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/>
    <p:restoredTop sz="94646"/>
  </p:normalViewPr>
  <p:slideViewPr>
    <p:cSldViewPr snapToGrid="0" snapToObjects="1">
      <p:cViewPr varScale="1">
        <p:scale>
          <a:sx n="101" d="100"/>
          <a:sy n="101" d="100"/>
        </p:scale>
        <p:origin x="13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am\Downloads\Quest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am\Downloads\Question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am\Downloads\Question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uham\Downloads\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and Standard</a:t>
            </a:r>
            <a:r>
              <a:rPr lang="en-US" baseline="0"/>
              <a:t> Quartiles</a:t>
            </a:r>
            <a:endParaRPr lang="en-US"/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E-4837-8D67-66CEFA1CB61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AE-4837-8D67-66CEFA1CB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7906575"/>
        <c:axId val="1928213135"/>
      </c:lineChart>
      <c:catAx>
        <c:axId val="1927906575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13135"/>
        <c:crosses val="autoZero"/>
        <c:auto val="1"/>
        <c:lblAlgn val="ctr"/>
        <c:lblOffset val="100"/>
        <c:noMultiLvlLbl val="0"/>
      </c:catAx>
      <c:valAx>
        <c:axId val="19282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0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Movies Rented out by Genre</a:t>
            </a:r>
            <a:r>
              <a:rPr lang="en-US" baseline="0"/>
              <a:t> In 4th Quartile (by Rental Duration)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D-4753-B317-E5931D900E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27074527"/>
        <c:axId val="1929028815"/>
      </c:barChart>
      <c:catAx>
        <c:axId val="192707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</a:t>
                </a:r>
                <a:r>
                  <a:rPr lang="en-US" baseline="0"/>
                  <a:t> type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28815"/>
        <c:crosses val="autoZero"/>
        <c:auto val="1"/>
        <c:lblAlgn val="ctr"/>
        <c:lblOffset val="100"/>
        <c:noMultiLvlLbl val="0"/>
      </c:catAx>
      <c:valAx>
        <c:axId val="1929028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movies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074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#of</a:t>
            </a:r>
            <a:r>
              <a:rPr lang="en-US" baseline="0"/>
              <a:t> Rentals per Store in 2005 july and August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(1)'!$L$9:$L$10</c:f>
              <c:strCache>
                <c:ptCount val="2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(1)'!$L$11:$L$13</c:f>
              <c:numCache>
                <c:formatCode>General</c:formatCode>
                <c:ptCount val="3"/>
                <c:pt idx="0">
                  <c:v>3334</c:v>
                </c:pt>
                <c:pt idx="2">
                  <c:v>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A-46FA-9BE5-7F336FDC8CDA}"/>
            </c:ext>
          </c:extLst>
        </c:ser>
        <c:ser>
          <c:idx val="1"/>
          <c:order val="1"/>
          <c:tx>
            <c:strRef>
              <c:f>'results (1)'!$M$9:$M$10</c:f>
              <c:strCache>
                <c:ptCount val="2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(1)'!$K$11:$K$14</c:f>
              <c:strCache>
                <c:ptCount val="3"/>
                <c:pt idx="0">
                  <c:v>2005-07</c:v>
                </c:pt>
                <c:pt idx="2">
                  <c:v>2005-08</c:v>
                </c:pt>
              </c:strCache>
            </c:strRef>
          </c:cat>
          <c:val>
            <c:numRef>
              <c:f>'results (1)'!$M$11:$M$14</c:f>
              <c:numCache>
                <c:formatCode>General</c:formatCode>
                <c:ptCount val="4"/>
                <c:pt idx="0">
                  <c:v>3375</c:v>
                </c:pt>
                <c:pt idx="2">
                  <c:v>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EA-46FA-9BE5-7F336FDC8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20674079"/>
        <c:axId val="1894973071"/>
      </c:barChart>
      <c:catAx>
        <c:axId val="192067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73071"/>
        <c:crosses val="autoZero"/>
        <c:auto val="1"/>
        <c:lblAlgn val="ctr"/>
        <c:lblOffset val="100"/>
        <c:noMultiLvlLbl val="0"/>
      </c:catAx>
      <c:valAx>
        <c:axId val="189497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674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title>
          <cx:tx>
            <cx:txData>
              <cx:v>genre type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genre type</a:t>
              </a:r>
            </a:p>
          </cx:txPr>
        </cx:title>
        <cx:majorGridlines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#of movies fpr each genre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#of movies fpr each genre</a:t>
              </a:r>
            </a:p>
          </cx:txPr>
        </cx:title>
        <cx:majorGridlines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title>
          <cx:tx>
            <cx:txData>
              <cx:v>Percentage of each genre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Percentage of each genre</a:t>
              </a:r>
            </a:p>
          </cx:txPr>
        </cx:title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678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1987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1364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970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4485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1171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24900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25698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1832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11499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15279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1922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5082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691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61613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5111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13CCD8-907F-42A5-AF6C-F29C94D82314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655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Q1): How </a:t>
            </a: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many</a:t>
            </a: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times were ‘Animation Movies’ rented out? </a:t>
            </a:r>
            <a:endParaRPr sz="2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&lt;Animation movies was rented out the most followed by family genre. Music genre was the least rented out category among f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am</a:t>
            </a:r>
            <a:r>
              <a:rPr lang="en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ily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movies. &gt;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2880682"/>
                  </p:ext>
                </p:extLst>
              </p:nvPr>
            </p:nvGraphicFramePr>
            <p:xfrm>
              <a:off x="13430" y="1418450"/>
              <a:ext cx="5144770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0" y="1418450"/>
                <a:ext cx="514477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 2)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shortest and longest rental duration?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&lt;Shortest rental duration is three days while the longest is seven days. Also seen from the graph, same rental days can be categorized into either 1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st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or 2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nd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quartile. &gt;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000558"/>
              </p:ext>
            </p:extLst>
          </p:nvPr>
        </p:nvGraphicFramePr>
        <p:xfrm>
          <a:off x="0" y="1418450"/>
          <a:ext cx="51582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91386"/>
            <a:ext cx="9144000" cy="116791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Q 3): Which genre of movie were most checked out in the 4</a:t>
            </a:r>
            <a:r>
              <a:rPr lang="en" sz="2800" baseline="300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rental duration?</a:t>
            </a:r>
            <a:endParaRPr sz="2800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&lt;In the 4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longest rented out movies, ‘Animation’ and ‘Family’ movies were the most popular genre.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79503"/>
              </p:ext>
            </p:extLst>
          </p:nvPr>
        </p:nvGraphicFramePr>
        <p:xfrm>
          <a:off x="50006" y="1418450"/>
          <a:ext cx="5108194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</a:t>
            </a:r>
            <a:r>
              <a:rPr lang="en-I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Q 4):</a:t>
            </a:r>
            <a:r>
              <a:rPr lang="en" sz="2800" dirty="0">
                <a:solidFill>
                  <a:srgbClr val="FFFFF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How many rentals did each store process in July and August of 2005? </a:t>
            </a:r>
            <a:endParaRPr sz="2800" dirty="0">
              <a:solidFill>
                <a:srgbClr val="FFFFFF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&lt;Both stores performed similar in terms of rentals in both July and August of 2005&gt;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*I </a:t>
            </a:r>
            <a:r>
              <a:rPr lang="en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cou</a:t>
            </a:r>
            <a:r>
              <a:rPr lang="en-US" dirty="0" err="1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ldn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’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 produce the whole data because the Project page was down (It contained ‘papers’ ERD not ‘actors’)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This data is from what I jotted down earlier while I was doing the project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309EE4-FD29-D34C-BF53-72435D5330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68476"/>
              </p:ext>
            </p:extLst>
          </p:nvPr>
        </p:nvGraphicFramePr>
        <p:xfrm>
          <a:off x="0" y="1418449"/>
          <a:ext cx="51582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233</TotalTime>
  <Words>272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 3</vt:lpstr>
      <vt:lpstr>Open Sans</vt:lpstr>
      <vt:lpstr>Century Gothic</vt:lpstr>
      <vt:lpstr>Arial</vt:lpstr>
      <vt:lpstr>Calibri</vt:lpstr>
      <vt:lpstr>Slice</vt:lpstr>
      <vt:lpstr>  Q1): How many times were ‘Animation Movies’ rented out? </vt:lpstr>
      <vt:lpstr>  Q 2) What is the shortest and longest rental duration?</vt:lpstr>
      <vt:lpstr>  Q 3): Which genre of movie were most checked out in the 4th quartile of rental duration?</vt:lpstr>
      <vt:lpstr>  Q 4):How many rentals did each store process in July and August of 2005?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'Family Movies’ rented out?</dc:title>
  <dc:creator>Saurav Raghuvanshi</dc:creator>
  <cp:lastModifiedBy>محمد عبدالعزيز كامل السيد عدس</cp:lastModifiedBy>
  <cp:revision>11</cp:revision>
  <dcterms:modified xsi:type="dcterms:W3CDTF">2020-08-06T00:01:26Z</dcterms:modified>
</cp:coreProperties>
</file>