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6"/>
  </p:notesMasterIdLst>
  <p:sldIdLst>
    <p:sldId id="258" r:id="rId2"/>
    <p:sldId id="259" r:id="rId3"/>
    <p:sldId id="260" r:id="rId4"/>
    <p:sldId id="261" r:id="rId5"/>
    <p:sldId id="263" r:id="rId6"/>
    <p:sldId id="264" r:id="rId7"/>
    <p:sldId id="265" r:id="rId8"/>
    <p:sldId id="266" r:id="rId9"/>
    <p:sldId id="267" r:id="rId10"/>
    <p:sldId id="275" r:id="rId11"/>
    <p:sldId id="268" r:id="rId12"/>
    <p:sldId id="269" r:id="rId13"/>
    <p:sldId id="270" r:id="rId14"/>
    <p:sldId id="271" r:id="rId15"/>
    <p:sldId id="272" r:id="rId16"/>
    <p:sldId id="273" r:id="rId17"/>
    <p:sldId id="274" r:id="rId18"/>
    <p:sldId id="276" r:id="rId19"/>
    <p:sldId id="277" r:id="rId20"/>
    <p:sldId id="278" r:id="rId21"/>
    <p:sldId id="280" r:id="rId22"/>
    <p:sldId id="281"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060B7-92B5-458A-9B9B-62E05C300D20}" v="35" dt="2025-07-10T19:13:0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0" d="100"/>
          <a:sy n="100"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st Wamp" userId="577159c5ad07ec92" providerId="LiveId" clId="{0E4060B7-92B5-458A-9B9B-62E05C300D20}"/>
    <pc:docChg chg="undo custSel addSld delSld modSld sldOrd">
      <pc:chgData name="Lost Wamp" userId="577159c5ad07ec92" providerId="LiveId" clId="{0E4060B7-92B5-458A-9B9B-62E05C300D20}" dt="2025-07-10T19:13:03.158" v="909"/>
      <pc:docMkLst>
        <pc:docMk/>
      </pc:docMkLst>
      <pc:sldChg chg="addSp delSp modSp del mod">
        <pc:chgData name="Lost Wamp" userId="577159c5ad07ec92" providerId="LiveId" clId="{0E4060B7-92B5-458A-9B9B-62E05C300D20}" dt="2025-07-06T16:41:57.505" v="362" actId="47"/>
        <pc:sldMkLst>
          <pc:docMk/>
          <pc:sldMk cId="3164712225" sldId="262"/>
        </pc:sldMkLst>
      </pc:sldChg>
      <pc:sldChg chg="modSp mod">
        <pc:chgData name="Lost Wamp" userId="577159c5ad07ec92" providerId="LiveId" clId="{0E4060B7-92B5-458A-9B9B-62E05C300D20}" dt="2025-07-04T18:59:52.496" v="12"/>
        <pc:sldMkLst>
          <pc:docMk/>
          <pc:sldMk cId="795437361" sldId="266"/>
        </pc:sldMkLst>
        <pc:spChg chg="mod">
          <ac:chgData name="Lost Wamp" userId="577159c5ad07ec92" providerId="LiveId" clId="{0E4060B7-92B5-458A-9B9B-62E05C300D20}" dt="2025-07-04T18:59:52.496" v="12"/>
          <ac:spMkLst>
            <pc:docMk/>
            <pc:sldMk cId="795437361" sldId="266"/>
            <ac:spMk id="5" creationId="{BB3DFB75-82D3-D08A-AB37-5C5713BC8A3C}"/>
          </ac:spMkLst>
        </pc:spChg>
      </pc:sldChg>
      <pc:sldChg chg="modSp mod">
        <pc:chgData name="Lost Wamp" userId="577159c5ad07ec92" providerId="LiveId" clId="{0E4060B7-92B5-458A-9B9B-62E05C300D20}" dt="2025-07-04T19:00:25.446" v="32"/>
        <pc:sldMkLst>
          <pc:docMk/>
          <pc:sldMk cId="2070033095" sldId="267"/>
        </pc:sldMkLst>
        <pc:spChg chg="mod">
          <ac:chgData name="Lost Wamp" userId="577159c5ad07ec92" providerId="LiveId" clId="{0E4060B7-92B5-458A-9B9B-62E05C300D20}" dt="2025-07-04T19:00:25.446" v="32"/>
          <ac:spMkLst>
            <pc:docMk/>
            <pc:sldMk cId="2070033095" sldId="267"/>
            <ac:spMk id="5" creationId="{562BF51E-FC28-6CCB-6E8A-2312368E9345}"/>
          </ac:spMkLst>
        </pc:spChg>
      </pc:sldChg>
      <pc:sldChg chg="addSp delSp modSp add mod">
        <pc:chgData name="Lost Wamp" userId="577159c5ad07ec92" providerId="LiveId" clId="{0E4060B7-92B5-458A-9B9B-62E05C300D20}" dt="2025-07-06T15:47:04.431" v="205" actId="20577"/>
        <pc:sldMkLst>
          <pc:docMk/>
          <pc:sldMk cId="2930615272" sldId="268"/>
        </pc:sldMkLst>
        <pc:spChg chg="mod">
          <ac:chgData name="Lost Wamp" userId="577159c5ad07ec92" providerId="LiveId" clId="{0E4060B7-92B5-458A-9B9B-62E05C300D20}" dt="2025-07-06T07:06:04.669" v="124" actId="20577"/>
          <ac:spMkLst>
            <pc:docMk/>
            <pc:sldMk cId="2930615272" sldId="268"/>
            <ac:spMk id="6" creationId="{F7A90F96-C47E-205F-7969-D5A239591FDF}"/>
          </ac:spMkLst>
        </pc:spChg>
        <pc:spChg chg="add mod">
          <ac:chgData name="Lost Wamp" userId="577159c5ad07ec92" providerId="LiveId" clId="{0E4060B7-92B5-458A-9B9B-62E05C300D20}" dt="2025-07-06T15:45:55.502" v="185" actId="1076"/>
          <ac:spMkLst>
            <pc:docMk/>
            <pc:sldMk cId="2930615272" sldId="268"/>
            <ac:spMk id="8" creationId="{66269D47-FE9A-DC1B-40E2-AA4E64649D13}"/>
          </ac:spMkLst>
        </pc:spChg>
        <pc:spChg chg="add mod">
          <ac:chgData name="Lost Wamp" userId="577159c5ad07ec92" providerId="LiveId" clId="{0E4060B7-92B5-458A-9B9B-62E05C300D20}" dt="2025-07-06T15:46:08.704" v="188" actId="20577"/>
          <ac:spMkLst>
            <pc:docMk/>
            <pc:sldMk cId="2930615272" sldId="268"/>
            <ac:spMk id="9" creationId="{A3390122-F738-A649-6D22-BF19FFB2D2BD}"/>
          </ac:spMkLst>
        </pc:spChg>
        <pc:spChg chg="add mod">
          <ac:chgData name="Lost Wamp" userId="577159c5ad07ec92" providerId="LiveId" clId="{0E4060B7-92B5-458A-9B9B-62E05C300D20}" dt="2025-07-06T15:46:20.431" v="191" actId="20577"/>
          <ac:spMkLst>
            <pc:docMk/>
            <pc:sldMk cId="2930615272" sldId="268"/>
            <ac:spMk id="10" creationId="{71B08894-8230-8268-745F-68F707AA26CB}"/>
          </ac:spMkLst>
        </pc:spChg>
        <pc:spChg chg="add mod">
          <ac:chgData name="Lost Wamp" userId="577159c5ad07ec92" providerId="LiveId" clId="{0E4060B7-92B5-458A-9B9B-62E05C300D20}" dt="2025-07-06T15:46:42.803" v="198" actId="20577"/>
          <ac:spMkLst>
            <pc:docMk/>
            <pc:sldMk cId="2930615272" sldId="268"/>
            <ac:spMk id="11" creationId="{39C7CA89-8F12-865C-8F22-4D89DD8B2B79}"/>
          </ac:spMkLst>
        </pc:spChg>
        <pc:spChg chg="add mod">
          <ac:chgData name="Lost Wamp" userId="577159c5ad07ec92" providerId="LiveId" clId="{0E4060B7-92B5-458A-9B9B-62E05C300D20}" dt="2025-07-06T15:46:51.771" v="201" actId="20577"/>
          <ac:spMkLst>
            <pc:docMk/>
            <pc:sldMk cId="2930615272" sldId="268"/>
            <ac:spMk id="12" creationId="{EF6109D1-0A2B-A618-411C-EBE24D1B2B26}"/>
          </ac:spMkLst>
        </pc:spChg>
        <pc:spChg chg="add mod">
          <ac:chgData name="Lost Wamp" userId="577159c5ad07ec92" providerId="LiveId" clId="{0E4060B7-92B5-458A-9B9B-62E05C300D20}" dt="2025-07-06T15:47:04.431" v="205" actId="20577"/>
          <ac:spMkLst>
            <pc:docMk/>
            <pc:sldMk cId="2930615272" sldId="268"/>
            <ac:spMk id="13" creationId="{6F27F307-FE76-A8C4-128B-B6CCFA50A4FD}"/>
          </ac:spMkLst>
        </pc:spChg>
        <pc:picChg chg="add mod">
          <ac:chgData name="Lost Wamp" userId="577159c5ad07ec92" providerId="LiveId" clId="{0E4060B7-92B5-458A-9B9B-62E05C300D20}" dt="2025-07-06T07:04:13.475" v="115" actId="1076"/>
          <ac:picMkLst>
            <pc:docMk/>
            <pc:sldMk cId="2930615272" sldId="268"/>
            <ac:picMk id="7" creationId="{EC0DA9F4-5933-8D93-11A4-513A742938DB}"/>
          </ac:picMkLst>
        </pc:picChg>
      </pc:sldChg>
      <pc:sldChg chg="addSp delSp modSp add mod ord">
        <pc:chgData name="Lost Wamp" userId="577159c5ad07ec92" providerId="LiveId" clId="{0E4060B7-92B5-458A-9B9B-62E05C300D20}" dt="2025-07-06T16:22:30.244" v="298" actId="1076"/>
        <pc:sldMkLst>
          <pc:docMk/>
          <pc:sldMk cId="1794876623" sldId="269"/>
        </pc:sldMkLst>
        <pc:spChg chg="mod">
          <ac:chgData name="Lost Wamp" userId="577159c5ad07ec92" providerId="LiveId" clId="{0E4060B7-92B5-458A-9B9B-62E05C300D20}" dt="2025-07-06T16:22:28.061" v="297" actId="1076"/>
          <ac:spMkLst>
            <pc:docMk/>
            <pc:sldMk cId="1794876623" sldId="269"/>
            <ac:spMk id="6" creationId="{F925F0C1-BDF7-ABCE-62BA-802765BDEA58}"/>
          </ac:spMkLst>
        </pc:spChg>
        <pc:picChg chg="add mod">
          <ac:chgData name="Lost Wamp" userId="577159c5ad07ec92" providerId="LiveId" clId="{0E4060B7-92B5-458A-9B9B-62E05C300D20}" dt="2025-07-06T16:22:30.244" v="298" actId="1076"/>
          <ac:picMkLst>
            <pc:docMk/>
            <pc:sldMk cId="1794876623" sldId="269"/>
            <ac:picMk id="7" creationId="{8FDFAEAD-8FFE-9CAA-6205-CE3D79BD26E7}"/>
          </ac:picMkLst>
        </pc:picChg>
      </pc:sldChg>
      <pc:sldChg chg="addSp delSp modSp add mod">
        <pc:chgData name="Lost Wamp" userId="577159c5ad07ec92" providerId="LiveId" clId="{0E4060B7-92B5-458A-9B9B-62E05C300D20}" dt="2025-07-06T16:22:19.581" v="296" actId="1076"/>
        <pc:sldMkLst>
          <pc:docMk/>
          <pc:sldMk cId="4289536086" sldId="270"/>
        </pc:sldMkLst>
        <pc:spChg chg="mod">
          <ac:chgData name="Lost Wamp" userId="577159c5ad07ec92" providerId="LiveId" clId="{0E4060B7-92B5-458A-9B9B-62E05C300D20}" dt="2025-07-06T16:22:16.189" v="295" actId="1076"/>
          <ac:spMkLst>
            <pc:docMk/>
            <pc:sldMk cId="4289536086" sldId="270"/>
            <ac:spMk id="6" creationId="{FF33B705-412D-73BC-95B3-18902F9877E2}"/>
          </ac:spMkLst>
        </pc:spChg>
        <pc:picChg chg="add mod">
          <ac:chgData name="Lost Wamp" userId="577159c5ad07ec92" providerId="LiveId" clId="{0E4060B7-92B5-458A-9B9B-62E05C300D20}" dt="2025-07-06T16:22:19.581" v="296" actId="1076"/>
          <ac:picMkLst>
            <pc:docMk/>
            <pc:sldMk cId="4289536086" sldId="270"/>
            <ac:picMk id="15" creationId="{7132183E-9B65-5776-BE19-B4897C5C4B73}"/>
          </ac:picMkLst>
        </pc:picChg>
      </pc:sldChg>
      <pc:sldChg chg="addSp delSp modSp add mod">
        <pc:chgData name="Lost Wamp" userId="577159c5ad07ec92" providerId="LiveId" clId="{0E4060B7-92B5-458A-9B9B-62E05C300D20}" dt="2025-07-06T16:22:09.981" v="294" actId="1076"/>
        <pc:sldMkLst>
          <pc:docMk/>
          <pc:sldMk cId="912055511" sldId="271"/>
        </pc:sldMkLst>
        <pc:spChg chg="mod">
          <ac:chgData name="Lost Wamp" userId="577159c5ad07ec92" providerId="LiveId" clId="{0E4060B7-92B5-458A-9B9B-62E05C300D20}" dt="2025-07-06T16:22:05.972" v="291" actId="1076"/>
          <ac:spMkLst>
            <pc:docMk/>
            <pc:sldMk cId="912055511" sldId="271"/>
            <ac:spMk id="6" creationId="{82B62F97-81F6-0395-E37B-5BD6E011E81C}"/>
          </ac:spMkLst>
        </pc:spChg>
        <pc:picChg chg="add mod">
          <ac:chgData name="Lost Wamp" userId="577159c5ad07ec92" providerId="LiveId" clId="{0E4060B7-92B5-458A-9B9B-62E05C300D20}" dt="2025-07-06T16:22:09.981" v="294" actId="1076"/>
          <ac:picMkLst>
            <pc:docMk/>
            <pc:sldMk cId="912055511" sldId="271"/>
            <ac:picMk id="5" creationId="{33F42D2B-40BD-3A88-C809-0731518907BD}"/>
          </ac:picMkLst>
        </pc:picChg>
      </pc:sldChg>
      <pc:sldChg chg="addSp delSp modSp add mod">
        <pc:chgData name="Lost Wamp" userId="577159c5ad07ec92" providerId="LiveId" clId="{0E4060B7-92B5-458A-9B9B-62E05C300D20}" dt="2025-07-06T16:33:08.470" v="328" actId="14100"/>
        <pc:sldMkLst>
          <pc:docMk/>
          <pc:sldMk cId="876438420" sldId="272"/>
        </pc:sldMkLst>
        <pc:spChg chg="mod">
          <ac:chgData name="Lost Wamp" userId="577159c5ad07ec92" providerId="LiveId" clId="{0E4060B7-92B5-458A-9B9B-62E05C300D20}" dt="2025-07-06T16:31:15.682" v="313" actId="20577"/>
          <ac:spMkLst>
            <pc:docMk/>
            <pc:sldMk cId="876438420" sldId="272"/>
            <ac:spMk id="6" creationId="{2FF2FE75-CE43-9233-1A0B-8D8D8A991A55}"/>
          </ac:spMkLst>
        </pc:spChg>
        <pc:picChg chg="add mod">
          <ac:chgData name="Lost Wamp" userId="577159c5ad07ec92" providerId="LiveId" clId="{0E4060B7-92B5-458A-9B9B-62E05C300D20}" dt="2025-07-06T16:33:08.470" v="328" actId="14100"/>
          <ac:picMkLst>
            <pc:docMk/>
            <pc:sldMk cId="876438420" sldId="272"/>
            <ac:picMk id="11" creationId="{54C6F9D2-FE9E-E231-4951-686043AE2327}"/>
          </ac:picMkLst>
        </pc:picChg>
      </pc:sldChg>
      <pc:sldChg chg="add">
        <pc:chgData name="Lost Wamp" userId="577159c5ad07ec92" providerId="LiveId" clId="{0E4060B7-92B5-458A-9B9B-62E05C300D20}" dt="2025-07-06T16:33:16.579" v="329" actId="2890"/>
        <pc:sldMkLst>
          <pc:docMk/>
          <pc:sldMk cId="3226231561" sldId="273"/>
        </pc:sldMkLst>
      </pc:sldChg>
      <pc:sldChg chg="addSp delSp modSp add mod">
        <pc:chgData name="Lost Wamp" userId="577159c5ad07ec92" providerId="LiveId" clId="{0E4060B7-92B5-458A-9B9B-62E05C300D20}" dt="2025-07-06T16:41:33.133" v="356" actId="1076"/>
        <pc:sldMkLst>
          <pc:docMk/>
          <pc:sldMk cId="436633821" sldId="274"/>
        </pc:sldMkLst>
        <pc:spChg chg="mod">
          <ac:chgData name="Lost Wamp" userId="577159c5ad07ec92" providerId="LiveId" clId="{0E4060B7-92B5-458A-9B9B-62E05C300D20}" dt="2025-07-06T16:41:12.101" v="348" actId="20577"/>
          <ac:spMkLst>
            <pc:docMk/>
            <pc:sldMk cId="436633821" sldId="274"/>
            <ac:spMk id="6" creationId="{6C2F3306-53D6-2E37-1D29-B7C21D7C2DA1}"/>
          </ac:spMkLst>
        </pc:spChg>
        <pc:picChg chg="add mod">
          <ac:chgData name="Lost Wamp" userId="577159c5ad07ec92" providerId="LiveId" clId="{0E4060B7-92B5-458A-9B9B-62E05C300D20}" dt="2025-07-06T16:41:33.133" v="356" actId="1076"/>
          <ac:picMkLst>
            <pc:docMk/>
            <pc:sldMk cId="436633821" sldId="274"/>
            <ac:picMk id="5" creationId="{ECFEA308-713C-F623-C5A5-3239607BD973}"/>
          </ac:picMkLst>
        </pc:picChg>
      </pc:sldChg>
      <pc:sldChg chg="add ord">
        <pc:chgData name="Lost Wamp" userId="577159c5ad07ec92" providerId="LiveId" clId="{0E4060B7-92B5-458A-9B9B-62E05C300D20}" dt="2025-07-06T16:41:45.762" v="361"/>
        <pc:sldMkLst>
          <pc:docMk/>
          <pc:sldMk cId="2985053071" sldId="275"/>
        </pc:sldMkLst>
      </pc:sldChg>
      <pc:sldChg chg="addSp delSp modSp new mod">
        <pc:chgData name="Lost Wamp" userId="577159c5ad07ec92" providerId="LiveId" clId="{0E4060B7-92B5-458A-9B9B-62E05C300D20}" dt="2025-07-06T17:46:57.561" v="761" actId="20577"/>
        <pc:sldMkLst>
          <pc:docMk/>
          <pc:sldMk cId="1051516699" sldId="276"/>
        </pc:sldMkLst>
        <pc:spChg chg="mod">
          <ac:chgData name="Lost Wamp" userId="577159c5ad07ec92" providerId="LiveId" clId="{0E4060B7-92B5-458A-9B9B-62E05C300D20}" dt="2025-07-06T17:34:07.127" v="456" actId="20577"/>
          <ac:spMkLst>
            <pc:docMk/>
            <pc:sldMk cId="1051516699" sldId="276"/>
            <ac:spMk id="2" creationId="{F3ADBDE4-02FC-6801-826A-C09832B5F70C}"/>
          </ac:spMkLst>
        </pc:spChg>
        <pc:graphicFrameChg chg="add mod ord modGraphic">
          <ac:chgData name="Lost Wamp" userId="577159c5ad07ec92" providerId="LiveId" clId="{0E4060B7-92B5-458A-9B9B-62E05C300D20}" dt="2025-07-06T17:46:57.561" v="761" actId="20577"/>
          <ac:graphicFrameMkLst>
            <pc:docMk/>
            <pc:sldMk cId="1051516699" sldId="276"/>
            <ac:graphicFrameMk id="10" creationId="{B8F6DC2D-D204-A9A6-0FC1-D797FEDAB904}"/>
          </ac:graphicFrameMkLst>
        </pc:graphicFrameChg>
      </pc:sldChg>
      <pc:sldChg chg="addSp delSp modSp add mod">
        <pc:chgData name="Lost Wamp" userId="577159c5ad07ec92" providerId="LiveId" clId="{0E4060B7-92B5-458A-9B9B-62E05C300D20}" dt="2025-07-06T17:47:48.403" v="799" actId="20577"/>
        <pc:sldMkLst>
          <pc:docMk/>
          <pc:sldMk cId="1063010887" sldId="277"/>
        </pc:sldMkLst>
        <pc:spChg chg="mod">
          <ac:chgData name="Lost Wamp" userId="577159c5ad07ec92" providerId="LiveId" clId="{0E4060B7-92B5-458A-9B9B-62E05C300D20}" dt="2025-07-06T17:34:24.464" v="472" actId="20577"/>
          <ac:spMkLst>
            <pc:docMk/>
            <pc:sldMk cId="1063010887" sldId="277"/>
            <ac:spMk id="2" creationId="{E9CCAB59-F68F-92F7-2197-89B045BBB2E0}"/>
          </ac:spMkLst>
        </pc:spChg>
        <pc:graphicFrameChg chg="add mod ord modGraphic">
          <ac:chgData name="Lost Wamp" userId="577159c5ad07ec92" providerId="LiveId" clId="{0E4060B7-92B5-458A-9B9B-62E05C300D20}" dt="2025-07-06T17:47:48.403" v="799" actId="20577"/>
          <ac:graphicFrameMkLst>
            <pc:docMk/>
            <pc:sldMk cId="1063010887" sldId="277"/>
            <ac:graphicFrameMk id="5" creationId="{BC9383FA-9B32-70E3-8799-691ACDA33715}"/>
          </ac:graphicFrameMkLst>
        </pc:graphicFrameChg>
      </pc:sldChg>
      <pc:sldChg chg="addSp delSp modSp add mod">
        <pc:chgData name="Lost Wamp" userId="577159c5ad07ec92" providerId="LiveId" clId="{0E4060B7-92B5-458A-9B9B-62E05C300D20}" dt="2025-07-06T17:48:06.199" v="807" actId="20577"/>
        <pc:sldMkLst>
          <pc:docMk/>
          <pc:sldMk cId="2348133586" sldId="278"/>
        </pc:sldMkLst>
        <pc:spChg chg="mod">
          <ac:chgData name="Lost Wamp" userId="577159c5ad07ec92" providerId="LiveId" clId="{0E4060B7-92B5-458A-9B9B-62E05C300D20}" dt="2025-07-06T17:39:16.880" v="587" actId="20577"/>
          <ac:spMkLst>
            <pc:docMk/>
            <pc:sldMk cId="2348133586" sldId="278"/>
            <ac:spMk id="2" creationId="{7A6F54E8-EE54-6082-3A0C-9BFCEBB85A1F}"/>
          </ac:spMkLst>
        </pc:spChg>
        <pc:graphicFrameChg chg="add mod ord modGraphic">
          <ac:chgData name="Lost Wamp" userId="577159c5ad07ec92" providerId="LiveId" clId="{0E4060B7-92B5-458A-9B9B-62E05C300D20}" dt="2025-07-06T17:48:06.199" v="807" actId="20577"/>
          <ac:graphicFrameMkLst>
            <pc:docMk/>
            <pc:sldMk cId="2348133586" sldId="278"/>
            <ac:graphicFrameMk id="6" creationId="{805833A5-D7AC-77EB-16A9-15735A05DF03}"/>
          </ac:graphicFrameMkLst>
        </pc:graphicFrameChg>
      </pc:sldChg>
      <pc:sldChg chg="add del">
        <pc:chgData name="Lost Wamp" userId="577159c5ad07ec92" providerId="LiveId" clId="{0E4060B7-92B5-458A-9B9B-62E05C300D20}" dt="2025-07-06T17:48:29.246" v="808" actId="2696"/>
        <pc:sldMkLst>
          <pc:docMk/>
          <pc:sldMk cId="2174197911" sldId="279"/>
        </pc:sldMkLst>
      </pc:sldChg>
      <pc:sldChg chg="addSp delSp modSp add mod">
        <pc:chgData name="Lost Wamp" userId="577159c5ad07ec92" providerId="LiveId" clId="{0E4060B7-92B5-458A-9B9B-62E05C300D20}" dt="2025-07-10T19:13:03.158" v="909"/>
        <pc:sldMkLst>
          <pc:docMk/>
          <pc:sldMk cId="3052470207" sldId="280"/>
        </pc:sldMkLst>
        <pc:spChg chg="mod">
          <ac:chgData name="Lost Wamp" userId="577159c5ad07ec92" providerId="LiveId" clId="{0E4060B7-92B5-458A-9B9B-62E05C300D20}" dt="2025-07-06T17:42:25.424" v="610" actId="20577"/>
          <ac:spMkLst>
            <pc:docMk/>
            <pc:sldMk cId="3052470207" sldId="280"/>
            <ac:spMk id="2" creationId="{ABE56739-C82E-0938-CA2A-64E94244E973}"/>
          </ac:spMkLst>
        </pc:spChg>
        <pc:graphicFrameChg chg="add mod ord modGraphic">
          <ac:chgData name="Lost Wamp" userId="577159c5ad07ec92" providerId="LiveId" clId="{0E4060B7-92B5-458A-9B9B-62E05C300D20}" dt="2025-07-10T19:13:03.158" v="909"/>
          <ac:graphicFrameMkLst>
            <pc:docMk/>
            <pc:sldMk cId="3052470207" sldId="280"/>
            <ac:graphicFrameMk id="5" creationId="{008A6A8C-23F4-3EBF-2348-7B9B87CED4EB}"/>
          </ac:graphicFrameMkLst>
        </pc:graphicFrameChg>
      </pc:sldChg>
      <pc:sldChg chg="addSp delSp modSp add mod">
        <pc:chgData name="Lost Wamp" userId="577159c5ad07ec92" providerId="LiveId" clId="{0E4060B7-92B5-458A-9B9B-62E05C300D20}" dt="2025-07-06T17:48:58.776" v="814" actId="20577"/>
        <pc:sldMkLst>
          <pc:docMk/>
          <pc:sldMk cId="2005351586" sldId="281"/>
        </pc:sldMkLst>
        <pc:spChg chg="mod">
          <ac:chgData name="Lost Wamp" userId="577159c5ad07ec92" providerId="LiveId" clId="{0E4060B7-92B5-458A-9B9B-62E05C300D20}" dt="2025-07-06T17:43:52.360" v="643" actId="20577"/>
          <ac:spMkLst>
            <pc:docMk/>
            <pc:sldMk cId="2005351586" sldId="281"/>
            <ac:spMk id="2" creationId="{3E75DABD-8AD6-6E79-D0BA-4E80DCE49B89}"/>
          </ac:spMkLst>
        </pc:spChg>
        <pc:graphicFrameChg chg="add mod ord modGraphic">
          <ac:chgData name="Lost Wamp" userId="577159c5ad07ec92" providerId="LiveId" clId="{0E4060B7-92B5-458A-9B9B-62E05C300D20}" dt="2025-07-06T17:48:58.776" v="814" actId="20577"/>
          <ac:graphicFrameMkLst>
            <pc:docMk/>
            <pc:sldMk cId="2005351586" sldId="281"/>
            <ac:graphicFrameMk id="6" creationId="{AE5E4A83-E9CF-7808-C462-77C47AF65439}"/>
          </ac:graphicFrameMkLst>
        </pc:graphicFrameChg>
      </pc:sldChg>
      <pc:sldChg chg="addSp delSp modSp add mod">
        <pc:chgData name="Lost Wamp" userId="577159c5ad07ec92" providerId="LiveId" clId="{0E4060B7-92B5-458A-9B9B-62E05C300D20}" dt="2025-07-10T19:12:05.707" v="873" actId="20577"/>
        <pc:sldMkLst>
          <pc:docMk/>
          <pc:sldMk cId="3160976302" sldId="282"/>
        </pc:sldMkLst>
        <pc:spChg chg="mod">
          <ac:chgData name="Lost Wamp" userId="577159c5ad07ec92" providerId="LiveId" clId="{0E4060B7-92B5-458A-9B9B-62E05C300D20}" dt="2025-07-06T17:44:07.217" v="658" actId="20577"/>
          <ac:spMkLst>
            <pc:docMk/>
            <pc:sldMk cId="3160976302" sldId="282"/>
            <ac:spMk id="2" creationId="{972B6310-E265-C668-A32C-7F46C2B95EB1}"/>
          </ac:spMkLst>
        </pc:spChg>
        <pc:graphicFrameChg chg="add mod ord modGraphic">
          <ac:chgData name="Lost Wamp" userId="577159c5ad07ec92" providerId="LiveId" clId="{0E4060B7-92B5-458A-9B9B-62E05C300D20}" dt="2025-07-10T19:12:05.707" v="873" actId="20577"/>
          <ac:graphicFrameMkLst>
            <pc:docMk/>
            <pc:sldMk cId="3160976302" sldId="282"/>
            <ac:graphicFrameMk id="5" creationId="{976726DF-F6C0-BC12-E336-4283C60E8F60}"/>
          </ac:graphicFrameMkLst>
        </pc:graphicFrameChg>
      </pc:sldChg>
      <pc:sldChg chg="addSp delSp modSp add mod">
        <pc:chgData name="Lost Wamp" userId="577159c5ad07ec92" providerId="LiveId" clId="{0E4060B7-92B5-458A-9B9B-62E05C300D20}" dt="2025-07-10T19:10:48.198" v="845" actId="14100"/>
        <pc:sldMkLst>
          <pc:docMk/>
          <pc:sldMk cId="1788974053" sldId="283"/>
        </pc:sldMkLst>
        <pc:spChg chg="mod">
          <ac:chgData name="Lost Wamp" userId="577159c5ad07ec92" providerId="LiveId" clId="{0E4060B7-92B5-458A-9B9B-62E05C300D20}" dt="2025-07-10T19:10:45.744" v="844" actId="1076"/>
          <ac:spMkLst>
            <pc:docMk/>
            <pc:sldMk cId="1788974053" sldId="283"/>
            <ac:spMk id="2" creationId="{283D8B6A-42CB-DB6C-621E-072FCD035408}"/>
          </ac:spMkLst>
        </pc:spChg>
        <pc:spChg chg="add del mod">
          <ac:chgData name="Lost Wamp" userId="577159c5ad07ec92" providerId="LiveId" clId="{0E4060B7-92B5-458A-9B9B-62E05C300D20}" dt="2025-07-10T19:10:29.698" v="836" actId="931"/>
          <ac:spMkLst>
            <pc:docMk/>
            <pc:sldMk cId="1788974053" sldId="283"/>
            <ac:spMk id="4" creationId="{B12624A9-782B-386B-A3FB-B8DC9703C2D6}"/>
          </ac:spMkLst>
        </pc:spChg>
        <pc:graphicFrameChg chg="del modGraphic">
          <ac:chgData name="Lost Wamp" userId="577159c5ad07ec92" providerId="LiveId" clId="{0E4060B7-92B5-458A-9B9B-62E05C300D20}" dt="2025-07-10T19:10:20.136" v="835" actId="478"/>
          <ac:graphicFrameMkLst>
            <pc:docMk/>
            <pc:sldMk cId="1788974053" sldId="283"/>
            <ac:graphicFrameMk id="5" creationId="{2ED8F6ED-3764-5640-54BD-95DD16309C74}"/>
          </ac:graphicFrameMkLst>
        </pc:graphicFrameChg>
        <pc:picChg chg="add mod">
          <ac:chgData name="Lost Wamp" userId="577159c5ad07ec92" providerId="LiveId" clId="{0E4060B7-92B5-458A-9B9B-62E05C300D20}" dt="2025-07-10T19:10:48.198" v="845" actId="14100"/>
          <ac:picMkLst>
            <pc:docMk/>
            <pc:sldMk cId="1788974053" sldId="283"/>
            <ac:picMk id="7" creationId="{1A221AD4-004D-BBE7-1CBF-D733815774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284D1B-36DA-49AE-916B-55EE2EEB5645}" type="datetimeFigureOut">
              <a:rPr lang="en-IN" smtClean="0"/>
              <a:t>10-07-2025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80E97-0F27-41C3-984A-3F5451710B2C}" type="slidenum">
              <a:rPr lang="en-IN" smtClean="0"/>
              <a:t>‹#›</a:t>
            </a:fld>
            <a:endParaRPr lang="en-IN"/>
          </a:p>
        </p:txBody>
      </p:sp>
    </p:spTree>
    <p:extLst>
      <p:ext uri="{BB962C8B-B14F-4D97-AF65-F5344CB8AC3E}">
        <p14:creationId xmlns:p14="http://schemas.microsoft.com/office/powerpoint/2010/main" val="4085714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880E97-0F27-41C3-984A-3F5451710B2C}" type="slidenum">
              <a:rPr lang="en-IN" smtClean="0"/>
              <a:t>1</a:t>
            </a:fld>
            <a:endParaRPr lang="en-IN"/>
          </a:p>
        </p:txBody>
      </p:sp>
    </p:spTree>
    <p:extLst>
      <p:ext uri="{BB962C8B-B14F-4D97-AF65-F5344CB8AC3E}">
        <p14:creationId xmlns:p14="http://schemas.microsoft.com/office/powerpoint/2010/main" val="2827211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40962-54A6-29BC-E011-A10E3210C4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1749F9-6FB9-A3D1-8727-C22556D95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DA083A-8832-D317-B148-70E53272BEB4}"/>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65588F7B-ABCA-9EFB-8BB9-2423E76F146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09ADA17-DEF2-74D0-01F2-91F68BCA2599}"/>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332323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3D681-A26C-4456-20BD-73CDEEB6B3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D31D10-2F55-4D23-CD5B-CB03C0BE8F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61626-3053-277C-50B0-FD0A86D21EF4}"/>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91D70ED8-BD13-AA3C-2DD7-5479FB3CB7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F878AE-92E0-24F1-B4C9-E92519AC311F}"/>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20765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2AA5E-89F4-D0A0-E4CA-C5E8DF6DCF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4365146-1E95-A1BA-24A1-BB6E792AD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17F83-023A-F9DA-323F-8DD59D3A8670}"/>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DF7FC350-87F7-AB6C-8F27-BFB58132FD5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049B644-1871-0D41-5A2A-F51B2D038421}"/>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241192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FB6D-2249-D5F3-098D-76FD485D1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5CDC46-E2F0-E692-0AE3-26EB0F3FA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92BA11-F05A-B7B9-A58E-F5BD2B775A42}"/>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7A913586-15A5-8A30-5931-40A54D99279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DB0BFB3-C6F8-42E1-50DC-88271CDCD831}"/>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1112343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D0E02-A6AA-ED76-EE77-83031C7C98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B367D3-8F91-4C9F-EE34-0B586063A2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2FF6F3-20AE-AA1B-F3B6-AA8651752805}"/>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4DECE63B-AF1A-E4B9-6E1A-8DC7C674EB8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2AB3B3F-1580-AC73-423E-8A7B4536130D}"/>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27401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F362-09D9-09D5-8842-39ADFE90EB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0C3C91-8797-E7E5-C434-E95548BC51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62CE8F-0B5D-2A4D-7770-89036507B1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327F9F-E20E-32B8-F65A-BA4CC5817413}"/>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6" name="Footer Placeholder 5">
            <a:extLst>
              <a:ext uri="{FF2B5EF4-FFF2-40B4-BE49-F238E27FC236}">
                <a16:creationId xmlns:a16="http://schemas.microsoft.com/office/drawing/2014/main" id="{D280C89A-433B-C96B-0143-9E008C82C0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D962057-1C56-8B17-92C1-29043AD9B6C1}"/>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8615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1887-5AC9-C436-E093-7ED19C1CB7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411DC1-1CDD-9916-3812-7F89F3929A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FE323-F09D-84E2-7D3D-2EA43E4F80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B494E7-9BB2-46CB-9C7B-BE452A3FF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98BFA4-0183-165C-0412-A4068387EC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9ED523-A025-528B-1B23-61B4E9FF4160}"/>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8" name="Footer Placeholder 7">
            <a:extLst>
              <a:ext uri="{FF2B5EF4-FFF2-40B4-BE49-F238E27FC236}">
                <a16:creationId xmlns:a16="http://schemas.microsoft.com/office/drawing/2014/main" id="{38294D1B-6A18-4962-8970-D28D98D8137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E4822EA-7644-023D-BEB9-8929461C6FE2}"/>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66048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7387-5452-962A-CDD5-38A8A8C23C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EB30D3-0A1D-21E5-2371-B77FB79C59D8}"/>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4" name="Footer Placeholder 3">
            <a:extLst>
              <a:ext uri="{FF2B5EF4-FFF2-40B4-BE49-F238E27FC236}">
                <a16:creationId xmlns:a16="http://schemas.microsoft.com/office/drawing/2014/main" id="{0E047DD4-445B-BEF7-CF28-FDE4278884E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34B4BB0-A668-A3CB-1377-6FE4B6BDAEDD}"/>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111065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EB76B2-3391-8F20-03A3-FBE5B17736DB}"/>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3" name="Footer Placeholder 2">
            <a:extLst>
              <a:ext uri="{FF2B5EF4-FFF2-40B4-BE49-F238E27FC236}">
                <a16:creationId xmlns:a16="http://schemas.microsoft.com/office/drawing/2014/main" id="{2E85253D-CF7E-D5E1-8D63-F8C2912BA09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C31CAAAE-6FA0-F920-3337-7B1C320B929C}"/>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42789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EC0D-F39C-06B3-3B0A-1BDAB5E20E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E68D74-52B0-5025-E55D-F734CEE85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EDC855-C6A5-E874-2D81-CE42BF6807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8D8317-E65A-A75E-0E73-6D4EBBA6A7AA}"/>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6" name="Footer Placeholder 5">
            <a:extLst>
              <a:ext uri="{FF2B5EF4-FFF2-40B4-BE49-F238E27FC236}">
                <a16:creationId xmlns:a16="http://schemas.microsoft.com/office/drawing/2014/main" id="{5B781D66-F1B5-BAED-A9D6-2FC36391691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E89F57A-4207-51EC-8DB8-2BC60B4A6892}"/>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512658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B2C6-D71B-8406-C153-3833E5E054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69094F-E011-C305-1D27-ED40DFD4A1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160583ED-709B-3AA9-1AF5-F249DE4AE7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0D518-F212-6BBF-CC84-649BE3E61B27}"/>
              </a:ext>
            </a:extLst>
          </p:cNvPr>
          <p:cNvSpPr>
            <a:spLocks noGrp="1"/>
          </p:cNvSpPr>
          <p:nvPr>
            <p:ph type="dt" sz="half" idx="10"/>
          </p:nvPr>
        </p:nvSpPr>
        <p:spPr/>
        <p:txBody>
          <a:bodyPr/>
          <a:lstStyle/>
          <a:p>
            <a:fld id="{8AE256A3-9953-45A9-AC95-0BE8071055FD}" type="datetimeFigureOut">
              <a:rPr lang="en-IN" smtClean="0"/>
              <a:t>10-07-2025</a:t>
            </a:fld>
            <a:endParaRPr lang="en-IN" dirty="0"/>
          </a:p>
        </p:txBody>
      </p:sp>
      <p:sp>
        <p:nvSpPr>
          <p:cNvPr id="6" name="Footer Placeholder 5">
            <a:extLst>
              <a:ext uri="{FF2B5EF4-FFF2-40B4-BE49-F238E27FC236}">
                <a16:creationId xmlns:a16="http://schemas.microsoft.com/office/drawing/2014/main" id="{884BF257-B888-056B-C650-7F425E53D98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F8948ED-511C-46A1-77C6-3FF64CC31B8B}"/>
              </a:ext>
            </a:extLst>
          </p:cNvPr>
          <p:cNvSpPr>
            <a:spLocks noGrp="1"/>
          </p:cNvSpPr>
          <p:nvPr>
            <p:ph type="sldNum" sz="quarter" idx="12"/>
          </p:nvPr>
        </p:nvSpPr>
        <p:spPr/>
        <p:txBody>
          <a:bodyPr/>
          <a:lstStyle/>
          <a:p>
            <a:fld id="{BAD70B17-527D-480C-BF1D-3853C09A85D5}" type="slidenum">
              <a:rPr lang="en-IN" smtClean="0"/>
              <a:t>‹#›</a:t>
            </a:fld>
            <a:endParaRPr lang="en-IN" dirty="0"/>
          </a:p>
        </p:txBody>
      </p:sp>
    </p:spTree>
    <p:extLst>
      <p:ext uri="{BB962C8B-B14F-4D97-AF65-F5344CB8AC3E}">
        <p14:creationId xmlns:p14="http://schemas.microsoft.com/office/powerpoint/2010/main" val="3274819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8DDE0B-43F2-8A07-E3B0-D956F8DA86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FBC397-EBBD-F400-5AC3-04A97AB13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C099C9-0919-E812-841F-CA524B8A32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E256A3-9953-45A9-AC95-0BE8071055FD}" type="datetimeFigureOut">
              <a:rPr lang="en-IN" smtClean="0"/>
              <a:t>10-07-2025</a:t>
            </a:fld>
            <a:endParaRPr lang="en-IN" dirty="0"/>
          </a:p>
        </p:txBody>
      </p:sp>
      <p:sp>
        <p:nvSpPr>
          <p:cNvPr id="5" name="Footer Placeholder 4">
            <a:extLst>
              <a:ext uri="{FF2B5EF4-FFF2-40B4-BE49-F238E27FC236}">
                <a16:creationId xmlns:a16="http://schemas.microsoft.com/office/drawing/2014/main" id="{0342E1E6-8D32-34AA-675F-194069D469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9C7EFB12-DD0B-6FBB-5930-2F3473187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D70B17-527D-480C-BF1D-3853C09A85D5}" type="slidenum">
              <a:rPr lang="en-IN" smtClean="0"/>
              <a:t>‹#›</a:t>
            </a:fld>
            <a:endParaRPr lang="en-IN" dirty="0"/>
          </a:p>
        </p:txBody>
      </p:sp>
    </p:spTree>
    <p:extLst>
      <p:ext uri="{BB962C8B-B14F-4D97-AF65-F5344CB8AC3E}">
        <p14:creationId xmlns:p14="http://schemas.microsoft.com/office/powerpoint/2010/main" val="3931841402"/>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9A81-A3F8-7813-B0AD-FB381B92BEB8}"/>
              </a:ext>
            </a:extLst>
          </p:cNvPr>
          <p:cNvSpPr>
            <a:spLocks noGrp="1"/>
          </p:cNvSpPr>
          <p:nvPr>
            <p:ph type="title"/>
          </p:nvPr>
        </p:nvSpPr>
        <p:spPr>
          <a:xfrm>
            <a:off x="1028700" y="2289177"/>
            <a:ext cx="10134600" cy="1325563"/>
          </a:xfrm>
        </p:spPr>
        <p:txBody>
          <a:bodyPr/>
          <a:lstStyle/>
          <a:p>
            <a:pPr algn="ctr"/>
            <a:r>
              <a:rPr lang="en-US" dirty="0">
                <a:latin typeface="Arial Black" panose="020B0A04020102020204" pitchFamily="34" charset="0"/>
              </a:rPr>
              <a:t>TRANSPORT RENTING PLATFORM</a:t>
            </a:r>
            <a:endParaRPr lang="en-IN" dirty="0">
              <a:latin typeface="Arial Black" panose="020B0A04020102020204" pitchFamily="34" charset="0"/>
            </a:endParaRPr>
          </a:p>
        </p:txBody>
      </p:sp>
      <p:sp>
        <p:nvSpPr>
          <p:cNvPr id="5" name="TextBox 4">
            <a:extLst>
              <a:ext uri="{FF2B5EF4-FFF2-40B4-BE49-F238E27FC236}">
                <a16:creationId xmlns:a16="http://schemas.microsoft.com/office/drawing/2014/main" id="{FA38CC3F-3270-1C55-469F-7EE58189EE66}"/>
              </a:ext>
            </a:extLst>
          </p:cNvPr>
          <p:cNvSpPr txBox="1"/>
          <p:nvPr/>
        </p:nvSpPr>
        <p:spPr>
          <a:xfrm>
            <a:off x="9934576" y="5448302"/>
            <a:ext cx="2552701" cy="1200329"/>
          </a:xfrm>
          <a:prstGeom prst="rect">
            <a:avLst/>
          </a:prstGeom>
          <a:noFill/>
        </p:spPr>
        <p:txBody>
          <a:bodyPr wrap="square" rtlCol="0">
            <a:spAutoFit/>
          </a:bodyPr>
          <a:lstStyle/>
          <a:p>
            <a:r>
              <a:rPr lang="en-US" dirty="0"/>
              <a:t>GROUP: 15</a:t>
            </a:r>
          </a:p>
          <a:p>
            <a:r>
              <a:rPr lang="en-US" dirty="0"/>
              <a:t>MEMBERS:</a:t>
            </a:r>
          </a:p>
          <a:p>
            <a:r>
              <a:rPr lang="en-US" dirty="0"/>
              <a:t>MUHAMMED ALFAD</a:t>
            </a:r>
          </a:p>
          <a:p>
            <a:r>
              <a:rPr lang="en-US" dirty="0"/>
              <a:t>MADHAV </a:t>
            </a:r>
            <a:endParaRPr lang="en-IN" dirty="0"/>
          </a:p>
        </p:txBody>
      </p:sp>
    </p:spTree>
    <p:extLst>
      <p:ext uri="{BB962C8B-B14F-4D97-AF65-F5344CB8AC3E}">
        <p14:creationId xmlns:p14="http://schemas.microsoft.com/office/powerpoint/2010/main" val="291433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FDEE4-418A-2D9C-B2D4-0CECAB6F1372}"/>
            </a:ext>
          </a:extLst>
        </p:cNvPr>
        <p:cNvGrpSpPr/>
        <p:nvPr/>
      </p:nvGrpSpPr>
      <p:grpSpPr>
        <a:xfrm>
          <a:off x="0" y="0"/>
          <a:ext cx="0" cy="0"/>
          <a:chOff x="0" y="0"/>
          <a:chExt cx="0" cy="0"/>
        </a:xfrm>
      </p:grpSpPr>
      <p:pic>
        <p:nvPicPr>
          <p:cNvPr id="5" name="Content Placeholder 4" descr="A black background with white text&#10;&#10;AI-generated content may be incorrect.">
            <a:extLst>
              <a:ext uri="{FF2B5EF4-FFF2-40B4-BE49-F238E27FC236}">
                <a16:creationId xmlns:a16="http://schemas.microsoft.com/office/drawing/2014/main" id="{337A2D35-6063-1DE7-6BE4-5FC856DA29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252" y="1244600"/>
            <a:ext cx="7493048" cy="5053677"/>
          </a:xfrm>
        </p:spPr>
      </p:pic>
      <p:sp>
        <p:nvSpPr>
          <p:cNvPr id="6" name="TextBox 5">
            <a:extLst>
              <a:ext uri="{FF2B5EF4-FFF2-40B4-BE49-F238E27FC236}">
                <a16:creationId xmlns:a16="http://schemas.microsoft.com/office/drawing/2014/main" id="{BC2FC59F-D2CE-86D2-F50E-F3A1C0AB8942}"/>
              </a:ext>
            </a:extLst>
          </p:cNvPr>
          <p:cNvSpPr txBox="1"/>
          <p:nvPr/>
        </p:nvSpPr>
        <p:spPr>
          <a:xfrm>
            <a:off x="1181100" y="881102"/>
            <a:ext cx="10934700" cy="553998"/>
          </a:xfrm>
          <a:prstGeom prst="rect">
            <a:avLst/>
          </a:prstGeom>
          <a:noFill/>
        </p:spPr>
        <p:txBody>
          <a:bodyPr wrap="square" rtlCol="0">
            <a:spAutoFit/>
          </a:bodyPr>
          <a:lstStyle/>
          <a:p>
            <a:r>
              <a:rPr lang="en-US" sz="3000" b="1" dirty="0"/>
              <a:t>LEVEL 0 DFD SHOWING TRANSPORT RENTING PLATFORM</a:t>
            </a:r>
            <a:endParaRPr lang="en-IN" sz="3000" b="1" dirty="0"/>
          </a:p>
        </p:txBody>
      </p:sp>
    </p:spTree>
    <p:extLst>
      <p:ext uri="{BB962C8B-B14F-4D97-AF65-F5344CB8AC3E}">
        <p14:creationId xmlns:p14="http://schemas.microsoft.com/office/powerpoint/2010/main" val="2985053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0CF02-8AC4-528F-C35E-1F27A97426F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7A90F96-C47E-205F-7969-D5A239591FDF}"/>
              </a:ext>
            </a:extLst>
          </p:cNvPr>
          <p:cNvSpPr txBox="1"/>
          <p:nvPr/>
        </p:nvSpPr>
        <p:spPr>
          <a:xfrm>
            <a:off x="542925" y="2024102"/>
            <a:ext cx="2571750" cy="2400657"/>
          </a:xfrm>
          <a:prstGeom prst="rect">
            <a:avLst/>
          </a:prstGeom>
          <a:noFill/>
        </p:spPr>
        <p:txBody>
          <a:bodyPr wrap="square" rtlCol="0">
            <a:spAutoFit/>
          </a:bodyPr>
          <a:lstStyle/>
          <a:p>
            <a:r>
              <a:rPr lang="en-US" sz="3000" b="1" dirty="0"/>
              <a:t>LEVEL 1 DFD SHOWING TRANSPORT RENTING PLATFORM</a:t>
            </a:r>
            <a:endParaRPr lang="en-IN" sz="3000" b="1" dirty="0"/>
          </a:p>
        </p:txBody>
      </p:sp>
      <p:pic>
        <p:nvPicPr>
          <p:cNvPr id="7" name="Content Placeholder 6" descr="A black and white chart with white circles&#10;&#10;AI-generated content may be incorrect.">
            <a:extLst>
              <a:ext uri="{FF2B5EF4-FFF2-40B4-BE49-F238E27FC236}">
                <a16:creationId xmlns:a16="http://schemas.microsoft.com/office/drawing/2014/main" id="{EC0DA9F4-5933-8D93-11A4-513A742938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451" y="77899"/>
            <a:ext cx="8048624" cy="6702202"/>
          </a:xfrm>
        </p:spPr>
      </p:pic>
      <p:sp>
        <p:nvSpPr>
          <p:cNvPr id="8" name="TextBox 7">
            <a:extLst>
              <a:ext uri="{FF2B5EF4-FFF2-40B4-BE49-F238E27FC236}">
                <a16:creationId xmlns:a16="http://schemas.microsoft.com/office/drawing/2014/main" id="{66269D47-FE9A-DC1B-40E2-AA4E64649D13}"/>
              </a:ext>
            </a:extLst>
          </p:cNvPr>
          <p:cNvSpPr txBox="1"/>
          <p:nvPr/>
        </p:nvSpPr>
        <p:spPr>
          <a:xfrm>
            <a:off x="7337505" y="77899"/>
            <a:ext cx="287258" cy="323165"/>
          </a:xfrm>
          <a:prstGeom prst="rect">
            <a:avLst/>
          </a:prstGeom>
          <a:noFill/>
        </p:spPr>
        <p:txBody>
          <a:bodyPr wrap="none" rtlCol="0">
            <a:spAutoFit/>
          </a:bodyPr>
          <a:lstStyle/>
          <a:p>
            <a:r>
              <a:rPr lang="en-US" sz="1500" dirty="0"/>
              <a:t>1</a:t>
            </a:r>
            <a:endParaRPr lang="en-IN" sz="1500" dirty="0"/>
          </a:p>
        </p:txBody>
      </p:sp>
      <p:sp>
        <p:nvSpPr>
          <p:cNvPr id="9" name="TextBox 8">
            <a:extLst>
              <a:ext uri="{FF2B5EF4-FFF2-40B4-BE49-F238E27FC236}">
                <a16:creationId xmlns:a16="http://schemas.microsoft.com/office/drawing/2014/main" id="{A3390122-F738-A649-6D22-BF19FFB2D2BD}"/>
              </a:ext>
            </a:extLst>
          </p:cNvPr>
          <p:cNvSpPr txBox="1"/>
          <p:nvPr/>
        </p:nvSpPr>
        <p:spPr>
          <a:xfrm>
            <a:off x="7337505" y="1258999"/>
            <a:ext cx="287258" cy="323165"/>
          </a:xfrm>
          <a:prstGeom prst="rect">
            <a:avLst/>
          </a:prstGeom>
          <a:noFill/>
        </p:spPr>
        <p:txBody>
          <a:bodyPr wrap="none" rtlCol="0">
            <a:spAutoFit/>
          </a:bodyPr>
          <a:lstStyle/>
          <a:p>
            <a:r>
              <a:rPr lang="en-US" sz="1500" dirty="0"/>
              <a:t>2</a:t>
            </a:r>
            <a:endParaRPr lang="en-IN" sz="1500" dirty="0"/>
          </a:p>
        </p:txBody>
      </p:sp>
      <p:sp>
        <p:nvSpPr>
          <p:cNvPr id="10" name="TextBox 9">
            <a:extLst>
              <a:ext uri="{FF2B5EF4-FFF2-40B4-BE49-F238E27FC236}">
                <a16:creationId xmlns:a16="http://schemas.microsoft.com/office/drawing/2014/main" id="{71B08894-8230-8268-745F-68F707AA26CB}"/>
              </a:ext>
            </a:extLst>
          </p:cNvPr>
          <p:cNvSpPr txBox="1"/>
          <p:nvPr/>
        </p:nvSpPr>
        <p:spPr>
          <a:xfrm>
            <a:off x="7342268" y="2373424"/>
            <a:ext cx="287258" cy="323165"/>
          </a:xfrm>
          <a:prstGeom prst="rect">
            <a:avLst/>
          </a:prstGeom>
          <a:noFill/>
        </p:spPr>
        <p:txBody>
          <a:bodyPr wrap="none" rtlCol="0">
            <a:spAutoFit/>
          </a:bodyPr>
          <a:lstStyle/>
          <a:p>
            <a:r>
              <a:rPr lang="en-US" sz="1500" dirty="0"/>
              <a:t>3</a:t>
            </a:r>
            <a:endParaRPr lang="en-IN" sz="1500" dirty="0"/>
          </a:p>
        </p:txBody>
      </p:sp>
      <p:sp>
        <p:nvSpPr>
          <p:cNvPr id="11" name="TextBox 10">
            <a:extLst>
              <a:ext uri="{FF2B5EF4-FFF2-40B4-BE49-F238E27FC236}">
                <a16:creationId xmlns:a16="http://schemas.microsoft.com/office/drawing/2014/main" id="{39C7CA89-8F12-865C-8F22-4D89DD8B2B79}"/>
              </a:ext>
            </a:extLst>
          </p:cNvPr>
          <p:cNvSpPr txBox="1"/>
          <p:nvPr/>
        </p:nvSpPr>
        <p:spPr>
          <a:xfrm>
            <a:off x="7337505" y="3554524"/>
            <a:ext cx="287258" cy="323165"/>
          </a:xfrm>
          <a:prstGeom prst="rect">
            <a:avLst/>
          </a:prstGeom>
          <a:noFill/>
        </p:spPr>
        <p:txBody>
          <a:bodyPr wrap="none" rtlCol="0">
            <a:spAutoFit/>
          </a:bodyPr>
          <a:lstStyle/>
          <a:p>
            <a:r>
              <a:rPr lang="en-US" sz="1500" dirty="0"/>
              <a:t>4</a:t>
            </a:r>
            <a:endParaRPr lang="en-IN" sz="1500" dirty="0"/>
          </a:p>
        </p:txBody>
      </p:sp>
      <p:sp>
        <p:nvSpPr>
          <p:cNvPr id="12" name="TextBox 11">
            <a:extLst>
              <a:ext uri="{FF2B5EF4-FFF2-40B4-BE49-F238E27FC236}">
                <a16:creationId xmlns:a16="http://schemas.microsoft.com/office/drawing/2014/main" id="{EF6109D1-0A2B-A618-411C-EBE24D1B2B26}"/>
              </a:ext>
            </a:extLst>
          </p:cNvPr>
          <p:cNvSpPr txBox="1"/>
          <p:nvPr/>
        </p:nvSpPr>
        <p:spPr>
          <a:xfrm>
            <a:off x="7337505" y="4668949"/>
            <a:ext cx="287258" cy="323165"/>
          </a:xfrm>
          <a:prstGeom prst="rect">
            <a:avLst/>
          </a:prstGeom>
          <a:noFill/>
        </p:spPr>
        <p:txBody>
          <a:bodyPr wrap="none" rtlCol="0">
            <a:spAutoFit/>
          </a:bodyPr>
          <a:lstStyle/>
          <a:p>
            <a:r>
              <a:rPr lang="en-US" sz="1500" dirty="0"/>
              <a:t>5</a:t>
            </a:r>
            <a:endParaRPr lang="en-IN" sz="1500" dirty="0"/>
          </a:p>
        </p:txBody>
      </p:sp>
      <p:sp>
        <p:nvSpPr>
          <p:cNvPr id="13" name="TextBox 12">
            <a:extLst>
              <a:ext uri="{FF2B5EF4-FFF2-40B4-BE49-F238E27FC236}">
                <a16:creationId xmlns:a16="http://schemas.microsoft.com/office/drawing/2014/main" id="{6F27F307-FE76-A8C4-128B-B6CCFA50A4FD}"/>
              </a:ext>
            </a:extLst>
          </p:cNvPr>
          <p:cNvSpPr txBox="1"/>
          <p:nvPr/>
        </p:nvSpPr>
        <p:spPr>
          <a:xfrm>
            <a:off x="7341514" y="5850049"/>
            <a:ext cx="287258" cy="323165"/>
          </a:xfrm>
          <a:prstGeom prst="rect">
            <a:avLst/>
          </a:prstGeom>
          <a:noFill/>
        </p:spPr>
        <p:txBody>
          <a:bodyPr wrap="none" rtlCol="0">
            <a:spAutoFit/>
          </a:bodyPr>
          <a:lstStyle/>
          <a:p>
            <a:r>
              <a:rPr lang="en-US" sz="1500" dirty="0"/>
              <a:t>6</a:t>
            </a:r>
            <a:endParaRPr lang="en-IN" sz="1500" dirty="0"/>
          </a:p>
        </p:txBody>
      </p:sp>
    </p:spTree>
    <p:extLst>
      <p:ext uri="{BB962C8B-B14F-4D97-AF65-F5344CB8AC3E}">
        <p14:creationId xmlns:p14="http://schemas.microsoft.com/office/powerpoint/2010/main" val="2930615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12E1F-0C6B-6158-955D-A4F634191F0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925F0C1-BDF7-ABCE-62BA-802765BDEA58}"/>
              </a:ext>
            </a:extLst>
          </p:cNvPr>
          <p:cNvSpPr txBox="1"/>
          <p:nvPr/>
        </p:nvSpPr>
        <p:spPr>
          <a:xfrm>
            <a:off x="1257300" y="452477"/>
            <a:ext cx="10934700" cy="553998"/>
          </a:xfrm>
          <a:prstGeom prst="rect">
            <a:avLst/>
          </a:prstGeom>
          <a:noFill/>
        </p:spPr>
        <p:txBody>
          <a:bodyPr wrap="square" rtlCol="0">
            <a:spAutoFit/>
          </a:bodyPr>
          <a:lstStyle/>
          <a:p>
            <a:r>
              <a:rPr lang="en-US" sz="3000" b="1" dirty="0"/>
              <a:t>LEVEL 2 DFD SHOWING STAFF MANAGEMENT</a:t>
            </a:r>
            <a:endParaRPr lang="en-IN" sz="3000" b="1" dirty="0"/>
          </a:p>
        </p:txBody>
      </p:sp>
      <p:pic>
        <p:nvPicPr>
          <p:cNvPr id="7" name="Content Placeholder 6" descr="A diagram of a company&#10;&#10;AI-generated content may be incorrect.">
            <a:extLst>
              <a:ext uri="{FF2B5EF4-FFF2-40B4-BE49-F238E27FC236}">
                <a16:creationId xmlns:a16="http://schemas.microsoft.com/office/drawing/2014/main" id="{8FDFAEAD-8FFE-9CAA-6205-CE3D79BD26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1710" y="1111250"/>
            <a:ext cx="8149065" cy="5400552"/>
          </a:xfrm>
        </p:spPr>
      </p:pic>
    </p:spTree>
    <p:extLst>
      <p:ext uri="{BB962C8B-B14F-4D97-AF65-F5344CB8AC3E}">
        <p14:creationId xmlns:p14="http://schemas.microsoft.com/office/powerpoint/2010/main" val="179487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402A7-A3F7-6B46-3329-7A27B66FFE0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F33B705-412D-73BC-95B3-18902F9877E2}"/>
              </a:ext>
            </a:extLst>
          </p:cNvPr>
          <p:cNvSpPr txBox="1"/>
          <p:nvPr/>
        </p:nvSpPr>
        <p:spPr>
          <a:xfrm>
            <a:off x="1257300" y="433427"/>
            <a:ext cx="10934700" cy="553998"/>
          </a:xfrm>
          <a:prstGeom prst="rect">
            <a:avLst/>
          </a:prstGeom>
          <a:noFill/>
        </p:spPr>
        <p:txBody>
          <a:bodyPr wrap="square" rtlCol="0">
            <a:spAutoFit/>
          </a:bodyPr>
          <a:lstStyle/>
          <a:p>
            <a:r>
              <a:rPr lang="en-US" sz="3000" b="1" dirty="0"/>
              <a:t>LEVEL 2 DFD SHOWING CATEGORY MANAGEMENT</a:t>
            </a:r>
            <a:endParaRPr lang="en-IN" sz="3000" b="1" dirty="0"/>
          </a:p>
        </p:txBody>
      </p:sp>
      <p:pic>
        <p:nvPicPr>
          <p:cNvPr id="15" name="Content Placeholder 14" descr="A black and white diagram&#10;&#10;AI-generated content may be incorrect.">
            <a:extLst>
              <a:ext uri="{FF2B5EF4-FFF2-40B4-BE49-F238E27FC236}">
                <a16:creationId xmlns:a16="http://schemas.microsoft.com/office/drawing/2014/main" id="{7132183E-9B65-5776-BE19-B4897C5C4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3876" y="1101725"/>
            <a:ext cx="8024247" cy="5409728"/>
          </a:xfrm>
        </p:spPr>
      </p:pic>
    </p:spTree>
    <p:extLst>
      <p:ext uri="{BB962C8B-B14F-4D97-AF65-F5344CB8AC3E}">
        <p14:creationId xmlns:p14="http://schemas.microsoft.com/office/powerpoint/2010/main" val="4289536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83C9D-3804-72DD-7FFA-E67C5440489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2B62F97-81F6-0395-E37B-5BD6E011E81C}"/>
              </a:ext>
            </a:extLst>
          </p:cNvPr>
          <p:cNvSpPr txBox="1"/>
          <p:nvPr/>
        </p:nvSpPr>
        <p:spPr>
          <a:xfrm>
            <a:off x="1257300" y="462002"/>
            <a:ext cx="10934700" cy="553998"/>
          </a:xfrm>
          <a:prstGeom prst="rect">
            <a:avLst/>
          </a:prstGeom>
          <a:noFill/>
        </p:spPr>
        <p:txBody>
          <a:bodyPr wrap="square" rtlCol="0">
            <a:spAutoFit/>
          </a:bodyPr>
          <a:lstStyle/>
          <a:p>
            <a:r>
              <a:rPr lang="en-US" sz="3000" b="1" dirty="0"/>
              <a:t>LEVEL 2 DFD SHOWING VEHICLE MANAGEMENT</a:t>
            </a:r>
            <a:endParaRPr lang="en-IN" sz="3000" b="1" dirty="0"/>
          </a:p>
        </p:txBody>
      </p:sp>
      <p:pic>
        <p:nvPicPr>
          <p:cNvPr id="5" name="Content Placeholder 4" descr="A diagram of a vehicle&#10;&#10;AI-generated content may be incorrect.">
            <a:extLst>
              <a:ext uri="{FF2B5EF4-FFF2-40B4-BE49-F238E27FC236}">
                <a16:creationId xmlns:a16="http://schemas.microsoft.com/office/drawing/2014/main" id="{33F42D2B-40BD-3A88-C809-0731518907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7701" y="1173250"/>
            <a:ext cx="7776597" cy="5289423"/>
          </a:xfrm>
        </p:spPr>
      </p:pic>
    </p:spTree>
    <p:extLst>
      <p:ext uri="{BB962C8B-B14F-4D97-AF65-F5344CB8AC3E}">
        <p14:creationId xmlns:p14="http://schemas.microsoft.com/office/powerpoint/2010/main" val="912055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D0469-FD71-B37F-396D-0D011C2EA14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FF2FE75-CE43-9233-1A0B-8D8D8A991A55}"/>
              </a:ext>
            </a:extLst>
          </p:cNvPr>
          <p:cNvSpPr txBox="1"/>
          <p:nvPr/>
        </p:nvSpPr>
        <p:spPr>
          <a:xfrm>
            <a:off x="1257300" y="462002"/>
            <a:ext cx="10934700" cy="553998"/>
          </a:xfrm>
          <a:prstGeom prst="rect">
            <a:avLst/>
          </a:prstGeom>
          <a:noFill/>
        </p:spPr>
        <p:txBody>
          <a:bodyPr wrap="square" rtlCol="0">
            <a:spAutoFit/>
          </a:bodyPr>
          <a:lstStyle/>
          <a:p>
            <a:r>
              <a:rPr lang="en-US" sz="3000" b="1" dirty="0"/>
              <a:t>LEVEL 2 DFD SHOWING BOOKING MANAGEMENT</a:t>
            </a:r>
            <a:endParaRPr lang="en-IN" sz="3000" b="1" dirty="0"/>
          </a:p>
        </p:txBody>
      </p:sp>
      <p:pic>
        <p:nvPicPr>
          <p:cNvPr id="11" name="Content Placeholder 10" descr="A black and white diagram&#10;&#10;AI-generated content may be incorrect.">
            <a:extLst>
              <a:ext uri="{FF2B5EF4-FFF2-40B4-BE49-F238E27FC236}">
                <a16:creationId xmlns:a16="http://schemas.microsoft.com/office/drawing/2014/main" id="{54C6F9D2-FE9E-E231-4951-686043AE2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053" y="1015999"/>
            <a:ext cx="8309997" cy="5579569"/>
          </a:xfrm>
        </p:spPr>
      </p:pic>
    </p:spTree>
    <p:extLst>
      <p:ext uri="{BB962C8B-B14F-4D97-AF65-F5344CB8AC3E}">
        <p14:creationId xmlns:p14="http://schemas.microsoft.com/office/powerpoint/2010/main" val="876438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79C8B-5CCB-C593-A270-76FA8846DC0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92D24D0-02FB-AB1A-AEA2-B2F58B447D06}"/>
              </a:ext>
            </a:extLst>
          </p:cNvPr>
          <p:cNvSpPr txBox="1"/>
          <p:nvPr/>
        </p:nvSpPr>
        <p:spPr>
          <a:xfrm>
            <a:off x="1257300" y="462002"/>
            <a:ext cx="10934700" cy="553998"/>
          </a:xfrm>
          <a:prstGeom prst="rect">
            <a:avLst/>
          </a:prstGeom>
          <a:noFill/>
        </p:spPr>
        <p:txBody>
          <a:bodyPr wrap="square" rtlCol="0">
            <a:spAutoFit/>
          </a:bodyPr>
          <a:lstStyle/>
          <a:p>
            <a:r>
              <a:rPr lang="en-US" sz="3000" b="1" dirty="0"/>
              <a:t>LEVEL 2 DFD SHOWING BOOKING MANAGEMENT</a:t>
            </a:r>
            <a:endParaRPr lang="en-IN" sz="3000" b="1" dirty="0"/>
          </a:p>
        </p:txBody>
      </p:sp>
      <p:pic>
        <p:nvPicPr>
          <p:cNvPr id="11" name="Content Placeholder 10" descr="A black and white diagram&#10;&#10;AI-generated content may be incorrect.">
            <a:extLst>
              <a:ext uri="{FF2B5EF4-FFF2-40B4-BE49-F238E27FC236}">
                <a16:creationId xmlns:a16="http://schemas.microsoft.com/office/drawing/2014/main" id="{7EE5FDE1-B708-8D6B-C56E-88986BFAED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053" y="1015999"/>
            <a:ext cx="8309997" cy="5579569"/>
          </a:xfrm>
        </p:spPr>
      </p:pic>
    </p:spTree>
    <p:extLst>
      <p:ext uri="{BB962C8B-B14F-4D97-AF65-F5344CB8AC3E}">
        <p14:creationId xmlns:p14="http://schemas.microsoft.com/office/powerpoint/2010/main" val="3226231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CC2FF-E245-607F-86F0-4C3C946DE79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C2F3306-53D6-2E37-1D29-B7C21D7C2DA1}"/>
              </a:ext>
            </a:extLst>
          </p:cNvPr>
          <p:cNvSpPr txBox="1"/>
          <p:nvPr/>
        </p:nvSpPr>
        <p:spPr>
          <a:xfrm>
            <a:off x="1257300" y="462002"/>
            <a:ext cx="10934700" cy="553998"/>
          </a:xfrm>
          <a:prstGeom prst="rect">
            <a:avLst/>
          </a:prstGeom>
          <a:noFill/>
        </p:spPr>
        <p:txBody>
          <a:bodyPr wrap="square" rtlCol="0">
            <a:spAutoFit/>
          </a:bodyPr>
          <a:lstStyle/>
          <a:p>
            <a:r>
              <a:rPr lang="en-US" sz="3000" b="1" dirty="0"/>
              <a:t>LEVEL 2 DFD SHOWING PAYMENT MANAGEMENT</a:t>
            </a:r>
            <a:endParaRPr lang="en-IN" sz="3000" b="1" dirty="0"/>
          </a:p>
        </p:txBody>
      </p:sp>
      <p:pic>
        <p:nvPicPr>
          <p:cNvPr id="5" name="Content Placeholder 4" descr="A diagram of a payment method&#10;&#10;AI-generated content may be incorrect.">
            <a:extLst>
              <a:ext uri="{FF2B5EF4-FFF2-40B4-BE49-F238E27FC236}">
                <a16:creationId xmlns:a16="http://schemas.microsoft.com/office/drawing/2014/main" id="{ECFEA308-713C-F623-C5A5-3239607BD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6003" y="1016000"/>
            <a:ext cx="8862447" cy="5664489"/>
          </a:xfrm>
        </p:spPr>
      </p:pic>
    </p:spTree>
    <p:extLst>
      <p:ext uri="{BB962C8B-B14F-4D97-AF65-F5344CB8AC3E}">
        <p14:creationId xmlns:p14="http://schemas.microsoft.com/office/powerpoint/2010/main" val="43663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BDE4-02FC-6801-826A-C09832B5F70C}"/>
              </a:ext>
            </a:extLst>
          </p:cNvPr>
          <p:cNvSpPr>
            <a:spLocks noGrp="1"/>
          </p:cNvSpPr>
          <p:nvPr>
            <p:ph type="title"/>
          </p:nvPr>
        </p:nvSpPr>
        <p:spPr/>
        <p:txBody>
          <a:bodyPr/>
          <a:lstStyle/>
          <a:p>
            <a:r>
              <a:rPr lang="en-US" dirty="0"/>
              <a:t>TABLE: STAFF_TBL</a:t>
            </a:r>
            <a:endParaRPr lang="en-IN" dirty="0"/>
          </a:p>
        </p:txBody>
      </p:sp>
      <p:graphicFrame>
        <p:nvGraphicFramePr>
          <p:cNvPr id="10" name="Content Placeholder 9">
            <a:extLst>
              <a:ext uri="{FF2B5EF4-FFF2-40B4-BE49-F238E27FC236}">
                <a16:creationId xmlns:a16="http://schemas.microsoft.com/office/drawing/2014/main" id="{B8F6DC2D-D204-A9A6-0FC1-D797FEDAB904}"/>
              </a:ext>
            </a:extLst>
          </p:cNvPr>
          <p:cNvGraphicFramePr>
            <a:graphicFrameLocks noGrp="1"/>
          </p:cNvGraphicFramePr>
          <p:nvPr>
            <p:ph idx="1"/>
            <p:extLst>
              <p:ext uri="{D42A27DB-BD31-4B8C-83A1-F6EECF244321}">
                <p14:modId xmlns:p14="http://schemas.microsoft.com/office/powerpoint/2010/main" val="1128774959"/>
              </p:ext>
            </p:extLst>
          </p:nvPr>
        </p:nvGraphicFramePr>
        <p:xfrm>
          <a:off x="838200" y="1825625"/>
          <a:ext cx="10515600" cy="31343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1701387500"/>
                    </a:ext>
                  </a:extLst>
                </a:gridCol>
                <a:gridCol w="2628900">
                  <a:extLst>
                    <a:ext uri="{9D8B030D-6E8A-4147-A177-3AD203B41FA5}">
                      <a16:colId xmlns:a16="http://schemas.microsoft.com/office/drawing/2014/main" val="754845587"/>
                    </a:ext>
                  </a:extLst>
                </a:gridCol>
                <a:gridCol w="2628900">
                  <a:extLst>
                    <a:ext uri="{9D8B030D-6E8A-4147-A177-3AD203B41FA5}">
                      <a16:colId xmlns:a16="http://schemas.microsoft.com/office/drawing/2014/main" val="2334025400"/>
                    </a:ext>
                  </a:extLst>
                </a:gridCol>
                <a:gridCol w="2628900">
                  <a:extLst>
                    <a:ext uri="{9D8B030D-6E8A-4147-A177-3AD203B41FA5}">
                      <a16:colId xmlns:a16="http://schemas.microsoft.com/office/drawing/2014/main" val="1243088136"/>
                    </a:ext>
                  </a:extLst>
                </a:gridCol>
              </a:tblGrid>
              <a:tr h="370840">
                <a:tc>
                  <a:txBody>
                    <a:bodyPr/>
                    <a:lstStyle/>
                    <a:p>
                      <a:r>
                        <a:rPr lang="en-IN" dirty="0"/>
                        <a:t>Field Name</a:t>
                      </a:r>
                    </a:p>
                  </a:txBody>
                  <a:tcPr anchor="ctr"/>
                </a:tc>
                <a:tc>
                  <a:txBody>
                    <a:bodyPr/>
                    <a:lstStyle/>
                    <a:p>
                      <a:r>
                        <a:rPr lang="en-IN" dirty="0"/>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2744813372"/>
                  </a:ext>
                </a:extLst>
              </a:tr>
              <a:tr h="370840">
                <a:tc>
                  <a:txBody>
                    <a:bodyPr/>
                    <a:lstStyle/>
                    <a:p>
                      <a:r>
                        <a:rPr lang="en-IN"/>
                        <a:t>staff_id</a:t>
                      </a:r>
                    </a:p>
                  </a:txBody>
                  <a:tcPr anchor="ctr"/>
                </a:tc>
                <a:tc>
                  <a:txBody>
                    <a:bodyPr/>
                    <a:lstStyle/>
                    <a:p>
                      <a:r>
                        <a:rPr lang="en-IN"/>
                        <a:t>INT</a:t>
                      </a:r>
                    </a:p>
                  </a:txBody>
                  <a:tcPr anchor="ctr"/>
                </a:tc>
                <a:tc>
                  <a:txBody>
                    <a:bodyPr/>
                    <a:lstStyle/>
                    <a:p>
                      <a:r>
                        <a:rPr lang="en-IN"/>
                        <a:t>PRIMARY KEY, AUTO_INCREMENT</a:t>
                      </a:r>
                    </a:p>
                  </a:txBody>
                  <a:tcPr anchor="ctr"/>
                </a:tc>
                <a:tc>
                  <a:txBody>
                    <a:bodyPr/>
                    <a:lstStyle/>
                    <a:p>
                      <a:r>
                        <a:rPr lang="en-IN" dirty="0"/>
                        <a:t>Unique ID for staff</a:t>
                      </a:r>
                    </a:p>
                  </a:txBody>
                  <a:tcPr anchor="ctr"/>
                </a:tc>
                <a:extLst>
                  <a:ext uri="{0D108BD9-81ED-4DB2-BD59-A6C34878D82A}">
                    <a16:rowId xmlns:a16="http://schemas.microsoft.com/office/drawing/2014/main" val="2279355577"/>
                  </a:ext>
                </a:extLst>
              </a:tr>
              <a:tr h="370840">
                <a:tc>
                  <a:txBody>
                    <a:bodyPr/>
                    <a:lstStyle/>
                    <a:p>
                      <a:r>
                        <a:rPr lang="en-IN" dirty="0" err="1"/>
                        <a:t>st_name</a:t>
                      </a:r>
                      <a:r>
                        <a:rPr lang="en-IN" dirty="0"/>
                        <a:t>                   </a:t>
                      </a:r>
                    </a:p>
                  </a:txBody>
                  <a:tcPr anchor="ctr"/>
                </a:tc>
                <a:tc>
                  <a:txBody>
                    <a:bodyPr/>
                    <a:lstStyle/>
                    <a:p>
                      <a:r>
                        <a:rPr lang="en-IN"/>
                        <a:t>VARCHAR(50)</a:t>
                      </a:r>
                    </a:p>
                  </a:txBody>
                  <a:tcPr anchor="ctr"/>
                </a:tc>
                <a:tc>
                  <a:txBody>
                    <a:bodyPr/>
                    <a:lstStyle/>
                    <a:p>
                      <a:r>
                        <a:rPr lang="en-IN"/>
                        <a:t>NOT NULL</a:t>
                      </a:r>
                    </a:p>
                  </a:txBody>
                  <a:tcPr anchor="ctr"/>
                </a:tc>
                <a:tc>
                  <a:txBody>
                    <a:bodyPr/>
                    <a:lstStyle/>
                    <a:p>
                      <a:r>
                        <a:rPr lang="en-US"/>
                        <a:t>Full name of staff member</a:t>
                      </a:r>
                    </a:p>
                  </a:txBody>
                  <a:tcPr anchor="ctr"/>
                </a:tc>
                <a:extLst>
                  <a:ext uri="{0D108BD9-81ED-4DB2-BD59-A6C34878D82A}">
                    <a16:rowId xmlns:a16="http://schemas.microsoft.com/office/drawing/2014/main" val="2935258525"/>
                  </a:ext>
                </a:extLst>
              </a:tr>
              <a:tr h="370840">
                <a:tc>
                  <a:txBody>
                    <a:bodyPr/>
                    <a:lstStyle/>
                    <a:p>
                      <a:r>
                        <a:rPr lang="en-IN" dirty="0" err="1"/>
                        <a:t>st_email</a:t>
                      </a:r>
                      <a:endParaRPr lang="en-IN" dirty="0"/>
                    </a:p>
                  </a:txBody>
                  <a:tcPr anchor="ctr"/>
                </a:tc>
                <a:tc>
                  <a:txBody>
                    <a:bodyPr/>
                    <a:lstStyle/>
                    <a:p>
                      <a:r>
                        <a:rPr lang="en-IN"/>
                        <a:t>VARCHAR(100)</a:t>
                      </a:r>
                    </a:p>
                  </a:txBody>
                  <a:tcPr anchor="ctr"/>
                </a:tc>
                <a:tc>
                  <a:txBody>
                    <a:bodyPr/>
                    <a:lstStyle/>
                    <a:p>
                      <a:r>
                        <a:rPr lang="en-IN"/>
                        <a:t>UNIQUE, NOT NULL</a:t>
                      </a:r>
                    </a:p>
                  </a:txBody>
                  <a:tcPr anchor="ctr"/>
                </a:tc>
                <a:tc>
                  <a:txBody>
                    <a:bodyPr/>
                    <a:lstStyle/>
                    <a:p>
                      <a:r>
                        <a:rPr lang="en-IN"/>
                        <a:t>Staff login email</a:t>
                      </a:r>
                    </a:p>
                  </a:txBody>
                  <a:tcPr anchor="ctr"/>
                </a:tc>
                <a:extLst>
                  <a:ext uri="{0D108BD9-81ED-4DB2-BD59-A6C34878D82A}">
                    <a16:rowId xmlns:a16="http://schemas.microsoft.com/office/drawing/2014/main" val="2034826433"/>
                  </a:ext>
                </a:extLst>
              </a:tr>
              <a:tr h="370840">
                <a:tc>
                  <a:txBody>
                    <a:bodyPr/>
                    <a:lstStyle/>
                    <a:p>
                      <a:r>
                        <a:rPr lang="en-IN" dirty="0" err="1"/>
                        <a:t>st_password</a:t>
                      </a:r>
                      <a:endParaRPr lang="en-IN" dirty="0"/>
                    </a:p>
                  </a:txBody>
                  <a:tcPr anchor="ctr"/>
                </a:tc>
                <a:tc>
                  <a:txBody>
                    <a:bodyPr/>
                    <a:lstStyle/>
                    <a:p>
                      <a:r>
                        <a:rPr lang="en-IN"/>
                        <a:t>VARCHAR(255)</a:t>
                      </a:r>
                    </a:p>
                  </a:txBody>
                  <a:tcPr anchor="ctr"/>
                </a:tc>
                <a:tc>
                  <a:txBody>
                    <a:bodyPr/>
                    <a:lstStyle/>
                    <a:p>
                      <a:r>
                        <a:rPr lang="en-IN"/>
                        <a:t>NOT NULL</a:t>
                      </a:r>
                    </a:p>
                  </a:txBody>
                  <a:tcPr anchor="ctr"/>
                </a:tc>
                <a:tc>
                  <a:txBody>
                    <a:bodyPr/>
                    <a:lstStyle/>
                    <a:p>
                      <a:r>
                        <a:rPr lang="en-IN"/>
                        <a:t>Hashed password</a:t>
                      </a:r>
                    </a:p>
                  </a:txBody>
                  <a:tcPr anchor="ctr"/>
                </a:tc>
                <a:extLst>
                  <a:ext uri="{0D108BD9-81ED-4DB2-BD59-A6C34878D82A}">
                    <a16:rowId xmlns:a16="http://schemas.microsoft.com/office/drawing/2014/main" val="1196495202"/>
                  </a:ext>
                </a:extLst>
              </a:tr>
              <a:tr h="370840">
                <a:tc>
                  <a:txBody>
                    <a:bodyPr/>
                    <a:lstStyle/>
                    <a:p>
                      <a:r>
                        <a:rPr lang="en-IN" dirty="0" err="1"/>
                        <a:t>st_phone</a:t>
                      </a:r>
                      <a:endParaRPr lang="en-IN" dirty="0"/>
                    </a:p>
                  </a:txBody>
                  <a:tcPr anchor="ctr"/>
                </a:tc>
                <a:tc>
                  <a:txBody>
                    <a:bodyPr/>
                    <a:lstStyle/>
                    <a:p>
                      <a:r>
                        <a:rPr lang="en-IN"/>
                        <a:t>VARCHAR(15)</a:t>
                      </a:r>
                    </a:p>
                  </a:txBody>
                  <a:tcPr anchor="ctr"/>
                </a:tc>
                <a:tc>
                  <a:txBody>
                    <a:bodyPr/>
                    <a:lstStyle/>
                    <a:p>
                      <a:endParaRPr lang="en-IN"/>
                    </a:p>
                  </a:txBody>
                  <a:tcPr anchor="ctr"/>
                </a:tc>
                <a:tc>
                  <a:txBody>
                    <a:bodyPr/>
                    <a:lstStyle/>
                    <a:p>
                      <a:r>
                        <a:rPr lang="en-IN" dirty="0"/>
                        <a:t>Contact number</a:t>
                      </a:r>
                    </a:p>
                  </a:txBody>
                  <a:tcPr anchor="ctr"/>
                </a:tc>
                <a:extLst>
                  <a:ext uri="{0D108BD9-81ED-4DB2-BD59-A6C34878D82A}">
                    <a16:rowId xmlns:a16="http://schemas.microsoft.com/office/drawing/2014/main" val="130060483"/>
                  </a:ext>
                </a:extLst>
              </a:tr>
              <a:tr h="370840">
                <a:tc>
                  <a:txBody>
                    <a:bodyPr/>
                    <a:lstStyle/>
                    <a:p>
                      <a:r>
                        <a:rPr lang="en-US" dirty="0" err="1"/>
                        <a:t>st_address</a:t>
                      </a:r>
                      <a:endParaRPr lang="en-IN" dirty="0"/>
                    </a:p>
                  </a:txBody>
                  <a:tcPr/>
                </a:tc>
                <a:tc>
                  <a:txBody>
                    <a:bodyPr/>
                    <a:lstStyle/>
                    <a:p>
                      <a:r>
                        <a:rPr lang="en-US" dirty="0"/>
                        <a:t>VARCHAR(150)</a:t>
                      </a:r>
                      <a:endParaRPr lang="en-IN" dirty="0"/>
                    </a:p>
                  </a:txBody>
                  <a:tcPr/>
                </a:tc>
                <a:tc>
                  <a:txBody>
                    <a:bodyPr/>
                    <a:lstStyle/>
                    <a:p>
                      <a:endParaRPr lang="en-IN" dirty="0"/>
                    </a:p>
                  </a:txBody>
                  <a:tcPr/>
                </a:tc>
                <a:tc>
                  <a:txBody>
                    <a:bodyPr/>
                    <a:lstStyle/>
                    <a:p>
                      <a:r>
                        <a:rPr lang="en-US" dirty="0"/>
                        <a:t>Address</a:t>
                      </a:r>
                      <a:endParaRPr lang="en-IN" dirty="0"/>
                    </a:p>
                  </a:txBody>
                  <a:tcPr/>
                </a:tc>
                <a:extLst>
                  <a:ext uri="{0D108BD9-81ED-4DB2-BD59-A6C34878D82A}">
                    <a16:rowId xmlns:a16="http://schemas.microsoft.com/office/drawing/2014/main" val="1142600167"/>
                  </a:ext>
                </a:extLst>
              </a:tr>
            </a:tbl>
          </a:graphicData>
        </a:graphic>
      </p:graphicFrame>
    </p:spTree>
    <p:extLst>
      <p:ext uri="{BB962C8B-B14F-4D97-AF65-F5344CB8AC3E}">
        <p14:creationId xmlns:p14="http://schemas.microsoft.com/office/powerpoint/2010/main" val="1051516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3EBCA-2B81-5CB6-03D0-24F1E7433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CAB59-F68F-92F7-2197-89B045BBB2E0}"/>
              </a:ext>
            </a:extLst>
          </p:cNvPr>
          <p:cNvSpPr>
            <a:spLocks noGrp="1"/>
          </p:cNvSpPr>
          <p:nvPr>
            <p:ph type="title"/>
          </p:nvPr>
        </p:nvSpPr>
        <p:spPr/>
        <p:txBody>
          <a:bodyPr/>
          <a:lstStyle/>
          <a:p>
            <a:r>
              <a:rPr lang="en-US" dirty="0"/>
              <a:t>TABLE: CUSTOMER_TBL</a:t>
            </a:r>
            <a:endParaRPr lang="en-IN" dirty="0"/>
          </a:p>
        </p:txBody>
      </p:sp>
      <p:graphicFrame>
        <p:nvGraphicFramePr>
          <p:cNvPr id="5" name="Content Placeholder 4">
            <a:extLst>
              <a:ext uri="{FF2B5EF4-FFF2-40B4-BE49-F238E27FC236}">
                <a16:creationId xmlns:a16="http://schemas.microsoft.com/office/drawing/2014/main" id="{BC9383FA-9B32-70E3-8799-691ACDA33715}"/>
              </a:ext>
            </a:extLst>
          </p:cNvPr>
          <p:cNvGraphicFramePr>
            <a:graphicFrameLocks noGrp="1"/>
          </p:cNvGraphicFramePr>
          <p:nvPr>
            <p:ph idx="1"/>
            <p:extLst>
              <p:ext uri="{D42A27DB-BD31-4B8C-83A1-F6EECF244321}">
                <p14:modId xmlns:p14="http://schemas.microsoft.com/office/powerpoint/2010/main" val="829191401"/>
              </p:ext>
            </p:extLst>
          </p:nvPr>
        </p:nvGraphicFramePr>
        <p:xfrm>
          <a:off x="838200" y="1825625"/>
          <a:ext cx="10515600" cy="2609215"/>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67864399"/>
                    </a:ext>
                  </a:extLst>
                </a:gridCol>
                <a:gridCol w="2628900">
                  <a:extLst>
                    <a:ext uri="{9D8B030D-6E8A-4147-A177-3AD203B41FA5}">
                      <a16:colId xmlns:a16="http://schemas.microsoft.com/office/drawing/2014/main" val="1302114625"/>
                    </a:ext>
                  </a:extLst>
                </a:gridCol>
                <a:gridCol w="2628900">
                  <a:extLst>
                    <a:ext uri="{9D8B030D-6E8A-4147-A177-3AD203B41FA5}">
                      <a16:colId xmlns:a16="http://schemas.microsoft.com/office/drawing/2014/main" val="1572733513"/>
                    </a:ext>
                  </a:extLst>
                </a:gridCol>
                <a:gridCol w="2628900">
                  <a:extLst>
                    <a:ext uri="{9D8B030D-6E8A-4147-A177-3AD203B41FA5}">
                      <a16:colId xmlns:a16="http://schemas.microsoft.com/office/drawing/2014/main" val="3857754175"/>
                    </a:ext>
                  </a:extLst>
                </a:gridCol>
              </a:tblGrid>
              <a:tr h="384175">
                <a:tc>
                  <a:txBody>
                    <a:bodyPr/>
                    <a:lstStyle/>
                    <a:p>
                      <a:r>
                        <a:rPr lang="en-IN" dirty="0"/>
                        <a:t>Field Name</a:t>
                      </a:r>
                    </a:p>
                  </a:txBody>
                  <a:tcPr anchor="ctr"/>
                </a:tc>
                <a:tc>
                  <a:txBody>
                    <a:bodyPr/>
                    <a:lstStyle/>
                    <a:p>
                      <a:r>
                        <a:rPr lang="en-IN"/>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2208706133"/>
                  </a:ext>
                </a:extLst>
              </a:tr>
              <a:tr h="370840">
                <a:tc>
                  <a:txBody>
                    <a:bodyPr/>
                    <a:lstStyle/>
                    <a:p>
                      <a:r>
                        <a:rPr lang="en-US" dirty="0" err="1"/>
                        <a:t>cu_username</a:t>
                      </a:r>
                      <a:endParaRPr lang="en-IN" dirty="0"/>
                    </a:p>
                  </a:txBody>
                  <a:tcPr anchor="ctr"/>
                </a:tc>
                <a:tc>
                  <a:txBody>
                    <a:bodyPr/>
                    <a:lstStyle/>
                    <a:p>
                      <a:r>
                        <a:rPr lang="en-US" dirty="0"/>
                        <a:t>VARCHAR(50)</a:t>
                      </a:r>
                      <a:endParaRPr lang="en-IN" dirty="0"/>
                    </a:p>
                  </a:txBody>
                  <a:tcPr anchor="ctr"/>
                </a:tc>
                <a:tc>
                  <a:txBody>
                    <a:bodyPr/>
                    <a:lstStyle/>
                    <a:p>
                      <a:r>
                        <a:rPr lang="en-IN" dirty="0"/>
                        <a:t>PRIMARY KEY, </a:t>
                      </a:r>
                    </a:p>
                  </a:txBody>
                  <a:tcPr anchor="ctr"/>
                </a:tc>
                <a:tc>
                  <a:txBody>
                    <a:bodyPr/>
                    <a:lstStyle/>
                    <a:p>
                      <a:r>
                        <a:rPr lang="en-IN" dirty="0"/>
                        <a:t>Unique Username</a:t>
                      </a:r>
                    </a:p>
                  </a:txBody>
                  <a:tcPr anchor="ctr"/>
                </a:tc>
                <a:extLst>
                  <a:ext uri="{0D108BD9-81ED-4DB2-BD59-A6C34878D82A}">
                    <a16:rowId xmlns:a16="http://schemas.microsoft.com/office/drawing/2014/main" val="3887848799"/>
                  </a:ext>
                </a:extLst>
              </a:tr>
              <a:tr h="370840">
                <a:tc>
                  <a:txBody>
                    <a:bodyPr/>
                    <a:lstStyle/>
                    <a:p>
                      <a:r>
                        <a:rPr lang="en-IN" dirty="0" err="1"/>
                        <a:t>cu_name</a:t>
                      </a:r>
                      <a:endParaRPr lang="en-IN" dirty="0"/>
                    </a:p>
                  </a:txBody>
                  <a:tcPr anchor="ctr"/>
                </a:tc>
                <a:tc>
                  <a:txBody>
                    <a:bodyPr/>
                    <a:lstStyle/>
                    <a:p>
                      <a:r>
                        <a:rPr lang="en-IN"/>
                        <a:t>VARCHAR(50)</a:t>
                      </a:r>
                    </a:p>
                  </a:txBody>
                  <a:tcPr anchor="ctr"/>
                </a:tc>
                <a:tc>
                  <a:txBody>
                    <a:bodyPr/>
                    <a:lstStyle/>
                    <a:p>
                      <a:r>
                        <a:rPr lang="en-IN"/>
                        <a:t>NOT NULL</a:t>
                      </a:r>
                    </a:p>
                  </a:txBody>
                  <a:tcPr anchor="ctr"/>
                </a:tc>
                <a:tc>
                  <a:txBody>
                    <a:bodyPr/>
                    <a:lstStyle/>
                    <a:p>
                      <a:r>
                        <a:rPr lang="en-IN" dirty="0"/>
                        <a:t>Customer name</a:t>
                      </a:r>
                    </a:p>
                  </a:txBody>
                  <a:tcPr anchor="ctr"/>
                </a:tc>
                <a:extLst>
                  <a:ext uri="{0D108BD9-81ED-4DB2-BD59-A6C34878D82A}">
                    <a16:rowId xmlns:a16="http://schemas.microsoft.com/office/drawing/2014/main" val="2673191642"/>
                  </a:ext>
                </a:extLst>
              </a:tr>
              <a:tr h="370840">
                <a:tc>
                  <a:txBody>
                    <a:bodyPr/>
                    <a:lstStyle/>
                    <a:p>
                      <a:r>
                        <a:rPr lang="en-IN" dirty="0" err="1"/>
                        <a:t>cu_Email</a:t>
                      </a:r>
                      <a:endParaRPr lang="en-IN" dirty="0"/>
                    </a:p>
                  </a:txBody>
                  <a:tcPr anchor="ctr"/>
                </a:tc>
                <a:tc>
                  <a:txBody>
                    <a:bodyPr/>
                    <a:lstStyle/>
                    <a:p>
                      <a:r>
                        <a:rPr lang="en-IN"/>
                        <a:t>VARCHAR(100)</a:t>
                      </a:r>
                    </a:p>
                  </a:txBody>
                  <a:tcPr anchor="ctr"/>
                </a:tc>
                <a:tc>
                  <a:txBody>
                    <a:bodyPr/>
                    <a:lstStyle/>
                    <a:p>
                      <a:r>
                        <a:rPr lang="en-IN" dirty="0"/>
                        <a:t>UNIQUE, NOT NULL</a:t>
                      </a:r>
                    </a:p>
                  </a:txBody>
                  <a:tcPr anchor="ctr"/>
                </a:tc>
                <a:tc>
                  <a:txBody>
                    <a:bodyPr/>
                    <a:lstStyle/>
                    <a:p>
                      <a:r>
                        <a:rPr lang="en-IN"/>
                        <a:t>Login email</a:t>
                      </a:r>
                    </a:p>
                  </a:txBody>
                  <a:tcPr anchor="ctr"/>
                </a:tc>
                <a:extLst>
                  <a:ext uri="{0D108BD9-81ED-4DB2-BD59-A6C34878D82A}">
                    <a16:rowId xmlns:a16="http://schemas.microsoft.com/office/drawing/2014/main" val="121135112"/>
                  </a:ext>
                </a:extLst>
              </a:tr>
              <a:tr h="370840">
                <a:tc>
                  <a:txBody>
                    <a:bodyPr/>
                    <a:lstStyle/>
                    <a:p>
                      <a:r>
                        <a:rPr lang="en-IN" dirty="0" err="1"/>
                        <a:t>cu_password</a:t>
                      </a:r>
                      <a:endParaRPr lang="en-IN" dirty="0"/>
                    </a:p>
                  </a:txBody>
                  <a:tcPr anchor="ctr"/>
                </a:tc>
                <a:tc>
                  <a:txBody>
                    <a:bodyPr/>
                    <a:lstStyle/>
                    <a:p>
                      <a:r>
                        <a:rPr lang="en-IN"/>
                        <a:t>VARCHAR(255)</a:t>
                      </a:r>
                    </a:p>
                  </a:txBody>
                  <a:tcPr anchor="ctr"/>
                </a:tc>
                <a:tc>
                  <a:txBody>
                    <a:bodyPr/>
                    <a:lstStyle/>
                    <a:p>
                      <a:r>
                        <a:rPr lang="en-IN"/>
                        <a:t>NOT NULL</a:t>
                      </a:r>
                    </a:p>
                  </a:txBody>
                  <a:tcPr anchor="ctr"/>
                </a:tc>
                <a:tc>
                  <a:txBody>
                    <a:bodyPr/>
                    <a:lstStyle/>
                    <a:p>
                      <a:r>
                        <a:rPr lang="en-IN"/>
                        <a:t>Hashed password</a:t>
                      </a:r>
                    </a:p>
                  </a:txBody>
                  <a:tcPr anchor="ctr"/>
                </a:tc>
                <a:extLst>
                  <a:ext uri="{0D108BD9-81ED-4DB2-BD59-A6C34878D82A}">
                    <a16:rowId xmlns:a16="http://schemas.microsoft.com/office/drawing/2014/main" val="3154948991"/>
                  </a:ext>
                </a:extLst>
              </a:tr>
              <a:tr h="370840">
                <a:tc>
                  <a:txBody>
                    <a:bodyPr/>
                    <a:lstStyle/>
                    <a:p>
                      <a:r>
                        <a:rPr lang="en-IN" dirty="0" err="1"/>
                        <a:t>cu_phone</a:t>
                      </a:r>
                      <a:endParaRPr lang="en-IN" dirty="0"/>
                    </a:p>
                  </a:txBody>
                  <a:tcPr anchor="ctr"/>
                </a:tc>
                <a:tc>
                  <a:txBody>
                    <a:bodyPr/>
                    <a:lstStyle/>
                    <a:p>
                      <a:r>
                        <a:rPr lang="en-IN"/>
                        <a:t>VARCHAR(15)</a:t>
                      </a:r>
                    </a:p>
                  </a:txBody>
                  <a:tcPr anchor="ctr"/>
                </a:tc>
                <a:tc>
                  <a:txBody>
                    <a:bodyPr/>
                    <a:lstStyle/>
                    <a:p>
                      <a:endParaRPr lang="en-IN" dirty="0"/>
                    </a:p>
                  </a:txBody>
                  <a:tcPr anchor="ctr"/>
                </a:tc>
                <a:tc>
                  <a:txBody>
                    <a:bodyPr/>
                    <a:lstStyle/>
                    <a:p>
                      <a:r>
                        <a:rPr lang="en-IN"/>
                        <a:t>Contact number</a:t>
                      </a:r>
                    </a:p>
                  </a:txBody>
                  <a:tcPr anchor="ctr"/>
                </a:tc>
                <a:extLst>
                  <a:ext uri="{0D108BD9-81ED-4DB2-BD59-A6C34878D82A}">
                    <a16:rowId xmlns:a16="http://schemas.microsoft.com/office/drawing/2014/main" val="1565912799"/>
                  </a:ext>
                </a:extLst>
              </a:tr>
              <a:tr h="370840">
                <a:tc>
                  <a:txBody>
                    <a:bodyPr/>
                    <a:lstStyle/>
                    <a:p>
                      <a:r>
                        <a:rPr lang="en-IN" dirty="0" err="1"/>
                        <a:t>cu_address</a:t>
                      </a:r>
                      <a:endParaRPr lang="en-IN" dirty="0"/>
                    </a:p>
                  </a:txBody>
                  <a:tcPr anchor="ctr"/>
                </a:tc>
                <a:tc>
                  <a:txBody>
                    <a:bodyPr/>
                    <a:lstStyle/>
                    <a:p>
                      <a:r>
                        <a:rPr lang="en-IN"/>
                        <a:t>VARCHAR(200)</a:t>
                      </a:r>
                    </a:p>
                  </a:txBody>
                  <a:tcPr anchor="ctr"/>
                </a:tc>
                <a:tc>
                  <a:txBody>
                    <a:bodyPr/>
                    <a:lstStyle/>
                    <a:p>
                      <a:endParaRPr lang="en-IN"/>
                    </a:p>
                  </a:txBody>
                  <a:tcPr anchor="ctr"/>
                </a:tc>
                <a:tc>
                  <a:txBody>
                    <a:bodyPr/>
                    <a:lstStyle/>
                    <a:p>
                      <a:r>
                        <a:rPr lang="en-IN" dirty="0"/>
                        <a:t>Customer address</a:t>
                      </a:r>
                    </a:p>
                  </a:txBody>
                  <a:tcPr anchor="ctr"/>
                </a:tc>
                <a:extLst>
                  <a:ext uri="{0D108BD9-81ED-4DB2-BD59-A6C34878D82A}">
                    <a16:rowId xmlns:a16="http://schemas.microsoft.com/office/drawing/2014/main" val="3442429018"/>
                  </a:ext>
                </a:extLst>
              </a:tr>
            </a:tbl>
          </a:graphicData>
        </a:graphic>
      </p:graphicFrame>
    </p:spTree>
    <p:extLst>
      <p:ext uri="{BB962C8B-B14F-4D97-AF65-F5344CB8AC3E}">
        <p14:creationId xmlns:p14="http://schemas.microsoft.com/office/powerpoint/2010/main" val="1063010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CDFE-7D84-619D-C5C9-D04A745AE474}"/>
              </a:ext>
            </a:extLst>
          </p:cNvPr>
          <p:cNvSpPr>
            <a:spLocks noGrp="1"/>
          </p:cNvSpPr>
          <p:nvPr>
            <p:ph type="title"/>
          </p:nvPr>
        </p:nvSpPr>
        <p:spPr>
          <a:xfrm>
            <a:off x="0" y="-177800"/>
            <a:ext cx="10515600" cy="1325563"/>
          </a:xfrm>
        </p:spPr>
        <p:txBody>
          <a:bodyPr>
            <a:normAutofit/>
          </a:bodyPr>
          <a:lstStyle/>
          <a:p>
            <a:r>
              <a:rPr lang="en-US" sz="3000" u="sng" dirty="0">
                <a:latin typeface="Arial Black" panose="020B0A04020102020204" pitchFamily="34" charset="0"/>
              </a:rPr>
              <a:t>INTRODUCTION</a:t>
            </a:r>
            <a:endParaRPr lang="en-IN" sz="3000" u="sng" dirty="0">
              <a:latin typeface="Arial Black" panose="020B0A04020102020204" pitchFamily="34" charset="0"/>
            </a:endParaRPr>
          </a:p>
        </p:txBody>
      </p:sp>
      <p:sp>
        <p:nvSpPr>
          <p:cNvPr id="4" name="TextBox 3">
            <a:extLst>
              <a:ext uri="{FF2B5EF4-FFF2-40B4-BE49-F238E27FC236}">
                <a16:creationId xmlns:a16="http://schemas.microsoft.com/office/drawing/2014/main" id="{00491C4D-38C1-AFED-CDC6-7D74913B1345}"/>
              </a:ext>
            </a:extLst>
          </p:cNvPr>
          <p:cNvSpPr txBox="1"/>
          <p:nvPr/>
        </p:nvSpPr>
        <p:spPr>
          <a:xfrm>
            <a:off x="342900" y="771525"/>
            <a:ext cx="11525250" cy="1631216"/>
          </a:xfrm>
          <a:prstGeom prst="rect">
            <a:avLst/>
          </a:prstGeom>
          <a:noFill/>
        </p:spPr>
        <p:txBody>
          <a:bodyPr wrap="square" rtlCol="0">
            <a:spAutoFit/>
          </a:bodyPr>
          <a:lstStyle/>
          <a:p>
            <a:r>
              <a:rPr lang="en-US" sz="2500" dirty="0"/>
              <a:t>•This project is a web-based platform designed to facilitate peer-to-peer vehicle rentals. Users can list their vehicles for rent, and others can browse and rent them as per their needs. The </a:t>
            </a:r>
            <a:r>
              <a:rPr lang="en-US" sz="2000" dirty="0"/>
              <a:t>platform</a:t>
            </a:r>
            <a:r>
              <a:rPr lang="en-US" sz="2500" dirty="0"/>
              <a:t> includes role-based access for regular users and an admin to manage listings, users, and transactions.</a:t>
            </a:r>
            <a:endParaRPr lang="en-IN" sz="2500" dirty="0"/>
          </a:p>
        </p:txBody>
      </p:sp>
      <p:sp>
        <p:nvSpPr>
          <p:cNvPr id="5" name="TextBox 4">
            <a:extLst>
              <a:ext uri="{FF2B5EF4-FFF2-40B4-BE49-F238E27FC236}">
                <a16:creationId xmlns:a16="http://schemas.microsoft.com/office/drawing/2014/main" id="{02D39FF0-3D00-1F9C-8EA1-66E97FAFF274}"/>
              </a:ext>
            </a:extLst>
          </p:cNvPr>
          <p:cNvSpPr txBox="1"/>
          <p:nvPr/>
        </p:nvSpPr>
        <p:spPr>
          <a:xfrm>
            <a:off x="342900" y="2402741"/>
            <a:ext cx="11634788" cy="4324261"/>
          </a:xfrm>
          <a:prstGeom prst="rect">
            <a:avLst/>
          </a:prstGeom>
          <a:noFill/>
        </p:spPr>
        <p:txBody>
          <a:bodyPr wrap="square" rtlCol="0">
            <a:spAutoFit/>
          </a:bodyPr>
          <a:lstStyle/>
          <a:p>
            <a:r>
              <a:rPr lang="en-US" sz="2500" dirty="0"/>
              <a:t>• The Transport Renting Platform simplify the process of renting vehicles online. With the increasing demand for flexible and on-demand transportation, this platform serves as a bridge between vehicle owners and users who need short-term access to cars, bikes, or autos.</a:t>
            </a:r>
          </a:p>
          <a:p>
            <a:r>
              <a:rPr lang="en-US" sz="2500" dirty="0"/>
              <a:t>• The system allows users to easily register, browse available vehicles, check rental prices, book vehicles, and manage their bookings—all from a single, easy-to-use interface. Vehicle owners can also list their vehicles, manage availability, and track bookings. The platform supports user authentication, admin controls, and a responsive design to enable easy accessibility .</a:t>
            </a:r>
          </a:p>
          <a:p>
            <a:r>
              <a:rPr lang="en-US" sz="2500" dirty="0"/>
              <a:t>• This project integrates key concepts of web development, including frontend design, backend scripting, database management, and real-time interaction</a:t>
            </a:r>
          </a:p>
        </p:txBody>
      </p:sp>
    </p:spTree>
    <p:extLst>
      <p:ext uri="{BB962C8B-B14F-4D97-AF65-F5344CB8AC3E}">
        <p14:creationId xmlns:p14="http://schemas.microsoft.com/office/powerpoint/2010/main" val="1643415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CB02C-517F-C063-17FE-DF3DEB1F9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F54E8-EE54-6082-3A0C-9BFCEBB85A1F}"/>
              </a:ext>
            </a:extLst>
          </p:cNvPr>
          <p:cNvSpPr>
            <a:spLocks noGrp="1"/>
          </p:cNvSpPr>
          <p:nvPr>
            <p:ph type="title"/>
          </p:nvPr>
        </p:nvSpPr>
        <p:spPr/>
        <p:txBody>
          <a:bodyPr/>
          <a:lstStyle/>
          <a:p>
            <a:r>
              <a:rPr lang="en-US" dirty="0"/>
              <a:t>TABLE: CATEGORY_TBL</a:t>
            </a:r>
            <a:endParaRPr lang="en-IN" dirty="0"/>
          </a:p>
        </p:txBody>
      </p:sp>
      <p:graphicFrame>
        <p:nvGraphicFramePr>
          <p:cNvPr id="6" name="Content Placeholder 5">
            <a:extLst>
              <a:ext uri="{FF2B5EF4-FFF2-40B4-BE49-F238E27FC236}">
                <a16:creationId xmlns:a16="http://schemas.microsoft.com/office/drawing/2014/main" id="{805833A5-D7AC-77EB-16A9-15735A05DF03}"/>
              </a:ext>
            </a:extLst>
          </p:cNvPr>
          <p:cNvGraphicFramePr>
            <a:graphicFrameLocks noGrp="1"/>
          </p:cNvGraphicFramePr>
          <p:nvPr>
            <p:ph idx="1"/>
            <p:extLst>
              <p:ext uri="{D42A27DB-BD31-4B8C-83A1-F6EECF244321}">
                <p14:modId xmlns:p14="http://schemas.microsoft.com/office/powerpoint/2010/main" val="1984914137"/>
              </p:ext>
            </p:extLst>
          </p:nvPr>
        </p:nvGraphicFramePr>
        <p:xfrm>
          <a:off x="838200" y="1914525"/>
          <a:ext cx="10515600" cy="16459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521904205"/>
                    </a:ext>
                  </a:extLst>
                </a:gridCol>
                <a:gridCol w="2628900">
                  <a:extLst>
                    <a:ext uri="{9D8B030D-6E8A-4147-A177-3AD203B41FA5}">
                      <a16:colId xmlns:a16="http://schemas.microsoft.com/office/drawing/2014/main" val="2788348033"/>
                    </a:ext>
                  </a:extLst>
                </a:gridCol>
                <a:gridCol w="2628900">
                  <a:extLst>
                    <a:ext uri="{9D8B030D-6E8A-4147-A177-3AD203B41FA5}">
                      <a16:colId xmlns:a16="http://schemas.microsoft.com/office/drawing/2014/main" val="737481022"/>
                    </a:ext>
                  </a:extLst>
                </a:gridCol>
                <a:gridCol w="2628900">
                  <a:extLst>
                    <a:ext uri="{9D8B030D-6E8A-4147-A177-3AD203B41FA5}">
                      <a16:colId xmlns:a16="http://schemas.microsoft.com/office/drawing/2014/main" val="852238424"/>
                    </a:ext>
                  </a:extLst>
                </a:gridCol>
              </a:tblGrid>
              <a:tr h="281940">
                <a:tc>
                  <a:txBody>
                    <a:bodyPr/>
                    <a:lstStyle/>
                    <a:p>
                      <a:r>
                        <a:rPr lang="en-IN" dirty="0"/>
                        <a:t>Field Name</a:t>
                      </a:r>
                    </a:p>
                  </a:txBody>
                  <a:tcPr anchor="ctr"/>
                </a:tc>
                <a:tc>
                  <a:txBody>
                    <a:bodyPr/>
                    <a:lstStyle/>
                    <a:p>
                      <a:r>
                        <a:rPr lang="en-IN"/>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1248273070"/>
                  </a:ext>
                </a:extLst>
              </a:tr>
              <a:tr h="370840">
                <a:tc>
                  <a:txBody>
                    <a:bodyPr/>
                    <a:lstStyle/>
                    <a:p>
                      <a:r>
                        <a:rPr lang="en-IN" dirty="0" err="1"/>
                        <a:t>category_id</a:t>
                      </a:r>
                      <a:endParaRPr lang="en-IN" dirty="0"/>
                    </a:p>
                  </a:txBody>
                  <a:tcPr anchor="ctr"/>
                </a:tc>
                <a:tc>
                  <a:txBody>
                    <a:bodyPr/>
                    <a:lstStyle/>
                    <a:p>
                      <a:r>
                        <a:rPr lang="en-IN" dirty="0"/>
                        <a:t>INT</a:t>
                      </a:r>
                    </a:p>
                  </a:txBody>
                  <a:tcPr anchor="ctr"/>
                </a:tc>
                <a:tc>
                  <a:txBody>
                    <a:bodyPr/>
                    <a:lstStyle/>
                    <a:p>
                      <a:r>
                        <a:rPr lang="en-IN" dirty="0"/>
                        <a:t>PRIMARY KEY, AUTO_INCREMENT</a:t>
                      </a:r>
                    </a:p>
                  </a:txBody>
                  <a:tcPr anchor="ctr"/>
                </a:tc>
                <a:tc>
                  <a:txBody>
                    <a:bodyPr/>
                    <a:lstStyle/>
                    <a:p>
                      <a:r>
                        <a:rPr lang="en-US" dirty="0"/>
                        <a:t>Unique ID for vehicle category</a:t>
                      </a:r>
                    </a:p>
                  </a:txBody>
                  <a:tcPr anchor="ctr"/>
                </a:tc>
                <a:extLst>
                  <a:ext uri="{0D108BD9-81ED-4DB2-BD59-A6C34878D82A}">
                    <a16:rowId xmlns:a16="http://schemas.microsoft.com/office/drawing/2014/main" val="771991685"/>
                  </a:ext>
                </a:extLst>
              </a:tr>
              <a:tr h="370840">
                <a:tc>
                  <a:txBody>
                    <a:bodyPr/>
                    <a:lstStyle/>
                    <a:p>
                      <a:r>
                        <a:rPr lang="en-IN" dirty="0" err="1"/>
                        <a:t>ca_name</a:t>
                      </a:r>
                      <a:endParaRPr lang="en-IN" dirty="0"/>
                    </a:p>
                  </a:txBody>
                  <a:tcPr anchor="ctr"/>
                </a:tc>
                <a:tc>
                  <a:txBody>
                    <a:bodyPr/>
                    <a:lstStyle/>
                    <a:p>
                      <a:r>
                        <a:rPr lang="en-IN"/>
                        <a:t>VARCHAR(30)</a:t>
                      </a:r>
                    </a:p>
                  </a:txBody>
                  <a:tcPr anchor="ctr"/>
                </a:tc>
                <a:tc>
                  <a:txBody>
                    <a:bodyPr/>
                    <a:lstStyle/>
                    <a:p>
                      <a:r>
                        <a:rPr lang="en-IN" dirty="0"/>
                        <a:t>UNIQUE, NOT NULL</a:t>
                      </a:r>
                    </a:p>
                  </a:txBody>
                  <a:tcPr anchor="ctr"/>
                </a:tc>
                <a:tc>
                  <a:txBody>
                    <a:bodyPr/>
                    <a:lstStyle/>
                    <a:p>
                      <a:r>
                        <a:rPr lang="en-US" dirty="0"/>
                        <a:t>Category name (e.g., Car, Bike)</a:t>
                      </a:r>
                    </a:p>
                  </a:txBody>
                  <a:tcPr anchor="ctr"/>
                </a:tc>
                <a:extLst>
                  <a:ext uri="{0D108BD9-81ED-4DB2-BD59-A6C34878D82A}">
                    <a16:rowId xmlns:a16="http://schemas.microsoft.com/office/drawing/2014/main" val="2392701626"/>
                  </a:ext>
                </a:extLst>
              </a:tr>
            </a:tbl>
          </a:graphicData>
        </a:graphic>
      </p:graphicFrame>
    </p:spTree>
    <p:extLst>
      <p:ext uri="{BB962C8B-B14F-4D97-AF65-F5344CB8AC3E}">
        <p14:creationId xmlns:p14="http://schemas.microsoft.com/office/powerpoint/2010/main" val="2348133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2062-022A-3077-8627-C65DC76D1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E56739-C82E-0938-CA2A-64E94244E973}"/>
              </a:ext>
            </a:extLst>
          </p:cNvPr>
          <p:cNvSpPr>
            <a:spLocks noGrp="1"/>
          </p:cNvSpPr>
          <p:nvPr>
            <p:ph type="title"/>
          </p:nvPr>
        </p:nvSpPr>
        <p:spPr/>
        <p:txBody>
          <a:bodyPr/>
          <a:lstStyle/>
          <a:p>
            <a:r>
              <a:rPr lang="en-US" dirty="0"/>
              <a:t>TABLE: VEHICLE_TBL</a:t>
            </a:r>
            <a:endParaRPr lang="en-IN" dirty="0"/>
          </a:p>
        </p:txBody>
      </p:sp>
      <p:graphicFrame>
        <p:nvGraphicFramePr>
          <p:cNvPr id="5" name="Content Placeholder 4">
            <a:extLst>
              <a:ext uri="{FF2B5EF4-FFF2-40B4-BE49-F238E27FC236}">
                <a16:creationId xmlns:a16="http://schemas.microsoft.com/office/drawing/2014/main" id="{008A6A8C-23F4-3EBF-2348-7B9B87CED4EB}"/>
              </a:ext>
            </a:extLst>
          </p:cNvPr>
          <p:cNvGraphicFramePr>
            <a:graphicFrameLocks noGrp="1"/>
          </p:cNvGraphicFramePr>
          <p:nvPr>
            <p:ph idx="1"/>
            <p:extLst>
              <p:ext uri="{D42A27DB-BD31-4B8C-83A1-F6EECF244321}">
                <p14:modId xmlns:p14="http://schemas.microsoft.com/office/powerpoint/2010/main" val="4269111457"/>
              </p:ext>
            </p:extLst>
          </p:nvPr>
        </p:nvGraphicFramePr>
        <p:xfrm>
          <a:off x="838200" y="1825625"/>
          <a:ext cx="10515600" cy="4140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702548613"/>
                    </a:ext>
                  </a:extLst>
                </a:gridCol>
                <a:gridCol w="2628900">
                  <a:extLst>
                    <a:ext uri="{9D8B030D-6E8A-4147-A177-3AD203B41FA5}">
                      <a16:colId xmlns:a16="http://schemas.microsoft.com/office/drawing/2014/main" val="4182660402"/>
                    </a:ext>
                  </a:extLst>
                </a:gridCol>
                <a:gridCol w="2628900">
                  <a:extLst>
                    <a:ext uri="{9D8B030D-6E8A-4147-A177-3AD203B41FA5}">
                      <a16:colId xmlns:a16="http://schemas.microsoft.com/office/drawing/2014/main" val="1642387398"/>
                    </a:ext>
                  </a:extLst>
                </a:gridCol>
                <a:gridCol w="2628900">
                  <a:extLst>
                    <a:ext uri="{9D8B030D-6E8A-4147-A177-3AD203B41FA5}">
                      <a16:colId xmlns:a16="http://schemas.microsoft.com/office/drawing/2014/main" val="2721497076"/>
                    </a:ext>
                  </a:extLst>
                </a:gridCol>
              </a:tblGrid>
              <a:tr h="370840">
                <a:tc>
                  <a:txBody>
                    <a:bodyPr/>
                    <a:lstStyle/>
                    <a:p>
                      <a:r>
                        <a:rPr lang="en-IN" dirty="0"/>
                        <a:t>Field Name</a:t>
                      </a:r>
                    </a:p>
                  </a:txBody>
                  <a:tcPr anchor="ctr"/>
                </a:tc>
                <a:tc>
                  <a:txBody>
                    <a:bodyPr/>
                    <a:lstStyle/>
                    <a:p>
                      <a:r>
                        <a:rPr lang="en-IN"/>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1304938705"/>
                  </a:ext>
                </a:extLst>
              </a:tr>
              <a:tr h="370840">
                <a:tc>
                  <a:txBody>
                    <a:bodyPr/>
                    <a:lstStyle/>
                    <a:p>
                      <a:r>
                        <a:rPr lang="en-IN" dirty="0" err="1"/>
                        <a:t>vehicle_id</a:t>
                      </a:r>
                      <a:endParaRPr lang="en-IN" dirty="0"/>
                    </a:p>
                  </a:txBody>
                  <a:tcPr anchor="ctr"/>
                </a:tc>
                <a:tc>
                  <a:txBody>
                    <a:bodyPr/>
                    <a:lstStyle/>
                    <a:p>
                      <a:r>
                        <a:rPr lang="en-IN"/>
                        <a:t>INT</a:t>
                      </a:r>
                    </a:p>
                  </a:txBody>
                  <a:tcPr anchor="ctr"/>
                </a:tc>
                <a:tc>
                  <a:txBody>
                    <a:bodyPr/>
                    <a:lstStyle/>
                    <a:p>
                      <a:r>
                        <a:rPr lang="en-IN"/>
                        <a:t>PRIMARY KEY, AUTO_INCREMENT</a:t>
                      </a:r>
                    </a:p>
                  </a:txBody>
                  <a:tcPr anchor="ctr"/>
                </a:tc>
                <a:tc>
                  <a:txBody>
                    <a:bodyPr/>
                    <a:lstStyle/>
                    <a:p>
                      <a:r>
                        <a:rPr lang="en-IN"/>
                        <a:t>Unique vehicle ID</a:t>
                      </a:r>
                    </a:p>
                  </a:txBody>
                  <a:tcPr anchor="ctr"/>
                </a:tc>
                <a:extLst>
                  <a:ext uri="{0D108BD9-81ED-4DB2-BD59-A6C34878D82A}">
                    <a16:rowId xmlns:a16="http://schemas.microsoft.com/office/drawing/2014/main" val="2569288446"/>
                  </a:ext>
                </a:extLst>
              </a:tr>
              <a:tr h="370840">
                <a:tc>
                  <a:txBody>
                    <a:bodyPr/>
                    <a:lstStyle/>
                    <a:p>
                      <a:r>
                        <a:rPr lang="en-IN" dirty="0" err="1"/>
                        <a:t>customer_id</a:t>
                      </a:r>
                      <a:endParaRPr lang="en-IN" dirty="0"/>
                    </a:p>
                  </a:txBody>
                  <a:tcPr anchor="ctr"/>
                </a:tc>
                <a:tc>
                  <a:txBody>
                    <a:bodyPr/>
                    <a:lstStyle/>
                    <a:p>
                      <a:r>
                        <a:rPr lang="en-IN"/>
                        <a:t>INT</a:t>
                      </a:r>
                    </a:p>
                  </a:txBody>
                  <a:tcPr anchor="ctr"/>
                </a:tc>
                <a:tc>
                  <a:txBody>
                    <a:bodyPr/>
                    <a:lstStyle/>
                    <a:p>
                      <a:r>
                        <a:rPr lang="en-IN"/>
                        <a:t>FOREIGN KEY (customer_id)</a:t>
                      </a:r>
                    </a:p>
                  </a:txBody>
                  <a:tcPr anchor="ctr"/>
                </a:tc>
                <a:tc>
                  <a:txBody>
                    <a:bodyPr/>
                    <a:lstStyle/>
                    <a:p>
                      <a:r>
                        <a:rPr lang="en-IN"/>
                        <a:t>Owner of the vehicle</a:t>
                      </a:r>
                    </a:p>
                  </a:txBody>
                  <a:tcPr anchor="ctr"/>
                </a:tc>
                <a:extLst>
                  <a:ext uri="{0D108BD9-81ED-4DB2-BD59-A6C34878D82A}">
                    <a16:rowId xmlns:a16="http://schemas.microsoft.com/office/drawing/2014/main" val="3244350253"/>
                  </a:ext>
                </a:extLst>
              </a:tr>
              <a:tr h="370840">
                <a:tc>
                  <a:txBody>
                    <a:bodyPr/>
                    <a:lstStyle/>
                    <a:p>
                      <a:r>
                        <a:rPr lang="en-IN" dirty="0" err="1"/>
                        <a:t>categor_id</a:t>
                      </a:r>
                      <a:endParaRPr lang="en-IN" dirty="0"/>
                    </a:p>
                  </a:txBody>
                  <a:tcPr anchor="ctr"/>
                </a:tc>
                <a:tc>
                  <a:txBody>
                    <a:bodyPr/>
                    <a:lstStyle/>
                    <a:p>
                      <a:r>
                        <a:rPr lang="en-IN"/>
                        <a:t>INT</a:t>
                      </a:r>
                    </a:p>
                  </a:txBody>
                  <a:tcPr anchor="ctr"/>
                </a:tc>
                <a:tc>
                  <a:txBody>
                    <a:bodyPr/>
                    <a:lstStyle/>
                    <a:p>
                      <a:r>
                        <a:rPr lang="en-IN"/>
                        <a:t>FOREIGN KEY</a:t>
                      </a:r>
                    </a:p>
                  </a:txBody>
                  <a:tcPr anchor="ctr"/>
                </a:tc>
                <a:tc>
                  <a:txBody>
                    <a:bodyPr/>
                    <a:lstStyle/>
                    <a:p>
                      <a:r>
                        <a:rPr lang="en-IN"/>
                        <a:t>Vehicle category ID</a:t>
                      </a:r>
                    </a:p>
                  </a:txBody>
                  <a:tcPr anchor="ctr"/>
                </a:tc>
                <a:extLst>
                  <a:ext uri="{0D108BD9-81ED-4DB2-BD59-A6C34878D82A}">
                    <a16:rowId xmlns:a16="http://schemas.microsoft.com/office/drawing/2014/main" val="3489993608"/>
                  </a:ext>
                </a:extLst>
              </a:tr>
              <a:tr h="370840">
                <a:tc>
                  <a:txBody>
                    <a:bodyPr/>
                    <a:lstStyle/>
                    <a:p>
                      <a:r>
                        <a:rPr lang="en-IN" dirty="0"/>
                        <a:t>brand</a:t>
                      </a:r>
                    </a:p>
                  </a:txBody>
                  <a:tcPr anchor="ctr"/>
                </a:tc>
                <a:tc>
                  <a:txBody>
                    <a:bodyPr/>
                    <a:lstStyle/>
                    <a:p>
                      <a:r>
                        <a:rPr lang="en-IN"/>
                        <a:t>VARCHAR(30)</a:t>
                      </a:r>
                    </a:p>
                  </a:txBody>
                  <a:tcPr anchor="ctr"/>
                </a:tc>
                <a:tc>
                  <a:txBody>
                    <a:bodyPr/>
                    <a:lstStyle/>
                    <a:p>
                      <a:r>
                        <a:rPr lang="en-IN"/>
                        <a:t>NOT NULL</a:t>
                      </a:r>
                    </a:p>
                  </a:txBody>
                  <a:tcPr anchor="ctr"/>
                </a:tc>
                <a:tc>
                  <a:txBody>
                    <a:bodyPr/>
                    <a:lstStyle/>
                    <a:p>
                      <a:r>
                        <a:rPr lang="en-IN"/>
                        <a:t>Vehicle brand name</a:t>
                      </a:r>
                    </a:p>
                  </a:txBody>
                  <a:tcPr anchor="ctr"/>
                </a:tc>
                <a:extLst>
                  <a:ext uri="{0D108BD9-81ED-4DB2-BD59-A6C34878D82A}">
                    <a16:rowId xmlns:a16="http://schemas.microsoft.com/office/drawing/2014/main" val="1959639859"/>
                  </a:ext>
                </a:extLst>
              </a:tr>
              <a:tr h="344170">
                <a:tc>
                  <a:txBody>
                    <a:bodyPr/>
                    <a:lstStyle/>
                    <a:p>
                      <a:r>
                        <a:rPr lang="en-IN" dirty="0"/>
                        <a:t>model</a:t>
                      </a:r>
                    </a:p>
                  </a:txBody>
                  <a:tcPr anchor="ctr"/>
                </a:tc>
                <a:tc>
                  <a:txBody>
                    <a:bodyPr/>
                    <a:lstStyle/>
                    <a:p>
                      <a:r>
                        <a:rPr lang="en-IN"/>
                        <a:t>VARCHAR(30)</a:t>
                      </a:r>
                    </a:p>
                  </a:txBody>
                  <a:tcPr anchor="ctr"/>
                </a:tc>
                <a:tc>
                  <a:txBody>
                    <a:bodyPr/>
                    <a:lstStyle/>
                    <a:p>
                      <a:endParaRPr lang="en-IN"/>
                    </a:p>
                  </a:txBody>
                  <a:tcPr anchor="ctr"/>
                </a:tc>
                <a:tc>
                  <a:txBody>
                    <a:bodyPr/>
                    <a:lstStyle/>
                    <a:p>
                      <a:r>
                        <a:rPr lang="en-IN"/>
                        <a:t>Vehicle model</a:t>
                      </a:r>
                    </a:p>
                  </a:txBody>
                  <a:tcPr anchor="ctr"/>
                </a:tc>
                <a:extLst>
                  <a:ext uri="{0D108BD9-81ED-4DB2-BD59-A6C34878D82A}">
                    <a16:rowId xmlns:a16="http://schemas.microsoft.com/office/drawing/2014/main" val="450846238"/>
                  </a:ext>
                </a:extLst>
              </a:tr>
              <a:tr h="370840">
                <a:tc>
                  <a:txBody>
                    <a:bodyPr/>
                    <a:lstStyle/>
                    <a:p>
                      <a:r>
                        <a:rPr lang="en-IN" dirty="0" err="1"/>
                        <a:t>reg_number</a:t>
                      </a:r>
                      <a:endParaRPr lang="en-IN" dirty="0"/>
                    </a:p>
                  </a:txBody>
                  <a:tcPr anchor="ctr"/>
                </a:tc>
                <a:tc>
                  <a:txBody>
                    <a:bodyPr/>
                    <a:lstStyle/>
                    <a:p>
                      <a:r>
                        <a:rPr lang="en-IN"/>
                        <a:t>VARCHAR(20)</a:t>
                      </a:r>
                    </a:p>
                  </a:txBody>
                  <a:tcPr anchor="ctr"/>
                </a:tc>
                <a:tc>
                  <a:txBody>
                    <a:bodyPr/>
                    <a:lstStyle/>
                    <a:p>
                      <a:r>
                        <a:rPr lang="en-IN"/>
                        <a:t>UNIQUE</a:t>
                      </a:r>
                    </a:p>
                  </a:txBody>
                  <a:tcPr anchor="ctr"/>
                </a:tc>
                <a:tc>
                  <a:txBody>
                    <a:bodyPr/>
                    <a:lstStyle/>
                    <a:p>
                      <a:r>
                        <a:rPr lang="en-IN"/>
                        <a:t>Vehicle registration number</a:t>
                      </a:r>
                    </a:p>
                  </a:txBody>
                  <a:tcPr anchor="ctr"/>
                </a:tc>
                <a:extLst>
                  <a:ext uri="{0D108BD9-81ED-4DB2-BD59-A6C34878D82A}">
                    <a16:rowId xmlns:a16="http://schemas.microsoft.com/office/drawing/2014/main" val="1915242673"/>
                  </a:ext>
                </a:extLst>
              </a:tr>
              <a:tr h="370840">
                <a:tc>
                  <a:txBody>
                    <a:bodyPr/>
                    <a:lstStyle/>
                    <a:p>
                      <a:r>
                        <a:rPr lang="en-IN" dirty="0" err="1"/>
                        <a:t>rent_per_day</a:t>
                      </a:r>
                      <a:endParaRPr lang="en-IN" dirty="0"/>
                    </a:p>
                  </a:txBody>
                  <a:tcPr anchor="ctr"/>
                </a:tc>
                <a:tc>
                  <a:txBody>
                    <a:bodyPr/>
                    <a:lstStyle/>
                    <a:p>
                      <a:r>
                        <a:rPr lang="en-IN"/>
                        <a:t>DECIMAL(10,2)</a:t>
                      </a:r>
                    </a:p>
                  </a:txBody>
                  <a:tcPr anchor="ctr"/>
                </a:tc>
                <a:tc>
                  <a:txBody>
                    <a:bodyPr/>
                    <a:lstStyle/>
                    <a:p>
                      <a:r>
                        <a:rPr lang="en-IN"/>
                        <a:t>NOT NULL</a:t>
                      </a:r>
                    </a:p>
                  </a:txBody>
                  <a:tcPr anchor="ctr"/>
                </a:tc>
                <a:tc>
                  <a:txBody>
                    <a:bodyPr/>
                    <a:lstStyle/>
                    <a:p>
                      <a:r>
                        <a:rPr lang="en-IN" dirty="0"/>
                        <a:t>Rent price per day</a:t>
                      </a:r>
                    </a:p>
                  </a:txBody>
                  <a:tcPr anchor="ctr"/>
                </a:tc>
                <a:extLst>
                  <a:ext uri="{0D108BD9-81ED-4DB2-BD59-A6C34878D82A}">
                    <a16:rowId xmlns:a16="http://schemas.microsoft.com/office/drawing/2014/main" val="1436789864"/>
                  </a:ext>
                </a:extLst>
              </a:tr>
              <a:tr h="370840">
                <a:tc>
                  <a:txBody>
                    <a:bodyPr/>
                    <a:lstStyle/>
                    <a:p>
                      <a:r>
                        <a:rPr lang="en-IN" dirty="0"/>
                        <a:t>status</a:t>
                      </a:r>
                    </a:p>
                  </a:txBody>
                  <a:tcPr anchor="ctr"/>
                </a:tc>
                <a:tc>
                  <a:txBody>
                    <a:bodyPr/>
                    <a:lstStyle/>
                    <a:p>
                      <a:r>
                        <a:rPr lang="en-IN"/>
                        <a:t>VARCHAR(20)</a:t>
                      </a:r>
                    </a:p>
                  </a:txBody>
                  <a:tcPr anchor="ctr"/>
                </a:tc>
                <a:tc>
                  <a:txBody>
                    <a:bodyPr/>
                    <a:lstStyle/>
                    <a:p>
                      <a:r>
                        <a:rPr lang="en-IN"/>
                        <a:t>DEFAULT 'available'</a:t>
                      </a:r>
                    </a:p>
                  </a:txBody>
                  <a:tcPr anchor="ctr"/>
                </a:tc>
                <a:tc>
                  <a:txBody>
                    <a:bodyPr/>
                    <a:lstStyle/>
                    <a:p>
                      <a:r>
                        <a:rPr lang="en-IN" dirty="0"/>
                        <a:t>Availability status</a:t>
                      </a:r>
                    </a:p>
                  </a:txBody>
                  <a:tcPr anchor="ctr"/>
                </a:tc>
                <a:extLst>
                  <a:ext uri="{0D108BD9-81ED-4DB2-BD59-A6C34878D82A}">
                    <a16:rowId xmlns:a16="http://schemas.microsoft.com/office/drawing/2014/main" val="1952067974"/>
                  </a:ext>
                </a:extLst>
              </a:tr>
            </a:tbl>
          </a:graphicData>
        </a:graphic>
      </p:graphicFrame>
    </p:spTree>
    <p:extLst>
      <p:ext uri="{BB962C8B-B14F-4D97-AF65-F5344CB8AC3E}">
        <p14:creationId xmlns:p14="http://schemas.microsoft.com/office/powerpoint/2010/main" val="3052470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BAE39-22BE-06F9-7F94-1B5D17DE0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5DABD-8AD6-6E79-D0BA-4E80DCE49B89}"/>
              </a:ext>
            </a:extLst>
          </p:cNvPr>
          <p:cNvSpPr>
            <a:spLocks noGrp="1"/>
          </p:cNvSpPr>
          <p:nvPr>
            <p:ph type="title"/>
          </p:nvPr>
        </p:nvSpPr>
        <p:spPr/>
        <p:txBody>
          <a:bodyPr/>
          <a:lstStyle/>
          <a:p>
            <a:r>
              <a:rPr lang="en-US" dirty="0"/>
              <a:t>TABLE: BOOKING_TBL</a:t>
            </a:r>
            <a:endParaRPr lang="en-IN" dirty="0"/>
          </a:p>
        </p:txBody>
      </p:sp>
      <p:graphicFrame>
        <p:nvGraphicFramePr>
          <p:cNvPr id="6" name="Content Placeholder 5">
            <a:extLst>
              <a:ext uri="{FF2B5EF4-FFF2-40B4-BE49-F238E27FC236}">
                <a16:creationId xmlns:a16="http://schemas.microsoft.com/office/drawing/2014/main" id="{AE5E4A83-E9CF-7808-C462-77C47AF65439}"/>
              </a:ext>
            </a:extLst>
          </p:cNvPr>
          <p:cNvGraphicFramePr>
            <a:graphicFrameLocks noGrp="1"/>
          </p:cNvGraphicFramePr>
          <p:nvPr>
            <p:ph idx="1"/>
            <p:extLst>
              <p:ext uri="{D42A27DB-BD31-4B8C-83A1-F6EECF244321}">
                <p14:modId xmlns:p14="http://schemas.microsoft.com/office/powerpoint/2010/main" val="1809993294"/>
              </p:ext>
            </p:extLst>
          </p:nvPr>
        </p:nvGraphicFramePr>
        <p:xfrm>
          <a:off x="838200" y="1825625"/>
          <a:ext cx="10515600" cy="2865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304685467"/>
                    </a:ext>
                  </a:extLst>
                </a:gridCol>
                <a:gridCol w="2628900">
                  <a:extLst>
                    <a:ext uri="{9D8B030D-6E8A-4147-A177-3AD203B41FA5}">
                      <a16:colId xmlns:a16="http://schemas.microsoft.com/office/drawing/2014/main" val="3680564376"/>
                    </a:ext>
                  </a:extLst>
                </a:gridCol>
                <a:gridCol w="2628900">
                  <a:extLst>
                    <a:ext uri="{9D8B030D-6E8A-4147-A177-3AD203B41FA5}">
                      <a16:colId xmlns:a16="http://schemas.microsoft.com/office/drawing/2014/main" val="2896220978"/>
                    </a:ext>
                  </a:extLst>
                </a:gridCol>
                <a:gridCol w="2628900">
                  <a:extLst>
                    <a:ext uri="{9D8B030D-6E8A-4147-A177-3AD203B41FA5}">
                      <a16:colId xmlns:a16="http://schemas.microsoft.com/office/drawing/2014/main" val="956998211"/>
                    </a:ext>
                  </a:extLst>
                </a:gridCol>
              </a:tblGrid>
              <a:tr h="370840">
                <a:tc>
                  <a:txBody>
                    <a:bodyPr/>
                    <a:lstStyle/>
                    <a:p>
                      <a:r>
                        <a:rPr lang="en-IN" dirty="0"/>
                        <a:t>Field Name</a:t>
                      </a:r>
                    </a:p>
                  </a:txBody>
                  <a:tcPr anchor="ctr"/>
                </a:tc>
                <a:tc>
                  <a:txBody>
                    <a:bodyPr/>
                    <a:lstStyle/>
                    <a:p>
                      <a:r>
                        <a:rPr lang="en-IN"/>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1008566817"/>
                  </a:ext>
                </a:extLst>
              </a:tr>
              <a:tr h="370840">
                <a:tc>
                  <a:txBody>
                    <a:bodyPr/>
                    <a:lstStyle/>
                    <a:p>
                      <a:r>
                        <a:rPr lang="en-IN"/>
                        <a:t>booking_id</a:t>
                      </a:r>
                    </a:p>
                  </a:txBody>
                  <a:tcPr anchor="ctr"/>
                </a:tc>
                <a:tc>
                  <a:txBody>
                    <a:bodyPr/>
                    <a:lstStyle/>
                    <a:p>
                      <a:r>
                        <a:rPr lang="en-IN"/>
                        <a:t>INT</a:t>
                      </a:r>
                    </a:p>
                  </a:txBody>
                  <a:tcPr anchor="ctr"/>
                </a:tc>
                <a:tc>
                  <a:txBody>
                    <a:bodyPr/>
                    <a:lstStyle/>
                    <a:p>
                      <a:r>
                        <a:rPr lang="en-IN"/>
                        <a:t>PRIMARY KEY, AUTO_INCREMENT</a:t>
                      </a:r>
                    </a:p>
                  </a:txBody>
                  <a:tcPr anchor="ctr"/>
                </a:tc>
                <a:tc>
                  <a:txBody>
                    <a:bodyPr/>
                    <a:lstStyle/>
                    <a:p>
                      <a:r>
                        <a:rPr lang="en-IN"/>
                        <a:t>Unique booking ID</a:t>
                      </a:r>
                    </a:p>
                  </a:txBody>
                  <a:tcPr anchor="ctr"/>
                </a:tc>
                <a:extLst>
                  <a:ext uri="{0D108BD9-81ED-4DB2-BD59-A6C34878D82A}">
                    <a16:rowId xmlns:a16="http://schemas.microsoft.com/office/drawing/2014/main" val="4055389433"/>
                  </a:ext>
                </a:extLst>
              </a:tr>
              <a:tr h="370840">
                <a:tc>
                  <a:txBody>
                    <a:bodyPr/>
                    <a:lstStyle/>
                    <a:p>
                      <a:r>
                        <a:rPr lang="en-IN"/>
                        <a:t>vehicle_id</a:t>
                      </a:r>
                    </a:p>
                  </a:txBody>
                  <a:tcPr anchor="ctr"/>
                </a:tc>
                <a:tc>
                  <a:txBody>
                    <a:bodyPr/>
                    <a:lstStyle/>
                    <a:p>
                      <a:r>
                        <a:rPr lang="en-IN"/>
                        <a:t>INT</a:t>
                      </a:r>
                    </a:p>
                  </a:txBody>
                  <a:tcPr anchor="ctr"/>
                </a:tc>
                <a:tc>
                  <a:txBody>
                    <a:bodyPr/>
                    <a:lstStyle/>
                    <a:p>
                      <a:r>
                        <a:rPr lang="en-IN"/>
                        <a:t>FOREIGN KEY</a:t>
                      </a:r>
                    </a:p>
                  </a:txBody>
                  <a:tcPr anchor="ctr"/>
                </a:tc>
                <a:tc>
                  <a:txBody>
                    <a:bodyPr/>
                    <a:lstStyle/>
                    <a:p>
                      <a:r>
                        <a:rPr lang="en-IN"/>
                        <a:t>Booked vehicle</a:t>
                      </a:r>
                    </a:p>
                  </a:txBody>
                  <a:tcPr anchor="ctr"/>
                </a:tc>
                <a:extLst>
                  <a:ext uri="{0D108BD9-81ED-4DB2-BD59-A6C34878D82A}">
                    <a16:rowId xmlns:a16="http://schemas.microsoft.com/office/drawing/2014/main" val="1308024161"/>
                  </a:ext>
                </a:extLst>
              </a:tr>
              <a:tr h="370840">
                <a:tc>
                  <a:txBody>
                    <a:bodyPr/>
                    <a:lstStyle/>
                    <a:p>
                      <a:r>
                        <a:rPr lang="en-IN"/>
                        <a:t>customer_id</a:t>
                      </a:r>
                    </a:p>
                  </a:txBody>
                  <a:tcPr anchor="ctr"/>
                </a:tc>
                <a:tc>
                  <a:txBody>
                    <a:bodyPr/>
                    <a:lstStyle/>
                    <a:p>
                      <a:r>
                        <a:rPr lang="en-IN"/>
                        <a:t>INT</a:t>
                      </a:r>
                    </a:p>
                  </a:txBody>
                  <a:tcPr anchor="ctr"/>
                </a:tc>
                <a:tc>
                  <a:txBody>
                    <a:bodyPr/>
                    <a:lstStyle/>
                    <a:p>
                      <a:r>
                        <a:rPr lang="en-IN"/>
                        <a:t>FOREIGN KEY</a:t>
                      </a:r>
                    </a:p>
                  </a:txBody>
                  <a:tcPr anchor="ctr"/>
                </a:tc>
                <a:tc>
                  <a:txBody>
                    <a:bodyPr/>
                    <a:lstStyle/>
                    <a:p>
                      <a:r>
                        <a:rPr lang="en-IN"/>
                        <a:t>Customer who booked</a:t>
                      </a:r>
                    </a:p>
                  </a:txBody>
                  <a:tcPr anchor="ctr"/>
                </a:tc>
                <a:extLst>
                  <a:ext uri="{0D108BD9-81ED-4DB2-BD59-A6C34878D82A}">
                    <a16:rowId xmlns:a16="http://schemas.microsoft.com/office/drawing/2014/main" val="3621764551"/>
                  </a:ext>
                </a:extLst>
              </a:tr>
              <a:tr h="370840">
                <a:tc>
                  <a:txBody>
                    <a:bodyPr/>
                    <a:lstStyle/>
                    <a:p>
                      <a:r>
                        <a:rPr lang="en-IN"/>
                        <a:t>start_date</a:t>
                      </a:r>
                    </a:p>
                  </a:txBody>
                  <a:tcPr anchor="ctr"/>
                </a:tc>
                <a:tc>
                  <a:txBody>
                    <a:bodyPr/>
                    <a:lstStyle/>
                    <a:p>
                      <a:r>
                        <a:rPr lang="en-IN"/>
                        <a:t>DATE</a:t>
                      </a:r>
                    </a:p>
                  </a:txBody>
                  <a:tcPr anchor="ctr"/>
                </a:tc>
                <a:tc>
                  <a:txBody>
                    <a:bodyPr/>
                    <a:lstStyle/>
                    <a:p>
                      <a:r>
                        <a:rPr lang="en-IN"/>
                        <a:t>NOT NULL</a:t>
                      </a:r>
                    </a:p>
                  </a:txBody>
                  <a:tcPr anchor="ctr"/>
                </a:tc>
                <a:tc>
                  <a:txBody>
                    <a:bodyPr/>
                    <a:lstStyle/>
                    <a:p>
                      <a:r>
                        <a:rPr lang="en-IN"/>
                        <a:t>Booking start date</a:t>
                      </a:r>
                    </a:p>
                  </a:txBody>
                  <a:tcPr anchor="ctr"/>
                </a:tc>
                <a:extLst>
                  <a:ext uri="{0D108BD9-81ED-4DB2-BD59-A6C34878D82A}">
                    <a16:rowId xmlns:a16="http://schemas.microsoft.com/office/drawing/2014/main" val="3370558177"/>
                  </a:ext>
                </a:extLst>
              </a:tr>
              <a:tr h="370840">
                <a:tc>
                  <a:txBody>
                    <a:bodyPr/>
                    <a:lstStyle/>
                    <a:p>
                      <a:r>
                        <a:rPr lang="en-IN"/>
                        <a:t>end_date</a:t>
                      </a:r>
                    </a:p>
                  </a:txBody>
                  <a:tcPr anchor="ctr"/>
                </a:tc>
                <a:tc>
                  <a:txBody>
                    <a:bodyPr/>
                    <a:lstStyle/>
                    <a:p>
                      <a:r>
                        <a:rPr lang="en-IN"/>
                        <a:t>DATE</a:t>
                      </a:r>
                    </a:p>
                  </a:txBody>
                  <a:tcPr anchor="ctr"/>
                </a:tc>
                <a:tc>
                  <a:txBody>
                    <a:bodyPr/>
                    <a:lstStyle/>
                    <a:p>
                      <a:r>
                        <a:rPr lang="en-IN"/>
                        <a:t>NOT NULL</a:t>
                      </a:r>
                    </a:p>
                  </a:txBody>
                  <a:tcPr anchor="ctr"/>
                </a:tc>
                <a:tc>
                  <a:txBody>
                    <a:bodyPr/>
                    <a:lstStyle/>
                    <a:p>
                      <a:r>
                        <a:rPr lang="en-IN"/>
                        <a:t>Booking end date</a:t>
                      </a:r>
                    </a:p>
                  </a:txBody>
                  <a:tcPr anchor="ctr"/>
                </a:tc>
                <a:extLst>
                  <a:ext uri="{0D108BD9-81ED-4DB2-BD59-A6C34878D82A}">
                    <a16:rowId xmlns:a16="http://schemas.microsoft.com/office/drawing/2014/main" val="4055176782"/>
                  </a:ext>
                </a:extLst>
              </a:tr>
              <a:tr h="370840">
                <a:tc>
                  <a:txBody>
                    <a:bodyPr/>
                    <a:lstStyle/>
                    <a:p>
                      <a:r>
                        <a:rPr lang="en-IN" dirty="0" err="1"/>
                        <a:t>bo_status</a:t>
                      </a:r>
                      <a:endParaRPr lang="en-IN" dirty="0"/>
                    </a:p>
                  </a:txBody>
                  <a:tcPr anchor="ctr"/>
                </a:tc>
                <a:tc>
                  <a:txBody>
                    <a:bodyPr/>
                    <a:lstStyle/>
                    <a:p>
                      <a:r>
                        <a:rPr lang="en-IN"/>
                        <a:t>VARCHAR(20)</a:t>
                      </a:r>
                    </a:p>
                  </a:txBody>
                  <a:tcPr anchor="ctr"/>
                </a:tc>
                <a:tc>
                  <a:txBody>
                    <a:bodyPr/>
                    <a:lstStyle/>
                    <a:p>
                      <a:r>
                        <a:rPr lang="en-IN"/>
                        <a:t>DEFAULT 'pending'</a:t>
                      </a:r>
                    </a:p>
                  </a:txBody>
                  <a:tcPr anchor="ctr"/>
                </a:tc>
                <a:tc>
                  <a:txBody>
                    <a:bodyPr/>
                    <a:lstStyle/>
                    <a:p>
                      <a:r>
                        <a:rPr lang="en-IN" dirty="0"/>
                        <a:t>Booking status</a:t>
                      </a:r>
                    </a:p>
                  </a:txBody>
                  <a:tcPr anchor="ctr"/>
                </a:tc>
                <a:extLst>
                  <a:ext uri="{0D108BD9-81ED-4DB2-BD59-A6C34878D82A}">
                    <a16:rowId xmlns:a16="http://schemas.microsoft.com/office/drawing/2014/main" val="782301069"/>
                  </a:ext>
                </a:extLst>
              </a:tr>
            </a:tbl>
          </a:graphicData>
        </a:graphic>
      </p:graphicFrame>
    </p:spTree>
    <p:extLst>
      <p:ext uri="{BB962C8B-B14F-4D97-AF65-F5344CB8AC3E}">
        <p14:creationId xmlns:p14="http://schemas.microsoft.com/office/powerpoint/2010/main" val="2005351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2E528-D2E7-EFF6-8047-B7F343640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B6310-E265-C668-A32C-7F46C2B95EB1}"/>
              </a:ext>
            </a:extLst>
          </p:cNvPr>
          <p:cNvSpPr>
            <a:spLocks noGrp="1"/>
          </p:cNvSpPr>
          <p:nvPr>
            <p:ph type="title"/>
          </p:nvPr>
        </p:nvSpPr>
        <p:spPr/>
        <p:txBody>
          <a:bodyPr/>
          <a:lstStyle/>
          <a:p>
            <a:r>
              <a:rPr lang="en-US" dirty="0"/>
              <a:t>TABLE: PAYMENT_TBL</a:t>
            </a:r>
            <a:endParaRPr lang="en-IN" dirty="0"/>
          </a:p>
        </p:txBody>
      </p:sp>
      <p:graphicFrame>
        <p:nvGraphicFramePr>
          <p:cNvPr id="5" name="Content Placeholder 4">
            <a:extLst>
              <a:ext uri="{FF2B5EF4-FFF2-40B4-BE49-F238E27FC236}">
                <a16:creationId xmlns:a16="http://schemas.microsoft.com/office/drawing/2014/main" id="{976726DF-F6C0-BC12-E336-4283C60E8F60}"/>
              </a:ext>
            </a:extLst>
          </p:cNvPr>
          <p:cNvGraphicFramePr>
            <a:graphicFrameLocks noGrp="1"/>
          </p:cNvGraphicFramePr>
          <p:nvPr>
            <p:ph idx="1"/>
            <p:extLst>
              <p:ext uri="{D42A27DB-BD31-4B8C-83A1-F6EECF244321}">
                <p14:modId xmlns:p14="http://schemas.microsoft.com/office/powerpoint/2010/main" val="3741299915"/>
              </p:ext>
            </p:extLst>
          </p:nvPr>
        </p:nvGraphicFramePr>
        <p:xfrm>
          <a:off x="838200" y="1825625"/>
          <a:ext cx="10515600" cy="2763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787761424"/>
                    </a:ext>
                  </a:extLst>
                </a:gridCol>
                <a:gridCol w="2628900">
                  <a:extLst>
                    <a:ext uri="{9D8B030D-6E8A-4147-A177-3AD203B41FA5}">
                      <a16:colId xmlns:a16="http://schemas.microsoft.com/office/drawing/2014/main" val="675641127"/>
                    </a:ext>
                  </a:extLst>
                </a:gridCol>
                <a:gridCol w="2628900">
                  <a:extLst>
                    <a:ext uri="{9D8B030D-6E8A-4147-A177-3AD203B41FA5}">
                      <a16:colId xmlns:a16="http://schemas.microsoft.com/office/drawing/2014/main" val="3221774538"/>
                    </a:ext>
                  </a:extLst>
                </a:gridCol>
                <a:gridCol w="2628900">
                  <a:extLst>
                    <a:ext uri="{9D8B030D-6E8A-4147-A177-3AD203B41FA5}">
                      <a16:colId xmlns:a16="http://schemas.microsoft.com/office/drawing/2014/main" val="3806787985"/>
                    </a:ext>
                  </a:extLst>
                </a:gridCol>
              </a:tblGrid>
              <a:tr h="370840">
                <a:tc>
                  <a:txBody>
                    <a:bodyPr/>
                    <a:lstStyle/>
                    <a:p>
                      <a:r>
                        <a:rPr lang="en-IN" dirty="0"/>
                        <a:t>Field Name</a:t>
                      </a:r>
                    </a:p>
                  </a:txBody>
                  <a:tcPr anchor="ctr"/>
                </a:tc>
                <a:tc>
                  <a:txBody>
                    <a:bodyPr/>
                    <a:lstStyle/>
                    <a:p>
                      <a:r>
                        <a:rPr lang="en-IN"/>
                        <a:t>Data Type</a:t>
                      </a:r>
                    </a:p>
                  </a:txBody>
                  <a:tcPr anchor="ctr"/>
                </a:tc>
                <a:tc>
                  <a:txBody>
                    <a:bodyPr/>
                    <a:lstStyle/>
                    <a:p>
                      <a:r>
                        <a:rPr lang="en-IN"/>
                        <a:t>Constraint</a:t>
                      </a:r>
                    </a:p>
                  </a:txBody>
                  <a:tcPr anchor="ctr"/>
                </a:tc>
                <a:tc>
                  <a:txBody>
                    <a:bodyPr/>
                    <a:lstStyle/>
                    <a:p>
                      <a:r>
                        <a:rPr lang="en-IN"/>
                        <a:t>Description</a:t>
                      </a:r>
                    </a:p>
                  </a:txBody>
                  <a:tcPr anchor="ctr"/>
                </a:tc>
                <a:extLst>
                  <a:ext uri="{0D108BD9-81ED-4DB2-BD59-A6C34878D82A}">
                    <a16:rowId xmlns:a16="http://schemas.microsoft.com/office/drawing/2014/main" val="3299052489"/>
                  </a:ext>
                </a:extLst>
              </a:tr>
              <a:tr h="370840">
                <a:tc>
                  <a:txBody>
                    <a:bodyPr/>
                    <a:lstStyle/>
                    <a:p>
                      <a:r>
                        <a:rPr lang="en-IN" dirty="0" err="1"/>
                        <a:t>payment_id</a:t>
                      </a:r>
                      <a:endParaRPr lang="en-IN" dirty="0"/>
                    </a:p>
                  </a:txBody>
                  <a:tcPr anchor="ctr"/>
                </a:tc>
                <a:tc>
                  <a:txBody>
                    <a:bodyPr/>
                    <a:lstStyle/>
                    <a:p>
                      <a:r>
                        <a:rPr lang="en-IN"/>
                        <a:t>INT</a:t>
                      </a:r>
                    </a:p>
                  </a:txBody>
                  <a:tcPr anchor="ctr"/>
                </a:tc>
                <a:tc>
                  <a:txBody>
                    <a:bodyPr/>
                    <a:lstStyle/>
                    <a:p>
                      <a:r>
                        <a:rPr lang="en-IN"/>
                        <a:t>PRIMARY KEY, AUTO_INCREMENT</a:t>
                      </a:r>
                    </a:p>
                  </a:txBody>
                  <a:tcPr anchor="ctr"/>
                </a:tc>
                <a:tc>
                  <a:txBody>
                    <a:bodyPr/>
                    <a:lstStyle/>
                    <a:p>
                      <a:r>
                        <a:rPr lang="en-IN"/>
                        <a:t>Unique payment ID</a:t>
                      </a:r>
                    </a:p>
                  </a:txBody>
                  <a:tcPr anchor="ctr"/>
                </a:tc>
                <a:extLst>
                  <a:ext uri="{0D108BD9-81ED-4DB2-BD59-A6C34878D82A}">
                    <a16:rowId xmlns:a16="http://schemas.microsoft.com/office/drawing/2014/main" val="3254470366"/>
                  </a:ext>
                </a:extLst>
              </a:tr>
              <a:tr h="370840">
                <a:tc>
                  <a:txBody>
                    <a:bodyPr/>
                    <a:lstStyle/>
                    <a:p>
                      <a:r>
                        <a:rPr lang="en-IN" dirty="0" err="1"/>
                        <a:t>booking_id</a:t>
                      </a:r>
                      <a:endParaRPr lang="en-IN" dirty="0"/>
                    </a:p>
                  </a:txBody>
                  <a:tcPr anchor="ctr"/>
                </a:tc>
                <a:tc>
                  <a:txBody>
                    <a:bodyPr/>
                    <a:lstStyle/>
                    <a:p>
                      <a:r>
                        <a:rPr lang="en-IN"/>
                        <a:t>INT</a:t>
                      </a:r>
                    </a:p>
                  </a:txBody>
                  <a:tcPr anchor="ctr"/>
                </a:tc>
                <a:tc>
                  <a:txBody>
                    <a:bodyPr/>
                    <a:lstStyle/>
                    <a:p>
                      <a:r>
                        <a:rPr lang="en-IN"/>
                        <a:t>FOREIGN KEY</a:t>
                      </a:r>
                    </a:p>
                  </a:txBody>
                  <a:tcPr anchor="ctr"/>
                </a:tc>
                <a:tc>
                  <a:txBody>
                    <a:bodyPr/>
                    <a:lstStyle/>
                    <a:p>
                      <a:r>
                        <a:rPr lang="en-IN"/>
                        <a:t>Associated booking</a:t>
                      </a:r>
                    </a:p>
                  </a:txBody>
                  <a:tcPr anchor="ctr"/>
                </a:tc>
                <a:extLst>
                  <a:ext uri="{0D108BD9-81ED-4DB2-BD59-A6C34878D82A}">
                    <a16:rowId xmlns:a16="http://schemas.microsoft.com/office/drawing/2014/main" val="2508020123"/>
                  </a:ext>
                </a:extLst>
              </a:tr>
              <a:tr h="370840">
                <a:tc>
                  <a:txBody>
                    <a:bodyPr/>
                    <a:lstStyle/>
                    <a:p>
                      <a:r>
                        <a:rPr lang="en-IN" dirty="0"/>
                        <a:t>amount</a:t>
                      </a:r>
                    </a:p>
                  </a:txBody>
                  <a:tcPr anchor="ctr"/>
                </a:tc>
                <a:tc>
                  <a:txBody>
                    <a:bodyPr/>
                    <a:lstStyle/>
                    <a:p>
                      <a:r>
                        <a:rPr lang="en-IN"/>
                        <a:t>DECIMAL(10,2)</a:t>
                      </a:r>
                    </a:p>
                  </a:txBody>
                  <a:tcPr anchor="ctr"/>
                </a:tc>
                <a:tc>
                  <a:txBody>
                    <a:bodyPr/>
                    <a:lstStyle/>
                    <a:p>
                      <a:r>
                        <a:rPr lang="en-IN"/>
                        <a:t>NOT NULL</a:t>
                      </a:r>
                    </a:p>
                  </a:txBody>
                  <a:tcPr anchor="ctr"/>
                </a:tc>
                <a:tc>
                  <a:txBody>
                    <a:bodyPr/>
                    <a:lstStyle/>
                    <a:p>
                      <a:r>
                        <a:rPr lang="en-IN"/>
                        <a:t>Amount paid</a:t>
                      </a:r>
                    </a:p>
                  </a:txBody>
                  <a:tcPr anchor="ctr"/>
                </a:tc>
                <a:extLst>
                  <a:ext uri="{0D108BD9-81ED-4DB2-BD59-A6C34878D82A}">
                    <a16:rowId xmlns:a16="http://schemas.microsoft.com/office/drawing/2014/main" val="644589059"/>
                  </a:ext>
                </a:extLst>
              </a:tr>
              <a:tr h="370840">
                <a:tc>
                  <a:txBody>
                    <a:bodyPr/>
                    <a:lstStyle/>
                    <a:p>
                      <a:r>
                        <a:rPr lang="en-IN" dirty="0" err="1"/>
                        <a:t>payment_date</a:t>
                      </a:r>
                      <a:endParaRPr lang="en-IN" dirty="0"/>
                    </a:p>
                  </a:txBody>
                  <a:tcPr anchor="ctr"/>
                </a:tc>
                <a:tc>
                  <a:txBody>
                    <a:bodyPr/>
                    <a:lstStyle/>
                    <a:p>
                      <a:r>
                        <a:rPr lang="en-IN"/>
                        <a:t>DATETIME</a:t>
                      </a:r>
                    </a:p>
                  </a:txBody>
                  <a:tcPr anchor="ctr"/>
                </a:tc>
                <a:tc>
                  <a:txBody>
                    <a:bodyPr/>
                    <a:lstStyle/>
                    <a:p>
                      <a:r>
                        <a:rPr lang="en-IN"/>
                        <a:t>DEFAULT CURRENT_TIMESTAMP</a:t>
                      </a:r>
                    </a:p>
                  </a:txBody>
                  <a:tcPr anchor="ctr"/>
                </a:tc>
                <a:tc>
                  <a:txBody>
                    <a:bodyPr/>
                    <a:lstStyle/>
                    <a:p>
                      <a:r>
                        <a:rPr lang="en-US"/>
                        <a:t>Date and time of payment</a:t>
                      </a:r>
                    </a:p>
                  </a:txBody>
                  <a:tcPr anchor="ctr"/>
                </a:tc>
                <a:extLst>
                  <a:ext uri="{0D108BD9-81ED-4DB2-BD59-A6C34878D82A}">
                    <a16:rowId xmlns:a16="http://schemas.microsoft.com/office/drawing/2014/main" val="351264286"/>
                  </a:ext>
                </a:extLst>
              </a:tr>
              <a:tr h="370840">
                <a:tc>
                  <a:txBody>
                    <a:bodyPr/>
                    <a:lstStyle/>
                    <a:p>
                      <a:r>
                        <a:rPr lang="en-IN" dirty="0" err="1"/>
                        <a:t>pa_status</a:t>
                      </a:r>
                      <a:endParaRPr lang="en-IN" dirty="0"/>
                    </a:p>
                  </a:txBody>
                  <a:tcPr anchor="ctr"/>
                </a:tc>
                <a:tc>
                  <a:txBody>
                    <a:bodyPr/>
                    <a:lstStyle/>
                    <a:p>
                      <a:r>
                        <a:rPr lang="en-IN"/>
                        <a:t>VARCHAR(20)</a:t>
                      </a:r>
                    </a:p>
                  </a:txBody>
                  <a:tcPr anchor="ctr"/>
                </a:tc>
                <a:tc>
                  <a:txBody>
                    <a:bodyPr/>
                    <a:lstStyle/>
                    <a:p>
                      <a:r>
                        <a:rPr lang="en-IN"/>
                        <a:t>DEFAULT 'paid'</a:t>
                      </a:r>
                    </a:p>
                  </a:txBody>
                  <a:tcPr anchor="ctr"/>
                </a:tc>
                <a:tc>
                  <a:txBody>
                    <a:bodyPr/>
                    <a:lstStyle/>
                    <a:p>
                      <a:r>
                        <a:rPr lang="en-IN" dirty="0"/>
                        <a:t>Payment status</a:t>
                      </a:r>
                    </a:p>
                  </a:txBody>
                  <a:tcPr anchor="ctr"/>
                </a:tc>
                <a:extLst>
                  <a:ext uri="{0D108BD9-81ED-4DB2-BD59-A6C34878D82A}">
                    <a16:rowId xmlns:a16="http://schemas.microsoft.com/office/drawing/2014/main" val="2808737885"/>
                  </a:ext>
                </a:extLst>
              </a:tr>
            </a:tbl>
          </a:graphicData>
        </a:graphic>
      </p:graphicFrame>
    </p:spTree>
    <p:extLst>
      <p:ext uri="{BB962C8B-B14F-4D97-AF65-F5344CB8AC3E}">
        <p14:creationId xmlns:p14="http://schemas.microsoft.com/office/powerpoint/2010/main" val="3160976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AA421-F0FE-2FB8-E373-C4679BE52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D8B6A-42CB-DB6C-621E-072FCD035408}"/>
              </a:ext>
            </a:extLst>
          </p:cNvPr>
          <p:cNvSpPr>
            <a:spLocks noGrp="1"/>
          </p:cNvSpPr>
          <p:nvPr>
            <p:ph type="title"/>
          </p:nvPr>
        </p:nvSpPr>
        <p:spPr>
          <a:xfrm>
            <a:off x="838200" y="0"/>
            <a:ext cx="10515600" cy="1325563"/>
          </a:xfrm>
        </p:spPr>
        <p:txBody>
          <a:bodyPr/>
          <a:lstStyle/>
          <a:p>
            <a:r>
              <a:rPr lang="en-US" dirty="0"/>
              <a:t>ER DIAGRAM</a:t>
            </a:r>
            <a:endParaRPr lang="en-IN" dirty="0"/>
          </a:p>
        </p:txBody>
      </p:sp>
      <p:pic>
        <p:nvPicPr>
          <p:cNvPr id="7" name="Content Placeholder 6" descr="A black background with white circles&#10;&#10;AI-generated content may be incorrect.">
            <a:extLst>
              <a:ext uri="{FF2B5EF4-FFF2-40B4-BE49-F238E27FC236}">
                <a16:creationId xmlns:a16="http://schemas.microsoft.com/office/drawing/2014/main" id="{1A221AD4-004D-BBE7-1CBF-D733815774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77" y="1263649"/>
            <a:ext cx="11400216" cy="5441951"/>
          </a:xfrm>
        </p:spPr>
      </p:pic>
    </p:spTree>
    <p:extLst>
      <p:ext uri="{BB962C8B-B14F-4D97-AF65-F5344CB8AC3E}">
        <p14:creationId xmlns:p14="http://schemas.microsoft.com/office/powerpoint/2010/main" val="1788974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A91C-9B90-658C-2892-62A6B09006C8}"/>
              </a:ext>
            </a:extLst>
          </p:cNvPr>
          <p:cNvSpPr>
            <a:spLocks noGrp="1"/>
          </p:cNvSpPr>
          <p:nvPr>
            <p:ph type="title"/>
          </p:nvPr>
        </p:nvSpPr>
        <p:spPr>
          <a:xfrm>
            <a:off x="438150" y="419100"/>
            <a:ext cx="10515600" cy="1325563"/>
          </a:xfrm>
        </p:spPr>
        <p:txBody>
          <a:bodyPr/>
          <a:lstStyle/>
          <a:p>
            <a:r>
              <a:rPr lang="en-US" sz="5000" b="1" u="sng" dirty="0"/>
              <a:t>MODULES</a:t>
            </a:r>
            <a:r>
              <a:rPr lang="en-US" b="1" u="sng" dirty="0"/>
              <a:t> </a:t>
            </a:r>
            <a:endParaRPr lang="en-IN" b="1" u="sng" dirty="0"/>
          </a:p>
        </p:txBody>
      </p:sp>
      <p:sp>
        <p:nvSpPr>
          <p:cNvPr id="4" name="TextBox 3">
            <a:extLst>
              <a:ext uri="{FF2B5EF4-FFF2-40B4-BE49-F238E27FC236}">
                <a16:creationId xmlns:a16="http://schemas.microsoft.com/office/drawing/2014/main" id="{A782D215-4582-E11F-D5B4-533B2D9BBE06}"/>
              </a:ext>
            </a:extLst>
          </p:cNvPr>
          <p:cNvSpPr txBox="1"/>
          <p:nvPr/>
        </p:nvSpPr>
        <p:spPr>
          <a:xfrm>
            <a:off x="838200" y="1744663"/>
            <a:ext cx="8058150" cy="3785652"/>
          </a:xfrm>
          <a:prstGeom prst="rect">
            <a:avLst/>
          </a:prstGeom>
          <a:noFill/>
        </p:spPr>
        <p:txBody>
          <a:bodyPr wrap="square" rtlCol="0">
            <a:spAutoFit/>
          </a:bodyPr>
          <a:lstStyle/>
          <a:p>
            <a:pPr marL="342900" indent="-342900">
              <a:buFont typeface="+mj-lt"/>
              <a:buAutoNum type="arabicPeriod"/>
            </a:pPr>
            <a:r>
              <a:rPr lang="en-US" sz="4000" b="1" dirty="0">
                <a:latin typeface="Segoe UI Black" panose="020B0A02040204020203" pitchFamily="34" charset="0"/>
                <a:ea typeface="Segoe UI Black" panose="020B0A02040204020203" pitchFamily="34" charset="0"/>
              </a:rPr>
              <a:t>Staff Management</a:t>
            </a:r>
          </a:p>
          <a:p>
            <a:pPr marL="342900" indent="-342900">
              <a:buFont typeface="+mj-lt"/>
              <a:buAutoNum type="arabicPeriod"/>
            </a:pPr>
            <a:r>
              <a:rPr lang="en-US" sz="4000" b="1" dirty="0">
                <a:latin typeface="Segoe UI Black" panose="020B0A02040204020203" pitchFamily="34" charset="0"/>
                <a:ea typeface="Segoe UI Black" panose="020B0A02040204020203" pitchFamily="34" charset="0"/>
              </a:rPr>
              <a:t> Customer Management</a:t>
            </a:r>
          </a:p>
          <a:p>
            <a:pPr marL="342900" indent="-342900">
              <a:buFont typeface="+mj-lt"/>
              <a:buAutoNum type="arabicPeriod"/>
            </a:pPr>
            <a:r>
              <a:rPr lang="en-US" sz="4000" b="1" dirty="0">
                <a:latin typeface="Segoe UI Black" panose="020B0A02040204020203" pitchFamily="34" charset="0"/>
                <a:ea typeface="Segoe UI Black" panose="020B0A02040204020203" pitchFamily="34" charset="0"/>
              </a:rPr>
              <a:t>Category Management</a:t>
            </a:r>
          </a:p>
          <a:p>
            <a:pPr marL="342900" indent="-342900">
              <a:buFont typeface="+mj-lt"/>
              <a:buAutoNum type="arabicPeriod"/>
            </a:pPr>
            <a:r>
              <a:rPr lang="en-IN" sz="4000" b="1" dirty="0">
                <a:latin typeface="Segoe UI Black" panose="020B0A02040204020203" pitchFamily="34" charset="0"/>
                <a:ea typeface="Segoe UI Black" panose="020B0A02040204020203" pitchFamily="34" charset="0"/>
              </a:rPr>
              <a:t>Vehicle Management</a:t>
            </a:r>
          </a:p>
          <a:p>
            <a:pPr marL="342900" indent="-342900">
              <a:buFont typeface="+mj-lt"/>
              <a:buAutoNum type="arabicPeriod"/>
            </a:pPr>
            <a:r>
              <a:rPr lang="en-IN" sz="4000" b="1" dirty="0">
                <a:latin typeface="Segoe UI Black" panose="020B0A02040204020203" pitchFamily="34" charset="0"/>
                <a:ea typeface="Segoe UI Black" panose="020B0A02040204020203" pitchFamily="34" charset="0"/>
              </a:rPr>
              <a:t>Booking Management</a:t>
            </a:r>
          </a:p>
          <a:p>
            <a:pPr marL="342900" indent="-342900">
              <a:buFont typeface="+mj-lt"/>
              <a:buAutoNum type="arabicPeriod"/>
            </a:pPr>
            <a:r>
              <a:rPr lang="en-IN" sz="4000" b="1" dirty="0">
                <a:latin typeface="Segoe UI Black" panose="020B0A02040204020203" pitchFamily="34" charset="0"/>
                <a:ea typeface="Segoe UI Black" panose="020B0A02040204020203" pitchFamily="34" charset="0"/>
              </a:rPr>
              <a:t>Payment Management</a:t>
            </a:r>
          </a:p>
        </p:txBody>
      </p:sp>
    </p:spTree>
    <p:extLst>
      <p:ext uri="{BB962C8B-B14F-4D97-AF65-F5344CB8AC3E}">
        <p14:creationId xmlns:p14="http://schemas.microsoft.com/office/powerpoint/2010/main" val="92761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8597-F7AB-E402-98A2-EC52DC2D7FF1}"/>
              </a:ext>
            </a:extLst>
          </p:cNvPr>
          <p:cNvSpPr>
            <a:spLocks noGrp="1"/>
          </p:cNvSpPr>
          <p:nvPr>
            <p:ph type="title"/>
          </p:nvPr>
        </p:nvSpPr>
        <p:spPr>
          <a:xfrm>
            <a:off x="133350" y="98425"/>
            <a:ext cx="10515600" cy="1325563"/>
          </a:xfrm>
        </p:spPr>
        <p:txBody>
          <a:bodyPr/>
          <a:lstStyle/>
          <a:p>
            <a:r>
              <a:rPr lang="en-US" b="1" dirty="0"/>
              <a:t>1.STAFF MANAGEMENT </a:t>
            </a:r>
            <a:endParaRPr lang="en-IN" b="1" dirty="0"/>
          </a:p>
        </p:txBody>
      </p:sp>
      <p:sp>
        <p:nvSpPr>
          <p:cNvPr id="4" name="TextBox 3">
            <a:extLst>
              <a:ext uri="{FF2B5EF4-FFF2-40B4-BE49-F238E27FC236}">
                <a16:creationId xmlns:a16="http://schemas.microsoft.com/office/drawing/2014/main" id="{EB00520B-D56E-A9A3-14E2-03EADF6AE027}"/>
              </a:ext>
            </a:extLst>
          </p:cNvPr>
          <p:cNvSpPr txBox="1"/>
          <p:nvPr/>
        </p:nvSpPr>
        <p:spPr>
          <a:xfrm>
            <a:off x="447675" y="1396901"/>
            <a:ext cx="11744325" cy="1631216"/>
          </a:xfrm>
          <a:prstGeom prst="rect">
            <a:avLst/>
          </a:prstGeom>
          <a:noFill/>
        </p:spPr>
        <p:txBody>
          <a:bodyPr wrap="square" rtlCol="0">
            <a:spAutoFit/>
          </a:bodyPr>
          <a:lstStyle/>
          <a:p>
            <a:r>
              <a:rPr lang="en-US" sz="2500" dirty="0"/>
              <a:t>The staff role allows personnel to handle incoming requests from customers. They can accept or reject booking requests made by renters, verify the documents provided by renters, and check the authenticity of the vehicle details uploaded to the website.</a:t>
            </a:r>
          </a:p>
        </p:txBody>
      </p:sp>
      <p:sp>
        <p:nvSpPr>
          <p:cNvPr id="5" name="TextBox 4">
            <a:extLst>
              <a:ext uri="{FF2B5EF4-FFF2-40B4-BE49-F238E27FC236}">
                <a16:creationId xmlns:a16="http://schemas.microsoft.com/office/drawing/2014/main" id="{FA85DD67-BADD-1586-3EBB-80D3379A99A3}"/>
              </a:ext>
            </a:extLst>
          </p:cNvPr>
          <p:cNvSpPr txBox="1"/>
          <p:nvPr/>
        </p:nvSpPr>
        <p:spPr>
          <a:xfrm>
            <a:off x="4369593" y="3633352"/>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Add staff</a:t>
            </a:r>
          </a:p>
          <a:p>
            <a:pPr marL="285750" indent="-285750">
              <a:buFont typeface="Arial" panose="020B0604020202020204" pitchFamily="34" charset="0"/>
              <a:buChar char="•"/>
            </a:pPr>
            <a:r>
              <a:rPr lang="en-US" sz="3000" b="1" dirty="0"/>
              <a:t>Edit staff</a:t>
            </a:r>
          </a:p>
          <a:p>
            <a:pPr marL="285750" indent="-285750">
              <a:buFont typeface="Arial" panose="020B0604020202020204" pitchFamily="34" charset="0"/>
              <a:buChar char="•"/>
            </a:pPr>
            <a:r>
              <a:rPr lang="en-US" sz="3000" b="1" dirty="0"/>
              <a:t>View staff</a:t>
            </a:r>
            <a:endParaRPr lang="en-IN" sz="3000" b="1" dirty="0"/>
          </a:p>
        </p:txBody>
      </p:sp>
    </p:spTree>
    <p:extLst>
      <p:ext uri="{BB962C8B-B14F-4D97-AF65-F5344CB8AC3E}">
        <p14:creationId xmlns:p14="http://schemas.microsoft.com/office/powerpoint/2010/main" val="361785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9F9F4-28F8-02AC-E4C7-9FB6CFCEF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C75172-002E-F942-A9DF-3D675E258EDD}"/>
              </a:ext>
            </a:extLst>
          </p:cNvPr>
          <p:cNvSpPr>
            <a:spLocks noGrp="1"/>
          </p:cNvSpPr>
          <p:nvPr>
            <p:ph type="title"/>
          </p:nvPr>
        </p:nvSpPr>
        <p:spPr>
          <a:xfrm>
            <a:off x="133350" y="98425"/>
            <a:ext cx="10515600" cy="1325563"/>
          </a:xfrm>
        </p:spPr>
        <p:txBody>
          <a:bodyPr/>
          <a:lstStyle/>
          <a:p>
            <a:r>
              <a:rPr lang="en-US" b="1" dirty="0"/>
              <a:t>2.CUSTOMER MANAGEMENT</a:t>
            </a:r>
            <a:endParaRPr lang="en-IN" b="1" dirty="0"/>
          </a:p>
        </p:txBody>
      </p:sp>
      <p:sp>
        <p:nvSpPr>
          <p:cNvPr id="4" name="TextBox 3">
            <a:extLst>
              <a:ext uri="{FF2B5EF4-FFF2-40B4-BE49-F238E27FC236}">
                <a16:creationId xmlns:a16="http://schemas.microsoft.com/office/drawing/2014/main" id="{B7AB97E0-75E6-6793-92EC-D99A0F1094F3}"/>
              </a:ext>
            </a:extLst>
          </p:cNvPr>
          <p:cNvSpPr txBox="1"/>
          <p:nvPr/>
        </p:nvSpPr>
        <p:spPr>
          <a:xfrm>
            <a:off x="447675" y="1292126"/>
            <a:ext cx="11744325" cy="954107"/>
          </a:xfrm>
          <a:prstGeom prst="rect">
            <a:avLst/>
          </a:prstGeom>
          <a:noFill/>
        </p:spPr>
        <p:txBody>
          <a:bodyPr wrap="square" rtlCol="0">
            <a:spAutoFit/>
          </a:bodyPr>
          <a:lstStyle/>
          <a:p>
            <a:r>
              <a:rPr lang="en-US" sz="2800" dirty="0"/>
              <a:t>customers can upload their vehicles to be listed on the platform, while all bookings are made by registered customers through the website.</a:t>
            </a:r>
            <a:endParaRPr lang="en-US" sz="2500" dirty="0"/>
          </a:p>
        </p:txBody>
      </p:sp>
      <p:sp>
        <p:nvSpPr>
          <p:cNvPr id="5" name="TextBox 4">
            <a:extLst>
              <a:ext uri="{FF2B5EF4-FFF2-40B4-BE49-F238E27FC236}">
                <a16:creationId xmlns:a16="http://schemas.microsoft.com/office/drawing/2014/main" id="{3CE5C456-26D0-F2CC-4233-F4465B409972}"/>
              </a:ext>
            </a:extLst>
          </p:cNvPr>
          <p:cNvSpPr txBox="1"/>
          <p:nvPr/>
        </p:nvSpPr>
        <p:spPr>
          <a:xfrm>
            <a:off x="3394471" y="2877265"/>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Register Customer</a:t>
            </a:r>
          </a:p>
          <a:p>
            <a:pPr marL="285750" indent="-285750">
              <a:buFont typeface="Arial" panose="020B0604020202020204" pitchFamily="34" charset="0"/>
              <a:buChar char="•"/>
            </a:pPr>
            <a:r>
              <a:rPr lang="en-US" sz="3000" b="1" dirty="0"/>
              <a:t>Edit Customer</a:t>
            </a:r>
          </a:p>
          <a:p>
            <a:pPr marL="285750" indent="-285750">
              <a:buFont typeface="Arial" panose="020B0604020202020204" pitchFamily="34" charset="0"/>
              <a:buChar char="•"/>
            </a:pPr>
            <a:r>
              <a:rPr lang="en-US" sz="3000" b="1" dirty="0"/>
              <a:t>View Customer</a:t>
            </a:r>
            <a:endParaRPr lang="en-IN" sz="3000" b="1" dirty="0"/>
          </a:p>
        </p:txBody>
      </p:sp>
    </p:spTree>
    <p:extLst>
      <p:ext uri="{BB962C8B-B14F-4D97-AF65-F5344CB8AC3E}">
        <p14:creationId xmlns:p14="http://schemas.microsoft.com/office/powerpoint/2010/main" val="387687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0BB2A-3C24-DA79-12DB-AF1ABE61D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B9D48-3CB4-0EEA-D609-1F34DCF6DA1C}"/>
              </a:ext>
            </a:extLst>
          </p:cNvPr>
          <p:cNvSpPr>
            <a:spLocks noGrp="1"/>
          </p:cNvSpPr>
          <p:nvPr>
            <p:ph type="title"/>
          </p:nvPr>
        </p:nvSpPr>
        <p:spPr>
          <a:xfrm>
            <a:off x="133350" y="98425"/>
            <a:ext cx="10515600" cy="1325563"/>
          </a:xfrm>
        </p:spPr>
        <p:txBody>
          <a:bodyPr/>
          <a:lstStyle/>
          <a:p>
            <a:r>
              <a:rPr lang="en-US" b="1" dirty="0"/>
              <a:t>3.CATEGORY MANAGEMENT</a:t>
            </a:r>
            <a:endParaRPr lang="en-IN" b="1" dirty="0"/>
          </a:p>
        </p:txBody>
      </p:sp>
      <p:sp>
        <p:nvSpPr>
          <p:cNvPr id="4" name="TextBox 3">
            <a:extLst>
              <a:ext uri="{FF2B5EF4-FFF2-40B4-BE49-F238E27FC236}">
                <a16:creationId xmlns:a16="http://schemas.microsoft.com/office/drawing/2014/main" id="{09B35A65-5489-355E-7259-F794935B8F00}"/>
              </a:ext>
            </a:extLst>
          </p:cNvPr>
          <p:cNvSpPr txBox="1"/>
          <p:nvPr/>
        </p:nvSpPr>
        <p:spPr>
          <a:xfrm>
            <a:off x="314325" y="1423988"/>
            <a:ext cx="11744325" cy="1815882"/>
          </a:xfrm>
          <a:prstGeom prst="rect">
            <a:avLst/>
          </a:prstGeom>
          <a:noFill/>
        </p:spPr>
        <p:txBody>
          <a:bodyPr wrap="square" rtlCol="0">
            <a:spAutoFit/>
          </a:bodyPr>
          <a:lstStyle/>
          <a:p>
            <a:r>
              <a:rPr lang="en-US" sz="2800" dirty="0"/>
              <a:t>The Category Management module is responsible for organizing all vehicles listed on the platform into predefined categories such as cars, bikes, autos, vans, and more. This helps users easily filter and find the type of vehicle they are looking for</a:t>
            </a:r>
            <a:endParaRPr lang="en-US" sz="2500" dirty="0"/>
          </a:p>
        </p:txBody>
      </p:sp>
      <p:sp>
        <p:nvSpPr>
          <p:cNvPr id="5" name="TextBox 4">
            <a:extLst>
              <a:ext uri="{FF2B5EF4-FFF2-40B4-BE49-F238E27FC236}">
                <a16:creationId xmlns:a16="http://schemas.microsoft.com/office/drawing/2014/main" id="{899BE0AD-48B6-3392-FF1B-76A5CFC3E2F1}"/>
              </a:ext>
            </a:extLst>
          </p:cNvPr>
          <p:cNvSpPr txBox="1"/>
          <p:nvPr/>
        </p:nvSpPr>
        <p:spPr>
          <a:xfrm>
            <a:off x="3794521" y="3810000"/>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Add Category</a:t>
            </a:r>
          </a:p>
          <a:p>
            <a:pPr marL="285750" indent="-285750">
              <a:buFont typeface="Arial" panose="020B0604020202020204" pitchFamily="34" charset="0"/>
              <a:buChar char="•"/>
            </a:pPr>
            <a:r>
              <a:rPr lang="en-US" sz="3000" b="1" dirty="0"/>
              <a:t>Edit Category</a:t>
            </a:r>
          </a:p>
          <a:p>
            <a:pPr marL="285750" indent="-285750">
              <a:buFont typeface="Arial" panose="020B0604020202020204" pitchFamily="34" charset="0"/>
              <a:buChar char="•"/>
            </a:pPr>
            <a:r>
              <a:rPr lang="en-US" sz="3000" b="1" dirty="0"/>
              <a:t>View Category</a:t>
            </a:r>
          </a:p>
        </p:txBody>
      </p:sp>
    </p:spTree>
    <p:extLst>
      <p:ext uri="{BB962C8B-B14F-4D97-AF65-F5344CB8AC3E}">
        <p14:creationId xmlns:p14="http://schemas.microsoft.com/office/powerpoint/2010/main" val="63894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74DC2-9289-7741-81A1-DABF2C727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99616-AD01-8F32-8A08-07495828CAAF}"/>
              </a:ext>
            </a:extLst>
          </p:cNvPr>
          <p:cNvSpPr>
            <a:spLocks noGrp="1"/>
          </p:cNvSpPr>
          <p:nvPr>
            <p:ph type="title"/>
          </p:nvPr>
        </p:nvSpPr>
        <p:spPr>
          <a:xfrm>
            <a:off x="133350" y="98425"/>
            <a:ext cx="10515600" cy="1325563"/>
          </a:xfrm>
        </p:spPr>
        <p:txBody>
          <a:bodyPr/>
          <a:lstStyle/>
          <a:p>
            <a:r>
              <a:rPr lang="en-US" b="1" dirty="0"/>
              <a:t>4. VEHICLE MANAGEMENT</a:t>
            </a:r>
            <a:endParaRPr lang="en-IN" b="1" dirty="0"/>
          </a:p>
        </p:txBody>
      </p:sp>
      <p:sp>
        <p:nvSpPr>
          <p:cNvPr id="4" name="TextBox 3">
            <a:extLst>
              <a:ext uri="{FF2B5EF4-FFF2-40B4-BE49-F238E27FC236}">
                <a16:creationId xmlns:a16="http://schemas.microsoft.com/office/drawing/2014/main" id="{F556427C-5E98-FEBA-8E8A-38C1F7384089}"/>
              </a:ext>
            </a:extLst>
          </p:cNvPr>
          <p:cNvSpPr txBox="1"/>
          <p:nvPr/>
        </p:nvSpPr>
        <p:spPr>
          <a:xfrm>
            <a:off x="314325" y="1423988"/>
            <a:ext cx="11744325" cy="1384995"/>
          </a:xfrm>
          <a:prstGeom prst="rect">
            <a:avLst/>
          </a:prstGeom>
          <a:noFill/>
        </p:spPr>
        <p:txBody>
          <a:bodyPr wrap="square" rtlCol="0">
            <a:spAutoFit/>
          </a:bodyPr>
          <a:lstStyle/>
          <a:p>
            <a:r>
              <a:rPr lang="en-US" sz="2800" dirty="0"/>
              <a:t>This module is used to store and manage detailed information about various vehicles listed on the platform, including type, model, availability, and pricing.</a:t>
            </a:r>
            <a:endParaRPr lang="en-US" sz="2500" dirty="0"/>
          </a:p>
        </p:txBody>
      </p:sp>
      <p:sp>
        <p:nvSpPr>
          <p:cNvPr id="5" name="TextBox 4">
            <a:extLst>
              <a:ext uri="{FF2B5EF4-FFF2-40B4-BE49-F238E27FC236}">
                <a16:creationId xmlns:a16="http://schemas.microsoft.com/office/drawing/2014/main" id="{B3CE709E-D169-5EF4-BEBA-B13C08F2AE09}"/>
              </a:ext>
            </a:extLst>
          </p:cNvPr>
          <p:cNvSpPr txBox="1"/>
          <p:nvPr/>
        </p:nvSpPr>
        <p:spPr>
          <a:xfrm>
            <a:off x="3718321" y="3352800"/>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Add vehicle</a:t>
            </a:r>
          </a:p>
          <a:p>
            <a:pPr marL="285750" indent="-285750">
              <a:buFont typeface="Arial" panose="020B0604020202020204" pitchFamily="34" charset="0"/>
              <a:buChar char="•"/>
            </a:pPr>
            <a:r>
              <a:rPr lang="en-US" sz="3000" b="1" dirty="0"/>
              <a:t>Edit vehicle</a:t>
            </a:r>
          </a:p>
          <a:p>
            <a:pPr marL="285750" indent="-285750">
              <a:buFont typeface="Arial" panose="020B0604020202020204" pitchFamily="34" charset="0"/>
              <a:buChar char="•"/>
            </a:pPr>
            <a:r>
              <a:rPr lang="en-US" sz="3000" b="1" dirty="0"/>
              <a:t>View vehicle</a:t>
            </a:r>
          </a:p>
        </p:txBody>
      </p:sp>
    </p:spTree>
    <p:extLst>
      <p:ext uri="{BB962C8B-B14F-4D97-AF65-F5344CB8AC3E}">
        <p14:creationId xmlns:p14="http://schemas.microsoft.com/office/powerpoint/2010/main" val="1490091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9C12A-8135-655B-984C-620B51A2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0375C-4F10-4203-38D6-A47C4536017F}"/>
              </a:ext>
            </a:extLst>
          </p:cNvPr>
          <p:cNvSpPr>
            <a:spLocks noGrp="1"/>
          </p:cNvSpPr>
          <p:nvPr>
            <p:ph type="title"/>
          </p:nvPr>
        </p:nvSpPr>
        <p:spPr>
          <a:xfrm>
            <a:off x="133350" y="98425"/>
            <a:ext cx="10515600" cy="1325563"/>
          </a:xfrm>
        </p:spPr>
        <p:txBody>
          <a:bodyPr/>
          <a:lstStyle/>
          <a:p>
            <a:r>
              <a:rPr lang="en-US" b="1" dirty="0"/>
              <a:t>5. BOOKING MANAGEMENT</a:t>
            </a:r>
            <a:endParaRPr lang="en-IN" b="1" dirty="0"/>
          </a:p>
        </p:txBody>
      </p:sp>
      <p:sp>
        <p:nvSpPr>
          <p:cNvPr id="4" name="TextBox 3">
            <a:extLst>
              <a:ext uri="{FF2B5EF4-FFF2-40B4-BE49-F238E27FC236}">
                <a16:creationId xmlns:a16="http://schemas.microsoft.com/office/drawing/2014/main" id="{598C6DF3-06AE-7F0A-5400-70877C245A94}"/>
              </a:ext>
            </a:extLst>
          </p:cNvPr>
          <p:cNvSpPr txBox="1"/>
          <p:nvPr/>
        </p:nvSpPr>
        <p:spPr>
          <a:xfrm>
            <a:off x="314325" y="1309033"/>
            <a:ext cx="11744325" cy="2246769"/>
          </a:xfrm>
          <a:prstGeom prst="rect">
            <a:avLst/>
          </a:prstGeom>
          <a:noFill/>
        </p:spPr>
        <p:txBody>
          <a:bodyPr wrap="square" rtlCol="0">
            <a:spAutoFit/>
          </a:bodyPr>
          <a:lstStyle/>
          <a:p>
            <a:r>
              <a:rPr lang="en-US" sz="2800" dirty="0"/>
              <a:t>Through this module, users can view available vehicles, select desired time slots, and complete the booking process. Once a booking is made, the system updates the availability of the selected vehicle to prevent double bookings. Users can also cancel or modify their bookings based on platform policies.</a:t>
            </a:r>
            <a:endParaRPr lang="en-US" sz="2500" dirty="0"/>
          </a:p>
        </p:txBody>
      </p:sp>
      <p:sp>
        <p:nvSpPr>
          <p:cNvPr id="5" name="TextBox 4">
            <a:extLst>
              <a:ext uri="{FF2B5EF4-FFF2-40B4-BE49-F238E27FC236}">
                <a16:creationId xmlns:a16="http://schemas.microsoft.com/office/drawing/2014/main" id="{BB3DFB75-82D3-D08A-AB37-5C5713BC8A3C}"/>
              </a:ext>
            </a:extLst>
          </p:cNvPr>
          <p:cNvSpPr txBox="1"/>
          <p:nvPr/>
        </p:nvSpPr>
        <p:spPr>
          <a:xfrm>
            <a:off x="3718321" y="3646746"/>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Add booking</a:t>
            </a:r>
          </a:p>
          <a:p>
            <a:pPr marL="285750" indent="-285750">
              <a:buFont typeface="Arial" panose="020B0604020202020204" pitchFamily="34" charset="0"/>
              <a:buChar char="•"/>
            </a:pPr>
            <a:r>
              <a:rPr lang="en-US" sz="3000" b="1" dirty="0"/>
              <a:t>Edit booking</a:t>
            </a:r>
          </a:p>
          <a:p>
            <a:pPr marL="285750" indent="-285750">
              <a:buFont typeface="Arial" panose="020B0604020202020204" pitchFamily="34" charset="0"/>
              <a:buChar char="•"/>
            </a:pPr>
            <a:r>
              <a:rPr lang="en-US" sz="3000" b="1" dirty="0"/>
              <a:t>View booking</a:t>
            </a:r>
          </a:p>
        </p:txBody>
      </p:sp>
    </p:spTree>
    <p:extLst>
      <p:ext uri="{BB962C8B-B14F-4D97-AF65-F5344CB8AC3E}">
        <p14:creationId xmlns:p14="http://schemas.microsoft.com/office/powerpoint/2010/main" val="795437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99C00-CE64-CCD1-3191-7172A7C5F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1AE11-F7E5-8727-072A-513D9BDA2D04}"/>
              </a:ext>
            </a:extLst>
          </p:cNvPr>
          <p:cNvSpPr>
            <a:spLocks noGrp="1"/>
          </p:cNvSpPr>
          <p:nvPr>
            <p:ph type="title"/>
          </p:nvPr>
        </p:nvSpPr>
        <p:spPr>
          <a:xfrm>
            <a:off x="133350" y="98425"/>
            <a:ext cx="10515600" cy="1325563"/>
          </a:xfrm>
        </p:spPr>
        <p:txBody>
          <a:bodyPr/>
          <a:lstStyle/>
          <a:p>
            <a:r>
              <a:rPr lang="en-US" b="1" dirty="0"/>
              <a:t>6. PAYMENT MANAGEMENT</a:t>
            </a:r>
            <a:endParaRPr lang="en-IN" b="1" dirty="0"/>
          </a:p>
        </p:txBody>
      </p:sp>
      <p:sp>
        <p:nvSpPr>
          <p:cNvPr id="4" name="TextBox 3">
            <a:extLst>
              <a:ext uri="{FF2B5EF4-FFF2-40B4-BE49-F238E27FC236}">
                <a16:creationId xmlns:a16="http://schemas.microsoft.com/office/drawing/2014/main" id="{A44BF64A-FDBA-6EE8-56A7-A39C75FE253A}"/>
              </a:ext>
            </a:extLst>
          </p:cNvPr>
          <p:cNvSpPr txBox="1"/>
          <p:nvPr/>
        </p:nvSpPr>
        <p:spPr>
          <a:xfrm>
            <a:off x="314325" y="1118533"/>
            <a:ext cx="11744325" cy="1815882"/>
          </a:xfrm>
          <a:prstGeom prst="rect">
            <a:avLst/>
          </a:prstGeom>
          <a:noFill/>
        </p:spPr>
        <p:txBody>
          <a:bodyPr wrap="square" rtlCol="0">
            <a:spAutoFit/>
          </a:bodyPr>
          <a:lstStyle/>
          <a:p>
            <a:r>
              <a:rPr lang="en-US" sz="2800" dirty="0"/>
              <a:t>The Payment Management module handles all transactions related to vehicle bookings on the platform. It ensures that payments are processed securely, accurately, and efficiently, providing both users and admins with clear records of each transaction</a:t>
            </a:r>
            <a:endParaRPr lang="en-US" sz="2500" dirty="0"/>
          </a:p>
        </p:txBody>
      </p:sp>
      <p:sp>
        <p:nvSpPr>
          <p:cNvPr id="5" name="TextBox 4">
            <a:extLst>
              <a:ext uri="{FF2B5EF4-FFF2-40B4-BE49-F238E27FC236}">
                <a16:creationId xmlns:a16="http://schemas.microsoft.com/office/drawing/2014/main" id="{562BF51E-FC28-6CCB-6E8A-2312368E9345}"/>
              </a:ext>
            </a:extLst>
          </p:cNvPr>
          <p:cNvSpPr txBox="1"/>
          <p:nvPr/>
        </p:nvSpPr>
        <p:spPr>
          <a:xfrm>
            <a:off x="3708796" y="3429000"/>
            <a:ext cx="4221957" cy="1477328"/>
          </a:xfrm>
          <a:prstGeom prst="rect">
            <a:avLst/>
          </a:prstGeom>
          <a:noFill/>
        </p:spPr>
        <p:txBody>
          <a:bodyPr wrap="square" rtlCol="0">
            <a:spAutoFit/>
          </a:bodyPr>
          <a:lstStyle/>
          <a:p>
            <a:pPr marL="285750" indent="-285750">
              <a:buFont typeface="Arial" panose="020B0604020202020204" pitchFamily="34" charset="0"/>
              <a:buChar char="•"/>
            </a:pPr>
            <a:r>
              <a:rPr lang="en-US" sz="3000" b="1" dirty="0"/>
              <a:t>Add payment</a:t>
            </a:r>
          </a:p>
          <a:p>
            <a:pPr marL="285750" indent="-285750">
              <a:buFont typeface="Arial" panose="020B0604020202020204" pitchFamily="34" charset="0"/>
              <a:buChar char="•"/>
            </a:pPr>
            <a:r>
              <a:rPr lang="en-US" sz="3000" b="1" dirty="0"/>
              <a:t>Edit payment</a:t>
            </a:r>
          </a:p>
          <a:p>
            <a:pPr marL="285750" indent="-285750">
              <a:buFont typeface="Arial" panose="020B0604020202020204" pitchFamily="34" charset="0"/>
              <a:buChar char="•"/>
            </a:pPr>
            <a:r>
              <a:rPr lang="en-US" sz="3000" b="1" dirty="0"/>
              <a:t>View payment</a:t>
            </a:r>
          </a:p>
        </p:txBody>
      </p:sp>
    </p:spTree>
    <p:extLst>
      <p:ext uri="{BB962C8B-B14F-4D97-AF65-F5344CB8AC3E}">
        <p14:creationId xmlns:p14="http://schemas.microsoft.com/office/powerpoint/2010/main" val="2070033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904</TotalTime>
  <Words>1010</Words>
  <Application>Microsoft Office PowerPoint</Application>
  <PresentationFormat>Widescreen</PresentationFormat>
  <Paragraphs>220</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Arial Black</vt:lpstr>
      <vt:lpstr>Segoe UI Black</vt:lpstr>
      <vt:lpstr>Office Theme</vt:lpstr>
      <vt:lpstr>TRANSPORT RENTING PLATFORM</vt:lpstr>
      <vt:lpstr>INTRODUCTION</vt:lpstr>
      <vt:lpstr>MODULES </vt:lpstr>
      <vt:lpstr>1.STAFF MANAGEMENT </vt:lpstr>
      <vt:lpstr>2.CUSTOMER MANAGEMENT</vt:lpstr>
      <vt:lpstr>3.CATEGORY MANAGEMENT</vt:lpstr>
      <vt:lpstr>4. VEHICLE MANAGEMENT</vt:lpstr>
      <vt:lpstr>5. BOOKING MANAGEMENT</vt:lpstr>
      <vt:lpstr>6. PAYMENT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TABLE: STAFF_TBL</vt:lpstr>
      <vt:lpstr>TABLE: CUSTOMER_TBL</vt:lpstr>
      <vt:lpstr>TABLE: CATEGORY_TBL</vt:lpstr>
      <vt:lpstr>TABLE: VEHICLE_TBL</vt:lpstr>
      <vt:lpstr>TABLE: BOOKING_TBL</vt:lpstr>
      <vt:lpstr>TABLE: PAYMENT_TBL</vt:lpstr>
      <vt:lpstr>ER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ALFAD LATHEEF</dc:creator>
  <cp:lastModifiedBy>Lost Wamp</cp:lastModifiedBy>
  <cp:revision>2</cp:revision>
  <dcterms:created xsi:type="dcterms:W3CDTF">2025-07-04T17:06:55Z</dcterms:created>
  <dcterms:modified xsi:type="dcterms:W3CDTF">2025-07-10T19:19:41Z</dcterms:modified>
</cp:coreProperties>
</file>