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13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49"/>
    <p:restoredTop sz="94662"/>
  </p:normalViewPr>
  <p:slideViewPr>
    <p:cSldViewPr snapToGrid="0" snapToObjects="1">
      <p:cViewPr varScale="1">
        <p:scale>
          <a:sx n="153" d="100"/>
          <a:sy n="153" d="100"/>
        </p:scale>
        <p:origin x="21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22C05A7-33A2-0045-9A3A-BC912C016807}" type="doc">
      <dgm:prSet loTypeId="urn:microsoft.com/office/officeart/2005/8/layout/hierarchy2" loCatId="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tr-TR"/>
        </a:p>
      </dgm:t>
    </dgm:pt>
    <dgm:pt modelId="{8090E870-3F36-D44A-83FF-DE96FE1B6CEC}">
      <dgm:prSet phldrT="[Metin]"/>
      <dgm:spPr/>
      <dgm:t>
        <a:bodyPr/>
        <a:lstStyle/>
        <a:p>
          <a:r>
            <a:rPr lang="tr-TR"/>
            <a:t>Doğal sayılar 1 den başlar</a:t>
          </a:r>
        </a:p>
      </dgm:t>
    </dgm:pt>
    <dgm:pt modelId="{66B9C842-344A-A249-9D93-EBE6FB70FC30}" type="parTrans" cxnId="{982C59EA-CFFF-6C48-97CC-E4B45C472CA8}">
      <dgm:prSet/>
      <dgm:spPr/>
      <dgm:t>
        <a:bodyPr/>
        <a:lstStyle/>
        <a:p>
          <a:endParaRPr lang="tr-TR"/>
        </a:p>
      </dgm:t>
    </dgm:pt>
    <dgm:pt modelId="{ED588385-75E0-F649-9507-59F9FC91B4F8}" type="sibTrans" cxnId="{982C59EA-CFFF-6C48-97CC-E4B45C472CA8}">
      <dgm:prSet/>
      <dgm:spPr/>
      <dgm:t>
        <a:bodyPr/>
        <a:lstStyle/>
        <a:p>
          <a:endParaRPr lang="tr-TR"/>
        </a:p>
      </dgm:t>
    </dgm:pt>
    <dgm:pt modelId="{02867D9E-A447-7845-AD05-CC2167C90FD2}">
      <dgm:prSet phldrT="[Metin]"/>
      <dgm:spPr/>
      <dgm:t>
        <a:bodyPr/>
        <a:lstStyle/>
        <a:p>
          <a:r>
            <a:rPr lang="tr-TR"/>
            <a:t>0 hariç bütün doğal sayılar sayma sayıdır.</a:t>
          </a:r>
        </a:p>
      </dgm:t>
    </dgm:pt>
    <dgm:pt modelId="{E0C7B6CD-9AEE-9E46-A8C9-50616F812CF9}" type="parTrans" cxnId="{D15413FF-A0FD-A241-B63D-042E8CD3F324}">
      <dgm:prSet/>
      <dgm:spPr/>
      <dgm:t>
        <a:bodyPr/>
        <a:lstStyle/>
        <a:p>
          <a:endParaRPr lang="tr-TR"/>
        </a:p>
      </dgm:t>
    </dgm:pt>
    <dgm:pt modelId="{C2ED82EF-53C7-5042-8FA7-F847A4E1D63F}" type="sibTrans" cxnId="{D15413FF-A0FD-A241-B63D-042E8CD3F324}">
      <dgm:prSet/>
      <dgm:spPr/>
      <dgm:t>
        <a:bodyPr/>
        <a:lstStyle/>
        <a:p>
          <a:endParaRPr lang="tr-TR"/>
        </a:p>
      </dgm:t>
    </dgm:pt>
    <dgm:pt modelId="{418AA2DF-55A5-D94F-B15C-6282D217E25D}">
      <dgm:prSet phldrT="[Metin]"/>
      <dgm:spPr/>
      <dgm:t>
        <a:bodyPr/>
        <a:lstStyle/>
        <a:p>
          <a:r>
            <a:rPr lang="tr-TR"/>
            <a:t>120 bir yüzlük iki onluktur.</a:t>
          </a:r>
        </a:p>
      </dgm:t>
    </dgm:pt>
    <dgm:pt modelId="{4CDEE154-EB2D-1E4A-B3E3-1BC77F96898E}" type="parTrans" cxnId="{0B0F7E7D-4340-2A46-894F-85F549D74D85}">
      <dgm:prSet/>
      <dgm:spPr/>
      <dgm:t>
        <a:bodyPr/>
        <a:lstStyle/>
        <a:p>
          <a:endParaRPr lang="tr-TR"/>
        </a:p>
      </dgm:t>
    </dgm:pt>
    <dgm:pt modelId="{D5F2F5DF-7D2E-FF43-8173-9B6009F25E32}" type="sibTrans" cxnId="{0B0F7E7D-4340-2A46-894F-85F549D74D85}">
      <dgm:prSet/>
      <dgm:spPr/>
      <dgm:t>
        <a:bodyPr/>
        <a:lstStyle/>
        <a:p>
          <a:endParaRPr lang="tr-TR"/>
        </a:p>
      </dgm:t>
    </dgm:pt>
    <dgm:pt modelId="{222822C9-ABAB-6F47-A411-EC4DDD059374}">
      <dgm:prSet phldrT="[Metin]"/>
      <dgm:spPr/>
      <dgm:t>
        <a:bodyPr/>
        <a:lstStyle/>
        <a:p>
          <a:r>
            <a:rPr lang="tr-TR"/>
            <a:t>9 birlik 5 onluktan oluşan sayı 95'tir.</a:t>
          </a:r>
        </a:p>
      </dgm:t>
    </dgm:pt>
    <dgm:pt modelId="{F184B104-3DE2-3842-97B7-C4633C0A0B48}" type="parTrans" cxnId="{AA391017-0153-674D-B722-DCC1A7CBD064}">
      <dgm:prSet/>
      <dgm:spPr/>
      <dgm:t>
        <a:bodyPr/>
        <a:lstStyle/>
        <a:p>
          <a:endParaRPr lang="tr-TR"/>
        </a:p>
      </dgm:t>
    </dgm:pt>
    <dgm:pt modelId="{71A56E83-35B0-D344-B5F8-27F0AE84D592}" type="sibTrans" cxnId="{AA391017-0153-674D-B722-DCC1A7CBD064}">
      <dgm:prSet/>
      <dgm:spPr/>
      <dgm:t>
        <a:bodyPr/>
        <a:lstStyle/>
        <a:p>
          <a:endParaRPr lang="tr-TR"/>
        </a:p>
      </dgm:t>
    </dgm:pt>
    <dgm:pt modelId="{4828ABCB-ECBD-4847-8450-9483C13FD136}">
      <dgm:prSet/>
      <dgm:spPr/>
      <dgm:t>
        <a:bodyPr/>
        <a:lstStyle/>
        <a:p>
          <a:r>
            <a:rPr lang="tr-TR"/>
            <a:t>10 kalem 1 destedir.</a:t>
          </a:r>
        </a:p>
      </dgm:t>
    </dgm:pt>
    <dgm:pt modelId="{CEED22E2-9C6E-134F-AC05-5151840FA687}" type="parTrans" cxnId="{4919B435-6561-544E-8140-D59E7C832F83}">
      <dgm:prSet/>
      <dgm:spPr/>
      <dgm:t>
        <a:bodyPr/>
        <a:lstStyle/>
        <a:p>
          <a:endParaRPr lang="tr-TR"/>
        </a:p>
      </dgm:t>
    </dgm:pt>
    <dgm:pt modelId="{35908D3A-424A-D04D-B528-93FEBFA3BCA3}" type="sibTrans" cxnId="{4919B435-6561-544E-8140-D59E7C832F83}">
      <dgm:prSet/>
      <dgm:spPr/>
      <dgm:t>
        <a:bodyPr/>
        <a:lstStyle/>
        <a:p>
          <a:endParaRPr lang="tr-TR"/>
        </a:p>
      </dgm:t>
    </dgm:pt>
    <dgm:pt modelId="{02B387B6-45CD-C645-83CA-2FC769F171ED}">
      <dgm:prSet/>
      <dgm:spPr/>
      <dgm:t>
        <a:bodyPr/>
        <a:lstStyle/>
        <a:p>
          <a:r>
            <a:rPr lang="tr-TR"/>
            <a:t>7 birlik 1 onluktur.</a:t>
          </a:r>
        </a:p>
      </dgm:t>
    </dgm:pt>
    <dgm:pt modelId="{4E8388FD-849A-CA48-926D-336C2A44FF08}" type="parTrans" cxnId="{FB94F95A-0DE4-D84C-86F6-576682D80CBE}">
      <dgm:prSet/>
      <dgm:spPr/>
      <dgm:t>
        <a:bodyPr/>
        <a:lstStyle/>
        <a:p>
          <a:endParaRPr lang="tr-TR"/>
        </a:p>
      </dgm:t>
    </dgm:pt>
    <dgm:pt modelId="{1D560FE7-C5D3-C549-9874-5A9ADD411A87}" type="sibTrans" cxnId="{FB94F95A-0DE4-D84C-86F6-576682D80CBE}">
      <dgm:prSet/>
      <dgm:spPr/>
      <dgm:t>
        <a:bodyPr/>
        <a:lstStyle/>
        <a:p>
          <a:endParaRPr lang="tr-TR"/>
        </a:p>
      </dgm:t>
    </dgm:pt>
    <dgm:pt modelId="{D7E71BC6-6159-B247-A3BB-A71B2A752435}">
      <dgm:prSet/>
      <dgm:spPr/>
      <dgm:t>
        <a:bodyPr/>
        <a:lstStyle/>
        <a:p>
          <a:r>
            <a:rPr lang="tr-TR"/>
            <a:t>12 silgi bir düzinedir.</a:t>
          </a:r>
        </a:p>
      </dgm:t>
    </dgm:pt>
    <dgm:pt modelId="{4DD38738-B84B-9649-8E70-B17D82E1B1FC}" type="parTrans" cxnId="{3C40735B-56D4-F247-B5A0-5E7BD6C07EEA}">
      <dgm:prSet/>
      <dgm:spPr/>
      <dgm:t>
        <a:bodyPr/>
        <a:lstStyle/>
        <a:p>
          <a:endParaRPr lang="tr-TR"/>
        </a:p>
      </dgm:t>
    </dgm:pt>
    <dgm:pt modelId="{3C7EE21C-968B-6B47-AA96-DF26F70B381B}" type="sibTrans" cxnId="{3C40735B-56D4-F247-B5A0-5E7BD6C07EEA}">
      <dgm:prSet/>
      <dgm:spPr/>
      <dgm:t>
        <a:bodyPr/>
        <a:lstStyle/>
        <a:p>
          <a:endParaRPr lang="tr-TR"/>
        </a:p>
      </dgm:t>
    </dgm:pt>
    <dgm:pt modelId="{FA61C3E6-99BC-5E49-B3EB-887F1DB6FA35}">
      <dgm:prSet/>
      <dgm:spPr/>
      <dgm:t>
        <a:bodyPr/>
        <a:lstStyle/>
        <a:p>
          <a:r>
            <a:rPr lang="tr-TR"/>
            <a:t>3</a:t>
          </a:r>
        </a:p>
      </dgm:t>
    </dgm:pt>
    <dgm:pt modelId="{5548A6ED-9957-8449-B3DE-E30C439ECDA6}" type="parTrans" cxnId="{C0485178-1C38-A94E-9084-C7E7EF032519}">
      <dgm:prSet/>
      <dgm:spPr/>
      <dgm:t>
        <a:bodyPr/>
        <a:lstStyle/>
        <a:p>
          <a:endParaRPr lang="tr-TR"/>
        </a:p>
      </dgm:t>
    </dgm:pt>
    <dgm:pt modelId="{D2BCED9D-5151-D741-BCEA-C144FB621DE9}" type="sibTrans" cxnId="{C0485178-1C38-A94E-9084-C7E7EF032519}">
      <dgm:prSet/>
      <dgm:spPr/>
      <dgm:t>
        <a:bodyPr/>
        <a:lstStyle/>
        <a:p>
          <a:endParaRPr lang="tr-TR"/>
        </a:p>
      </dgm:t>
    </dgm:pt>
    <dgm:pt modelId="{A3D65263-7E6A-1244-8F9F-4F9591DAFE60}">
      <dgm:prSet/>
      <dgm:spPr/>
      <dgm:t>
        <a:bodyPr/>
        <a:lstStyle/>
        <a:p>
          <a:r>
            <a:rPr lang="tr-TR"/>
            <a:t>4</a:t>
          </a:r>
        </a:p>
      </dgm:t>
    </dgm:pt>
    <dgm:pt modelId="{C699871C-6F16-DA49-B038-EFBD29AC31CE}" type="parTrans" cxnId="{C2323FE1-6D1E-2146-9AFE-7A2787642E7E}">
      <dgm:prSet/>
      <dgm:spPr/>
      <dgm:t>
        <a:bodyPr/>
        <a:lstStyle/>
        <a:p>
          <a:endParaRPr lang="tr-TR"/>
        </a:p>
      </dgm:t>
    </dgm:pt>
    <dgm:pt modelId="{6EE113A5-DFFB-D841-9345-63287D7F7B66}" type="sibTrans" cxnId="{C2323FE1-6D1E-2146-9AFE-7A2787642E7E}">
      <dgm:prSet/>
      <dgm:spPr/>
      <dgm:t>
        <a:bodyPr/>
        <a:lstStyle/>
        <a:p>
          <a:endParaRPr lang="tr-TR"/>
        </a:p>
      </dgm:t>
    </dgm:pt>
    <dgm:pt modelId="{EB3FAF06-5329-1944-9513-C5085DF0A024}">
      <dgm:prSet/>
      <dgm:spPr/>
      <dgm:t>
        <a:bodyPr/>
        <a:lstStyle/>
        <a:p>
          <a:r>
            <a:rPr lang="tr-TR"/>
            <a:t>1</a:t>
          </a:r>
        </a:p>
      </dgm:t>
    </dgm:pt>
    <dgm:pt modelId="{E7787B3D-A885-BF4B-9BD0-20C3B9BC566A}" type="parTrans" cxnId="{2EEB1F61-BF9D-344B-A065-F7053125C5FC}">
      <dgm:prSet/>
      <dgm:spPr/>
      <dgm:t>
        <a:bodyPr/>
        <a:lstStyle/>
        <a:p>
          <a:endParaRPr lang="tr-TR"/>
        </a:p>
      </dgm:t>
    </dgm:pt>
    <dgm:pt modelId="{FAF88BD4-79AC-3145-8203-0677F86227B6}" type="sibTrans" cxnId="{2EEB1F61-BF9D-344B-A065-F7053125C5FC}">
      <dgm:prSet/>
      <dgm:spPr/>
      <dgm:t>
        <a:bodyPr/>
        <a:lstStyle/>
        <a:p>
          <a:endParaRPr lang="tr-TR"/>
        </a:p>
      </dgm:t>
    </dgm:pt>
    <dgm:pt modelId="{F10EC9A0-DBB2-C848-AB78-A94624346BE4}">
      <dgm:prSet/>
      <dgm:spPr/>
      <dgm:t>
        <a:bodyPr/>
        <a:lstStyle/>
        <a:p>
          <a:r>
            <a:rPr lang="tr-TR"/>
            <a:t>2</a:t>
          </a:r>
        </a:p>
      </dgm:t>
    </dgm:pt>
    <dgm:pt modelId="{4DC4CC55-2C28-B744-A631-4A06003B597B}" type="parTrans" cxnId="{1EE66F48-9028-C546-91EA-65D0E3C1F5AB}">
      <dgm:prSet/>
      <dgm:spPr/>
      <dgm:t>
        <a:bodyPr/>
        <a:lstStyle/>
        <a:p>
          <a:endParaRPr lang="tr-TR"/>
        </a:p>
      </dgm:t>
    </dgm:pt>
    <dgm:pt modelId="{86BAB90E-65BE-C645-8AD4-31E44D4D8486}" type="sibTrans" cxnId="{1EE66F48-9028-C546-91EA-65D0E3C1F5AB}">
      <dgm:prSet/>
      <dgm:spPr/>
      <dgm:t>
        <a:bodyPr/>
        <a:lstStyle/>
        <a:p>
          <a:endParaRPr lang="tr-TR"/>
        </a:p>
      </dgm:t>
    </dgm:pt>
    <dgm:pt modelId="{FFCF2675-222D-C044-83AF-AD793261E5A9}">
      <dgm:prSet/>
      <dgm:spPr/>
      <dgm:t>
        <a:bodyPr/>
        <a:lstStyle/>
        <a:p>
          <a:r>
            <a:rPr lang="tr-TR"/>
            <a:t>5</a:t>
          </a:r>
        </a:p>
      </dgm:t>
    </dgm:pt>
    <dgm:pt modelId="{6A315067-4F17-D847-9B18-8577837D44B1}" type="parTrans" cxnId="{30C42C8C-993D-604B-898D-61368FF1F00A}">
      <dgm:prSet/>
      <dgm:spPr/>
      <dgm:t>
        <a:bodyPr/>
        <a:lstStyle/>
        <a:p>
          <a:endParaRPr lang="tr-TR"/>
        </a:p>
      </dgm:t>
    </dgm:pt>
    <dgm:pt modelId="{080C4468-27AF-D04D-AF68-29C9FD777CAE}" type="sibTrans" cxnId="{30C42C8C-993D-604B-898D-61368FF1F00A}">
      <dgm:prSet/>
      <dgm:spPr/>
      <dgm:t>
        <a:bodyPr/>
        <a:lstStyle/>
        <a:p>
          <a:endParaRPr lang="tr-TR"/>
        </a:p>
      </dgm:t>
    </dgm:pt>
    <dgm:pt modelId="{26658531-CA11-D74A-8975-6500FD6B169E}">
      <dgm:prSet/>
      <dgm:spPr/>
      <dgm:t>
        <a:bodyPr/>
        <a:lstStyle/>
        <a:p>
          <a:r>
            <a:rPr lang="tr-TR"/>
            <a:t>6</a:t>
          </a:r>
        </a:p>
      </dgm:t>
    </dgm:pt>
    <dgm:pt modelId="{525793EC-E3CF-474F-9D23-D9F96C0373E1}" type="parTrans" cxnId="{03409446-43F0-554D-9B7B-99767CBA9F7B}">
      <dgm:prSet/>
      <dgm:spPr/>
      <dgm:t>
        <a:bodyPr/>
        <a:lstStyle/>
        <a:p>
          <a:endParaRPr lang="tr-TR"/>
        </a:p>
      </dgm:t>
    </dgm:pt>
    <dgm:pt modelId="{7A718ED0-084C-D347-A6C0-5C262DAE6015}" type="sibTrans" cxnId="{03409446-43F0-554D-9B7B-99767CBA9F7B}">
      <dgm:prSet/>
      <dgm:spPr/>
      <dgm:t>
        <a:bodyPr/>
        <a:lstStyle/>
        <a:p>
          <a:endParaRPr lang="tr-TR"/>
        </a:p>
      </dgm:t>
    </dgm:pt>
    <dgm:pt modelId="{A800FCB2-B917-0F48-971B-D67E9A443FC3}">
      <dgm:prSet/>
      <dgm:spPr/>
      <dgm:t>
        <a:bodyPr/>
        <a:lstStyle/>
        <a:p>
          <a:r>
            <a:rPr lang="tr-TR"/>
            <a:t>7</a:t>
          </a:r>
        </a:p>
      </dgm:t>
    </dgm:pt>
    <dgm:pt modelId="{ADFCD8E5-0FD8-0F49-9409-967B0F3C5E0C}" type="parTrans" cxnId="{31B6115B-57A8-1D4D-A38B-1AF2219D082B}">
      <dgm:prSet/>
      <dgm:spPr/>
      <dgm:t>
        <a:bodyPr/>
        <a:lstStyle/>
        <a:p>
          <a:endParaRPr lang="tr-TR"/>
        </a:p>
      </dgm:t>
    </dgm:pt>
    <dgm:pt modelId="{31F0F101-7C3F-5945-81B5-23F81654E22D}" type="sibTrans" cxnId="{31B6115B-57A8-1D4D-A38B-1AF2219D082B}">
      <dgm:prSet/>
      <dgm:spPr/>
      <dgm:t>
        <a:bodyPr/>
        <a:lstStyle/>
        <a:p>
          <a:endParaRPr lang="tr-TR"/>
        </a:p>
      </dgm:t>
    </dgm:pt>
    <dgm:pt modelId="{F8EA5977-1BF9-FF4D-AAF0-82A7B03B8EEE}">
      <dgm:prSet/>
      <dgm:spPr/>
      <dgm:t>
        <a:bodyPr/>
        <a:lstStyle/>
        <a:p>
          <a:r>
            <a:rPr lang="tr-TR"/>
            <a:t>8</a:t>
          </a:r>
        </a:p>
      </dgm:t>
    </dgm:pt>
    <dgm:pt modelId="{54739A3A-9D9F-E84D-B3AD-4BCF494BCF55}" type="parTrans" cxnId="{AC41CAEE-3101-0949-9740-96DCAEBE024F}">
      <dgm:prSet/>
      <dgm:spPr/>
      <dgm:t>
        <a:bodyPr/>
        <a:lstStyle/>
        <a:p>
          <a:endParaRPr lang="tr-TR"/>
        </a:p>
      </dgm:t>
    </dgm:pt>
    <dgm:pt modelId="{70C14DA6-F582-144D-906E-118D5B86912F}" type="sibTrans" cxnId="{AC41CAEE-3101-0949-9740-96DCAEBE024F}">
      <dgm:prSet/>
      <dgm:spPr/>
      <dgm:t>
        <a:bodyPr/>
        <a:lstStyle/>
        <a:p>
          <a:endParaRPr lang="tr-TR"/>
        </a:p>
      </dgm:t>
    </dgm:pt>
    <dgm:pt modelId="{9CB1E05A-E8D7-744A-969C-B01CD64300D1}" type="pres">
      <dgm:prSet presAssocID="{022C05A7-33A2-0045-9A3A-BC912C016807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tr-TR"/>
        </a:p>
      </dgm:t>
    </dgm:pt>
    <dgm:pt modelId="{0319D5A1-205E-EA4B-AD70-42BA017229CF}" type="pres">
      <dgm:prSet presAssocID="{8090E870-3F36-D44A-83FF-DE96FE1B6CEC}" presName="root1" presStyleCnt="0"/>
      <dgm:spPr/>
    </dgm:pt>
    <dgm:pt modelId="{EA1A80DA-04F0-8042-9331-08636BB906A4}" type="pres">
      <dgm:prSet presAssocID="{8090E870-3F36-D44A-83FF-DE96FE1B6CEC}" presName="LevelOneTextNode" presStyleLbl="node0" presStyleIdx="0" presStyleCnt="1" custLinFactNeighborX="-83909" custLinFactNeighborY="4925">
        <dgm:presLayoutVars>
          <dgm:chPref val="3"/>
        </dgm:presLayoutVars>
      </dgm:prSet>
      <dgm:spPr/>
      <dgm:t>
        <a:bodyPr/>
        <a:lstStyle/>
        <a:p>
          <a:endParaRPr lang="tr-TR"/>
        </a:p>
      </dgm:t>
    </dgm:pt>
    <dgm:pt modelId="{7DDE1B73-1306-3245-9A0C-55DD932324E8}" type="pres">
      <dgm:prSet presAssocID="{8090E870-3F36-D44A-83FF-DE96FE1B6CEC}" presName="level2hierChild" presStyleCnt="0"/>
      <dgm:spPr/>
    </dgm:pt>
    <dgm:pt modelId="{D68B1107-5B36-A142-9A6C-D579144EC218}" type="pres">
      <dgm:prSet presAssocID="{E0C7B6CD-9AEE-9E46-A8C9-50616F812CF9}" presName="conn2-1" presStyleLbl="parChTrans1D2" presStyleIdx="0" presStyleCnt="2"/>
      <dgm:spPr/>
      <dgm:t>
        <a:bodyPr/>
        <a:lstStyle/>
        <a:p>
          <a:endParaRPr lang="tr-TR"/>
        </a:p>
      </dgm:t>
    </dgm:pt>
    <dgm:pt modelId="{0C6E9A54-9788-E14A-A1F9-D9B1AEBC9BA2}" type="pres">
      <dgm:prSet presAssocID="{E0C7B6CD-9AEE-9E46-A8C9-50616F812CF9}" presName="connTx" presStyleLbl="parChTrans1D2" presStyleIdx="0" presStyleCnt="2"/>
      <dgm:spPr/>
      <dgm:t>
        <a:bodyPr/>
        <a:lstStyle/>
        <a:p>
          <a:endParaRPr lang="tr-TR"/>
        </a:p>
      </dgm:t>
    </dgm:pt>
    <dgm:pt modelId="{CB9BBFE0-D78B-5745-8492-764280A98A07}" type="pres">
      <dgm:prSet presAssocID="{02867D9E-A447-7845-AD05-CC2167C90FD2}" presName="root2" presStyleCnt="0"/>
      <dgm:spPr/>
    </dgm:pt>
    <dgm:pt modelId="{656FDBC1-4A07-034E-AAAA-6AA8DB73E343}" type="pres">
      <dgm:prSet presAssocID="{02867D9E-A447-7845-AD05-CC2167C90FD2}" presName="LevelTwoTextNode" presStyleLbl="node2" presStyleIdx="0" presStyleCnt="2" custLinFactNeighborX="-73099" custLinFactNeighborY="-13073">
        <dgm:presLayoutVars>
          <dgm:chPref val="3"/>
        </dgm:presLayoutVars>
      </dgm:prSet>
      <dgm:spPr/>
      <dgm:t>
        <a:bodyPr/>
        <a:lstStyle/>
        <a:p>
          <a:endParaRPr lang="tr-TR"/>
        </a:p>
      </dgm:t>
    </dgm:pt>
    <dgm:pt modelId="{DFA73C99-FEBD-EC4E-86F6-30117F5D6CA5}" type="pres">
      <dgm:prSet presAssocID="{02867D9E-A447-7845-AD05-CC2167C90FD2}" presName="level3hierChild" presStyleCnt="0"/>
      <dgm:spPr/>
    </dgm:pt>
    <dgm:pt modelId="{CD5CACBD-6B35-3C47-8BC2-FC0E1E9F2EF2}" type="pres">
      <dgm:prSet presAssocID="{4CDEE154-EB2D-1E4A-B3E3-1BC77F96898E}" presName="conn2-1" presStyleLbl="parChTrans1D3" presStyleIdx="0" presStyleCnt="4"/>
      <dgm:spPr/>
      <dgm:t>
        <a:bodyPr/>
        <a:lstStyle/>
        <a:p>
          <a:endParaRPr lang="tr-TR"/>
        </a:p>
      </dgm:t>
    </dgm:pt>
    <dgm:pt modelId="{938161B4-27C0-C34A-87FD-16405C97D61B}" type="pres">
      <dgm:prSet presAssocID="{4CDEE154-EB2D-1E4A-B3E3-1BC77F96898E}" presName="connTx" presStyleLbl="parChTrans1D3" presStyleIdx="0" presStyleCnt="4"/>
      <dgm:spPr/>
      <dgm:t>
        <a:bodyPr/>
        <a:lstStyle/>
        <a:p>
          <a:endParaRPr lang="tr-TR"/>
        </a:p>
      </dgm:t>
    </dgm:pt>
    <dgm:pt modelId="{6F5E22BD-61DD-EB40-993F-F7FFBD9B2C6E}" type="pres">
      <dgm:prSet presAssocID="{418AA2DF-55A5-D94F-B15C-6282D217E25D}" presName="root2" presStyleCnt="0"/>
      <dgm:spPr/>
    </dgm:pt>
    <dgm:pt modelId="{065750CC-9897-F942-959D-DB2D3A12E6AB}" type="pres">
      <dgm:prSet presAssocID="{418AA2DF-55A5-D94F-B15C-6282D217E25D}" presName="LevelTwoTextNode" presStyleLbl="node3" presStyleIdx="0" presStyleCnt="4">
        <dgm:presLayoutVars>
          <dgm:chPref val="3"/>
        </dgm:presLayoutVars>
      </dgm:prSet>
      <dgm:spPr/>
      <dgm:t>
        <a:bodyPr/>
        <a:lstStyle/>
        <a:p>
          <a:endParaRPr lang="tr-TR"/>
        </a:p>
      </dgm:t>
    </dgm:pt>
    <dgm:pt modelId="{EB5699BD-5C1C-CF4B-ACE5-9FE4F61D4FEA}" type="pres">
      <dgm:prSet presAssocID="{418AA2DF-55A5-D94F-B15C-6282D217E25D}" presName="level3hierChild" presStyleCnt="0"/>
      <dgm:spPr/>
    </dgm:pt>
    <dgm:pt modelId="{1A93294A-1A85-4143-9F94-3BDD1076C8C1}" type="pres">
      <dgm:prSet presAssocID="{E7787B3D-A885-BF4B-9BD0-20C3B9BC566A}" presName="conn2-1" presStyleLbl="parChTrans1D4" presStyleIdx="0" presStyleCnt="8"/>
      <dgm:spPr/>
      <dgm:t>
        <a:bodyPr/>
        <a:lstStyle/>
        <a:p>
          <a:endParaRPr lang="tr-TR"/>
        </a:p>
      </dgm:t>
    </dgm:pt>
    <dgm:pt modelId="{991BA951-4AC2-864B-9BAC-B57260214D83}" type="pres">
      <dgm:prSet presAssocID="{E7787B3D-A885-BF4B-9BD0-20C3B9BC566A}" presName="connTx" presStyleLbl="parChTrans1D4" presStyleIdx="0" presStyleCnt="8"/>
      <dgm:spPr/>
      <dgm:t>
        <a:bodyPr/>
        <a:lstStyle/>
        <a:p>
          <a:endParaRPr lang="tr-TR"/>
        </a:p>
      </dgm:t>
    </dgm:pt>
    <dgm:pt modelId="{F850B8B9-8AAF-C743-B557-F7706D47F4D2}" type="pres">
      <dgm:prSet presAssocID="{EB3FAF06-5329-1944-9513-C5085DF0A024}" presName="root2" presStyleCnt="0"/>
      <dgm:spPr/>
    </dgm:pt>
    <dgm:pt modelId="{C6A59F2A-0C53-CE46-A86D-CCCF0AD6B7EF}" type="pres">
      <dgm:prSet presAssocID="{EB3FAF06-5329-1944-9513-C5085DF0A024}" presName="LevelTwoTextNode" presStyleLbl="node4" presStyleIdx="0" presStyleCnt="8">
        <dgm:presLayoutVars>
          <dgm:chPref val="3"/>
        </dgm:presLayoutVars>
      </dgm:prSet>
      <dgm:spPr/>
      <dgm:t>
        <a:bodyPr/>
        <a:lstStyle/>
        <a:p>
          <a:endParaRPr lang="tr-TR"/>
        </a:p>
      </dgm:t>
    </dgm:pt>
    <dgm:pt modelId="{4ACEE37B-2B5A-3C44-99E4-DF84C616E66B}" type="pres">
      <dgm:prSet presAssocID="{EB3FAF06-5329-1944-9513-C5085DF0A024}" presName="level3hierChild" presStyleCnt="0"/>
      <dgm:spPr/>
    </dgm:pt>
    <dgm:pt modelId="{DDAFFF53-958D-8643-B527-DD10A1C591E2}" type="pres">
      <dgm:prSet presAssocID="{4DC4CC55-2C28-B744-A631-4A06003B597B}" presName="conn2-1" presStyleLbl="parChTrans1D4" presStyleIdx="1" presStyleCnt="8"/>
      <dgm:spPr/>
      <dgm:t>
        <a:bodyPr/>
        <a:lstStyle/>
        <a:p>
          <a:endParaRPr lang="tr-TR"/>
        </a:p>
      </dgm:t>
    </dgm:pt>
    <dgm:pt modelId="{94FCC43F-B8C2-6C47-B52E-078D9382242F}" type="pres">
      <dgm:prSet presAssocID="{4DC4CC55-2C28-B744-A631-4A06003B597B}" presName="connTx" presStyleLbl="parChTrans1D4" presStyleIdx="1" presStyleCnt="8"/>
      <dgm:spPr/>
      <dgm:t>
        <a:bodyPr/>
        <a:lstStyle/>
        <a:p>
          <a:endParaRPr lang="tr-TR"/>
        </a:p>
      </dgm:t>
    </dgm:pt>
    <dgm:pt modelId="{C3971B60-1E9D-8A43-866E-EB9AF62EE020}" type="pres">
      <dgm:prSet presAssocID="{F10EC9A0-DBB2-C848-AB78-A94624346BE4}" presName="root2" presStyleCnt="0"/>
      <dgm:spPr/>
    </dgm:pt>
    <dgm:pt modelId="{20247EF5-80DA-3940-B074-05CCD764FDF7}" type="pres">
      <dgm:prSet presAssocID="{F10EC9A0-DBB2-C848-AB78-A94624346BE4}" presName="LevelTwoTextNode" presStyleLbl="node4" presStyleIdx="1" presStyleCnt="8">
        <dgm:presLayoutVars>
          <dgm:chPref val="3"/>
        </dgm:presLayoutVars>
      </dgm:prSet>
      <dgm:spPr/>
      <dgm:t>
        <a:bodyPr/>
        <a:lstStyle/>
        <a:p>
          <a:endParaRPr lang="tr-TR"/>
        </a:p>
      </dgm:t>
    </dgm:pt>
    <dgm:pt modelId="{8E90A32C-A283-9E46-BCA6-AE5C1225B418}" type="pres">
      <dgm:prSet presAssocID="{F10EC9A0-DBB2-C848-AB78-A94624346BE4}" presName="level3hierChild" presStyleCnt="0"/>
      <dgm:spPr/>
    </dgm:pt>
    <dgm:pt modelId="{D8549417-205A-3C47-B365-168017A13F42}" type="pres">
      <dgm:prSet presAssocID="{F184B104-3DE2-3842-97B7-C4633C0A0B48}" presName="conn2-1" presStyleLbl="parChTrans1D3" presStyleIdx="1" presStyleCnt="4"/>
      <dgm:spPr/>
      <dgm:t>
        <a:bodyPr/>
        <a:lstStyle/>
        <a:p>
          <a:endParaRPr lang="tr-TR"/>
        </a:p>
      </dgm:t>
    </dgm:pt>
    <dgm:pt modelId="{DA832252-D778-654E-9DBF-3733C47375FA}" type="pres">
      <dgm:prSet presAssocID="{F184B104-3DE2-3842-97B7-C4633C0A0B48}" presName="connTx" presStyleLbl="parChTrans1D3" presStyleIdx="1" presStyleCnt="4"/>
      <dgm:spPr/>
      <dgm:t>
        <a:bodyPr/>
        <a:lstStyle/>
        <a:p>
          <a:endParaRPr lang="tr-TR"/>
        </a:p>
      </dgm:t>
    </dgm:pt>
    <dgm:pt modelId="{D4A1D8B3-07BD-7D4C-BA0C-F834839FF4CE}" type="pres">
      <dgm:prSet presAssocID="{222822C9-ABAB-6F47-A411-EC4DDD059374}" presName="root2" presStyleCnt="0"/>
      <dgm:spPr/>
    </dgm:pt>
    <dgm:pt modelId="{EDA73D63-08FE-584B-95F9-96B04C25874D}" type="pres">
      <dgm:prSet presAssocID="{222822C9-ABAB-6F47-A411-EC4DDD059374}" presName="LevelTwoTextNode" presStyleLbl="node3" presStyleIdx="1" presStyleCnt="4">
        <dgm:presLayoutVars>
          <dgm:chPref val="3"/>
        </dgm:presLayoutVars>
      </dgm:prSet>
      <dgm:spPr/>
      <dgm:t>
        <a:bodyPr/>
        <a:lstStyle/>
        <a:p>
          <a:endParaRPr lang="tr-TR"/>
        </a:p>
      </dgm:t>
    </dgm:pt>
    <dgm:pt modelId="{22615E2E-18FA-7242-9E9B-3A5CE7E5F9CF}" type="pres">
      <dgm:prSet presAssocID="{222822C9-ABAB-6F47-A411-EC4DDD059374}" presName="level3hierChild" presStyleCnt="0"/>
      <dgm:spPr/>
    </dgm:pt>
    <dgm:pt modelId="{D0E70628-C565-6640-A37D-E3DC1BD80847}" type="pres">
      <dgm:prSet presAssocID="{5548A6ED-9957-8449-B3DE-E30C439ECDA6}" presName="conn2-1" presStyleLbl="parChTrans1D4" presStyleIdx="2" presStyleCnt="8"/>
      <dgm:spPr/>
      <dgm:t>
        <a:bodyPr/>
        <a:lstStyle/>
        <a:p>
          <a:endParaRPr lang="tr-TR"/>
        </a:p>
      </dgm:t>
    </dgm:pt>
    <dgm:pt modelId="{0C782204-CAC6-D642-816D-B223B69DA2E4}" type="pres">
      <dgm:prSet presAssocID="{5548A6ED-9957-8449-B3DE-E30C439ECDA6}" presName="connTx" presStyleLbl="parChTrans1D4" presStyleIdx="2" presStyleCnt="8"/>
      <dgm:spPr/>
      <dgm:t>
        <a:bodyPr/>
        <a:lstStyle/>
        <a:p>
          <a:endParaRPr lang="tr-TR"/>
        </a:p>
      </dgm:t>
    </dgm:pt>
    <dgm:pt modelId="{9C8A81AA-4F9B-704D-87C3-B3AD47EC0F86}" type="pres">
      <dgm:prSet presAssocID="{FA61C3E6-99BC-5E49-B3EB-887F1DB6FA35}" presName="root2" presStyleCnt="0"/>
      <dgm:spPr/>
    </dgm:pt>
    <dgm:pt modelId="{F97B9F73-6C5F-4145-AA34-00C45184ED5F}" type="pres">
      <dgm:prSet presAssocID="{FA61C3E6-99BC-5E49-B3EB-887F1DB6FA35}" presName="LevelTwoTextNode" presStyleLbl="node4" presStyleIdx="2" presStyleCnt="8">
        <dgm:presLayoutVars>
          <dgm:chPref val="3"/>
        </dgm:presLayoutVars>
      </dgm:prSet>
      <dgm:spPr/>
      <dgm:t>
        <a:bodyPr/>
        <a:lstStyle/>
        <a:p>
          <a:endParaRPr lang="tr-TR"/>
        </a:p>
      </dgm:t>
    </dgm:pt>
    <dgm:pt modelId="{4E9637C9-9B5A-C041-AA13-9411F240BA74}" type="pres">
      <dgm:prSet presAssocID="{FA61C3E6-99BC-5E49-B3EB-887F1DB6FA35}" presName="level3hierChild" presStyleCnt="0"/>
      <dgm:spPr/>
    </dgm:pt>
    <dgm:pt modelId="{728E7DF5-C365-E940-8824-41E572545535}" type="pres">
      <dgm:prSet presAssocID="{C699871C-6F16-DA49-B038-EFBD29AC31CE}" presName="conn2-1" presStyleLbl="parChTrans1D4" presStyleIdx="3" presStyleCnt="8"/>
      <dgm:spPr/>
      <dgm:t>
        <a:bodyPr/>
        <a:lstStyle/>
        <a:p>
          <a:endParaRPr lang="tr-TR"/>
        </a:p>
      </dgm:t>
    </dgm:pt>
    <dgm:pt modelId="{20160542-5442-4746-8454-0F42E39A0C41}" type="pres">
      <dgm:prSet presAssocID="{C699871C-6F16-DA49-B038-EFBD29AC31CE}" presName="connTx" presStyleLbl="parChTrans1D4" presStyleIdx="3" presStyleCnt="8"/>
      <dgm:spPr/>
      <dgm:t>
        <a:bodyPr/>
        <a:lstStyle/>
        <a:p>
          <a:endParaRPr lang="tr-TR"/>
        </a:p>
      </dgm:t>
    </dgm:pt>
    <dgm:pt modelId="{DA4DE3AD-343A-E940-A877-F33B6ED55AA0}" type="pres">
      <dgm:prSet presAssocID="{A3D65263-7E6A-1244-8F9F-4F9591DAFE60}" presName="root2" presStyleCnt="0"/>
      <dgm:spPr/>
    </dgm:pt>
    <dgm:pt modelId="{A5510945-7B88-E742-982A-5FAC35FB595F}" type="pres">
      <dgm:prSet presAssocID="{A3D65263-7E6A-1244-8F9F-4F9591DAFE60}" presName="LevelTwoTextNode" presStyleLbl="node4" presStyleIdx="3" presStyleCnt="8">
        <dgm:presLayoutVars>
          <dgm:chPref val="3"/>
        </dgm:presLayoutVars>
      </dgm:prSet>
      <dgm:spPr/>
      <dgm:t>
        <a:bodyPr/>
        <a:lstStyle/>
        <a:p>
          <a:endParaRPr lang="tr-TR"/>
        </a:p>
      </dgm:t>
    </dgm:pt>
    <dgm:pt modelId="{5B845A8C-465C-034D-8E0E-3E795351F133}" type="pres">
      <dgm:prSet presAssocID="{A3D65263-7E6A-1244-8F9F-4F9591DAFE60}" presName="level3hierChild" presStyleCnt="0"/>
      <dgm:spPr/>
    </dgm:pt>
    <dgm:pt modelId="{934A7447-125B-C54C-8F17-8E0745997E60}" type="pres">
      <dgm:prSet presAssocID="{CEED22E2-9C6E-134F-AC05-5151840FA687}" presName="conn2-1" presStyleLbl="parChTrans1D2" presStyleIdx="1" presStyleCnt="2"/>
      <dgm:spPr/>
      <dgm:t>
        <a:bodyPr/>
        <a:lstStyle/>
        <a:p>
          <a:endParaRPr lang="tr-TR"/>
        </a:p>
      </dgm:t>
    </dgm:pt>
    <dgm:pt modelId="{D03700F3-AFDB-6448-B9C4-05D8B2FA3A5C}" type="pres">
      <dgm:prSet presAssocID="{CEED22E2-9C6E-134F-AC05-5151840FA687}" presName="connTx" presStyleLbl="parChTrans1D2" presStyleIdx="1" presStyleCnt="2"/>
      <dgm:spPr/>
      <dgm:t>
        <a:bodyPr/>
        <a:lstStyle/>
        <a:p>
          <a:endParaRPr lang="tr-TR"/>
        </a:p>
      </dgm:t>
    </dgm:pt>
    <dgm:pt modelId="{B33A84B5-CB17-E549-B5A1-E254F1EAAFA3}" type="pres">
      <dgm:prSet presAssocID="{4828ABCB-ECBD-4847-8450-9483C13FD136}" presName="root2" presStyleCnt="0"/>
      <dgm:spPr/>
    </dgm:pt>
    <dgm:pt modelId="{88EA760D-B730-4540-BFDA-7C91620B69C9}" type="pres">
      <dgm:prSet presAssocID="{4828ABCB-ECBD-4847-8450-9483C13FD136}" presName="LevelTwoTextNode" presStyleLbl="node2" presStyleIdx="1" presStyleCnt="2" custLinFactNeighborX="-68072" custLinFactNeighborY="-5563">
        <dgm:presLayoutVars>
          <dgm:chPref val="3"/>
        </dgm:presLayoutVars>
      </dgm:prSet>
      <dgm:spPr/>
      <dgm:t>
        <a:bodyPr/>
        <a:lstStyle/>
        <a:p>
          <a:endParaRPr lang="tr-TR"/>
        </a:p>
      </dgm:t>
    </dgm:pt>
    <dgm:pt modelId="{AA7E06F9-1648-5643-AB75-EC87CA9FF1E3}" type="pres">
      <dgm:prSet presAssocID="{4828ABCB-ECBD-4847-8450-9483C13FD136}" presName="level3hierChild" presStyleCnt="0"/>
      <dgm:spPr/>
    </dgm:pt>
    <dgm:pt modelId="{DA34212D-BE35-774F-ABEE-78B4DEABDE4A}" type="pres">
      <dgm:prSet presAssocID="{4E8388FD-849A-CA48-926D-336C2A44FF08}" presName="conn2-1" presStyleLbl="parChTrans1D3" presStyleIdx="2" presStyleCnt="4"/>
      <dgm:spPr/>
      <dgm:t>
        <a:bodyPr/>
        <a:lstStyle/>
        <a:p>
          <a:endParaRPr lang="tr-TR"/>
        </a:p>
      </dgm:t>
    </dgm:pt>
    <dgm:pt modelId="{9C6D0053-FE4F-CF43-930C-CB032B8A4D9D}" type="pres">
      <dgm:prSet presAssocID="{4E8388FD-849A-CA48-926D-336C2A44FF08}" presName="connTx" presStyleLbl="parChTrans1D3" presStyleIdx="2" presStyleCnt="4"/>
      <dgm:spPr/>
      <dgm:t>
        <a:bodyPr/>
        <a:lstStyle/>
        <a:p>
          <a:endParaRPr lang="tr-TR"/>
        </a:p>
      </dgm:t>
    </dgm:pt>
    <dgm:pt modelId="{B58F1BB2-6581-2445-9DE0-AB38B521B8E3}" type="pres">
      <dgm:prSet presAssocID="{02B387B6-45CD-C645-83CA-2FC769F171ED}" presName="root2" presStyleCnt="0"/>
      <dgm:spPr/>
    </dgm:pt>
    <dgm:pt modelId="{A1C0BB80-6FB4-874D-B21B-4D1553D51B96}" type="pres">
      <dgm:prSet presAssocID="{02B387B6-45CD-C645-83CA-2FC769F171ED}" presName="LevelTwoTextNode" presStyleLbl="node3" presStyleIdx="2" presStyleCnt="4">
        <dgm:presLayoutVars>
          <dgm:chPref val="3"/>
        </dgm:presLayoutVars>
      </dgm:prSet>
      <dgm:spPr/>
      <dgm:t>
        <a:bodyPr/>
        <a:lstStyle/>
        <a:p>
          <a:endParaRPr lang="tr-TR"/>
        </a:p>
      </dgm:t>
    </dgm:pt>
    <dgm:pt modelId="{6BC888F3-3EEA-A74D-80AA-E5B05441E873}" type="pres">
      <dgm:prSet presAssocID="{02B387B6-45CD-C645-83CA-2FC769F171ED}" presName="level3hierChild" presStyleCnt="0"/>
      <dgm:spPr/>
    </dgm:pt>
    <dgm:pt modelId="{19AEAFFB-1B5A-1147-9050-EBD16C2CE2E1}" type="pres">
      <dgm:prSet presAssocID="{6A315067-4F17-D847-9B18-8577837D44B1}" presName="conn2-1" presStyleLbl="parChTrans1D4" presStyleIdx="4" presStyleCnt="8"/>
      <dgm:spPr/>
      <dgm:t>
        <a:bodyPr/>
        <a:lstStyle/>
        <a:p>
          <a:endParaRPr lang="tr-TR"/>
        </a:p>
      </dgm:t>
    </dgm:pt>
    <dgm:pt modelId="{04403B2E-66D4-A24C-9119-E0AFA7630848}" type="pres">
      <dgm:prSet presAssocID="{6A315067-4F17-D847-9B18-8577837D44B1}" presName="connTx" presStyleLbl="parChTrans1D4" presStyleIdx="4" presStyleCnt="8"/>
      <dgm:spPr/>
      <dgm:t>
        <a:bodyPr/>
        <a:lstStyle/>
        <a:p>
          <a:endParaRPr lang="tr-TR"/>
        </a:p>
      </dgm:t>
    </dgm:pt>
    <dgm:pt modelId="{97AAD497-2A06-4242-B564-19836BDDA627}" type="pres">
      <dgm:prSet presAssocID="{FFCF2675-222D-C044-83AF-AD793261E5A9}" presName="root2" presStyleCnt="0"/>
      <dgm:spPr/>
    </dgm:pt>
    <dgm:pt modelId="{3DFA69F8-06DD-624F-92B2-8AADCC2DE83D}" type="pres">
      <dgm:prSet presAssocID="{FFCF2675-222D-C044-83AF-AD793261E5A9}" presName="LevelTwoTextNode" presStyleLbl="node4" presStyleIdx="4" presStyleCnt="8">
        <dgm:presLayoutVars>
          <dgm:chPref val="3"/>
        </dgm:presLayoutVars>
      </dgm:prSet>
      <dgm:spPr/>
      <dgm:t>
        <a:bodyPr/>
        <a:lstStyle/>
        <a:p>
          <a:endParaRPr lang="tr-TR"/>
        </a:p>
      </dgm:t>
    </dgm:pt>
    <dgm:pt modelId="{761F2AAD-356C-F04B-859D-543AF05C6616}" type="pres">
      <dgm:prSet presAssocID="{FFCF2675-222D-C044-83AF-AD793261E5A9}" presName="level3hierChild" presStyleCnt="0"/>
      <dgm:spPr/>
    </dgm:pt>
    <dgm:pt modelId="{6F7C7D62-3421-EC42-8A9B-F9A61DAC9110}" type="pres">
      <dgm:prSet presAssocID="{525793EC-E3CF-474F-9D23-D9F96C0373E1}" presName="conn2-1" presStyleLbl="parChTrans1D4" presStyleIdx="5" presStyleCnt="8"/>
      <dgm:spPr/>
      <dgm:t>
        <a:bodyPr/>
        <a:lstStyle/>
        <a:p>
          <a:endParaRPr lang="tr-TR"/>
        </a:p>
      </dgm:t>
    </dgm:pt>
    <dgm:pt modelId="{8A4CCC60-C579-DC49-A33C-7927BE7A4189}" type="pres">
      <dgm:prSet presAssocID="{525793EC-E3CF-474F-9D23-D9F96C0373E1}" presName="connTx" presStyleLbl="parChTrans1D4" presStyleIdx="5" presStyleCnt="8"/>
      <dgm:spPr/>
      <dgm:t>
        <a:bodyPr/>
        <a:lstStyle/>
        <a:p>
          <a:endParaRPr lang="tr-TR"/>
        </a:p>
      </dgm:t>
    </dgm:pt>
    <dgm:pt modelId="{9681A19B-D95B-0A47-82D0-E8CC69A17EA8}" type="pres">
      <dgm:prSet presAssocID="{26658531-CA11-D74A-8975-6500FD6B169E}" presName="root2" presStyleCnt="0"/>
      <dgm:spPr/>
    </dgm:pt>
    <dgm:pt modelId="{446C0812-01C5-7641-B92A-A13A9B4A2F99}" type="pres">
      <dgm:prSet presAssocID="{26658531-CA11-D74A-8975-6500FD6B169E}" presName="LevelTwoTextNode" presStyleLbl="node4" presStyleIdx="5" presStyleCnt="8">
        <dgm:presLayoutVars>
          <dgm:chPref val="3"/>
        </dgm:presLayoutVars>
      </dgm:prSet>
      <dgm:spPr/>
      <dgm:t>
        <a:bodyPr/>
        <a:lstStyle/>
        <a:p>
          <a:endParaRPr lang="tr-TR"/>
        </a:p>
      </dgm:t>
    </dgm:pt>
    <dgm:pt modelId="{F65EEDC9-9F36-CC42-9D82-DA9D83DE8E5B}" type="pres">
      <dgm:prSet presAssocID="{26658531-CA11-D74A-8975-6500FD6B169E}" presName="level3hierChild" presStyleCnt="0"/>
      <dgm:spPr/>
    </dgm:pt>
    <dgm:pt modelId="{7F67210D-DAC6-AA43-A07D-DEFE394BD645}" type="pres">
      <dgm:prSet presAssocID="{4DD38738-B84B-9649-8E70-B17D82E1B1FC}" presName="conn2-1" presStyleLbl="parChTrans1D3" presStyleIdx="3" presStyleCnt="4"/>
      <dgm:spPr/>
      <dgm:t>
        <a:bodyPr/>
        <a:lstStyle/>
        <a:p>
          <a:endParaRPr lang="tr-TR"/>
        </a:p>
      </dgm:t>
    </dgm:pt>
    <dgm:pt modelId="{2D0AB8F8-CB10-B144-B122-BF4F3FD53F8C}" type="pres">
      <dgm:prSet presAssocID="{4DD38738-B84B-9649-8E70-B17D82E1B1FC}" presName="connTx" presStyleLbl="parChTrans1D3" presStyleIdx="3" presStyleCnt="4"/>
      <dgm:spPr/>
      <dgm:t>
        <a:bodyPr/>
        <a:lstStyle/>
        <a:p>
          <a:endParaRPr lang="tr-TR"/>
        </a:p>
      </dgm:t>
    </dgm:pt>
    <dgm:pt modelId="{AC0EA111-8210-DC48-AB98-F70108341648}" type="pres">
      <dgm:prSet presAssocID="{D7E71BC6-6159-B247-A3BB-A71B2A752435}" presName="root2" presStyleCnt="0"/>
      <dgm:spPr/>
    </dgm:pt>
    <dgm:pt modelId="{53420E84-26C7-464C-868E-1E370DD2FE30}" type="pres">
      <dgm:prSet presAssocID="{D7E71BC6-6159-B247-A3BB-A71B2A752435}" presName="LevelTwoTextNode" presStyleLbl="node3" presStyleIdx="3" presStyleCnt="4">
        <dgm:presLayoutVars>
          <dgm:chPref val="3"/>
        </dgm:presLayoutVars>
      </dgm:prSet>
      <dgm:spPr/>
      <dgm:t>
        <a:bodyPr/>
        <a:lstStyle/>
        <a:p>
          <a:endParaRPr lang="tr-TR"/>
        </a:p>
      </dgm:t>
    </dgm:pt>
    <dgm:pt modelId="{DE748F45-A380-D849-88F0-0046197A2FF0}" type="pres">
      <dgm:prSet presAssocID="{D7E71BC6-6159-B247-A3BB-A71B2A752435}" presName="level3hierChild" presStyleCnt="0"/>
      <dgm:spPr/>
    </dgm:pt>
    <dgm:pt modelId="{3D58FCFC-21EC-5D4E-B83E-4193BFD6CC72}" type="pres">
      <dgm:prSet presAssocID="{ADFCD8E5-0FD8-0F49-9409-967B0F3C5E0C}" presName="conn2-1" presStyleLbl="parChTrans1D4" presStyleIdx="6" presStyleCnt="8"/>
      <dgm:spPr/>
      <dgm:t>
        <a:bodyPr/>
        <a:lstStyle/>
        <a:p>
          <a:endParaRPr lang="tr-TR"/>
        </a:p>
      </dgm:t>
    </dgm:pt>
    <dgm:pt modelId="{91F2461E-642B-2E43-A6BD-922237CC1AFF}" type="pres">
      <dgm:prSet presAssocID="{ADFCD8E5-0FD8-0F49-9409-967B0F3C5E0C}" presName="connTx" presStyleLbl="parChTrans1D4" presStyleIdx="6" presStyleCnt="8"/>
      <dgm:spPr/>
      <dgm:t>
        <a:bodyPr/>
        <a:lstStyle/>
        <a:p>
          <a:endParaRPr lang="tr-TR"/>
        </a:p>
      </dgm:t>
    </dgm:pt>
    <dgm:pt modelId="{08BB9143-9C7A-6444-8DCF-FAC811D8A0FE}" type="pres">
      <dgm:prSet presAssocID="{A800FCB2-B917-0F48-971B-D67E9A443FC3}" presName="root2" presStyleCnt="0"/>
      <dgm:spPr/>
    </dgm:pt>
    <dgm:pt modelId="{CBE66123-0858-9740-99A9-CB19DF770A26}" type="pres">
      <dgm:prSet presAssocID="{A800FCB2-B917-0F48-971B-D67E9A443FC3}" presName="LevelTwoTextNode" presStyleLbl="node4" presStyleIdx="6" presStyleCnt="8">
        <dgm:presLayoutVars>
          <dgm:chPref val="3"/>
        </dgm:presLayoutVars>
      </dgm:prSet>
      <dgm:spPr/>
      <dgm:t>
        <a:bodyPr/>
        <a:lstStyle/>
        <a:p>
          <a:endParaRPr lang="tr-TR"/>
        </a:p>
      </dgm:t>
    </dgm:pt>
    <dgm:pt modelId="{88968E05-A697-0344-A87C-EC4B43CEA687}" type="pres">
      <dgm:prSet presAssocID="{A800FCB2-B917-0F48-971B-D67E9A443FC3}" presName="level3hierChild" presStyleCnt="0"/>
      <dgm:spPr/>
    </dgm:pt>
    <dgm:pt modelId="{C8606A88-D0E9-074C-9E88-1C4597AB1D7C}" type="pres">
      <dgm:prSet presAssocID="{54739A3A-9D9F-E84D-B3AD-4BCF494BCF55}" presName="conn2-1" presStyleLbl="parChTrans1D4" presStyleIdx="7" presStyleCnt="8"/>
      <dgm:spPr/>
      <dgm:t>
        <a:bodyPr/>
        <a:lstStyle/>
        <a:p>
          <a:endParaRPr lang="tr-TR"/>
        </a:p>
      </dgm:t>
    </dgm:pt>
    <dgm:pt modelId="{E09F4DFE-5752-794E-A915-64B6C3C071F1}" type="pres">
      <dgm:prSet presAssocID="{54739A3A-9D9F-E84D-B3AD-4BCF494BCF55}" presName="connTx" presStyleLbl="parChTrans1D4" presStyleIdx="7" presStyleCnt="8"/>
      <dgm:spPr/>
      <dgm:t>
        <a:bodyPr/>
        <a:lstStyle/>
        <a:p>
          <a:endParaRPr lang="tr-TR"/>
        </a:p>
      </dgm:t>
    </dgm:pt>
    <dgm:pt modelId="{EEF6272E-9933-8F40-8565-50BEA9E12EBC}" type="pres">
      <dgm:prSet presAssocID="{F8EA5977-1BF9-FF4D-AAF0-82A7B03B8EEE}" presName="root2" presStyleCnt="0"/>
      <dgm:spPr/>
    </dgm:pt>
    <dgm:pt modelId="{CA64218F-CA36-A64B-A3BC-655529AACF1E}" type="pres">
      <dgm:prSet presAssocID="{F8EA5977-1BF9-FF4D-AAF0-82A7B03B8EEE}" presName="LevelTwoTextNode" presStyleLbl="node4" presStyleIdx="7" presStyleCnt="8">
        <dgm:presLayoutVars>
          <dgm:chPref val="3"/>
        </dgm:presLayoutVars>
      </dgm:prSet>
      <dgm:spPr/>
      <dgm:t>
        <a:bodyPr/>
        <a:lstStyle/>
        <a:p>
          <a:endParaRPr lang="tr-TR"/>
        </a:p>
      </dgm:t>
    </dgm:pt>
    <dgm:pt modelId="{F5BAB6DE-DEBE-394A-9080-0AFD1F56134E}" type="pres">
      <dgm:prSet presAssocID="{F8EA5977-1BF9-FF4D-AAF0-82A7B03B8EEE}" presName="level3hierChild" presStyleCnt="0"/>
      <dgm:spPr/>
    </dgm:pt>
  </dgm:ptLst>
  <dgm:cxnLst>
    <dgm:cxn modelId="{5A86983E-3008-2E49-A3D0-9E701B954227}" type="presOf" srcId="{5548A6ED-9957-8449-B3DE-E30C439ECDA6}" destId="{0C782204-CAC6-D642-816D-B223B69DA2E4}" srcOrd="1" destOrd="0" presId="urn:microsoft.com/office/officeart/2005/8/layout/hierarchy2"/>
    <dgm:cxn modelId="{9A855CAD-5E85-834F-AAFD-AE200192CFA1}" type="presOf" srcId="{525793EC-E3CF-474F-9D23-D9F96C0373E1}" destId="{8A4CCC60-C579-DC49-A33C-7927BE7A4189}" srcOrd="1" destOrd="0" presId="urn:microsoft.com/office/officeart/2005/8/layout/hierarchy2"/>
    <dgm:cxn modelId="{C0485178-1C38-A94E-9084-C7E7EF032519}" srcId="{222822C9-ABAB-6F47-A411-EC4DDD059374}" destId="{FA61C3E6-99BC-5E49-B3EB-887F1DB6FA35}" srcOrd="0" destOrd="0" parTransId="{5548A6ED-9957-8449-B3DE-E30C439ECDA6}" sibTransId="{D2BCED9D-5151-D741-BCEA-C144FB621DE9}"/>
    <dgm:cxn modelId="{AC41CAEE-3101-0949-9740-96DCAEBE024F}" srcId="{D7E71BC6-6159-B247-A3BB-A71B2A752435}" destId="{F8EA5977-1BF9-FF4D-AAF0-82A7B03B8EEE}" srcOrd="1" destOrd="0" parTransId="{54739A3A-9D9F-E84D-B3AD-4BCF494BCF55}" sibTransId="{70C14DA6-F582-144D-906E-118D5B86912F}"/>
    <dgm:cxn modelId="{344FE8DB-FBA3-544E-ACF3-7F2C1B44FB8E}" type="presOf" srcId="{525793EC-E3CF-474F-9D23-D9F96C0373E1}" destId="{6F7C7D62-3421-EC42-8A9B-F9A61DAC9110}" srcOrd="0" destOrd="0" presId="urn:microsoft.com/office/officeart/2005/8/layout/hierarchy2"/>
    <dgm:cxn modelId="{D8EB525F-92CC-8843-A941-2A8F4E73E021}" type="presOf" srcId="{54739A3A-9D9F-E84D-B3AD-4BCF494BCF55}" destId="{E09F4DFE-5752-794E-A915-64B6C3C071F1}" srcOrd="1" destOrd="0" presId="urn:microsoft.com/office/officeart/2005/8/layout/hierarchy2"/>
    <dgm:cxn modelId="{787E4B46-B893-C94B-92CF-0F778483DD0B}" type="presOf" srcId="{5548A6ED-9957-8449-B3DE-E30C439ECDA6}" destId="{D0E70628-C565-6640-A37D-E3DC1BD80847}" srcOrd="0" destOrd="0" presId="urn:microsoft.com/office/officeart/2005/8/layout/hierarchy2"/>
    <dgm:cxn modelId="{89C6FBE4-1308-3946-951B-58DFFD60067F}" type="presOf" srcId="{02B387B6-45CD-C645-83CA-2FC769F171ED}" destId="{A1C0BB80-6FB4-874D-B21B-4D1553D51B96}" srcOrd="0" destOrd="0" presId="urn:microsoft.com/office/officeart/2005/8/layout/hierarchy2"/>
    <dgm:cxn modelId="{2DFFC19E-9A01-C247-8926-29233293B3DF}" type="presOf" srcId="{A3D65263-7E6A-1244-8F9F-4F9591DAFE60}" destId="{A5510945-7B88-E742-982A-5FAC35FB595F}" srcOrd="0" destOrd="0" presId="urn:microsoft.com/office/officeart/2005/8/layout/hierarchy2"/>
    <dgm:cxn modelId="{7D60D33A-B325-B546-B0F0-2B8D47610EBE}" type="presOf" srcId="{E7787B3D-A885-BF4B-9BD0-20C3B9BC566A}" destId="{991BA951-4AC2-864B-9BAC-B57260214D83}" srcOrd="1" destOrd="0" presId="urn:microsoft.com/office/officeart/2005/8/layout/hierarchy2"/>
    <dgm:cxn modelId="{A0E9AA41-D0D4-2B4C-A5FB-4273CEC9D44C}" type="presOf" srcId="{CEED22E2-9C6E-134F-AC05-5151840FA687}" destId="{934A7447-125B-C54C-8F17-8E0745997E60}" srcOrd="0" destOrd="0" presId="urn:microsoft.com/office/officeart/2005/8/layout/hierarchy2"/>
    <dgm:cxn modelId="{F8DB7C23-AC80-B542-95FB-535119227894}" type="presOf" srcId="{F10EC9A0-DBB2-C848-AB78-A94624346BE4}" destId="{20247EF5-80DA-3940-B074-05CCD764FDF7}" srcOrd="0" destOrd="0" presId="urn:microsoft.com/office/officeart/2005/8/layout/hierarchy2"/>
    <dgm:cxn modelId="{2EEB1F61-BF9D-344B-A065-F7053125C5FC}" srcId="{418AA2DF-55A5-D94F-B15C-6282D217E25D}" destId="{EB3FAF06-5329-1944-9513-C5085DF0A024}" srcOrd="0" destOrd="0" parTransId="{E7787B3D-A885-BF4B-9BD0-20C3B9BC566A}" sibTransId="{FAF88BD4-79AC-3145-8203-0677F86227B6}"/>
    <dgm:cxn modelId="{70C6F1CD-0999-FC41-A5F3-8F611C1540C5}" type="presOf" srcId="{4828ABCB-ECBD-4847-8450-9483C13FD136}" destId="{88EA760D-B730-4540-BFDA-7C91620B69C9}" srcOrd="0" destOrd="0" presId="urn:microsoft.com/office/officeart/2005/8/layout/hierarchy2"/>
    <dgm:cxn modelId="{0B74A8FD-EE93-0046-94C3-3193331BAAE5}" type="presOf" srcId="{E0C7B6CD-9AEE-9E46-A8C9-50616F812CF9}" destId="{D68B1107-5B36-A142-9A6C-D579144EC218}" srcOrd="0" destOrd="0" presId="urn:microsoft.com/office/officeart/2005/8/layout/hierarchy2"/>
    <dgm:cxn modelId="{97C7A884-2441-8B47-AD8F-BEEA76514324}" type="presOf" srcId="{C699871C-6F16-DA49-B038-EFBD29AC31CE}" destId="{20160542-5442-4746-8454-0F42E39A0C41}" srcOrd="1" destOrd="0" presId="urn:microsoft.com/office/officeart/2005/8/layout/hierarchy2"/>
    <dgm:cxn modelId="{DCCAAE6C-6BFE-C84F-9DF1-DA09269109B6}" type="presOf" srcId="{F8EA5977-1BF9-FF4D-AAF0-82A7B03B8EEE}" destId="{CA64218F-CA36-A64B-A3BC-655529AACF1E}" srcOrd="0" destOrd="0" presId="urn:microsoft.com/office/officeart/2005/8/layout/hierarchy2"/>
    <dgm:cxn modelId="{46856598-2AA5-DB4E-98C2-6FC819DDF2FB}" type="presOf" srcId="{4DC4CC55-2C28-B744-A631-4A06003B597B}" destId="{DDAFFF53-958D-8643-B527-DD10A1C591E2}" srcOrd="0" destOrd="0" presId="urn:microsoft.com/office/officeart/2005/8/layout/hierarchy2"/>
    <dgm:cxn modelId="{962491DB-D8D6-3F4A-87E5-F768D8DE885A}" type="presOf" srcId="{FA61C3E6-99BC-5E49-B3EB-887F1DB6FA35}" destId="{F97B9F73-6C5F-4145-AA34-00C45184ED5F}" srcOrd="0" destOrd="0" presId="urn:microsoft.com/office/officeart/2005/8/layout/hierarchy2"/>
    <dgm:cxn modelId="{4919B435-6561-544E-8140-D59E7C832F83}" srcId="{8090E870-3F36-D44A-83FF-DE96FE1B6CEC}" destId="{4828ABCB-ECBD-4847-8450-9483C13FD136}" srcOrd="1" destOrd="0" parTransId="{CEED22E2-9C6E-134F-AC05-5151840FA687}" sibTransId="{35908D3A-424A-D04D-B528-93FEBFA3BCA3}"/>
    <dgm:cxn modelId="{03409446-43F0-554D-9B7B-99767CBA9F7B}" srcId="{02B387B6-45CD-C645-83CA-2FC769F171ED}" destId="{26658531-CA11-D74A-8975-6500FD6B169E}" srcOrd="1" destOrd="0" parTransId="{525793EC-E3CF-474F-9D23-D9F96C0373E1}" sibTransId="{7A718ED0-084C-D347-A6C0-5C262DAE6015}"/>
    <dgm:cxn modelId="{690C4E94-FCC8-3448-B792-BA393E9D1082}" type="presOf" srcId="{EB3FAF06-5329-1944-9513-C5085DF0A024}" destId="{C6A59F2A-0C53-CE46-A86D-CCCF0AD6B7EF}" srcOrd="0" destOrd="0" presId="urn:microsoft.com/office/officeart/2005/8/layout/hierarchy2"/>
    <dgm:cxn modelId="{2D259C81-E04F-3F4D-948C-14EAC02DB05A}" type="presOf" srcId="{4DD38738-B84B-9649-8E70-B17D82E1B1FC}" destId="{2D0AB8F8-CB10-B144-B122-BF4F3FD53F8C}" srcOrd="1" destOrd="0" presId="urn:microsoft.com/office/officeart/2005/8/layout/hierarchy2"/>
    <dgm:cxn modelId="{982C59EA-CFFF-6C48-97CC-E4B45C472CA8}" srcId="{022C05A7-33A2-0045-9A3A-BC912C016807}" destId="{8090E870-3F36-D44A-83FF-DE96FE1B6CEC}" srcOrd="0" destOrd="0" parTransId="{66B9C842-344A-A249-9D93-EBE6FB70FC30}" sibTransId="{ED588385-75E0-F649-9507-59F9FC91B4F8}"/>
    <dgm:cxn modelId="{667C965C-0FD3-8143-94C8-686AE0A55D24}" type="presOf" srcId="{4CDEE154-EB2D-1E4A-B3E3-1BC77F96898E}" destId="{938161B4-27C0-C34A-87FD-16405C97D61B}" srcOrd="1" destOrd="0" presId="urn:microsoft.com/office/officeart/2005/8/layout/hierarchy2"/>
    <dgm:cxn modelId="{1EE66F48-9028-C546-91EA-65D0E3C1F5AB}" srcId="{418AA2DF-55A5-D94F-B15C-6282D217E25D}" destId="{F10EC9A0-DBB2-C848-AB78-A94624346BE4}" srcOrd="1" destOrd="0" parTransId="{4DC4CC55-2C28-B744-A631-4A06003B597B}" sibTransId="{86BAB90E-65BE-C645-8AD4-31E44D4D8486}"/>
    <dgm:cxn modelId="{C605CAE9-9582-8148-B4A8-3F08A4EE5EEE}" type="presOf" srcId="{F184B104-3DE2-3842-97B7-C4633C0A0B48}" destId="{D8549417-205A-3C47-B365-168017A13F42}" srcOrd="0" destOrd="0" presId="urn:microsoft.com/office/officeart/2005/8/layout/hierarchy2"/>
    <dgm:cxn modelId="{EB511ADD-5F09-8B4F-9D1F-EBD0442F48A0}" type="presOf" srcId="{A800FCB2-B917-0F48-971B-D67E9A443FC3}" destId="{CBE66123-0858-9740-99A9-CB19DF770A26}" srcOrd="0" destOrd="0" presId="urn:microsoft.com/office/officeart/2005/8/layout/hierarchy2"/>
    <dgm:cxn modelId="{AA391017-0153-674D-B722-DCC1A7CBD064}" srcId="{02867D9E-A447-7845-AD05-CC2167C90FD2}" destId="{222822C9-ABAB-6F47-A411-EC4DDD059374}" srcOrd="1" destOrd="0" parTransId="{F184B104-3DE2-3842-97B7-C4633C0A0B48}" sibTransId="{71A56E83-35B0-D344-B5F8-27F0AE84D592}"/>
    <dgm:cxn modelId="{7D331D7A-A1E2-B245-9C22-AF93D9334E3F}" type="presOf" srcId="{F184B104-3DE2-3842-97B7-C4633C0A0B48}" destId="{DA832252-D778-654E-9DBF-3733C47375FA}" srcOrd="1" destOrd="0" presId="urn:microsoft.com/office/officeart/2005/8/layout/hierarchy2"/>
    <dgm:cxn modelId="{0C7BCD69-56FA-F549-95C9-EDE19A4836A9}" type="presOf" srcId="{ADFCD8E5-0FD8-0F49-9409-967B0F3C5E0C}" destId="{91F2461E-642B-2E43-A6BD-922237CC1AFF}" srcOrd="1" destOrd="0" presId="urn:microsoft.com/office/officeart/2005/8/layout/hierarchy2"/>
    <dgm:cxn modelId="{03614352-F578-5E47-906E-E29D7601703B}" type="presOf" srcId="{C699871C-6F16-DA49-B038-EFBD29AC31CE}" destId="{728E7DF5-C365-E940-8824-41E572545535}" srcOrd="0" destOrd="0" presId="urn:microsoft.com/office/officeart/2005/8/layout/hierarchy2"/>
    <dgm:cxn modelId="{70CDBA76-1788-FB41-9661-05B606E0CAF6}" type="presOf" srcId="{E0C7B6CD-9AEE-9E46-A8C9-50616F812CF9}" destId="{0C6E9A54-9788-E14A-A1F9-D9B1AEBC9BA2}" srcOrd="1" destOrd="0" presId="urn:microsoft.com/office/officeart/2005/8/layout/hierarchy2"/>
    <dgm:cxn modelId="{A626D483-187A-3643-A428-4491D1016BAA}" type="presOf" srcId="{FFCF2675-222D-C044-83AF-AD793261E5A9}" destId="{3DFA69F8-06DD-624F-92B2-8AADCC2DE83D}" srcOrd="0" destOrd="0" presId="urn:microsoft.com/office/officeart/2005/8/layout/hierarchy2"/>
    <dgm:cxn modelId="{0A799A09-FB51-BA45-9B78-7B7719F38366}" type="presOf" srcId="{4E8388FD-849A-CA48-926D-336C2A44FF08}" destId="{9C6D0053-FE4F-CF43-930C-CB032B8A4D9D}" srcOrd="1" destOrd="0" presId="urn:microsoft.com/office/officeart/2005/8/layout/hierarchy2"/>
    <dgm:cxn modelId="{A03AD5BF-B15F-EA40-8F41-5F8F74E65060}" type="presOf" srcId="{26658531-CA11-D74A-8975-6500FD6B169E}" destId="{446C0812-01C5-7641-B92A-A13A9B4A2F99}" srcOrd="0" destOrd="0" presId="urn:microsoft.com/office/officeart/2005/8/layout/hierarchy2"/>
    <dgm:cxn modelId="{742BD015-9F10-5045-BCDD-55E07E3D6C1B}" type="presOf" srcId="{4DC4CC55-2C28-B744-A631-4A06003B597B}" destId="{94FCC43F-B8C2-6C47-B52E-078D9382242F}" srcOrd="1" destOrd="0" presId="urn:microsoft.com/office/officeart/2005/8/layout/hierarchy2"/>
    <dgm:cxn modelId="{4C976442-6F2A-474A-931D-6B7CE2EA6411}" type="presOf" srcId="{D7E71BC6-6159-B247-A3BB-A71B2A752435}" destId="{53420E84-26C7-464C-868E-1E370DD2FE30}" srcOrd="0" destOrd="0" presId="urn:microsoft.com/office/officeart/2005/8/layout/hierarchy2"/>
    <dgm:cxn modelId="{D15413FF-A0FD-A241-B63D-042E8CD3F324}" srcId="{8090E870-3F36-D44A-83FF-DE96FE1B6CEC}" destId="{02867D9E-A447-7845-AD05-CC2167C90FD2}" srcOrd="0" destOrd="0" parTransId="{E0C7B6CD-9AEE-9E46-A8C9-50616F812CF9}" sibTransId="{C2ED82EF-53C7-5042-8FA7-F847A4E1D63F}"/>
    <dgm:cxn modelId="{0BBBD86A-5DDE-3D49-B599-8D32C16ED29A}" type="presOf" srcId="{4DD38738-B84B-9649-8E70-B17D82E1B1FC}" destId="{7F67210D-DAC6-AA43-A07D-DEFE394BD645}" srcOrd="0" destOrd="0" presId="urn:microsoft.com/office/officeart/2005/8/layout/hierarchy2"/>
    <dgm:cxn modelId="{CE0DF8EF-879A-8042-8E1C-5FDD0122E567}" type="presOf" srcId="{222822C9-ABAB-6F47-A411-EC4DDD059374}" destId="{EDA73D63-08FE-584B-95F9-96B04C25874D}" srcOrd="0" destOrd="0" presId="urn:microsoft.com/office/officeart/2005/8/layout/hierarchy2"/>
    <dgm:cxn modelId="{010C0F6F-24A5-7149-A2C1-6654030BBC8E}" type="presOf" srcId="{418AA2DF-55A5-D94F-B15C-6282D217E25D}" destId="{065750CC-9897-F942-959D-DB2D3A12E6AB}" srcOrd="0" destOrd="0" presId="urn:microsoft.com/office/officeart/2005/8/layout/hierarchy2"/>
    <dgm:cxn modelId="{224F6519-515B-124E-B274-39CA6202F65E}" type="presOf" srcId="{4CDEE154-EB2D-1E4A-B3E3-1BC77F96898E}" destId="{CD5CACBD-6B35-3C47-8BC2-FC0E1E9F2EF2}" srcOrd="0" destOrd="0" presId="urn:microsoft.com/office/officeart/2005/8/layout/hierarchy2"/>
    <dgm:cxn modelId="{264ECB69-F05D-2444-955E-F2E1F1E4C3BC}" type="presOf" srcId="{6A315067-4F17-D847-9B18-8577837D44B1}" destId="{04403B2E-66D4-A24C-9119-E0AFA7630848}" srcOrd="1" destOrd="0" presId="urn:microsoft.com/office/officeart/2005/8/layout/hierarchy2"/>
    <dgm:cxn modelId="{3F835C3E-97F2-8640-8D39-B50B36606AE1}" type="presOf" srcId="{022C05A7-33A2-0045-9A3A-BC912C016807}" destId="{9CB1E05A-E8D7-744A-969C-B01CD64300D1}" srcOrd="0" destOrd="0" presId="urn:microsoft.com/office/officeart/2005/8/layout/hierarchy2"/>
    <dgm:cxn modelId="{C2323FE1-6D1E-2146-9AFE-7A2787642E7E}" srcId="{222822C9-ABAB-6F47-A411-EC4DDD059374}" destId="{A3D65263-7E6A-1244-8F9F-4F9591DAFE60}" srcOrd="1" destOrd="0" parTransId="{C699871C-6F16-DA49-B038-EFBD29AC31CE}" sibTransId="{6EE113A5-DFFB-D841-9345-63287D7F7B66}"/>
    <dgm:cxn modelId="{FB94F95A-0DE4-D84C-86F6-576682D80CBE}" srcId="{4828ABCB-ECBD-4847-8450-9483C13FD136}" destId="{02B387B6-45CD-C645-83CA-2FC769F171ED}" srcOrd="0" destOrd="0" parTransId="{4E8388FD-849A-CA48-926D-336C2A44FF08}" sibTransId="{1D560FE7-C5D3-C549-9874-5A9ADD411A87}"/>
    <dgm:cxn modelId="{3C14B6E9-99FB-DA43-B976-81AB01BAFB9C}" type="presOf" srcId="{8090E870-3F36-D44A-83FF-DE96FE1B6CEC}" destId="{EA1A80DA-04F0-8042-9331-08636BB906A4}" srcOrd="0" destOrd="0" presId="urn:microsoft.com/office/officeart/2005/8/layout/hierarchy2"/>
    <dgm:cxn modelId="{11701E7F-22B2-B744-93EC-A0591BAF263D}" type="presOf" srcId="{6A315067-4F17-D847-9B18-8577837D44B1}" destId="{19AEAFFB-1B5A-1147-9050-EBD16C2CE2E1}" srcOrd="0" destOrd="0" presId="urn:microsoft.com/office/officeart/2005/8/layout/hierarchy2"/>
    <dgm:cxn modelId="{5D0A4D7F-DC60-ED41-8B8E-7ED1309EB5A1}" type="presOf" srcId="{4E8388FD-849A-CA48-926D-336C2A44FF08}" destId="{DA34212D-BE35-774F-ABEE-78B4DEABDE4A}" srcOrd="0" destOrd="0" presId="urn:microsoft.com/office/officeart/2005/8/layout/hierarchy2"/>
    <dgm:cxn modelId="{8D0250A7-F428-264B-BEAF-812D485EC372}" type="presOf" srcId="{E7787B3D-A885-BF4B-9BD0-20C3B9BC566A}" destId="{1A93294A-1A85-4143-9F94-3BDD1076C8C1}" srcOrd="0" destOrd="0" presId="urn:microsoft.com/office/officeart/2005/8/layout/hierarchy2"/>
    <dgm:cxn modelId="{3C40735B-56D4-F247-B5A0-5E7BD6C07EEA}" srcId="{4828ABCB-ECBD-4847-8450-9483C13FD136}" destId="{D7E71BC6-6159-B247-A3BB-A71B2A752435}" srcOrd="1" destOrd="0" parTransId="{4DD38738-B84B-9649-8E70-B17D82E1B1FC}" sibTransId="{3C7EE21C-968B-6B47-AA96-DF26F70B381B}"/>
    <dgm:cxn modelId="{30C42C8C-993D-604B-898D-61368FF1F00A}" srcId="{02B387B6-45CD-C645-83CA-2FC769F171ED}" destId="{FFCF2675-222D-C044-83AF-AD793261E5A9}" srcOrd="0" destOrd="0" parTransId="{6A315067-4F17-D847-9B18-8577837D44B1}" sibTransId="{080C4468-27AF-D04D-AF68-29C9FD777CAE}"/>
    <dgm:cxn modelId="{0B0F7E7D-4340-2A46-894F-85F549D74D85}" srcId="{02867D9E-A447-7845-AD05-CC2167C90FD2}" destId="{418AA2DF-55A5-D94F-B15C-6282D217E25D}" srcOrd="0" destOrd="0" parTransId="{4CDEE154-EB2D-1E4A-B3E3-1BC77F96898E}" sibTransId="{D5F2F5DF-7D2E-FF43-8173-9B6009F25E32}"/>
    <dgm:cxn modelId="{34C49E18-66BD-5F49-BA0A-A2C51CBB2DCA}" type="presOf" srcId="{02867D9E-A447-7845-AD05-CC2167C90FD2}" destId="{656FDBC1-4A07-034E-AAAA-6AA8DB73E343}" srcOrd="0" destOrd="0" presId="urn:microsoft.com/office/officeart/2005/8/layout/hierarchy2"/>
    <dgm:cxn modelId="{A3533C42-3FF7-C949-AA07-FCC9C39AFA26}" type="presOf" srcId="{CEED22E2-9C6E-134F-AC05-5151840FA687}" destId="{D03700F3-AFDB-6448-B9C4-05D8B2FA3A5C}" srcOrd="1" destOrd="0" presId="urn:microsoft.com/office/officeart/2005/8/layout/hierarchy2"/>
    <dgm:cxn modelId="{6288DE4D-73D7-4B49-B5CC-F733597AEBA9}" type="presOf" srcId="{54739A3A-9D9F-E84D-B3AD-4BCF494BCF55}" destId="{C8606A88-D0E9-074C-9E88-1C4597AB1D7C}" srcOrd="0" destOrd="0" presId="urn:microsoft.com/office/officeart/2005/8/layout/hierarchy2"/>
    <dgm:cxn modelId="{31B6115B-57A8-1D4D-A38B-1AF2219D082B}" srcId="{D7E71BC6-6159-B247-A3BB-A71B2A752435}" destId="{A800FCB2-B917-0F48-971B-D67E9A443FC3}" srcOrd="0" destOrd="0" parTransId="{ADFCD8E5-0FD8-0F49-9409-967B0F3C5E0C}" sibTransId="{31F0F101-7C3F-5945-81B5-23F81654E22D}"/>
    <dgm:cxn modelId="{6E482CDB-8137-1846-9ED4-575F9D741728}" type="presOf" srcId="{ADFCD8E5-0FD8-0F49-9409-967B0F3C5E0C}" destId="{3D58FCFC-21EC-5D4E-B83E-4193BFD6CC72}" srcOrd="0" destOrd="0" presId="urn:microsoft.com/office/officeart/2005/8/layout/hierarchy2"/>
    <dgm:cxn modelId="{6DC20267-349E-F249-8423-9B02A3D8CFF4}" type="presParOf" srcId="{9CB1E05A-E8D7-744A-969C-B01CD64300D1}" destId="{0319D5A1-205E-EA4B-AD70-42BA017229CF}" srcOrd="0" destOrd="0" presId="urn:microsoft.com/office/officeart/2005/8/layout/hierarchy2"/>
    <dgm:cxn modelId="{47B711F3-B4C7-6444-85FD-01AED20D7F29}" type="presParOf" srcId="{0319D5A1-205E-EA4B-AD70-42BA017229CF}" destId="{EA1A80DA-04F0-8042-9331-08636BB906A4}" srcOrd="0" destOrd="0" presId="urn:microsoft.com/office/officeart/2005/8/layout/hierarchy2"/>
    <dgm:cxn modelId="{C8C63324-5B8F-584E-9D88-E4A8149D74F8}" type="presParOf" srcId="{0319D5A1-205E-EA4B-AD70-42BA017229CF}" destId="{7DDE1B73-1306-3245-9A0C-55DD932324E8}" srcOrd="1" destOrd="0" presId="urn:microsoft.com/office/officeart/2005/8/layout/hierarchy2"/>
    <dgm:cxn modelId="{5E062EFA-A170-524A-A80B-1748A2698775}" type="presParOf" srcId="{7DDE1B73-1306-3245-9A0C-55DD932324E8}" destId="{D68B1107-5B36-A142-9A6C-D579144EC218}" srcOrd="0" destOrd="0" presId="urn:microsoft.com/office/officeart/2005/8/layout/hierarchy2"/>
    <dgm:cxn modelId="{FBD236D8-FD7F-D14F-BAB4-2013C88B2F84}" type="presParOf" srcId="{D68B1107-5B36-A142-9A6C-D579144EC218}" destId="{0C6E9A54-9788-E14A-A1F9-D9B1AEBC9BA2}" srcOrd="0" destOrd="0" presId="urn:microsoft.com/office/officeart/2005/8/layout/hierarchy2"/>
    <dgm:cxn modelId="{71DD02C1-E29E-E342-AB7F-ACBF93225299}" type="presParOf" srcId="{7DDE1B73-1306-3245-9A0C-55DD932324E8}" destId="{CB9BBFE0-D78B-5745-8492-764280A98A07}" srcOrd="1" destOrd="0" presId="urn:microsoft.com/office/officeart/2005/8/layout/hierarchy2"/>
    <dgm:cxn modelId="{D6DA3B25-4355-4244-82CA-BA53F07EFD9C}" type="presParOf" srcId="{CB9BBFE0-D78B-5745-8492-764280A98A07}" destId="{656FDBC1-4A07-034E-AAAA-6AA8DB73E343}" srcOrd="0" destOrd="0" presId="urn:microsoft.com/office/officeart/2005/8/layout/hierarchy2"/>
    <dgm:cxn modelId="{BBB752A6-34AA-A241-87C3-5C14F43FBD83}" type="presParOf" srcId="{CB9BBFE0-D78B-5745-8492-764280A98A07}" destId="{DFA73C99-FEBD-EC4E-86F6-30117F5D6CA5}" srcOrd="1" destOrd="0" presId="urn:microsoft.com/office/officeart/2005/8/layout/hierarchy2"/>
    <dgm:cxn modelId="{CDADAC2E-39B6-3144-9707-18C51D136213}" type="presParOf" srcId="{DFA73C99-FEBD-EC4E-86F6-30117F5D6CA5}" destId="{CD5CACBD-6B35-3C47-8BC2-FC0E1E9F2EF2}" srcOrd="0" destOrd="0" presId="urn:microsoft.com/office/officeart/2005/8/layout/hierarchy2"/>
    <dgm:cxn modelId="{CD67800D-558A-0347-A9EB-607B5F462F96}" type="presParOf" srcId="{CD5CACBD-6B35-3C47-8BC2-FC0E1E9F2EF2}" destId="{938161B4-27C0-C34A-87FD-16405C97D61B}" srcOrd="0" destOrd="0" presId="urn:microsoft.com/office/officeart/2005/8/layout/hierarchy2"/>
    <dgm:cxn modelId="{7506F82E-1436-7948-A2D7-3772C7F81BC7}" type="presParOf" srcId="{DFA73C99-FEBD-EC4E-86F6-30117F5D6CA5}" destId="{6F5E22BD-61DD-EB40-993F-F7FFBD9B2C6E}" srcOrd="1" destOrd="0" presId="urn:microsoft.com/office/officeart/2005/8/layout/hierarchy2"/>
    <dgm:cxn modelId="{917F025E-FED7-8E40-8205-464B4E123243}" type="presParOf" srcId="{6F5E22BD-61DD-EB40-993F-F7FFBD9B2C6E}" destId="{065750CC-9897-F942-959D-DB2D3A12E6AB}" srcOrd="0" destOrd="0" presId="urn:microsoft.com/office/officeart/2005/8/layout/hierarchy2"/>
    <dgm:cxn modelId="{2AFF8A4B-FDB7-6D44-A604-2E3998D08DF7}" type="presParOf" srcId="{6F5E22BD-61DD-EB40-993F-F7FFBD9B2C6E}" destId="{EB5699BD-5C1C-CF4B-ACE5-9FE4F61D4FEA}" srcOrd="1" destOrd="0" presId="urn:microsoft.com/office/officeart/2005/8/layout/hierarchy2"/>
    <dgm:cxn modelId="{C62EB1F1-093A-774F-9358-27199B4F7271}" type="presParOf" srcId="{EB5699BD-5C1C-CF4B-ACE5-9FE4F61D4FEA}" destId="{1A93294A-1A85-4143-9F94-3BDD1076C8C1}" srcOrd="0" destOrd="0" presId="urn:microsoft.com/office/officeart/2005/8/layout/hierarchy2"/>
    <dgm:cxn modelId="{778A6FD6-A2C2-9847-9FF4-F7937FC7C215}" type="presParOf" srcId="{1A93294A-1A85-4143-9F94-3BDD1076C8C1}" destId="{991BA951-4AC2-864B-9BAC-B57260214D83}" srcOrd="0" destOrd="0" presId="urn:microsoft.com/office/officeart/2005/8/layout/hierarchy2"/>
    <dgm:cxn modelId="{29BC0FE9-9701-0D47-B844-31DC4C5E65EC}" type="presParOf" srcId="{EB5699BD-5C1C-CF4B-ACE5-9FE4F61D4FEA}" destId="{F850B8B9-8AAF-C743-B557-F7706D47F4D2}" srcOrd="1" destOrd="0" presId="urn:microsoft.com/office/officeart/2005/8/layout/hierarchy2"/>
    <dgm:cxn modelId="{DBA3A17C-6FA5-3344-96E4-8D3165CE2F0F}" type="presParOf" srcId="{F850B8B9-8AAF-C743-B557-F7706D47F4D2}" destId="{C6A59F2A-0C53-CE46-A86D-CCCF0AD6B7EF}" srcOrd="0" destOrd="0" presId="urn:microsoft.com/office/officeart/2005/8/layout/hierarchy2"/>
    <dgm:cxn modelId="{440A9FAE-8D06-E148-804A-F3D0E35AE011}" type="presParOf" srcId="{F850B8B9-8AAF-C743-B557-F7706D47F4D2}" destId="{4ACEE37B-2B5A-3C44-99E4-DF84C616E66B}" srcOrd="1" destOrd="0" presId="urn:microsoft.com/office/officeart/2005/8/layout/hierarchy2"/>
    <dgm:cxn modelId="{AACE4801-0CB0-7A4B-B873-9D0380E45517}" type="presParOf" srcId="{EB5699BD-5C1C-CF4B-ACE5-9FE4F61D4FEA}" destId="{DDAFFF53-958D-8643-B527-DD10A1C591E2}" srcOrd="2" destOrd="0" presId="urn:microsoft.com/office/officeart/2005/8/layout/hierarchy2"/>
    <dgm:cxn modelId="{01F91A51-028C-6F4F-9F2F-9CE0DDDD851E}" type="presParOf" srcId="{DDAFFF53-958D-8643-B527-DD10A1C591E2}" destId="{94FCC43F-B8C2-6C47-B52E-078D9382242F}" srcOrd="0" destOrd="0" presId="urn:microsoft.com/office/officeart/2005/8/layout/hierarchy2"/>
    <dgm:cxn modelId="{EF78B219-888D-4141-B3DD-C9390C89751B}" type="presParOf" srcId="{EB5699BD-5C1C-CF4B-ACE5-9FE4F61D4FEA}" destId="{C3971B60-1E9D-8A43-866E-EB9AF62EE020}" srcOrd="3" destOrd="0" presId="urn:microsoft.com/office/officeart/2005/8/layout/hierarchy2"/>
    <dgm:cxn modelId="{E95A333B-FB47-3A4C-B566-C38485CFE5BB}" type="presParOf" srcId="{C3971B60-1E9D-8A43-866E-EB9AF62EE020}" destId="{20247EF5-80DA-3940-B074-05CCD764FDF7}" srcOrd="0" destOrd="0" presId="urn:microsoft.com/office/officeart/2005/8/layout/hierarchy2"/>
    <dgm:cxn modelId="{88E75952-D708-7B45-8BAD-DDB15562F418}" type="presParOf" srcId="{C3971B60-1E9D-8A43-866E-EB9AF62EE020}" destId="{8E90A32C-A283-9E46-BCA6-AE5C1225B418}" srcOrd="1" destOrd="0" presId="urn:microsoft.com/office/officeart/2005/8/layout/hierarchy2"/>
    <dgm:cxn modelId="{AC3B2F5F-A74D-D54F-8DE2-09332BE198D4}" type="presParOf" srcId="{DFA73C99-FEBD-EC4E-86F6-30117F5D6CA5}" destId="{D8549417-205A-3C47-B365-168017A13F42}" srcOrd="2" destOrd="0" presId="urn:microsoft.com/office/officeart/2005/8/layout/hierarchy2"/>
    <dgm:cxn modelId="{730BF83A-F3AC-F748-9428-59917A95FCE7}" type="presParOf" srcId="{D8549417-205A-3C47-B365-168017A13F42}" destId="{DA832252-D778-654E-9DBF-3733C47375FA}" srcOrd="0" destOrd="0" presId="urn:microsoft.com/office/officeart/2005/8/layout/hierarchy2"/>
    <dgm:cxn modelId="{22B56021-F9FE-3E4E-A3CB-41B73C01FAEF}" type="presParOf" srcId="{DFA73C99-FEBD-EC4E-86F6-30117F5D6CA5}" destId="{D4A1D8B3-07BD-7D4C-BA0C-F834839FF4CE}" srcOrd="3" destOrd="0" presId="urn:microsoft.com/office/officeart/2005/8/layout/hierarchy2"/>
    <dgm:cxn modelId="{88DE4621-39A6-DA40-8373-8A87555B46BA}" type="presParOf" srcId="{D4A1D8B3-07BD-7D4C-BA0C-F834839FF4CE}" destId="{EDA73D63-08FE-584B-95F9-96B04C25874D}" srcOrd="0" destOrd="0" presId="urn:microsoft.com/office/officeart/2005/8/layout/hierarchy2"/>
    <dgm:cxn modelId="{1B97295E-FABA-C446-B422-14D9974FF617}" type="presParOf" srcId="{D4A1D8B3-07BD-7D4C-BA0C-F834839FF4CE}" destId="{22615E2E-18FA-7242-9E9B-3A5CE7E5F9CF}" srcOrd="1" destOrd="0" presId="urn:microsoft.com/office/officeart/2005/8/layout/hierarchy2"/>
    <dgm:cxn modelId="{198AE3DF-BA39-4F41-911D-DA6CCB9F3631}" type="presParOf" srcId="{22615E2E-18FA-7242-9E9B-3A5CE7E5F9CF}" destId="{D0E70628-C565-6640-A37D-E3DC1BD80847}" srcOrd="0" destOrd="0" presId="urn:microsoft.com/office/officeart/2005/8/layout/hierarchy2"/>
    <dgm:cxn modelId="{BD63D509-05BA-FF4A-A45B-AD33E5F1F753}" type="presParOf" srcId="{D0E70628-C565-6640-A37D-E3DC1BD80847}" destId="{0C782204-CAC6-D642-816D-B223B69DA2E4}" srcOrd="0" destOrd="0" presId="urn:microsoft.com/office/officeart/2005/8/layout/hierarchy2"/>
    <dgm:cxn modelId="{D78C399F-2F91-924F-A72D-9F7842D26AEA}" type="presParOf" srcId="{22615E2E-18FA-7242-9E9B-3A5CE7E5F9CF}" destId="{9C8A81AA-4F9B-704D-87C3-B3AD47EC0F86}" srcOrd="1" destOrd="0" presId="urn:microsoft.com/office/officeart/2005/8/layout/hierarchy2"/>
    <dgm:cxn modelId="{555FBC77-C1D1-5942-8D47-55359263D7B6}" type="presParOf" srcId="{9C8A81AA-4F9B-704D-87C3-B3AD47EC0F86}" destId="{F97B9F73-6C5F-4145-AA34-00C45184ED5F}" srcOrd="0" destOrd="0" presId="urn:microsoft.com/office/officeart/2005/8/layout/hierarchy2"/>
    <dgm:cxn modelId="{39FBDD50-086D-C647-8502-6F9CB51D9924}" type="presParOf" srcId="{9C8A81AA-4F9B-704D-87C3-B3AD47EC0F86}" destId="{4E9637C9-9B5A-C041-AA13-9411F240BA74}" srcOrd="1" destOrd="0" presId="urn:microsoft.com/office/officeart/2005/8/layout/hierarchy2"/>
    <dgm:cxn modelId="{933D065D-BD7E-8947-874B-DADA89FD7D7D}" type="presParOf" srcId="{22615E2E-18FA-7242-9E9B-3A5CE7E5F9CF}" destId="{728E7DF5-C365-E940-8824-41E572545535}" srcOrd="2" destOrd="0" presId="urn:microsoft.com/office/officeart/2005/8/layout/hierarchy2"/>
    <dgm:cxn modelId="{A9BC2E55-A3B2-DB48-BB6F-2FA1EB88C797}" type="presParOf" srcId="{728E7DF5-C365-E940-8824-41E572545535}" destId="{20160542-5442-4746-8454-0F42E39A0C41}" srcOrd="0" destOrd="0" presId="urn:microsoft.com/office/officeart/2005/8/layout/hierarchy2"/>
    <dgm:cxn modelId="{90013144-DEB1-0C47-8FA7-74B3596BA331}" type="presParOf" srcId="{22615E2E-18FA-7242-9E9B-3A5CE7E5F9CF}" destId="{DA4DE3AD-343A-E940-A877-F33B6ED55AA0}" srcOrd="3" destOrd="0" presId="urn:microsoft.com/office/officeart/2005/8/layout/hierarchy2"/>
    <dgm:cxn modelId="{85411D35-9197-6E4F-8E2D-758C46CD2309}" type="presParOf" srcId="{DA4DE3AD-343A-E940-A877-F33B6ED55AA0}" destId="{A5510945-7B88-E742-982A-5FAC35FB595F}" srcOrd="0" destOrd="0" presId="urn:microsoft.com/office/officeart/2005/8/layout/hierarchy2"/>
    <dgm:cxn modelId="{01B914AE-48E5-6C49-8225-A00E0F6B12EF}" type="presParOf" srcId="{DA4DE3AD-343A-E940-A877-F33B6ED55AA0}" destId="{5B845A8C-465C-034D-8E0E-3E795351F133}" srcOrd="1" destOrd="0" presId="urn:microsoft.com/office/officeart/2005/8/layout/hierarchy2"/>
    <dgm:cxn modelId="{419AEAD7-DDE4-334F-AE0C-D28FA998BD32}" type="presParOf" srcId="{7DDE1B73-1306-3245-9A0C-55DD932324E8}" destId="{934A7447-125B-C54C-8F17-8E0745997E60}" srcOrd="2" destOrd="0" presId="urn:microsoft.com/office/officeart/2005/8/layout/hierarchy2"/>
    <dgm:cxn modelId="{76D8B78F-8358-514B-AD6E-8D2D5BF1CEA1}" type="presParOf" srcId="{934A7447-125B-C54C-8F17-8E0745997E60}" destId="{D03700F3-AFDB-6448-B9C4-05D8B2FA3A5C}" srcOrd="0" destOrd="0" presId="urn:microsoft.com/office/officeart/2005/8/layout/hierarchy2"/>
    <dgm:cxn modelId="{9E0D45A0-3C49-A84D-9FBB-DEA1603B0057}" type="presParOf" srcId="{7DDE1B73-1306-3245-9A0C-55DD932324E8}" destId="{B33A84B5-CB17-E549-B5A1-E254F1EAAFA3}" srcOrd="3" destOrd="0" presId="urn:microsoft.com/office/officeart/2005/8/layout/hierarchy2"/>
    <dgm:cxn modelId="{1F530DB0-E25A-0142-B1BA-AC6C0C3D44EA}" type="presParOf" srcId="{B33A84B5-CB17-E549-B5A1-E254F1EAAFA3}" destId="{88EA760D-B730-4540-BFDA-7C91620B69C9}" srcOrd="0" destOrd="0" presId="urn:microsoft.com/office/officeart/2005/8/layout/hierarchy2"/>
    <dgm:cxn modelId="{185A8B04-BDBF-7F48-9DFA-2E21BADBC6DF}" type="presParOf" srcId="{B33A84B5-CB17-E549-B5A1-E254F1EAAFA3}" destId="{AA7E06F9-1648-5643-AB75-EC87CA9FF1E3}" srcOrd="1" destOrd="0" presId="urn:microsoft.com/office/officeart/2005/8/layout/hierarchy2"/>
    <dgm:cxn modelId="{DE15BAE6-AA1C-B443-BCC1-01460C8FD264}" type="presParOf" srcId="{AA7E06F9-1648-5643-AB75-EC87CA9FF1E3}" destId="{DA34212D-BE35-774F-ABEE-78B4DEABDE4A}" srcOrd="0" destOrd="0" presId="urn:microsoft.com/office/officeart/2005/8/layout/hierarchy2"/>
    <dgm:cxn modelId="{E4B93D87-36D1-D34A-811D-78F6A463F7C0}" type="presParOf" srcId="{DA34212D-BE35-774F-ABEE-78B4DEABDE4A}" destId="{9C6D0053-FE4F-CF43-930C-CB032B8A4D9D}" srcOrd="0" destOrd="0" presId="urn:microsoft.com/office/officeart/2005/8/layout/hierarchy2"/>
    <dgm:cxn modelId="{11D1B241-5BDA-CE47-A541-137D9295A059}" type="presParOf" srcId="{AA7E06F9-1648-5643-AB75-EC87CA9FF1E3}" destId="{B58F1BB2-6581-2445-9DE0-AB38B521B8E3}" srcOrd="1" destOrd="0" presId="urn:microsoft.com/office/officeart/2005/8/layout/hierarchy2"/>
    <dgm:cxn modelId="{A2F23D86-AA4A-DA4D-9A5B-EB32FDE34B74}" type="presParOf" srcId="{B58F1BB2-6581-2445-9DE0-AB38B521B8E3}" destId="{A1C0BB80-6FB4-874D-B21B-4D1553D51B96}" srcOrd="0" destOrd="0" presId="urn:microsoft.com/office/officeart/2005/8/layout/hierarchy2"/>
    <dgm:cxn modelId="{E2E9F8D7-987F-8D4D-8682-0F51F14A44C7}" type="presParOf" srcId="{B58F1BB2-6581-2445-9DE0-AB38B521B8E3}" destId="{6BC888F3-3EEA-A74D-80AA-E5B05441E873}" srcOrd="1" destOrd="0" presId="urn:microsoft.com/office/officeart/2005/8/layout/hierarchy2"/>
    <dgm:cxn modelId="{C95D6348-C2FC-FC49-81E4-A1DA4F883EEE}" type="presParOf" srcId="{6BC888F3-3EEA-A74D-80AA-E5B05441E873}" destId="{19AEAFFB-1B5A-1147-9050-EBD16C2CE2E1}" srcOrd="0" destOrd="0" presId="urn:microsoft.com/office/officeart/2005/8/layout/hierarchy2"/>
    <dgm:cxn modelId="{00D418AB-3877-4943-90B4-A7AA2419DB0A}" type="presParOf" srcId="{19AEAFFB-1B5A-1147-9050-EBD16C2CE2E1}" destId="{04403B2E-66D4-A24C-9119-E0AFA7630848}" srcOrd="0" destOrd="0" presId="urn:microsoft.com/office/officeart/2005/8/layout/hierarchy2"/>
    <dgm:cxn modelId="{6DB98CDD-A115-224D-AC1D-665004D92852}" type="presParOf" srcId="{6BC888F3-3EEA-A74D-80AA-E5B05441E873}" destId="{97AAD497-2A06-4242-B564-19836BDDA627}" srcOrd="1" destOrd="0" presId="urn:microsoft.com/office/officeart/2005/8/layout/hierarchy2"/>
    <dgm:cxn modelId="{A2B5C408-BC8D-2E41-A327-7233685CFD63}" type="presParOf" srcId="{97AAD497-2A06-4242-B564-19836BDDA627}" destId="{3DFA69F8-06DD-624F-92B2-8AADCC2DE83D}" srcOrd="0" destOrd="0" presId="urn:microsoft.com/office/officeart/2005/8/layout/hierarchy2"/>
    <dgm:cxn modelId="{864A9AD1-FF37-D247-AD76-5D2FD39AA715}" type="presParOf" srcId="{97AAD497-2A06-4242-B564-19836BDDA627}" destId="{761F2AAD-356C-F04B-859D-543AF05C6616}" srcOrd="1" destOrd="0" presId="urn:microsoft.com/office/officeart/2005/8/layout/hierarchy2"/>
    <dgm:cxn modelId="{292C3383-7C8A-014A-BA94-F2F175F9D3C7}" type="presParOf" srcId="{6BC888F3-3EEA-A74D-80AA-E5B05441E873}" destId="{6F7C7D62-3421-EC42-8A9B-F9A61DAC9110}" srcOrd="2" destOrd="0" presId="urn:microsoft.com/office/officeart/2005/8/layout/hierarchy2"/>
    <dgm:cxn modelId="{3F17E775-DD87-F645-BC1F-60E4A6870977}" type="presParOf" srcId="{6F7C7D62-3421-EC42-8A9B-F9A61DAC9110}" destId="{8A4CCC60-C579-DC49-A33C-7927BE7A4189}" srcOrd="0" destOrd="0" presId="urn:microsoft.com/office/officeart/2005/8/layout/hierarchy2"/>
    <dgm:cxn modelId="{6785F399-3071-7E4B-8136-F8086570E6F6}" type="presParOf" srcId="{6BC888F3-3EEA-A74D-80AA-E5B05441E873}" destId="{9681A19B-D95B-0A47-82D0-E8CC69A17EA8}" srcOrd="3" destOrd="0" presId="urn:microsoft.com/office/officeart/2005/8/layout/hierarchy2"/>
    <dgm:cxn modelId="{A65D3683-6584-C740-B600-24B01901A2C5}" type="presParOf" srcId="{9681A19B-D95B-0A47-82D0-E8CC69A17EA8}" destId="{446C0812-01C5-7641-B92A-A13A9B4A2F99}" srcOrd="0" destOrd="0" presId="urn:microsoft.com/office/officeart/2005/8/layout/hierarchy2"/>
    <dgm:cxn modelId="{3B332079-9F29-C744-8753-A65E32D5A467}" type="presParOf" srcId="{9681A19B-D95B-0A47-82D0-E8CC69A17EA8}" destId="{F65EEDC9-9F36-CC42-9D82-DA9D83DE8E5B}" srcOrd="1" destOrd="0" presId="urn:microsoft.com/office/officeart/2005/8/layout/hierarchy2"/>
    <dgm:cxn modelId="{B7B2F966-E1B9-5E40-85DF-37CF4B66F382}" type="presParOf" srcId="{AA7E06F9-1648-5643-AB75-EC87CA9FF1E3}" destId="{7F67210D-DAC6-AA43-A07D-DEFE394BD645}" srcOrd="2" destOrd="0" presId="urn:microsoft.com/office/officeart/2005/8/layout/hierarchy2"/>
    <dgm:cxn modelId="{A9C9943B-6F6E-BC41-80DF-99A4187DBA2A}" type="presParOf" srcId="{7F67210D-DAC6-AA43-A07D-DEFE394BD645}" destId="{2D0AB8F8-CB10-B144-B122-BF4F3FD53F8C}" srcOrd="0" destOrd="0" presId="urn:microsoft.com/office/officeart/2005/8/layout/hierarchy2"/>
    <dgm:cxn modelId="{5EBA5313-E2EB-E14B-91FC-F350359609AB}" type="presParOf" srcId="{AA7E06F9-1648-5643-AB75-EC87CA9FF1E3}" destId="{AC0EA111-8210-DC48-AB98-F70108341648}" srcOrd="3" destOrd="0" presId="urn:microsoft.com/office/officeart/2005/8/layout/hierarchy2"/>
    <dgm:cxn modelId="{1A8270E2-C99B-E249-8B3A-5F850F0027FF}" type="presParOf" srcId="{AC0EA111-8210-DC48-AB98-F70108341648}" destId="{53420E84-26C7-464C-868E-1E370DD2FE30}" srcOrd="0" destOrd="0" presId="urn:microsoft.com/office/officeart/2005/8/layout/hierarchy2"/>
    <dgm:cxn modelId="{5B977B29-36C9-BC46-9530-D05DE6436550}" type="presParOf" srcId="{AC0EA111-8210-DC48-AB98-F70108341648}" destId="{DE748F45-A380-D849-88F0-0046197A2FF0}" srcOrd="1" destOrd="0" presId="urn:microsoft.com/office/officeart/2005/8/layout/hierarchy2"/>
    <dgm:cxn modelId="{6870F5C6-2A1B-9A4E-9EA6-EE1A3D34225D}" type="presParOf" srcId="{DE748F45-A380-D849-88F0-0046197A2FF0}" destId="{3D58FCFC-21EC-5D4E-B83E-4193BFD6CC72}" srcOrd="0" destOrd="0" presId="urn:microsoft.com/office/officeart/2005/8/layout/hierarchy2"/>
    <dgm:cxn modelId="{AF1C737B-E5F2-F143-BADB-E162FDFAC962}" type="presParOf" srcId="{3D58FCFC-21EC-5D4E-B83E-4193BFD6CC72}" destId="{91F2461E-642B-2E43-A6BD-922237CC1AFF}" srcOrd="0" destOrd="0" presId="urn:microsoft.com/office/officeart/2005/8/layout/hierarchy2"/>
    <dgm:cxn modelId="{8B05B043-CC84-914A-9E06-52F13D69291D}" type="presParOf" srcId="{DE748F45-A380-D849-88F0-0046197A2FF0}" destId="{08BB9143-9C7A-6444-8DCF-FAC811D8A0FE}" srcOrd="1" destOrd="0" presId="urn:microsoft.com/office/officeart/2005/8/layout/hierarchy2"/>
    <dgm:cxn modelId="{3E80BA96-71C0-C349-9643-DC9844DEBB8A}" type="presParOf" srcId="{08BB9143-9C7A-6444-8DCF-FAC811D8A0FE}" destId="{CBE66123-0858-9740-99A9-CB19DF770A26}" srcOrd="0" destOrd="0" presId="urn:microsoft.com/office/officeart/2005/8/layout/hierarchy2"/>
    <dgm:cxn modelId="{B4B89CFA-F3CE-BD4A-9DC4-B5BD407DA060}" type="presParOf" srcId="{08BB9143-9C7A-6444-8DCF-FAC811D8A0FE}" destId="{88968E05-A697-0344-A87C-EC4B43CEA687}" srcOrd="1" destOrd="0" presId="urn:microsoft.com/office/officeart/2005/8/layout/hierarchy2"/>
    <dgm:cxn modelId="{B9476272-E940-F948-BD82-49ACF2FDCF14}" type="presParOf" srcId="{DE748F45-A380-D849-88F0-0046197A2FF0}" destId="{C8606A88-D0E9-074C-9E88-1C4597AB1D7C}" srcOrd="2" destOrd="0" presId="urn:microsoft.com/office/officeart/2005/8/layout/hierarchy2"/>
    <dgm:cxn modelId="{4AC9056D-0CB1-E240-AB3F-6672EAC54D28}" type="presParOf" srcId="{C8606A88-D0E9-074C-9E88-1C4597AB1D7C}" destId="{E09F4DFE-5752-794E-A915-64B6C3C071F1}" srcOrd="0" destOrd="0" presId="urn:microsoft.com/office/officeart/2005/8/layout/hierarchy2"/>
    <dgm:cxn modelId="{27870928-7FD5-A340-B177-05D700BC3DB0}" type="presParOf" srcId="{DE748F45-A380-D849-88F0-0046197A2FF0}" destId="{EEF6272E-9933-8F40-8565-50BEA9E12EBC}" srcOrd="3" destOrd="0" presId="urn:microsoft.com/office/officeart/2005/8/layout/hierarchy2"/>
    <dgm:cxn modelId="{F2945C45-6DFC-8B42-BC36-F3FC7BE61B31}" type="presParOf" srcId="{EEF6272E-9933-8F40-8565-50BEA9E12EBC}" destId="{CA64218F-CA36-A64B-A3BC-655529AACF1E}" srcOrd="0" destOrd="0" presId="urn:microsoft.com/office/officeart/2005/8/layout/hierarchy2"/>
    <dgm:cxn modelId="{79518604-8FDB-954A-97BC-F77B1657471B}" type="presParOf" srcId="{EEF6272E-9933-8F40-8565-50BEA9E12EBC}" destId="{F5BAB6DE-DEBE-394A-9080-0AFD1F56134E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1A80DA-04F0-8042-9331-08636BB906A4}">
      <dsp:nvSpPr>
        <dsp:cNvPr id="0" name=""/>
        <dsp:cNvSpPr/>
      </dsp:nvSpPr>
      <dsp:spPr>
        <a:xfrm>
          <a:off x="295683" y="3011650"/>
          <a:ext cx="1478031" cy="7390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600" kern="1200"/>
            <a:t>Doğal sayılar 1 den başlar</a:t>
          </a:r>
        </a:p>
      </dsp:txBody>
      <dsp:txXfrm>
        <a:off x="317328" y="3033295"/>
        <a:ext cx="1434741" cy="695725"/>
      </dsp:txXfrm>
    </dsp:sp>
    <dsp:sp modelId="{D68B1107-5B36-A142-9A6C-D579144EC218}">
      <dsp:nvSpPr>
        <dsp:cNvPr id="0" name=""/>
        <dsp:cNvSpPr/>
      </dsp:nvSpPr>
      <dsp:spPr>
        <a:xfrm rot="17536915">
          <a:off x="1158888" y="2454843"/>
          <a:ext cx="1980640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1980640" y="9942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tr-TR" sz="700" kern="1200"/>
        </a:p>
      </dsp:txBody>
      <dsp:txXfrm>
        <a:off x="2099692" y="2415269"/>
        <a:ext cx="99032" cy="99032"/>
      </dsp:txXfrm>
    </dsp:sp>
    <dsp:sp modelId="{656FDBC1-4A07-034E-AAAA-6AA8DB73E343}">
      <dsp:nvSpPr>
        <dsp:cNvPr id="0" name=""/>
        <dsp:cNvSpPr/>
      </dsp:nvSpPr>
      <dsp:spPr>
        <a:xfrm>
          <a:off x="2524702" y="1178905"/>
          <a:ext cx="1478031" cy="7390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600" kern="1200"/>
            <a:t>0 hariç bütün doğal sayılar sayma sayıdır.</a:t>
          </a:r>
        </a:p>
      </dsp:txBody>
      <dsp:txXfrm>
        <a:off x="2546347" y="1200550"/>
        <a:ext cx="1434741" cy="695725"/>
      </dsp:txXfrm>
    </dsp:sp>
    <dsp:sp modelId="{CD5CACBD-6B35-3C47-8BC2-FC0E1E9F2EF2}">
      <dsp:nvSpPr>
        <dsp:cNvPr id="0" name=""/>
        <dsp:cNvSpPr/>
      </dsp:nvSpPr>
      <dsp:spPr>
        <a:xfrm rot="20144593">
          <a:off x="3921797" y="1161842"/>
          <a:ext cx="1833513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1833513" y="9942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tr-TR" sz="600" kern="1200"/>
        </a:p>
      </dsp:txBody>
      <dsp:txXfrm>
        <a:off x="4792716" y="1125947"/>
        <a:ext cx="91675" cy="91675"/>
      </dsp:txXfrm>
    </dsp:sp>
    <dsp:sp modelId="{065750CC-9897-F942-959D-DB2D3A12E6AB}">
      <dsp:nvSpPr>
        <dsp:cNvPr id="0" name=""/>
        <dsp:cNvSpPr/>
      </dsp:nvSpPr>
      <dsp:spPr>
        <a:xfrm>
          <a:off x="5674373" y="425648"/>
          <a:ext cx="1478031" cy="7390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600" kern="1200"/>
            <a:t>120 bir yüzlük iki onluktur.</a:t>
          </a:r>
        </a:p>
      </dsp:txBody>
      <dsp:txXfrm>
        <a:off x="5696018" y="447293"/>
        <a:ext cx="1434741" cy="695725"/>
      </dsp:txXfrm>
    </dsp:sp>
    <dsp:sp modelId="{1A93294A-1A85-4143-9F94-3BDD1076C8C1}">
      <dsp:nvSpPr>
        <dsp:cNvPr id="0" name=""/>
        <dsp:cNvSpPr/>
      </dsp:nvSpPr>
      <dsp:spPr>
        <a:xfrm rot="19457599">
          <a:off x="7083971" y="572746"/>
          <a:ext cx="728080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728080" y="9942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tr-TR" sz="500" kern="1200"/>
        </a:p>
      </dsp:txBody>
      <dsp:txXfrm>
        <a:off x="7429810" y="564487"/>
        <a:ext cx="36404" cy="36404"/>
      </dsp:txXfrm>
    </dsp:sp>
    <dsp:sp modelId="{C6A59F2A-0C53-CE46-A86D-CCCF0AD6B7EF}">
      <dsp:nvSpPr>
        <dsp:cNvPr id="0" name=""/>
        <dsp:cNvSpPr/>
      </dsp:nvSpPr>
      <dsp:spPr>
        <a:xfrm>
          <a:off x="7743618" y="714"/>
          <a:ext cx="1478031" cy="7390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600" kern="1200"/>
            <a:t>1</a:t>
          </a:r>
        </a:p>
      </dsp:txBody>
      <dsp:txXfrm>
        <a:off x="7765263" y="22359"/>
        <a:ext cx="1434741" cy="695725"/>
      </dsp:txXfrm>
    </dsp:sp>
    <dsp:sp modelId="{DDAFFF53-958D-8643-B527-DD10A1C591E2}">
      <dsp:nvSpPr>
        <dsp:cNvPr id="0" name=""/>
        <dsp:cNvSpPr/>
      </dsp:nvSpPr>
      <dsp:spPr>
        <a:xfrm rot="2142401">
          <a:off x="7083971" y="997681"/>
          <a:ext cx="728080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728080" y="9942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tr-TR" sz="500" kern="1200"/>
        </a:p>
      </dsp:txBody>
      <dsp:txXfrm>
        <a:off x="7429810" y="989421"/>
        <a:ext cx="36404" cy="36404"/>
      </dsp:txXfrm>
    </dsp:sp>
    <dsp:sp modelId="{20247EF5-80DA-3940-B074-05CCD764FDF7}">
      <dsp:nvSpPr>
        <dsp:cNvPr id="0" name=""/>
        <dsp:cNvSpPr/>
      </dsp:nvSpPr>
      <dsp:spPr>
        <a:xfrm>
          <a:off x="7743618" y="850582"/>
          <a:ext cx="1478031" cy="7390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600" kern="1200"/>
            <a:t>2</a:t>
          </a:r>
        </a:p>
      </dsp:txBody>
      <dsp:txXfrm>
        <a:off x="7765263" y="872227"/>
        <a:ext cx="1434741" cy="695725"/>
      </dsp:txXfrm>
    </dsp:sp>
    <dsp:sp modelId="{D8549417-205A-3C47-B365-168017A13F42}">
      <dsp:nvSpPr>
        <dsp:cNvPr id="0" name=""/>
        <dsp:cNvSpPr/>
      </dsp:nvSpPr>
      <dsp:spPr>
        <a:xfrm rot="1771109">
          <a:off x="3878059" y="2011710"/>
          <a:ext cx="1920989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1920989" y="9942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tr-TR" sz="600" kern="1200"/>
        </a:p>
      </dsp:txBody>
      <dsp:txXfrm>
        <a:off x="4790529" y="1973628"/>
        <a:ext cx="96049" cy="96049"/>
      </dsp:txXfrm>
    </dsp:sp>
    <dsp:sp modelId="{EDA73D63-08FE-584B-95F9-96B04C25874D}">
      <dsp:nvSpPr>
        <dsp:cNvPr id="0" name=""/>
        <dsp:cNvSpPr/>
      </dsp:nvSpPr>
      <dsp:spPr>
        <a:xfrm>
          <a:off x="5674373" y="2125385"/>
          <a:ext cx="1478031" cy="7390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600" kern="1200"/>
            <a:t>9 birlik 5 onluktan oluşan sayı 95'tir.</a:t>
          </a:r>
        </a:p>
      </dsp:txBody>
      <dsp:txXfrm>
        <a:off x="5696018" y="2147030"/>
        <a:ext cx="1434741" cy="695725"/>
      </dsp:txXfrm>
    </dsp:sp>
    <dsp:sp modelId="{D0E70628-C565-6640-A37D-E3DC1BD80847}">
      <dsp:nvSpPr>
        <dsp:cNvPr id="0" name=""/>
        <dsp:cNvSpPr/>
      </dsp:nvSpPr>
      <dsp:spPr>
        <a:xfrm rot="19457599">
          <a:off x="7083971" y="2272483"/>
          <a:ext cx="728080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728080" y="9942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tr-TR" sz="500" kern="1200"/>
        </a:p>
      </dsp:txBody>
      <dsp:txXfrm>
        <a:off x="7429810" y="2264224"/>
        <a:ext cx="36404" cy="36404"/>
      </dsp:txXfrm>
    </dsp:sp>
    <dsp:sp modelId="{F97B9F73-6C5F-4145-AA34-00C45184ED5F}">
      <dsp:nvSpPr>
        <dsp:cNvPr id="0" name=""/>
        <dsp:cNvSpPr/>
      </dsp:nvSpPr>
      <dsp:spPr>
        <a:xfrm>
          <a:off x="7743618" y="1700451"/>
          <a:ext cx="1478031" cy="7390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600" kern="1200"/>
            <a:t>3</a:t>
          </a:r>
        </a:p>
      </dsp:txBody>
      <dsp:txXfrm>
        <a:off x="7765263" y="1722096"/>
        <a:ext cx="1434741" cy="695725"/>
      </dsp:txXfrm>
    </dsp:sp>
    <dsp:sp modelId="{728E7DF5-C365-E940-8824-41E572545535}">
      <dsp:nvSpPr>
        <dsp:cNvPr id="0" name=""/>
        <dsp:cNvSpPr/>
      </dsp:nvSpPr>
      <dsp:spPr>
        <a:xfrm rot="2142401">
          <a:off x="7083971" y="2697417"/>
          <a:ext cx="728080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728080" y="9942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tr-TR" sz="500" kern="1200"/>
        </a:p>
      </dsp:txBody>
      <dsp:txXfrm>
        <a:off x="7429810" y="2689158"/>
        <a:ext cx="36404" cy="36404"/>
      </dsp:txXfrm>
    </dsp:sp>
    <dsp:sp modelId="{A5510945-7B88-E742-982A-5FAC35FB595F}">
      <dsp:nvSpPr>
        <dsp:cNvPr id="0" name=""/>
        <dsp:cNvSpPr/>
      </dsp:nvSpPr>
      <dsp:spPr>
        <a:xfrm>
          <a:off x="7743618" y="2550319"/>
          <a:ext cx="1478031" cy="7390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600" kern="1200"/>
            <a:t>4</a:t>
          </a:r>
        </a:p>
      </dsp:txBody>
      <dsp:txXfrm>
        <a:off x="7765263" y="2571964"/>
        <a:ext cx="1434741" cy="695725"/>
      </dsp:txXfrm>
    </dsp:sp>
    <dsp:sp modelId="{934A7447-125B-C54C-8F17-8E0745997E60}">
      <dsp:nvSpPr>
        <dsp:cNvPr id="0" name=""/>
        <dsp:cNvSpPr/>
      </dsp:nvSpPr>
      <dsp:spPr>
        <a:xfrm rot="3782151">
          <a:off x="1276314" y="4182329"/>
          <a:ext cx="1820089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1820089" y="9942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tr-TR" sz="600" kern="1200"/>
        </a:p>
      </dsp:txBody>
      <dsp:txXfrm>
        <a:off x="2140856" y="4146770"/>
        <a:ext cx="91004" cy="91004"/>
      </dsp:txXfrm>
    </dsp:sp>
    <dsp:sp modelId="{88EA760D-B730-4540-BFDA-7C91620B69C9}">
      <dsp:nvSpPr>
        <dsp:cNvPr id="0" name=""/>
        <dsp:cNvSpPr/>
      </dsp:nvSpPr>
      <dsp:spPr>
        <a:xfrm>
          <a:off x="2599003" y="4633878"/>
          <a:ext cx="1478031" cy="7390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600" kern="1200"/>
            <a:t>10 kalem 1 destedir.</a:t>
          </a:r>
        </a:p>
      </dsp:txBody>
      <dsp:txXfrm>
        <a:off x="2620648" y="4655523"/>
        <a:ext cx="1434741" cy="695725"/>
      </dsp:txXfrm>
    </dsp:sp>
    <dsp:sp modelId="{DA34212D-BE35-774F-ABEE-78B4DEABDE4A}">
      <dsp:nvSpPr>
        <dsp:cNvPr id="0" name=""/>
        <dsp:cNvSpPr/>
      </dsp:nvSpPr>
      <dsp:spPr>
        <a:xfrm rot="19988773">
          <a:off x="3980498" y="4589065"/>
          <a:ext cx="1790412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1790412" y="9942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tr-TR" sz="600" kern="1200"/>
        </a:p>
      </dsp:txBody>
      <dsp:txXfrm>
        <a:off x="4830944" y="4554247"/>
        <a:ext cx="89520" cy="89520"/>
      </dsp:txXfrm>
    </dsp:sp>
    <dsp:sp modelId="{A1C0BB80-6FB4-874D-B21B-4D1553D51B96}">
      <dsp:nvSpPr>
        <dsp:cNvPr id="0" name=""/>
        <dsp:cNvSpPr/>
      </dsp:nvSpPr>
      <dsp:spPr>
        <a:xfrm>
          <a:off x="5674373" y="3825121"/>
          <a:ext cx="1478031" cy="7390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600" kern="1200"/>
            <a:t>7 birlik 1 onluktur.</a:t>
          </a:r>
        </a:p>
      </dsp:txBody>
      <dsp:txXfrm>
        <a:off x="5696018" y="3846766"/>
        <a:ext cx="1434741" cy="695725"/>
      </dsp:txXfrm>
    </dsp:sp>
    <dsp:sp modelId="{19AEAFFB-1B5A-1147-9050-EBD16C2CE2E1}">
      <dsp:nvSpPr>
        <dsp:cNvPr id="0" name=""/>
        <dsp:cNvSpPr/>
      </dsp:nvSpPr>
      <dsp:spPr>
        <a:xfrm rot="19457599">
          <a:off x="7083971" y="3972220"/>
          <a:ext cx="728080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728080" y="9942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tr-TR" sz="500" kern="1200"/>
        </a:p>
      </dsp:txBody>
      <dsp:txXfrm>
        <a:off x="7429810" y="3963960"/>
        <a:ext cx="36404" cy="36404"/>
      </dsp:txXfrm>
    </dsp:sp>
    <dsp:sp modelId="{3DFA69F8-06DD-624F-92B2-8AADCC2DE83D}">
      <dsp:nvSpPr>
        <dsp:cNvPr id="0" name=""/>
        <dsp:cNvSpPr/>
      </dsp:nvSpPr>
      <dsp:spPr>
        <a:xfrm>
          <a:off x="7743618" y="3400187"/>
          <a:ext cx="1478031" cy="7390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600" kern="1200"/>
            <a:t>5</a:t>
          </a:r>
        </a:p>
      </dsp:txBody>
      <dsp:txXfrm>
        <a:off x="7765263" y="3421832"/>
        <a:ext cx="1434741" cy="695725"/>
      </dsp:txXfrm>
    </dsp:sp>
    <dsp:sp modelId="{6F7C7D62-3421-EC42-8A9B-F9A61DAC9110}">
      <dsp:nvSpPr>
        <dsp:cNvPr id="0" name=""/>
        <dsp:cNvSpPr/>
      </dsp:nvSpPr>
      <dsp:spPr>
        <a:xfrm rot="2142401">
          <a:off x="7083971" y="4397154"/>
          <a:ext cx="728080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728080" y="9942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tr-TR" sz="500" kern="1200"/>
        </a:p>
      </dsp:txBody>
      <dsp:txXfrm>
        <a:off x="7429810" y="4388894"/>
        <a:ext cx="36404" cy="36404"/>
      </dsp:txXfrm>
    </dsp:sp>
    <dsp:sp modelId="{446C0812-01C5-7641-B92A-A13A9B4A2F99}">
      <dsp:nvSpPr>
        <dsp:cNvPr id="0" name=""/>
        <dsp:cNvSpPr/>
      </dsp:nvSpPr>
      <dsp:spPr>
        <a:xfrm>
          <a:off x="7743618" y="4250055"/>
          <a:ext cx="1478031" cy="7390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600" kern="1200"/>
            <a:t>6</a:t>
          </a:r>
        </a:p>
      </dsp:txBody>
      <dsp:txXfrm>
        <a:off x="7765263" y="4271700"/>
        <a:ext cx="1434741" cy="695725"/>
      </dsp:txXfrm>
    </dsp:sp>
    <dsp:sp modelId="{7F67210D-DAC6-AA43-A07D-DEFE394BD645}">
      <dsp:nvSpPr>
        <dsp:cNvPr id="0" name=""/>
        <dsp:cNvSpPr/>
      </dsp:nvSpPr>
      <dsp:spPr>
        <a:xfrm rot="1749141">
          <a:off x="3961191" y="5438933"/>
          <a:ext cx="1829025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1829025" y="9942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tr-TR" sz="600" kern="1200"/>
        </a:p>
      </dsp:txBody>
      <dsp:txXfrm>
        <a:off x="4829978" y="5403150"/>
        <a:ext cx="91451" cy="91451"/>
      </dsp:txXfrm>
    </dsp:sp>
    <dsp:sp modelId="{53420E84-26C7-464C-868E-1E370DD2FE30}">
      <dsp:nvSpPr>
        <dsp:cNvPr id="0" name=""/>
        <dsp:cNvSpPr/>
      </dsp:nvSpPr>
      <dsp:spPr>
        <a:xfrm>
          <a:off x="5674373" y="5524858"/>
          <a:ext cx="1478031" cy="7390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600" kern="1200"/>
            <a:t>12 silgi bir düzinedir.</a:t>
          </a:r>
        </a:p>
      </dsp:txBody>
      <dsp:txXfrm>
        <a:off x="5696018" y="5546503"/>
        <a:ext cx="1434741" cy="695725"/>
      </dsp:txXfrm>
    </dsp:sp>
    <dsp:sp modelId="{3D58FCFC-21EC-5D4E-B83E-4193BFD6CC72}">
      <dsp:nvSpPr>
        <dsp:cNvPr id="0" name=""/>
        <dsp:cNvSpPr/>
      </dsp:nvSpPr>
      <dsp:spPr>
        <a:xfrm rot="19457599">
          <a:off x="7083971" y="5671956"/>
          <a:ext cx="728080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728080" y="9942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tr-TR" sz="500" kern="1200"/>
        </a:p>
      </dsp:txBody>
      <dsp:txXfrm>
        <a:off x="7429810" y="5663697"/>
        <a:ext cx="36404" cy="36404"/>
      </dsp:txXfrm>
    </dsp:sp>
    <dsp:sp modelId="{CBE66123-0858-9740-99A9-CB19DF770A26}">
      <dsp:nvSpPr>
        <dsp:cNvPr id="0" name=""/>
        <dsp:cNvSpPr/>
      </dsp:nvSpPr>
      <dsp:spPr>
        <a:xfrm>
          <a:off x="7743618" y="5099924"/>
          <a:ext cx="1478031" cy="7390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600" kern="1200"/>
            <a:t>7</a:t>
          </a:r>
        </a:p>
      </dsp:txBody>
      <dsp:txXfrm>
        <a:off x="7765263" y="5121569"/>
        <a:ext cx="1434741" cy="695725"/>
      </dsp:txXfrm>
    </dsp:sp>
    <dsp:sp modelId="{C8606A88-D0E9-074C-9E88-1C4597AB1D7C}">
      <dsp:nvSpPr>
        <dsp:cNvPr id="0" name=""/>
        <dsp:cNvSpPr/>
      </dsp:nvSpPr>
      <dsp:spPr>
        <a:xfrm rot="2142401">
          <a:off x="7083971" y="6096890"/>
          <a:ext cx="728080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728080" y="9942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tr-TR" sz="500" kern="1200"/>
        </a:p>
      </dsp:txBody>
      <dsp:txXfrm>
        <a:off x="7429810" y="6088631"/>
        <a:ext cx="36404" cy="36404"/>
      </dsp:txXfrm>
    </dsp:sp>
    <dsp:sp modelId="{CA64218F-CA36-A64B-A3BC-655529AACF1E}">
      <dsp:nvSpPr>
        <dsp:cNvPr id="0" name=""/>
        <dsp:cNvSpPr/>
      </dsp:nvSpPr>
      <dsp:spPr>
        <a:xfrm>
          <a:off x="7743618" y="5949792"/>
          <a:ext cx="1478031" cy="7390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600" kern="1200"/>
            <a:t>8</a:t>
          </a:r>
        </a:p>
      </dsp:txBody>
      <dsp:txXfrm>
        <a:off x="7765263" y="5971437"/>
        <a:ext cx="1434741" cy="6957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tr-TR" smtClean="0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10/24/17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 smtClean="0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Resmi yer tutucuya sürükleyin veya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tr-TR" smtClean="0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tr-TR" smtClean="0"/>
              <a:t>Asıl başlık stilini düzenlemek için tıklayın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 smtClean="0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tr-TR" smtClean="0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tr-TR" smtClean="0"/>
              <a:t>Asıl başlık stilini düzenlemek için tıklayın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tr-TR" smtClean="0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tr-TR" smtClean="0"/>
              <a:t>Asıl başlık stilini düzenlemek için tıklayın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tr-TR" smtClean="0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tr-TR" smtClean="0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 smtClean="0"/>
              <a:t>Asıl metin stillerini düzenlemek için tıklayın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tr-TR" smtClean="0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tr-TR" smtClean="0"/>
              <a:t>Asıl metin stillerini düzenlemek için tıklayın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tr-TR" smtClean="0"/>
              <a:t>Asıl metin stillerini düzenlemek için tıklayın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tr-TR" smtClean="0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düzenlemek için tıklayın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düzenlemek için tıklayın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tr-TR" smtClean="0"/>
              <a:t>Asıl metin stillerini düzenlemek için tıklayın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tr-TR" smtClean="0"/>
              <a:t>Asıl metin stillerini düzenlemek için tıklayın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10/24/17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10/24/17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10/24/17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Açıklama Yazı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 smtClean="0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tr-TR" smtClean="0"/>
              <a:t>Asıl metin stillerini düzenlemek için tıklayın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çıklama Yazı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tr-TR" smtClean="0"/>
              <a:t>Asıl başlık stilini düzenlemek için tıklayın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Resmi yer tutucuya sürükleyin veya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tr-TR" smtClean="0"/>
              <a:t>Asıl metin stillerini düzenlemek için tıklayın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8A87A34-81AB-432B-8DAE-1953F412C126}" type="datetimeFigureOut">
              <a:rPr lang="en-US" smtClean="0"/>
              <a:pPr/>
              <a:t>10/24/17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4942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14" r:id="rId1"/>
    <p:sldLayoutId id="2147484215" r:id="rId2"/>
    <p:sldLayoutId id="2147484216" r:id="rId3"/>
    <p:sldLayoutId id="2147484217" r:id="rId4"/>
    <p:sldLayoutId id="2147484218" r:id="rId5"/>
    <p:sldLayoutId id="2147484219" r:id="rId6"/>
    <p:sldLayoutId id="2147484220" r:id="rId7"/>
    <p:sldLayoutId id="2147484221" r:id="rId8"/>
    <p:sldLayoutId id="2147484222" r:id="rId9"/>
    <p:sldLayoutId id="2147484223" r:id="rId10"/>
    <p:sldLayoutId id="2147484224" r:id="rId11"/>
    <p:sldLayoutId id="2147484225" r:id="rId12"/>
    <p:sldLayoutId id="2147484226" r:id="rId13"/>
    <p:sldLayoutId id="2147484227" r:id="rId14"/>
    <p:sldLayoutId id="2147484228" r:id="rId15"/>
    <p:sldLayoutId id="2147484229" r:id="rId16"/>
    <p:sldLayoutId id="214748423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1.xml"/><Relationship Id="rId2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1"/>
          <p:cNvSpPr txBox="1"/>
          <p:nvPr/>
        </p:nvSpPr>
        <p:spPr>
          <a:xfrm>
            <a:off x="556953" y="11802"/>
            <a:ext cx="219932" cy="276999"/>
          </a:xfrm>
          <a:prstGeom prst="rect">
            <a:avLst/>
          </a:prstGeom>
          <a:noFill/>
          <a:ln>
            <a:noFill/>
          </a:ln>
          <a:effectLst/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0"/>
              </a:spcAft>
            </a:pPr>
            <a:r>
              <a:rPr lang="tr-TR" sz="1200">
                <a:solidFill>
                  <a:schemeClr val="accent1">
                    <a:lumMod val="75000"/>
                  </a:schemeClr>
                </a:solidFill>
                <a:effectLst/>
                <a:latin typeface="Calibri" charset="0"/>
                <a:ea typeface="Calibri" charset="0"/>
                <a:cs typeface="Times New Roman" charset="0"/>
              </a:rPr>
              <a:t> </a:t>
            </a:r>
          </a:p>
        </p:txBody>
      </p:sp>
      <p:sp>
        <p:nvSpPr>
          <p:cNvPr id="5" name="Metin Kutusu 2"/>
          <p:cNvSpPr txBox="1"/>
          <p:nvPr/>
        </p:nvSpPr>
        <p:spPr>
          <a:xfrm>
            <a:off x="4896887" y="-204415"/>
            <a:ext cx="184731" cy="276999"/>
          </a:xfrm>
          <a:prstGeom prst="rect">
            <a:avLst/>
          </a:prstGeom>
          <a:noFill/>
          <a:ln>
            <a:noFill/>
          </a:ln>
          <a:effectLst/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Aft>
                <a:spcPts val="0"/>
              </a:spcAft>
            </a:pPr>
            <a:endParaRPr lang="tr-TR" sz="1200">
              <a:solidFill>
                <a:schemeClr val="accent1">
                  <a:lumMod val="75000"/>
                </a:schemeClr>
              </a:solidFill>
              <a:effectLst/>
              <a:latin typeface="Calibri" charset="0"/>
              <a:ea typeface="Calibri" charset="0"/>
              <a:cs typeface="Times New Roman" charset="0"/>
            </a:endParaRPr>
          </a:p>
        </p:txBody>
      </p:sp>
      <p:sp>
        <p:nvSpPr>
          <p:cNvPr id="6" name="Metin Kutusu 3"/>
          <p:cNvSpPr txBox="1"/>
          <p:nvPr/>
        </p:nvSpPr>
        <p:spPr>
          <a:xfrm>
            <a:off x="2247958" y="2305422"/>
            <a:ext cx="373820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0"/>
              </a:spcAft>
            </a:pPr>
            <a:r>
              <a:rPr lang="tr-TR" sz="240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Calibri" charset="0"/>
                <a:ea typeface="Calibri" charset="0"/>
                <a:cs typeface="Times New Roman" charset="0"/>
              </a:rPr>
              <a:t>D</a:t>
            </a:r>
            <a:endParaRPr lang="tr-TR" sz="1200">
              <a:solidFill>
                <a:schemeClr val="accent1">
                  <a:lumMod val="75000"/>
                </a:schemeClr>
              </a:solidFill>
              <a:effectLst/>
              <a:latin typeface="Calibri" charset="0"/>
              <a:ea typeface="Calibri" charset="0"/>
              <a:cs typeface="Times New Roman" charset="0"/>
            </a:endParaRPr>
          </a:p>
        </p:txBody>
      </p:sp>
      <p:sp>
        <p:nvSpPr>
          <p:cNvPr id="7" name="Metin Kutusu 7"/>
          <p:cNvSpPr txBox="1"/>
          <p:nvPr/>
        </p:nvSpPr>
        <p:spPr>
          <a:xfrm>
            <a:off x="99753" y="150301"/>
            <a:ext cx="2439035" cy="114554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tr-TR" sz="1400" dirty="0">
                <a:solidFill>
                  <a:schemeClr val="tx1">
                    <a:lumMod val="95000"/>
                  </a:schemeClr>
                </a:solidFill>
                <a:effectLst/>
                <a:ea typeface="Calibri" charset="0"/>
                <a:cs typeface="Times New Roman" charset="0"/>
              </a:rPr>
              <a:t>Aşağıdaki soruları doğru ise D </a:t>
            </a:r>
            <a:r>
              <a:rPr lang="tr-TR" sz="1400" dirty="0" err="1">
                <a:solidFill>
                  <a:schemeClr val="tx1">
                    <a:lumMod val="95000"/>
                  </a:schemeClr>
                </a:solidFill>
                <a:effectLst/>
                <a:ea typeface="Calibri" charset="0"/>
                <a:cs typeface="Times New Roman" charset="0"/>
              </a:rPr>
              <a:t>yolunu,yanlış</a:t>
            </a:r>
            <a:r>
              <a:rPr lang="tr-TR" sz="1400" dirty="0">
                <a:solidFill>
                  <a:schemeClr val="tx1">
                    <a:lumMod val="95000"/>
                  </a:schemeClr>
                </a:solidFill>
                <a:effectLst/>
                <a:ea typeface="Calibri" charset="0"/>
                <a:cs typeface="Times New Roman" charset="0"/>
              </a:rPr>
              <a:t> ise Y yolunu </a:t>
            </a:r>
            <a:endParaRPr lang="tr-TR" sz="1200" dirty="0">
              <a:solidFill>
                <a:schemeClr val="tx1">
                  <a:lumMod val="95000"/>
                </a:schemeClr>
              </a:solidFill>
              <a:effectLst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tr-TR" sz="1400" dirty="0">
                <a:solidFill>
                  <a:schemeClr val="tx1">
                    <a:lumMod val="95000"/>
                  </a:schemeClr>
                </a:solidFill>
                <a:effectLst/>
                <a:ea typeface="Calibri" charset="0"/>
                <a:cs typeface="Times New Roman" charset="0"/>
              </a:rPr>
              <a:t>takip ederek uygun çıkışa ulaşınız</a:t>
            </a:r>
            <a:r>
              <a:rPr lang="tr-TR" sz="1400" dirty="0">
                <a:solidFill>
                  <a:schemeClr val="accent1">
                    <a:lumMod val="75000"/>
                  </a:schemeClr>
                </a:solidFill>
                <a:effectLst/>
                <a:ea typeface="Calibri" charset="0"/>
                <a:cs typeface="Times New Roman" charset="0"/>
              </a:rPr>
              <a:t>.</a:t>
            </a:r>
            <a:endParaRPr lang="tr-TR" sz="1200" dirty="0">
              <a:solidFill>
                <a:schemeClr val="accent1">
                  <a:lumMod val="75000"/>
                </a:schemeClr>
              </a:solidFill>
              <a:effectLst/>
              <a:ea typeface="Calibri" charset="0"/>
              <a:cs typeface="Times New Roman" charset="0"/>
            </a:endParaRPr>
          </a:p>
        </p:txBody>
      </p:sp>
      <p:sp>
        <p:nvSpPr>
          <p:cNvPr id="8" name="Metin Kutusu 8"/>
          <p:cNvSpPr txBox="1"/>
          <p:nvPr/>
        </p:nvSpPr>
        <p:spPr>
          <a:xfrm>
            <a:off x="5295323" y="816347"/>
            <a:ext cx="373820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0"/>
              </a:spcAft>
            </a:pPr>
            <a:r>
              <a:rPr lang="tr-TR" sz="240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Calibri" charset="0"/>
                <a:ea typeface="Calibri" charset="0"/>
                <a:cs typeface="Times New Roman" charset="0"/>
              </a:rPr>
              <a:t>D</a:t>
            </a:r>
            <a:endParaRPr lang="tr-TR" sz="1200" dirty="0">
              <a:solidFill>
                <a:schemeClr val="accent1">
                  <a:lumMod val="75000"/>
                </a:schemeClr>
              </a:solidFill>
              <a:effectLst/>
              <a:latin typeface="Calibri" charset="0"/>
              <a:ea typeface="Calibri" charset="0"/>
              <a:cs typeface="Times New Roman" charset="0"/>
            </a:endParaRPr>
          </a:p>
        </p:txBody>
      </p:sp>
      <p:sp>
        <p:nvSpPr>
          <p:cNvPr id="9" name="Metin Kutusu 9"/>
          <p:cNvSpPr txBox="1"/>
          <p:nvPr/>
        </p:nvSpPr>
        <p:spPr>
          <a:xfrm>
            <a:off x="7961688" y="242307"/>
            <a:ext cx="373820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0"/>
              </a:spcAft>
            </a:pPr>
            <a:r>
              <a:rPr lang="tr-TR" sz="240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Calibri" charset="0"/>
                <a:ea typeface="Calibri" charset="0"/>
                <a:cs typeface="Times New Roman" charset="0"/>
              </a:rPr>
              <a:t>D</a:t>
            </a:r>
            <a:endParaRPr lang="tr-TR" sz="1200" dirty="0">
              <a:solidFill>
                <a:schemeClr val="accent1">
                  <a:lumMod val="75000"/>
                </a:schemeClr>
              </a:solidFill>
              <a:effectLst/>
              <a:latin typeface="Calibri" charset="0"/>
              <a:ea typeface="Calibri" charset="0"/>
              <a:cs typeface="Times New Roman" charset="0"/>
            </a:endParaRPr>
          </a:p>
        </p:txBody>
      </p:sp>
      <p:sp>
        <p:nvSpPr>
          <p:cNvPr id="10" name="Metin Kutusu 10"/>
          <p:cNvSpPr txBox="1"/>
          <p:nvPr/>
        </p:nvSpPr>
        <p:spPr>
          <a:xfrm>
            <a:off x="5294688" y="4357107"/>
            <a:ext cx="373820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0"/>
              </a:spcAft>
            </a:pPr>
            <a:r>
              <a:rPr lang="tr-TR" sz="240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Calibri" charset="0"/>
                <a:ea typeface="Calibri" charset="0"/>
                <a:cs typeface="Times New Roman" charset="0"/>
              </a:rPr>
              <a:t>D</a:t>
            </a:r>
            <a:endParaRPr lang="tr-TR" sz="1200">
              <a:solidFill>
                <a:schemeClr val="accent1">
                  <a:lumMod val="75000"/>
                </a:schemeClr>
              </a:solidFill>
              <a:effectLst/>
              <a:latin typeface="Calibri" charset="0"/>
              <a:ea typeface="Calibri" charset="0"/>
              <a:cs typeface="Times New Roman" charset="0"/>
            </a:endParaRPr>
          </a:p>
        </p:txBody>
      </p:sp>
      <p:sp>
        <p:nvSpPr>
          <p:cNvPr id="11" name="Metin Kutusu 11"/>
          <p:cNvSpPr txBox="1"/>
          <p:nvPr/>
        </p:nvSpPr>
        <p:spPr>
          <a:xfrm>
            <a:off x="7962323" y="1959347"/>
            <a:ext cx="373820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0"/>
              </a:spcAft>
            </a:pPr>
            <a:r>
              <a:rPr lang="tr-TR" sz="240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Calibri" charset="0"/>
                <a:ea typeface="Calibri" charset="0"/>
                <a:cs typeface="Times New Roman" charset="0"/>
              </a:rPr>
              <a:t>D</a:t>
            </a:r>
            <a:endParaRPr lang="tr-TR" sz="1200">
              <a:solidFill>
                <a:schemeClr val="accent1">
                  <a:lumMod val="75000"/>
                </a:schemeClr>
              </a:solidFill>
              <a:effectLst/>
              <a:latin typeface="Calibri" charset="0"/>
              <a:ea typeface="Calibri" charset="0"/>
              <a:cs typeface="Times New Roman" charset="0"/>
            </a:endParaRPr>
          </a:p>
        </p:txBody>
      </p:sp>
      <p:sp>
        <p:nvSpPr>
          <p:cNvPr id="12" name="Metin Kutusu 12"/>
          <p:cNvSpPr txBox="1"/>
          <p:nvPr/>
        </p:nvSpPr>
        <p:spPr>
          <a:xfrm>
            <a:off x="7961688" y="3671307"/>
            <a:ext cx="373820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0"/>
              </a:spcAft>
            </a:pPr>
            <a:r>
              <a:rPr lang="tr-TR" sz="240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Calibri" charset="0"/>
                <a:ea typeface="Calibri" charset="0"/>
                <a:cs typeface="Times New Roman" charset="0"/>
              </a:rPr>
              <a:t>D</a:t>
            </a:r>
            <a:endParaRPr lang="tr-TR" sz="1200">
              <a:solidFill>
                <a:schemeClr val="accent1">
                  <a:lumMod val="75000"/>
                </a:schemeClr>
              </a:solidFill>
              <a:effectLst/>
              <a:latin typeface="Calibri" charset="0"/>
              <a:ea typeface="Calibri" charset="0"/>
              <a:cs typeface="Times New Roman" charset="0"/>
            </a:endParaRPr>
          </a:p>
        </p:txBody>
      </p:sp>
      <p:sp>
        <p:nvSpPr>
          <p:cNvPr id="13" name="Metin Kutusu 13"/>
          <p:cNvSpPr txBox="1"/>
          <p:nvPr/>
        </p:nvSpPr>
        <p:spPr>
          <a:xfrm>
            <a:off x="7961688" y="5385807"/>
            <a:ext cx="373820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0"/>
              </a:spcAft>
            </a:pPr>
            <a:r>
              <a:rPr lang="tr-TR" sz="240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Calibri" charset="0"/>
                <a:ea typeface="Calibri" charset="0"/>
                <a:cs typeface="Times New Roman" charset="0"/>
              </a:rPr>
              <a:t>D</a:t>
            </a:r>
            <a:endParaRPr lang="tr-TR" sz="1200">
              <a:solidFill>
                <a:schemeClr val="accent1">
                  <a:lumMod val="75000"/>
                </a:schemeClr>
              </a:solidFill>
              <a:effectLst/>
              <a:latin typeface="Calibri" charset="0"/>
              <a:ea typeface="Calibri" charset="0"/>
              <a:cs typeface="Times New Roman" charset="0"/>
            </a:endParaRPr>
          </a:p>
        </p:txBody>
      </p:sp>
      <p:sp>
        <p:nvSpPr>
          <p:cNvPr id="14" name="Metin Kutusu 14"/>
          <p:cNvSpPr txBox="1"/>
          <p:nvPr/>
        </p:nvSpPr>
        <p:spPr>
          <a:xfrm>
            <a:off x="5294688" y="5614407"/>
            <a:ext cx="335348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0"/>
              </a:spcAft>
            </a:pPr>
            <a:r>
              <a:rPr lang="tr-TR" sz="240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Calibri" charset="0"/>
                <a:ea typeface="Calibri" charset="0"/>
                <a:cs typeface="Times New Roman" charset="0"/>
              </a:rPr>
              <a:t>Y</a:t>
            </a:r>
            <a:endParaRPr lang="tr-TR" sz="1200">
              <a:solidFill>
                <a:schemeClr val="accent1">
                  <a:lumMod val="75000"/>
                </a:schemeClr>
              </a:solidFill>
              <a:effectLst/>
              <a:latin typeface="Calibri" charset="0"/>
              <a:ea typeface="Calibri" charset="0"/>
              <a:cs typeface="Times New Roman" charset="0"/>
            </a:endParaRPr>
          </a:p>
        </p:txBody>
      </p:sp>
      <p:sp>
        <p:nvSpPr>
          <p:cNvPr id="15" name="Metin Kutusu 15"/>
          <p:cNvSpPr txBox="1"/>
          <p:nvPr/>
        </p:nvSpPr>
        <p:spPr>
          <a:xfrm>
            <a:off x="2399088" y="4242807"/>
            <a:ext cx="335348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0"/>
              </a:spcAft>
            </a:pPr>
            <a:r>
              <a:rPr lang="tr-TR" sz="240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Calibri" charset="0"/>
                <a:ea typeface="Calibri" charset="0"/>
                <a:cs typeface="Times New Roman" charset="0"/>
              </a:rPr>
              <a:t>Y</a:t>
            </a:r>
            <a:endParaRPr lang="tr-TR" sz="1200">
              <a:solidFill>
                <a:schemeClr val="accent1">
                  <a:lumMod val="75000"/>
                </a:schemeClr>
              </a:solidFill>
              <a:effectLst/>
              <a:latin typeface="Calibri" charset="0"/>
              <a:ea typeface="Calibri" charset="0"/>
              <a:cs typeface="Times New Roman" charset="0"/>
            </a:endParaRPr>
          </a:p>
        </p:txBody>
      </p:sp>
      <p:sp>
        <p:nvSpPr>
          <p:cNvPr id="16" name="Metin Kutusu 16"/>
          <p:cNvSpPr txBox="1"/>
          <p:nvPr/>
        </p:nvSpPr>
        <p:spPr>
          <a:xfrm>
            <a:off x="5294688" y="2185407"/>
            <a:ext cx="335348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0"/>
              </a:spcAft>
            </a:pPr>
            <a:r>
              <a:rPr lang="tr-TR" sz="240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Calibri" charset="0"/>
                <a:ea typeface="Calibri" charset="0"/>
                <a:cs typeface="Times New Roman" charset="0"/>
              </a:rPr>
              <a:t>Y</a:t>
            </a:r>
            <a:endParaRPr lang="tr-TR" sz="1200" dirty="0">
              <a:solidFill>
                <a:schemeClr val="accent1">
                  <a:lumMod val="75000"/>
                </a:schemeClr>
              </a:solidFill>
              <a:effectLst/>
              <a:latin typeface="Calibri" charset="0"/>
              <a:ea typeface="Calibri" charset="0"/>
              <a:cs typeface="Times New Roman" charset="0"/>
            </a:endParaRPr>
          </a:p>
        </p:txBody>
      </p:sp>
      <p:sp>
        <p:nvSpPr>
          <p:cNvPr id="17" name="Metin Kutusu 17"/>
          <p:cNvSpPr txBox="1"/>
          <p:nvPr/>
        </p:nvSpPr>
        <p:spPr>
          <a:xfrm>
            <a:off x="7961688" y="4585707"/>
            <a:ext cx="335348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0"/>
              </a:spcAft>
            </a:pPr>
            <a:r>
              <a:rPr lang="tr-TR" sz="240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Calibri" charset="0"/>
                <a:ea typeface="Calibri" charset="0"/>
                <a:cs typeface="Times New Roman" charset="0"/>
              </a:rPr>
              <a:t>Y</a:t>
            </a:r>
            <a:endParaRPr lang="tr-TR" sz="1200">
              <a:solidFill>
                <a:schemeClr val="accent1">
                  <a:lumMod val="75000"/>
                </a:schemeClr>
              </a:solidFill>
              <a:effectLst/>
              <a:latin typeface="Calibri" charset="0"/>
              <a:ea typeface="Calibri" charset="0"/>
              <a:cs typeface="Times New Roman" charset="0"/>
            </a:endParaRPr>
          </a:p>
        </p:txBody>
      </p:sp>
      <p:sp>
        <p:nvSpPr>
          <p:cNvPr id="18" name="Metin Kutusu 18"/>
          <p:cNvSpPr txBox="1"/>
          <p:nvPr/>
        </p:nvSpPr>
        <p:spPr>
          <a:xfrm>
            <a:off x="7961688" y="2871207"/>
            <a:ext cx="335348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0"/>
              </a:spcAft>
            </a:pPr>
            <a:r>
              <a:rPr lang="tr-TR" sz="240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Calibri" charset="0"/>
                <a:ea typeface="Calibri" charset="0"/>
                <a:cs typeface="Times New Roman" charset="0"/>
              </a:rPr>
              <a:t>Y</a:t>
            </a:r>
            <a:endParaRPr lang="tr-TR" sz="1200">
              <a:solidFill>
                <a:schemeClr val="accent1">
                  <a:lumMod val="75000"/>
                </a:schemeClr>
              </a:solidFill>
              <a:effectLst/>
              <a:latin typeface="Calibri" charset="0"/>
              <a:ea typeface="Calibri" charset="0"/>
              <a:cs typeface="Times New Roman" charset="0"/>
            </a:endParaRPr>
          </a:p>
        </p:txBody>
      </p:sp>
      <p:sp>
        <p:nvSpPr>
          <p:cNvPr id="19" name="Metin Kutusu 19"/>
          <p:cNvSpPr txBox="1"/>
          <p:nvPr/>
        </p:nvSpPr>
        <p:spPr>
          <a:xfrm>
            <a:off x="7961688" y="1156707"/>
            <a:ext cx="335348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0"/>
              </a:spcAft>
            </a:pPr>
            <a:r>
              <a:rPr lang="tr-TR" sz="240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Calibri" charset="0"/>
                <a:ea typeface="Calibri" charset="0"/>
                <a:cs typeface="Times New Roman" charset="0"/>
              </a:rPr>
              <a:t>Y</a:t>
            </a:r>
            <a:endParaRPr lang="tr-TR" sz="1200">
              <a:solidFill>
                <a:schemeClr val="accent1">
                  <a:lumMod val="75000"/>
                </a:schemeClr>
              </a:solidFill>
              <a:effectLst/>
              <a:latin typeface="Calibri" charset="0"/>
              <a:ea typeface="Calibri" charset="0"/>
              <a:cs typeface="Times New Roman" charset="0"/>
            </a:endParaRPr>
          </a:p>
        </p:txBody>
      </p:sp>
      <p:sp>
        <p:nvSpPr>
          <p:cNvPr id="20" name="Metin Kutusu 20"/>
          <p:cNvSpPr txBox="1"/>
          <p:nvPr/>
        </p:nvSpPr>
        <p:spPr>
          <a:xfrm>
            <a:off x="7961053" y="6190987"/>
            <a:ext cx="335280" cy="459740"/>
          </a:xfrm>
          <a:prstGeom prst="rect">
            <a:avLst/>
          </a:prstGeom>
          <a:noFill/>
          <a:ln>
            <a:noFill/>
          </a:ln>
          <a:effectLst/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tr-TR" sz="240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Calibri" charset="0"/>
                <a:ea typeface="Calibri" charset="0"/>
                <a:cs typeface="Times New Roman" charset="0"/>
              </a:rPr>
              <a:t>Y</a:t>
            </a:r>
            <a:endParaRPr lang="tr-TR" sz="1200">
              <a:solidFill>
                <a:schemeClr val="accent1">
                  <a:lumMod val="75000"/>
                </a:schemeClr>
              </a:solidFill>
              <a:effectLst/>
              <a:latin typeface="Calibri" charset="0"/>
              <a:ea typeface="Calibri" charset="0"/>
              <a:cs typeface="Times New Roman" charset="0"/>
            </a:endParaRPr>
          </a:p>
        </p:txBody>
      </p:sp>
      <p:sp>
        <p:nvSpPr>
          <p:cNvPr id="21" name="Rectangle 19"/>
          <p:cNvSpPr>
            <a:spLocks noChangeArrowheads="1"/>
          </p:cNvSpPr>
          <p:nvPr/>
        </p:nvSpPr>
        <p:spPr bwMode="auto">
          <a:xfrm>
            <a:off x="99753" y="-40146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2" name="Rectangle 35"/>
          <p:cNvSpPr>
            <a:spLocks noChangeArrowheads="1"/>
          </p:cNvSpPr>
          <p:nvPr/>
        </p:nvSpPr>
        <p:spPr bwMode="auto">
          <a:xfrm>
            <a:off x="99753" y="11802"/>
            <a:ext cx="0" cy="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27" name="Diyagram 26"/>
          <p:cNvGraphicFramePr/>
          <p:nvPr>
            <p:extLst>
              <p:ext uri="{D42A27DB-BD31-4B8C-83A1-F6EECF244321}">
                <p14:modId xmlns:p14="http://schemas.microsoft.com/office/powerpoint/2010/main" val="1185372286"/>
              </p:ext>
            </p:extLst>
          </p:nvPr>
        </p:nvGraphicFramePr>
        <p:xfrm>
          <a:off x="775422" y="69996"/>
          <a:ext cx="10757535" cy="66895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548648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ökyüzü">
  <a:themeElements>
    <a:clrScheme name="Gökyüzü">
      <a:dk1>
        <a:sysClr val="windowText" lastClr="000000"/>
      </a:dk1>
      <a:lt1>
        <a:sysClr val="window" lastClr="FFFFFF"/>
      </a:lt1>
      <a:dk2>
        <a:srgbClr val="16476F"/>
      </a:dk2>
      <a:lt2>
        <a:srgbClr val="EBEBEB"/>
      </a:lt2>
      <a:accent1>
        <a:srgbClr val="E5B458"/>
      </a:accent1>
      <a:accent2>
        <a:srgbClr val="F77754"/>
      </a:accent2>
      <a:accent3>
        <a:srgbClr val="D8507E"/>
      </a:accent3>
      <a:accent4>
        <a:srgbClr val="BC70EE"/>
      </a:accent4>
      <a:accent5>
        <a:srgbClr val="3CA2E2"/>
      </a:accent5>
      <a:accent6>
        <a:srgbClr val="91BF77"/>
      </a:accent6>
      <a:hlink>
        <a:srgbClr val="71DDAB"/>
      </a:hlink>
      <a:folHlink>
        <a:srgbClr val="A6E4C7"/>
      </a:folHlink>
    </a:clrScheme>
    <a:fontScheme name="Gökyüzü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ökyüzü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B36E0D05-787B-4C61-8268-2D6C1FBEDA3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6</TotalTime>
  <Words>80</Words>
  <Application>Microsoft Macintosh PowerPoint</Application>
  <PresentationFormat>Geniş Ekran</PresentationFormat>
  <Paragraphs>32</Paragraphs>
  <Slides>1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Times New Roman</vt:lpstr>
      <vt:lpstr>Arial</vt:lpstr>
      <vt:lpstr>Gökyüzü</vt:lpstr>
      <vt:lpstr>PowerPoint Sunusu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MUHAMMED EREN DURSUN</dc:creator>
  <cp:lastModifiedBy>MUHAMMED EREN DURSUN</cp:lastModifiedBy>
  <cp:revision>1</cp:revision>
  <dcterms:created xsi:type="dcterms:W3CDTF">2017-10-23T21:06:59Z</dcterms:created>
  <dcterms:modified xsi:type="dcterms:W3CDTF">2017-10-23T21:13:54Z</dcterms:modified>
</cp:coreProperties>
</file>