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4"/>
  </p:notesMasterIdLst>
  <p:handoutMasterIdLst>
    <p:handoutMasterId r:id="rId45"/>
  </p:handoutMasterIdLst>
  <p:sldIdLst>
    <p:sldId id="257" r:id="rId5"/>
    <p:sldId id="258" r:id="rId6"/>
    <p:sldId id="265" r:id="rId7"/>
    <p:sldId id="273" r:id="rId8"/>
    <p:sldId id="274" r:id="rId9"/>
    <p:sldId id="275" r:id="rId10"/>
    <p:sldId id="295" r:id="rId11"/>
    <p:sldId id="267" r:id="rId12"/>
    <p:sldId id="281" r:id="rId13"/>
    <p:sldId id="282" r:id="rId14"/>
    <p:sldId id="286" r:id="rId15"/>
    <p:sldId id="287" r:id="rId16"/>
    <p:sldId id="289" r:id="rId17"/>
    <p:sldId id="268" r:id="rId18"/>
    <p:sldId id="277" r:id="rId19"/>
    <p:sldId id="278" r:id="rId20"/>
    <p:sldId id="279" r:id="rId21"/>
    <p:sldId id="291" r:id="rId22"/>
    <p:sldId id="269" r:id="rId23"/>
    <p:sldId id="270" r:id="rId24"/>
    <p:sldId id="271" r:id="rId25"/>
    <p:sldId id="276" r:id="rId26"/>
    <p:sldId id="280" r:id="rId27"/>
    <p:sldId id="299" r:id="rId28"/>
    <p:sldId id="283" r:id="rId29"/>
    <p:sldId id="284" r:id="rId30"/>
    <p:sldId id="285" r:id="rId31"/>
    <p:sldId id="288" r:id="rId32"/>
    <p:sldId id="290" r:id="rId33"/>
    <p:sldId id="293" r:id="rId34"/>
    <p:sldId id="294" r:id="rId35"/>
    <p:sldId id="296" r:id="rId36"/>
    <p:sldId id="297" r:id="rId37"/>
    <p:sldId id="298" r:id="rId38"/>
    <p:sldId id="300" r:id="rId39"/>
    <p:sldId id="301" r:id="rId40"/>
    <p:sldId id="272" r:id="rId41"/>
    <p:sldId id="260" r:id="rId42"/>
    <p:sldId id="26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EBD8"/>
    <a:srgbClr val="8335E5"/>
    <a:srgbClr val="6B8DE1"/>
    <a:srgbClr val="6C92E1"/>
    <a:srgbClr val="6313DC"/>
    <a:srgbClr val="1E3ADA"/>
    <a:srgbClr val="030553"/>
    <a:srgbClr val="7D4BC9"/>
    <a:srgbClr val="16286E"/>
    <a:srgbClr val="6524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AD61F0-4AE4-0C41-F87C-B3DCD4DDEBA8}" v="1268" dt="2024-04-11T12:27:55.728"/>
    <p1510:client id="{56EFC4B5-F48A-B712-393C-82CC7D99018D}" v="7" dt="2024-04-11T12:29:47.278"/>
    <p1510:client id="{6B8A275E-945F-5746-304B-19662D94AD67}" v="2764" dt="2024-04-10T14:55:12.077"/>
    <p1510:client id="{88BA5378-FFDC-47F5-A073-53B647F2E672}" v="4687" dt="2024-04-11T09:14:35.2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064"/>
        <p:guide pos="3840"/>
        <p:guide pos="456"/>
        <p:guide pos="720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ed Hasan" userId="S::muhammedhasan.bootcamp@justit.co.uk::678964b5-af9f-414b-814e-c080901f9e93" providerId="AD" clId="Web-{2A4897B8-1D1F-2ABB-B66F-731BD901A78A}"/>
    <pc:docChg chg="modSld sldOrd">
      <pc:chgData name="Muhammed Hasan" userId="S::muhammedhasan.bootcamp@justit.co.uk::678964b5-af9f-414b-814e-c080901f9e93" providerId="AD" clId="Web-{2A4897B8-1D1F-2ABB-B66F-731BD901A78A}" dt="2024-04-09T16:07:40.905" v="525" actId="1076"/>
      <pc:docMkLst>
        <pc:docMk/>
      </pc:docMkLst>
      <pc:sldChg chg="addSp delSp modSp ord">
        <pc:chgData name="Muhammed Hasan" userId="S::muhammedhasan.bootcamp@justit.co.uk::678964b5-af9f-414b-814e-c080901f9e93" providerId="AD" clId="Web-{2A4897B8-1D1F-2ABB-B66F-731BD901A78A}" dt="2024-04-09T15:55:22.822" v="305"/>
        <pc:sldMkLst>
          <pc:docMk/>
          <pc:sldMk cId="1869736968" sldId="260"/>
        </pc:sldMkLst>
        <pc:spChg chg="add mod">
          <ac:chgData name="Muhammed Hasan" userId="S::muhammedhasan.bootcamp@justit.co.uk::678964b5-af9f-414b-814e-c080901f9e93" providerId="AD" clId="Web-{2A4897B8-1D1F-2ABB-B66F-731BD901A78A}" dt="2024-04-09T15:46:18.932" v="270" actId="1076"/>
          <ac:spMkLst>
            <pc:docMk/>
            <pc:sldMk cId="1869736968" sldId="260"/>
            <ac:spMk id="2" creationId="{08FB57BE-D81C-8B3F-3771-4423CD5891DE}"/>
          </ac:spMkLst>
        </pc:spChg>
        <pc:spChg chg="add mod">
          <ac:chgData name="Muhammed Hasan" userId="S::muhammedhasan.bootcamp@justit.co.uk::678964b5-af9f-414b-814e-c080901f9e93" providerId="AD" clId="Web-{2A4897B8-1D1F-2ABB-B66F-731BD901A78A}" dt="2024-04-09T15:45:01.961" v="204" actId="1076"/>
          <ac:spMkLst>
            <pc:docMk/>
            <pc:sldMk cId="1869736968" sldId="260"/>
            <ac:spMk id="3" creationId="{06D60621-B601-9142-E09B-B9175241B793}"/>
          </ac:spMkLst>
        </pc:spChg>
        <pc:spChg chg="add mod">
          <ac:chgData name="Muhammed Hasan" userId="S::muhammedhasan.bootcamp@justit.co.uk::678964b5-af9f-414b-814e-c080901f9e93" providerId="AD" clId="Web-{2A4897B8-1D1F-2ABB-B66F-731BD901A78A}" dt="2024-04-09T15:45:53.306" v="233" actId="1076"/>
          <ac:spMkLst>
            <pc:docMk/>
            <pc:sldMk cId="1869736968" sldId="260"/>
            <ac:spMk id="21" creationId="{D4FEB29D-3531-9EFD-F6BC-890F3FBBE5F1}"/>
          </ac:spMkLst>
        </pc:spChg>
        <pc:spChg chg="add mod">
          <ac:chgData name="Muhammed Hasan" userId="S::muhammedhasan.bootcamp@justit.co.uk::678964b5-af9f-414b-814e-c080901f9e93" providerId="AD" clId="Web-{2A4897B8-1D1F-2ABB-B66F-731BD901A78A}" dt="2024-04-09T15:46:14.744" v="269" actId="1076"/>
          <ac:spMkLst>
            <pc:docMk/>
            <pc:sldMk cId="1869736968" sldId="260"/>
            <ac:spMk id="23" creationId="{47228AF5-872F-4368-C04A-116B0F068F6E}"/>
          </ac:spMkLst>
        </pc:spChg>
        <pc:spChg chg="add mod">
          <ac:chgData name="Muhammed Hasan" userId="S::muhammedhasan.bootcamp@justit.co.uk::678964b5-af9f-414b-814e-c080901f9e93" providerId="AD" clId="Web-{2A4897B8-1D1F-2ABB-B66F-731BD901A78A}" dt="2024-04-09T15:53:29.725" v="302" actId="20577"/>
          <ac:spMkLst>
            <pc:docMk/>
            <pc:sldMk cId="1869736968" sldId="260"/>
            <ac:spMk id="28" creationId="{C9533294-683C-6139-8C31-016585E22EE6}"/>
          </ac:spMkLst>
        </pc:spChg>
        <pc:spChg chg="ord topLvl">
          <ac:chgData name="Muhammed Hasan" userId="S::muhammedhasan.bootcamp@justit.co.uk::678964b5-af9f-414b-814e-c080901f9e93" providerId="AD" clId="Web-{2A4897B8-1D1F-2ABB-B66F-731BD901A78A}" dt="2024-04-09T15:43:47.615" v="180"/>
          <ac:spMkLst>
            <pc:docMk/>
            <pc:sldMk cId="1869736968" sldId="260"/>
            <ac:spMk id="32" creationId="{16A34343-0998-42BB-80E4-28FB10F8BF29}"/>
          </ac:spMkLst>
        </pc:spChg>
        <pc:spChg chg="ord topLvl">
          <ac:chgData name="Muhammed Hasan" userId="S::muhammedhasan.bootcamp@justit.co.uk::678964b5-af9f-414b-814e-c080901f9e93" providerId="AD" clId="Web-{2A4897B8-1D1F-2ABB-B66F-731BD901A78A}" dt="2024-04-09T15:43:52.944" v="181"/>
          <ac:spMkLst>
            <pc:docMk/>
            <pc:sldMk cId="1869736968" sldId="260"/>
            <ac:spMk id="33" creationId="{82A9CD09-E5BD-4051-A55B-752BE1EA490F}"/>
          </ac:spMkLst>
        </pc:spChg>
        <pc:spChg chg="ord topLvl">
          <ac:chgData name="Muhammed Hasan" userId="S::muhammedhasan.bootcamp@justit.co.uk::678964b5-af9f-414b-814e-c080901f9e93" providerId="AD" clId="Web-{2A4897B8-1D1F-2ABB-B66F-731BD901A78A}" dt="2024-04-09T15:43:56.990" v="182"/>
          <ac:spMkLst>
            <pc:docMk/>
            <pc:sldMk cId="1869736968" sldId="260"/>
            <ac:spMk id="34" creationId="{BAB1D2D2-1913-4FAF-8141-A2217D47D3D9}"/>
          </ac:spMkLst>
        </pc:spChg>
        <pc:spChg chg="ord topLvl">
          <ac:chgData name="Muhammed Hasan" userId="S::muhammedhasan.bootcamp@justit.co.uk::678964b5-af9f-414b-814e-c080901f9e93" providerId="AD" clId="Web-{2A4897B8-1D1F-2ABB-B66F-731BD901A78A}" dt="2024-04-09T15:43:59.741" v="183"/>
          <ac:spMkLst>
            <pc:docMk/>
            <pc:sldMk cId="1869736968" sldId="260"/>
            <ac:spMk id="35" creationId="{AAE4382C-A236-4EFC-A5CF-301D418C624F}"/>
          </ac:spMkLst>
        </pc:spChg>
        <pc:spChg chg="ord topLvl">
          <ac:chgData name="Muhammed Hasan" userId="S::muhammedhasan.bootcamp@justit.co.uk::678964b5-af9f-414b-814e-c080901f9e93" providerId="AD" clId="Web-{2A4897B8-1D1F-2ABB-B66F-731BD901A78A}" dt="2024-04-09T15:44:02.209" v="184"/>
          <ac:spMkLst>
            <pc:docMk/>
            <pc:sldMk cId="1869736968" sldId="260"/>
            <ac:spMk id="36" creationId="{4699FCCF-8ACA-4F41-97A7-AD2C08AE5E98}"/>
          </ac:spMkLst>
        </pc:spChg>
        <pc:spChg chg="mod">
          <ac:chgData name="Muhammed Hasan" userId="S::muhammedhasan.bootcamp@justit.co.uk::678964b5-af9f-414b-814e-c080901f9e93" providerId="AD" clId="Web-{2A4897B8-1D1F-2ABB-B66F-731BD901A78A}" dt="2024-04-09T15:41:54.925" v="144" actId="20577"/>
          <ac:spMkLst>
            <pc:docMk/>
            <pc:sldMk cId="1869736968" sldId="260"/>
            <ac:spMk id="52" creationId="{46969EBC-E8D3-4914-9A82-8E88F816E77E}"/>
          </ac:spMkLst>
        </pc:spChg>
        <pc:spChg chg="del">
          <ac:chgData name="Muhammed Hasan" userId="S::muhammedhasan.bootcamp@justit.co.uk::678964b5-af9f-414b-814e-c080901f9e93" providerId="AD" clId="Web-{2A4897B8-1D1F-2ABB-B66F-731BD901A78A}" dt="2024-04-09T15:42:05.784" v="145"/>
          <ac:spMkLst>
            <pc:docMk/>
            <pc:sldMk cId="1869736968" sldId="260"/>
            <ac:spMk id="180" creationId="{E3DB3D49-FAF6-4080-AE40-81CF5899A3E2}"/>
          </ac:spMkLst>
        </pc:spChg>
        <pc:spChg chg="del topLvl">
          <ac:chgData name="Muhammed Hasan" userId="S::muhammedhasan.bootcamp@justit.co.uk::678964b5-af9f-414b-814e-c080901f9e93" providerId="AD" clId="Web-{2A4897B8-1D1F-2ABB-B66F-731BD901A78A}" dt="2024-04-09T15:46:36.807" v="277"/>
          <ac:spMkLst>
            <pc:docMk/>
            <pc:sldMk cId="1869736968" sldId="260"/>
            <ac:spMk id="331" creationId="{62109C55-9EBC-4778-80D4-D55D22307915}"/>
          </ac:spMkLst>
        </pc:spChg>
        <pc:spChg chg="del topLvl">
          <ac:chgData name="Muhammed Hasan" userId="S::muhammedhasan.bootcamp@justit.co.uk::678964b5-af9f-414b-814e-c080901f9e93" providerId="AD" clId="Web-{2A4897B8-1D1F-2ABB-B66F-731BD901A78A}" dt="2024-04-09T15:46:33.276" v="276"/>
          <ac:spMkLst>
            <pc:docMk/>
            <pc:sldMk cId="1869736968" sldId="260"/>
            <ac:spMk id="332" creationId="{779BDC05-BA31-44EF-B695-331F1F3CEBCA}"/>
          </ac:spMkLst>
        </pc:spChg>
        <pc:spChg chg="mod topLvl">
          <ac:chgData name="Muhammed Hasan" userId="S::muhammedhasan.bootcamp@justit.co.uk::678964b5-af9f-414b-814e-c080901f9e93" providerId="AD" clId="Web-{2A4897B8-1D1F-2ABB-B66F-731BD901A78A}" dt="2024-04-09T15:44:11.913" v="186" actId="20577"/>
          <ac:spMkLst>
            <pc:docMk/>
            <pc:sldMk cId="1869736968" sldId="260"/>
            <ac:spMk id="343" creationId="{36571B2F-0463-48D1-8CC7-EA6BC8F3FB67}"/>
          </ac:spMkLst>
        </pc:spChg>
        <pc:spChg chg="del mod topLvl">
          <ac:chgData name="Muhammed Hasan" userId="S::muhammedhasan.bootcamp@justit.co.uk::678964b5-af9f-414b-814e-c080901f9e93" providerId="AD" clId="Web-{2A4897B8-1D1F-2ABB-B66F-731BD901A78A}" dt="2024-04-09T15:43:16.177" v="173"/>
          <ac:spMkLst>
            <pc:docMk/>
            <pc:sldMk cId="1869736968" sldId="260"/>
            <ac:spMk id="344" creationId="{2BA0C149-973C-4722-BF48-FF9DE9B8BC55}"/>
          </ac:spMkLst>
        </pc:spChg>
        <pc:spChg chg="del mod topLvl">
          <ac:chgData name="Muhammed Hasan" userId="S::muhammedhasan.bootcamp@justit.co.uk::678964b5-af9f-414b-814e-c080901f9e93" providerId="AD" clId="Web-{2A4897B8-1D1F-2ABB-B66F-731BD901A78A}" dt="2024-04-09T15:46:26.776" v="273"/>
          <ac:spMkLst>
            <pc:docMk/>
            <pc:sldMk cId="1869736968" sldId="260"/>
            <ac:spMk id="346" creationId="{3DF722C9-361F-401E-AD34-54132A8436B3}"/>
          </ac:spMkLst>
        </pc:spChg>
        <pc:spChg chg="del topLvl">
          <ac:chgData name="Muhammed Hasan" userId="S::muhammedhasan.bootcamp@justit.co.uk::678964b5-af9f-414b-814e-c080901f9e93" providerId="AD" clId="Web-{2A4897B8-1D1F-2ABB-B66F-731BD901A78A}" dt="2024-04-09T15:46:28.323" v="275"/>
          <ac:spMkLst>
            <pc:docMk/>
            <pc:sldMk cId="1869736968" sldId="260"/>
            <ac:spMk id="347" creationId="{49C08362-5A73-4AB7-8811-DC216428D42D}"/>
          </ac:spMkLst>
        </pc:spChg>
        <pc:grpChg chg="del">
          <ac:chgData name="Muhammed Hasan" userId="S::muhammedhasan.bootcamp@justit.co.uk::678964b5-af9f-414b-814e-c080901f9e93" providerId="AD" clId="Web-{2A4897B8-1D1F-2ABB-B66F-731BD901A78A}" dt="2024-04-09T15:42:40.410" v="157"/>
          <ac:grpSpMkLst>
            <pc:docMk/>
            <pc:sldMk cId="1869736968" sldId="260"/>
            <ac:grpSpMk id="38" creationId="{A990E334-4A7D-4F5C-A904-F305BFAA954B}"/>
          </ac:grpSpMkLst>
        </pc:grpChg>
        <pc:grpChg chg="del">
          <ac:chgData name="Muhammed Hasan" userId="S::muhammedhasan.bootcamp@justit.co.uk::678964b5-af9f-414b-814e-c080901f9e93" providerId="AD" clId="Web-{2A4897B8-1D1F-2ABB-B66F-731BD901A78A}" dt="2024-04-09T15:42:35.988" v="155"/>
          <ac:grpSpMkLst>
            <pc:docMk/>
            <pc:sldMk cId="1869736968" sldId="260"/>
            <ac:grpSpMk id="39" creationId="{D7F5E6C2-3449-4D64-AEF0-8F9AE58743E4}"/>
          </ac:grpSpMkLst>
        </pc:grpChg>
        <pc:grpChg chg="del">
          <ac:chgData name="Muhammed Hasan" userId="S::muhammedhasan.bootcamp@justit.co.uk::678964b5-af9f-414b-814e-c080901f9e93" providerId="AD" clId="Web-{2A4897B8-1D1F-2ABB-B66F-731BD901A78A}" dt="2024-04-09T15:42:30.847" v="153"/>
          <ac:grpSpMkLst>
            <pc:docMk/>
            <pc:sldMk cId="1869736968" sldId="260"/>
            <ac:grpSpMk id="40" creationId="{6163EC3B-1C70-4943-88AE-C995F6AF3D2D}"/>
          </ac:grpSpMkLst>
        </pc:grpChg>
        <pc:grpChg chg="add del">
          <ac:chgData name="Muhammed Hasan" userId="S::muhammedhasan.bootcamp@justit.co.uk::678964b5-af9f-414b-814e-c080901f9e93" providerId="AD" clId="Web-{2A4897B8-1D1F-2ABB-B66F-731BD901A78A}" dt="2024-04-09T15:42:15.081" v="148"/>
          <ac:grpSpMkLst>
            <pc:docMk/>
            <pc:sldMk cId="1869736968" sldId="260"/>
            <ac:grpSpMk id="41" creationId="{7095B44D-041E-4DC3-A3B8-C4DBA721F0CF}"/>
          </ac:grpSpMkLst>
        </pc:grpChg>
        <pc:grpChg chg="del">
          <ac:chgData name="Muhammed Hasan" userId="S::muhammedhasan.bootcamp@justit.co.uk::678964b5-af9f-414b-814e-c080901f9e93" providerId="AD" clId="Web-{2A4897B8-1D1F-2ABB-B66F-731BD901A78A}" dt="2024-04-09T15:42:24.410" v="151"/>
          <ac:grpSpMkLst>
            <pc:docMk/>
            <pc:sldMk cId="1869736968" sldId="260"/>
            <ac:grpSpMk id="42" creationId="{0F9B9E83-7B40-4A58-B9B6-072ADD8AF2AD}"/>
          </ac:grpSpMkLst>
        </pc:grpChg>
        <pc:grpChg chg="del">
          <ac:chgData name="Muhammed Hasan" userId="S::muhammedhasan.bootcamp@justit.co.uk::678964b5-af9f-414b-814e-c080901f9e93" providerId="AD" clId="Web-{2A4897B8-1D1F-2ABB-B66F-731BD901A78A}" dt="2024-04-09T15:46:33.276" v="276"/>
          <ac:grpSpMkLst>
            <pc:docMk/>
            <pc:sldMk cId="1869736968" sldId="260"/>
            <ac:grpSpMk id="43" creationId="{A64F8879-D01A-46C0-82F4-C2574F5186EA}"/>
          </ac:grpSpMkLst>
        </pc:grpChg>
        <pc:grpChg chg="add del">
          <ac:chgData name="Muhammed Hasan" userId="S::muhammedhasan.bootcamp@justit.co.uk::678964b5-af9f-414b-814e-c080901f9e93" providerId="AD" clId="Web-{2A4897B8-1D1F-2ABB-B66F-731BD901A78A}" dt="2024-04-09T15:55:22.822" v="305"/>
          <ac:grpSpMkLst>
            <pc:docMk/>
            <pc:sldMk cId="1869736968" sldId="260"/>
            <ac:grpSpMk id="44" creationId="{6BC59E18-6628-97A0-BAEC-A5480E0011EA}"/>
          </ac:grpSpMkLst>
        </pc:grpChg>
        <pc:grpChg chg="del">
          <ac:chgData name="Muhammed Hasan" userId="S::muhammedhasan.bootcamp@justit.co.uk::678964b5-af9f-414b-814e-c080901f9e93" providerId="AD" clId="Web-{2A4897B8-1D1F-2ABB-B66F-731BD901A78A}" dt="2024-04-09T15:46:24.510" v="271"/>
          <ac:grpSpMkLst>
            <pc:docMk/>
            <pc:sldMk cId="1869736968" sldId="260"/>
            <ac:grpSpMk id="45" creationId="{99CDDA2C-6FA4-497B-A320-3ED782990E8C}"/>
          </ac:grpSpMkLst>
        </pc:grpChg>
        <pc:grpChg chg="del topLvl">
          <ac:chgData name="Muhammed Hasan" userId="S::muhammedhasan.bootcamp@justit.co.uk::678964b5-af9f-414b-814e-c080901f9e93" providerId="AD" clId="Web-{2A4897B8-1D1F-2ABB-B66F-731BD901A78A}" dt="2024-04-09T15:42:32.535" v="154"/>
          <ac:grpSpMkLst>
            <pc:docMk/>
            <pc:sldMk cId="1869736968" sldId="260"/>
            <ac:grpSpMk id="153" creationId="{14E63ABA-A2BE-460E-AEC1-558B63A0D598}"/>
          </ac:grpSpMkLst>
        </pc:grpChg>
        <pc:grpChg chg="del mod topLvl">
          <ac:chgData name="Muhammed Hasan" userId="S::muhammedhasan.bootcamp@justit.co.uk::678964b5-af9f-414b-814e-c080901f9e93" providerId="AD" clId="Web-{2A4897B8-1D1F-2ABB-B66F-731BD901A78A}" dt="2024-04-09T15:42:20.035" v="150"/>
          <ac:grpSpMkLst>
            <pc:docMk/>
            <pc:sldMk cId="1869736968" sldId="260"/>
            <ac:grpSpMk id="166" creationId="{F3A32F3A-3EA3-4F6F-905C-AE7E326402EF}"/>
          </ac:grpSpMkLst>
        </pc:grpChg>
        <pc:grpChg chg="del topLvl">
          <ac:chgData name="Muhammed Hasan" userId="S::muhammedhasan.bootcamp@justit.co.uk::678964b5-af9f-414b-814e-c080901f9e93" providerId="AD" clId="Web-{2A4897B8-1D1F-2ABB-B66F-731BD901A78A}" dt="2024-04-09T15:42:26.988" v="152"/>
          <ac:grpSpMkLst>
            <pc:docMk/>
            <pc:sldMk cId="1869736968" sldId="260"/>
            <ac:grpSpMk id="191" creationId="{6EF0E095-962C-4FF0-89AE-50E91D8B01BD}"/>
          </ac:grpSpMkLst>
        </pc:grpChg>
        <pc:grpChg chg="del topLvl">
          <ac:chgData name="Muhammed Hasan" userId="S::muhammedhasan.bootcamp@justit.co.uk::678964b5-af9f-414b-814e-c080901f9e93" providerId="AD" clId="Web-{2A4897B8-1D1F-2ABB-B66F-731BD901A78A}" dt="2024-04-09T15:42:41.723" v="158"/>
          <ac:grpSpMkLst>
            <pc:docMk/>
            <pc:sldMk cId="1869736968" sldId="260"/>
            <ac:grpSpMk id="202" creationId="{F63DE9C6-B298-4701-B108-E8E84885E8BC}"/>
          </ac:grpSpMkLst>
        </pc:grpChg>
        <pc:grpChg chg="del topLvl">
          <ac:chgData name="Muhammed Hasan" userId="S::muhammedhasan.bootcamp@justit.co.uk::678964b5-af9f-414b-814e-c080901f9e93" providerId="AD" clId="Web-{2A4897B8-1D1F-2ABB-B66F-731BD901A78A}" dt="2024-04-09T15:42:37.285" v="156"/>
          <ac:grpSpMkLst>
            <pc:docMk/>
            <pc:sldMk cId="1869736968" sldId="260"/>
            <ac:grpSpMk id="213" creationId="{84CDD73D-3AA4-4625-B9F5-1852145FC880}"/>
          </ac:grpSpMkLst>
        </pc:grpChg>
        <pc:grpChg chg="del">
          <ac:chgData name="Muhammed Hasan" userId="S::muhammedhasan.bootcamp@justit.co.uk::678964b5-af9f-414b-814e-c080901f9e93" providerId="AD" clId="Web-{2A4897B8-1D1F-2ABB-B66F-731BD901A78A}" dt="2024-04-09T15:46:27.542" v="274"/>
          <ac:grpSpMkLst>
            <pc:docMk/>
            <pc:sldMk cId="1869736968" sldId="260"/>
            <ac:grpSpMk id="336" creationId="{28F9A76E-D468-407E-9575-CEACF4453F35}"/>
          </ac:grpSpMkLst>
        </pc:grpChg>
        <pc:grpChg chg="del">
          <ac:chgData name="Muhammed Hasan" userId="S::muhammedhasan.bootcamp@justit.co.uk::678964b5-af9f-414b-814e-c080901f9e93" providerId="AD" clId="Web-{2A4897B8-1D1F-2ABB-B66F-731BD901A78A}" dt="2024-04-09T15:43:10.864" v="171"/>
          <ac:grpSpMkLst>
            <pc:docMk/>
            <pc:sldMk cId="1869736968" sldId="260"/>
            <ac:grpSpMk id="342" creationId="{6ADA542D-B2D5-4962-8376-A598260BA8B9}"/>
          </ac:grpSpMkLst>
        </pc:grpChg>
        <pc:grpChg chg="del">
          <ac:chgData name="Muhammed Hasan" userId="S::muhammedhasan.bootcamp@justit.co.uk::678964b5-af9f-414b-814e-c080901f9e93" providerId="AD" clId="Web-{2A4897B8-1D1F-2ABB-B66F-731BD901A78A}" dt="2024-04-09T15:46:26.776" v="273"/>
          <ac:grpSpMkLst>
            <pc:docMk/>
            <pc:sldMk cId="1869736968" sldId="260"/>
            <ac:grpSpMk id="345" creationId="{E6D6E19C-DE46-4402-8CBF-17BB95458532}"/>
          </ac:grpSpMkLst>
        </pc:grpChg>
      </pc:sldChg>
      <pc:sldChg chg="addSp modSp">
        <pc:chgData name="Muhammed Hasan" userId="S::muhammedhasan.bootcamp@justit.co.uk::678964b5-af9f-414b-814e-c080901f9e93" providerId="AD" clId="Web-{2A4897B8-1D1F-2ABB-B66F-731BD901A78A}" dt="2024-04-09T16:04:57.760" v="519" actId="1076"/>
        <pc:sldMkLst>
          <pc:docMk/>
          <pc:sldMk cId="8469168" sldId="300"/>
        </pc:sldMkLst>
        <pc:spChg chg="mod">
          <ac:chgData name="Muhammed Hasan" userId="S::muhammedhasan.bootcamp@justit.co.uk::678964b5-af9f-414b-814e-c080901f9e93" providerId="AD" clId="Web-{2A4897B8-1D1F-2ABB-B66F-731BD901A78A}" dt="2024-04-09T16:04:43.572" v="514" actId="1076"/>
          <ac:spMkLst>
            <pc:docMk/>
            <pc:sldMk cId="8469168" sldId="300"/>
            <ac:spMk id="4" creationId="{171A55DA-183A-4D18-85CD-0F3BC09D5269}"/>
          </ac:spMkLst>
        </pc:spChg>
        <pc:spChg chg="mod">
          <ac:chgData name="Muhammed Hasan" userId="S::muhammedhasan.bootcamp@justit.co.uk::678964b5-af9f-414b-814e-c080901f9e93" providerId="AD" clId="Web-{2A4897B8-1D1F-2ABB-B66F-731BD901A78A}" dt="2024-04-09T16:04:43.588" v="515" actId="1076"/>
          <ac:spMkLst>
            <pc:docMk/>
            <pc:sldMk cId="8469168" sldId="300"/>
            <ac:spMk id="5" creationId="{11FEAF3D-6FC9-46CB-B4A4-9B8CA760AE20}"/>
          </ac:spMkLst>
        </pc:spChg>
        <pc:picChg chg="add mod">
          <ac:chgData name="Muhammed Hasan" userId="S::muhammedhasan.bootcamp@justit.co.uk::678964b5-af9f-414b-814e-c080901f9e93" providerId="AD" clId="Web-{2A4897B8-1D1F-2ABB-B66F-731BD901A78A}" dt="2024-04-09T16:04:57.760" v="519" actId="1076"/>
          <ac:picMkLst>
            <pc:docMk/>
            <pc:sldMk cId="8469168" sldId="300"/>
            <ac:picMk id="2" creationId="{3DAB176C-329E-BB9A-25CA-6DA4836158DC}"/>
          </ac:picMkLst>
        </pc:picChg>
        <pc:picChg chg="add mod">
          <ac:chgData name="Muhammed Hasan" userId="S::muhammedhasan.bootcamp@justit.co.uk::678964b5-af9f-414b-814e-c080901f9e93" providerId="AD" clId="Web-{2A4897B8-1D1F-2ABB-B66F-731BD901A78A}" dt="2024-04-09T16:04:56.432" v="518" actId="1076"/>
          <ac:picMkLst>
            <pc:docMk/>
            <pc:sldMk cId="8469168" sldId="300"/>
            <ac:picMk id="6" creationId="{BF37B4AB-5BB5-E93C-D099-4B2C042C1D84}"/>
          </ac:picMkLst>
        </pc:picChg>
        <pc:picChg chg="add mod">
          <ac:chgData name="Muhammed Hasan" userId="S::muhammedhasan.bootcamp@justit.co.uk::678964b5-af9f-414b-814e-c080901f9e93" providerId="AD" clId="Web-{2A4897B8-1D1F-2ABB-B66F-731BD901A78A}" dt="2024-04-09T16:04:46.353" v="516" actId="1076"/>
          <ac:picMkLst>
            <pc:docMk/>
            <pc:sldMk cId="8469168" sldId="300"/>
            <ac:picMk id="7" creationId="{37CE41F6-B852-3173-1B60-7E6E64FFBE14}"/>
          </ac:picMkLst>
        </pc:picChg>
        <pc:picChg chg="add mod">
          <ac:chgData name="Muhammed Hasan" userId="S::muhammedhasan.bootcamp@justit.co.uk::678964b5-af9f-414b-814e-c080901f9e93" providerId="AD" clId="Web-{2A4897B8-1D1F-2ABB-B66F-731BD901A78A}" dt="2024-04-09T16:04:50.150" v="517" actId="1076"/>
          <ac:picMkLst>
            <pc:docMk/>
            <pc:sldMk cId="8469168" sldId="300"/>
            <ac:picMk id="8" creationId="{9036F6BD-61AB-8999-DB74-7828C50DC238}"/>
          </ac:picMkLst>
        </pc:picChg>
      </pc:sldChg>
      <pc:sldChg chg="addSp modSp">
        <pc:chgData name="Muhammed Hasan" userId="S::muhammedhasan.bootcamp@justit.co.uk::678964b5-af9f-414b-814e-c080901f9e93" providerId="AD" clId="Web-{2A4897B8-1D1F-2ABB-B66F-731BD901A78A}" dt="2024-04-09T16:07:40.905" v="525" actId="1076"/>
        <pc:sldMkLst>
          <pc:docMk/>
          <pc:sldMk cId="3149380204" sldId="301"/>
        </pc:sldMkLst>
        <pc:spChg chg="mod">
          <ac:chgData name="Muhammed Hasan" userId="S::muhammedhasan.bootcamp@justit.co.uk::678964b5-af9f-414b-814e-c080901f9e93" providerId="AD" clId="Web-{2A4897B8-1D1F-2ABB-B66F-731BD901A78A}" dt="2024-04-09T15:36:25.947" v="124" actId="20577"/>
          <ac:spMkLst>
            <pc:docMk/>
            <pc:sldMk cId="3149380204" sldId="301"/>
            <ac:spMk id="4" creationId="{171A55DA-183A-4D18-85CD-0F3BC09D5269}"/>
          </ac:spMkLst>
        </pc:spChg>
        <pc:spChg chg="mod">
          <ac:chgData name="Muhammed Hasan" userId="S::muhammedhasan.bootcamp@justit.co.uk::678964b5-af9f-414b-814e-c080901f9e93" providerId="AD" clId="Web-{2A4897B8-1D1F-2ABB-B66F-731BD901A78A}" dt="2024-04-09T15:59:41.876" v="500" actId="20577"/>
          <ac:spMkLst>
            <pc:docMk/>
            <pc:sldMk cId="3149380204" sldId="301"/>
            <ac:spMk id="5" creationId="{11FEAF3D-6FC9-46CB-B4A4-9B8CA760AE20}"/>
          </ac:spMkLst>
        </pc:spChg>
        <pc:picChg chg="add mod">
          <ac:chgData name="Muhammed Hasan" userId="S::muhammedhasan.bootcamp@justit.co.uk::678964b5-af9f-414b-814e-c080901f9e93" providerId="AD" clId="Web-{2A4897B8-1D1F-2ABB-B66F-731BD901A78A}" dt="2024-04-09T16:07:35.827" v="524" actId="1076"/>
          <ac:picMkLst>
            <pc:docMk/>
            <pc:sldMk cId="3149380204" sldId="301"/>
            <ac:picMk id="2" creationId="{1DDA3263-5AA0-476A-A84C-F5A15A5C8D65}"/>
          </ac:picMkLst>
        </pc:picChg>
        <pc:picChg chg="add mod">
          <ac:chgData name="Muhammed Hasan" userId="S::muhammedhasan.bootcamp@justit.co.uk::678964b5-af9f-414b-814e-c080901f9e93" providerId="AD" clId="Web-{2A4897B8-1D1F-2ABB-B66F-731BD901A78A}" dt="2024-04-09T16:07:40.905" v="525" actId="1076"/>
          <ac:picMkLst>
            <pc:docMk/>
            <pc:sldMk cId="3149380204" sldId="301"/>
            <ac:picMk id="6" creationId="{55B1D659-1DFE-66A1-6645-C6C17187EC65}"/>
          </ac:picMkLst>
        </pc:picChg>
      </pc:sldChg>
    </pc:docChg>
  </pc:docChgLst>
  <pc:docChgLst>
    <pc:chgData name="Mikaeel Zaman" userId="323fc247-f434-4d7a-9ada-55097cbd7645" providerId="ADAL" clId="{88BA5378-FFDC-47F5-A073-53B647F2E672}"/>
    <pc:docChg chg="undo custSel addSld delSld modSld">
      <pc:chgData name="Mikaeel Zaman" userId="323fc247-f434-4d7a-9ada-55097cbd7645" providerId="ADAL" clId="{88BA5378-FFDC-47F5-A073-53B647F2E672}" dt="2024-04-11T10:17:41.165" v="5292" actId="14100"/>
      <pc:docMkLst>
        <pc:docMk/>
      </pc:docMkLst>
      <pc:sldChg chg="addSp delSp modSp mod">
        <pc:chgData name="Mikaeel Zaman" userId="323fc247-f434-4d7a-9ada-55097cbd7645" providerId="ADAL" clId="{88BA5378-FFDC-47F5-A073-53B647F2E672}" dt="2024-04-11T08:43:43.690" v="5143" actId="208"/>
        <pc:sldMkLst>
          <pc:docMk/>
          <pc:sldMk cId="2225384833" sldId="265"/>
        </pc:sldMkLst>
        <pc:spChg chg="add del mod">
          <ac:chgData name="Mikaeel Zaman" userId="323fc247-f434-4d7a-9ada-55097cbd7645" providerId="ADAL" clId="{88BA5378-FFDC-47F5-A073-53B647F2E672}" dt="2024-04-09T09:34:14.775" v="479" actId="478"/>
          <ac:spMkLst>
            <pc:docMk/>
            <pc:sldMk cId="2225384833" sldId="265"/>
            <ac:spMk id="2" creationId="{738B0D6E-5AD4-0980-3B93-5D8ED429A623}"/>
          </ac:spMkLst>
        </pc:spChg>
        <pc:spChg chg="mod">
          <ac:chgData name="Mikaeel Zaman" userId="323fc247-f434-4d7a-9ada-55097cbd7645" providerId="ADAL" clId="{88BA5378-FFDC-47F5-A073-53B647F2E672}" dt="2024-04-09T09:25:05.509" v="15" actId="1076"/>
          <ac:spMkLst>
            <pc:docMk/>
            <pc:sldMk cId="2225384833" sldId="265"/>
            <ac:spMk id="3" creationId="{CE6AF7FE-5978-4B5F-90E1-044AC25EC230}"/>
          </ac:spMkLst>
        </pc:spChg>
        <pc:spChg chg="mod">
          <ac:chgData name="Mikaeel Zaman" userId="323fc247-f434-4d7a-9ada-55097cbd7645" providerId="ADAL" clId="{88BA5378-FFDC-47F5-A073-53B647F2E672}" dt="2024-04-09T09:27:14.305" v="294" actId="20577"/>
          <ac:spMkLst>
            <pc:docMk/>
            <pc:sldMk cId="2225384833" sldId="265"/>
            <ac:spMk id="4" creationId="{171A55DA-183A-4D18-85CD-0F3BC09D5269}"/>
          </ac:spMkLst>
        </pc:spChg>
        <pc:spChg chg="mod">
          <ac:chgData name="Mikaeel Zaman" userId="323fc247-f434-4d7a-9ada-55097cbd7645" providerId="ADAL" clId="{88BA5378-FFDC-47F5-A073-53B647F2E672}" dt="2024-04-09T09:34:39.293" v="486" actId="6549"/>
          <ac:spMkLst>
            <pc:docMk/>
            <pc:sldMk cId="2225384833" sldId="265"/>
            <ac:spMk id="5" creationId="{11FEAF3D-6FC9-46CB-B4A4-9B8CA760AE20}"/>
          </ac:spMkLst>
        </pc:spChg>
        <pc:spChg chg="add mod">
          <ac:chgData name="Mikaeel Zaman" userId="323fc247-f434-4d7a-9ada-55097cbd7645" providerId="ADAL" clId="{88BA5378-FFDC-47F5-A073-53B647F2E672}" dt="2024-04-09T09:34:35.082" v="485" actId="1076"/>
          <ac:spMkLst>
            <pc:docMk/>
            <pc:sldMk cId="2225384833" sldId="265"/>
            <ac:spMk id="61" creationId="{F4EED319-7277-E34B-52A1-BD0EE0969501}"/>
          </ac:spMkLst>
        </pc:spChg>
        <pc:grpChg chg="del">
          <ac:chgData name="Mikaeel Zaman" userId="323fc247-f434-4d7a-9ada-55097cbd7645" providerId="ADAL" clId="{88BA5378-FFDC-47F5-A073-53B647F2E672}" dt="2024-04-09T09:27:20.252" v="295" actId="478"/>
          <ac:grpSpMkLst>
            <pc:docMk/>
            <pc:sldMk cId="2225384833" sldId="265"/>
            <ac:grpSpMk id="95" creationId="{2D732C95-5F88-4013-B13B-3A9F05760413}"/>
          </ac:grpSpMkLst>
        </pc:grpChg>
        <pc:picChg chg="add mod">
          <ac:chgData name="Mikaeel Zaman" userId="323fc247-f434-4d7a-9ada-55097cbd7645" providerId="ADAL" clId="{88BA5378-FFDC-47F5-A073-53B647F2E672}" dt="2024-04-09T09:32:14.442" v="433" actId="1076"/>
          <ac:picMkLst>
            <pc:docMk/>
            <pc:sldMk cId="2225384833" sldId="265"/>
            <ac:picMk id="51" creationId="{16B9E1E4-403B-3067-2830-DB41019273C8}"/>
          </ac:picMkLst>
        </pc:picChg>
        <pc:picChg chg="add del mod">
          <ac:chgData name="Mikaeel Zaman" userId="323fc247-f434-4d7a-9ada-55097cbd7645" providerId="ADAL" clId="{88BA5378-FFDC-47F5-A073-53B647F2E672}" dt="2024-04-09T09:27:57.127" v="300" actId="478"/>
          <ac:picMkLst>
            <pc:docMk/>
            <pc:sldMk cId="2225384833" sldId="265"/>
            <ac:picMk id="54" creationId="{84680008-50E3-E857-9AA9-66410FA8A9C3}"/>
          </ac:picMkLst>
        </pc:picChg>
        <pc:picChg chg="add mod">
          <ac:chgData name="Mikaeel Zaman" userId="323fc247-f434-4d7a-9ada-55097cbd7645" providerId="ADAL" clId="{88BA5378-FFDC-47F5-A073-53B647F2E672}" dt="2024-04-09T09:28:22.247" v="302" actId="1076"/>
          <ac:picMkLst>
            <pc:docMk/>
            <pc:sldMk cId="2225384833" sldId="265"/>
            <ac:picMk id="56" creationId="{B03DD7F5-CAF3-8FBE-236D-FB2D0010F19C}"/>
          </ac:picMkLst>
        </pc:picChg>
        <pc:picChg chg="add del mod">
          <ac:chgData name="Mikaeel Zaman" userId="323fc247-f434-4d7a-9ada-55097cbd7645" providerId="ADAL" clId="{88BA5378-FFDC-47F5-A073-53B647F2E672}" dt="2024-04-09T09:29:32.413" v="306" actId="478"/>
          <ac:picMkLst>
            <pc:docMk/>
            <pc:sldMk cId="2225384833" sldId="265"/>
            <ac:picMk id="58" creationId="{E0D31E8E-84C4-35A4-1532-FA3722774871}"/>
          </ac:picMkLst>
        </pc:picChg>
        <pc:picChg chg="add mod">
          <ac:chgData name="Mikaeel Zaman" userId="323fc247-f434-4d7a-9ada-55097cbd7645" providerId="ADAL" clId="{88BA5378-FFDC-47F5-A073-53B647F2E672}" dt="2024-04-09T09:32:16.714" v="434" actId="1076"/>
          <ac:picMkLst>
            <pc:docMk/>
            <pc:sldMk cId="2225384833" sldId="265"/>
            <ac:picMk id="60" creationId="{4B16CED6-497A-B7D5-078E-D51300420945}"/>
          </ac:picMkLst>
        </pc:picChg>
        <pc:cxnChg chg="add mod">
          <ac:chgData name="Mikaeel Zaman" userId="323fc247-f434-4d7a-9ada-55097cbd7645" providerId="ADAL" clId="{88BA5378-FFDC-47F5-A073-53B647F2E672}" dt="2024-04-11T08:43:43.690" v="5143" actId="208"/>
          <ac:cxnSpMkLst>
            <pc:docMk/>
            <pc:sldMk cId="2225384833" sldId="265"/>
            <ac:cxnSpMk id="6" creationId="{93D92551-826E-5EC6-1E6C-D0940DE2D0D6}"/>
          </ac:cxnSpMkLst>
        </pc:cxnChg>
      </pc:sldChg>
      <pc:sldChg chg="addSp delSp modSp mod">
        <pc:chgData name="Mikaeel Zaman" userId="323fc247-f434-4d7a-9ada-55097cbd7645" providerId="ADAL" clId="{88BA5378-FFDC-47F5-A073-53B647F2E672}" dt="2024-04-11T08:54:47.034" v="5182" actId="14100"/>
        <pc:sldMkLst>
          <pc:docMk/>
          <pc:sldMk cId="2775496107" sldId="267"/>
        </pc:sldMkLst>
        <pc:spChg chg="mod">
          <ac:chgData name="Mikaeel Zaman" userId="323fc247-f434-4d7a-9ada-55097cbd7645" providerId="ADAL" clId="{88BA5378-FFDC-47F5-A073-53B647F2E672}" dt="2024-04-09T11:03:13.154" v="3209" actId="20577"/>
          <ac:spMkLst>
            <pc:docMk/>
            <pc:sldMk cId="2775496107" sldId="267"/>
            <ac:spMk id="2" creationId="{CF3ECDF0-20E4-42EB-A939-E751FFB8EB9E}"/>
          </ac:spMkLst>
        </pc:spChg>
        <pc:spChg chg="del mod">
          <ac:chgData name="Mikaeel Zaman" userId="323fc247-f434-4d7a-9ada-55097cbd7645" providerId="ADAL" clId="{88BA5378-FFDC-47F5-A073-53B647F2E672}" dt="2024-04-09T10:24:06.617" v="1985" actId="478"/>
          <ac:spMkLst>
            <pc:docMk/>
            <pc:sldMk cId="2775496107" sldId="267"/>
            <ac:spMk id="4" creationId="{171A55DA-183A-4D18-85CD-0F3BC09D5269}"/>
          </ac:spMkLst>
        </pc:spChg>
        <pc:spChg chg="add mod">
          <ac:chgData name="Mikaeel Zaman" userId="323fc247-f434-4d7a-9ada-55097cbd7645" providerId="ADAL" clId="{88BA5378-FFDC-47F5-A073-53B647F2E672}" dt="2024-04-11T08:54:47.034" v="5182" actId="14100"/>
          <ac:spMkLst>
            <pc:docMk/>
            <pc:sldMk cId="2775496107" sldId="267"/>
            <ac:spMk id="4" creationId="{FFCF21E2-CD9B-8AB5-BF3C-2681AE88F727}"/>
          </ac:spMkLst>
        </pc:spChg>
        <pc:spChg chg="mod">
          <ac:chgData name="Mikaeel Zaman" userId="323fc247-f434-4d7a-9ada-55097cbd7645" providerId="ADAL" clId="{88BA5378-FFDC-47F5-A073-53B647F2E672}" dt="2024-04-09T14:15:57.484" v="4460" actId="1076"/>
          <ac:spMkLst>
            <pc:docMk/>
            <pc:sldMk cId="2775496107" sldId="267"/>
            <ac:spMk id="5" creationId="{11FEAF3D-6FC9-46CB-B4A4-9B8CA760AE20}"/>
          </ac:spMkLst>
        </pc:spChg>
        <pc:spChg chg="add mod">
          <ac:chgData name="Mikaeel Zaman" userId="323fc247-f434-4d7a-9ada-55097cbd7645" providerId="ADAL" clId="{88BA5378-FFDC-47F5-A073-53B647F2E672}" dt="2024-04-11T08:54:41.690" v="5180" actId="14100"/>
          <ac:spMkLst>
            <pc:docMk/>
            <pc:sldMk cId="2775496107" sldId="267"/>
            <ac:spMk id="6" creationId="{FDB08BB6-61D6-9C72-F81F-880CBBB709B1}"/>
          </ac:spMkLst>
        </pc:spChg>
        <pc:grpChg chg="del">
          <ac:chgData name="Mikaeel Zaman" userId="323fc247-f434-4d7a-9ada-55097cbd7645" providerId="ADAL" clId="{88BA5378-FFDC-47F5-A073-53B647F2E672}" dt="2024-04-09T10:23:14.912" v="1941" actId="478"/>
          <ac:grpSpMkLst>
            <pc:docMk/>
            <pc:sldMk cId="2775496107" sldId="267"/>
            <ac:grpSpMk id="95" creationId="{2D732C95-5F88-4013-B13B-3A9F05760413}"/>
          </ac:grpSpMkLst>
        </pc:grpChg>
        <pc:picChg chg="add mod">
          <ac:chgData name="Mikaeel Zaman" userId="323fc247-f434-4d7a-9ada-55097cbd7645" providerId="ADAL" clId="{88BA5378-FFDC-47F5-A073-53B647F2E672}" dt="2024-04-09T10:23:25.303" v="1945" actId="1076"/>
          <ac:picMkLst>
            <pc:docMk/>
            <pc:sldMk cId="2775496107" sldId="267"/>
            <ac:picMk id="54" creationId="{758D9776-ED09-24A3-C624-02CF0083EAA3}"/>
          </ac:picMkLst>
        </pc:picChg>
        <pc:picChg chg="add mod">
          <ac:chgData name="Mikaeel Zaman" userId="323fc247-f434-4d7a-9ada-55097cbd7645" providerId="ADAL" clId="{88BA5378-FFDC-47F5-A073-53B647F2E672}" dt="2024-04-09T10:28:17.985" v="2187" actId="1076"/>
          <ac:picMkLst>
            <pc:docMk/>
            <pc:sldMk cId="2775496107" sldId="267"/>
            <ac:picMk id="56" creationId="{AE212B3A-0164-F518-5B15-9CCE9E00777B}"/>
          </ac:picMkLst>
        </pc:picChg>
      </pc:sldChg>
      <pc:sldChg chg="addSp delSp modSp mod">
        <pc:chgData name="Mikaeel Zaman" userId="323fc247-f434-4d7a-9ada-55097cbd7645" providerId="ADAL" clId="{88BA5378-FFDC-47F5-A073-53B647F2E672}" dt="2024-04-09T14:48:53.098" v="5112" actId="20577"/>
        <pc:sldMkLst>
          <pc:docMk/>
          <pc:sldMk cId="2778356120" sldId="272"/>
        </pc:sldMkLst>
        <pc:spChg chg="mod">
          <ac:chgData name="Mikaeel Zaman" userId="323fc247-f434-4d7a-9ada-55097cbd7645" providerId="ADAL" clId="{88BA5378-FFDC-47F5-A073-53B647F2E672}" dt="2024-04-09T14:44:47.296" v="4901" actId="20577"/>
          <ac:spMkLst>
            <pc:docMk/>
            <pc:sldMk cId="2778356120" sldId="272"/>
            <ac:spMk id="2" creationId="{CF3ECDF0-20E4-42EB-A939-E751FFB8EB9E}"/>
          </ac:spMkLst>
        </pc:spChg>
        <pc:spChg chg="mod">
          <ac:chgData name="Mikaeel Zaman" userId="323fc247-f434-4d7a-9ada-55097cbd7645" providerId="ADAL" clId="{88BA5378-FFDC-47F5-A073-53B647F2E672}" dt="2024-04-09T14:43:01.233" v="4589" actId="1076"/>
          <ac:spMkLst>
            <pc:docMk/>
            <pc:sldMk cId="2778356120" sldId="272"/>
            <ac:spMk id="3" creationId="{CE6AF7FE-5978-4B5F-90E1-044AC25EC230}"/>
          </ac:spMkLst>
        </pc:spChg>
        <pc:spChg chg="del mod">
          <ac:chgData name="Mikaeel Zaman" userId="323fc247-f434-4d7a-9ada-55097cbd7645" providerId="ADAL" clId="{88BA5378-FFDC-47F5-A073-53B647F2E672}" dt="2024-04-09T14:44:52.858" v="4903" actId="478"/>
          <ac:spMkLst>
            <pc:docMk/>
            <pc:sldMk cId="2778356120" sldId="272"/>
            <ac:spMk id="4" creationId="{171A55DA-183A-4D18-85CD-0F3BC09D5269}"/>
          </ac:spMkLst>
        </pc:spChg>
        <pc:spChg chg="del">
          <ac:chgData name="Mikaeel Zaman" userId="323fc247-f434-4d7a-9ada-55097cbd7645" providerId="ADAL" clId="{88BA5378-FFDC-47F5-A073-53B647F2E672}" dt="2024-04-09T14:44:54.382" v="4904" actId="478"/>
          <ac:spMkLst>
            <pc:docMk/>
            <pc:sldMk cId="2778356120" sldId="272"/>
            <ac:spMk id="5" creationId="{11FEAF3D-6FC9-46CB-B4A4-9B8CA760AE20}"/>
          </ac:spMkLst>
        </pc:spChg>
        <pc:spChg chg="add mod">
          <ac:chgData name="Mikaeel Zaman" userId="323fc247-f434-4d7a-9ada-55097cbd7645" providerId="ADAL" clId="{88BA5378-FFDC-47F5-A073-53B647F2E672}" dt="2024-04-09T14:48:53.098" v="5112" actId="20577"/>
          <ac:spMkLst>
            <pc:docMk/>
            <pc:sldMk cId="2778356120" sldId="272"/>
            <ac:spMk id="51" creationId="{96B70D6F-42DA-9492-2FD3-787CE3472172}"/>
          </ac:spMkLst>
        </pc:spChg>
        <pc:grpChg chg="del">
          <ac:chgData name="Mikaeel Zaman" userId="323fc247-f434-4d7a-9ada-55097cbd7645" providerId="ADAL" clId="{88BA5378-FFDC-47F5-A073-53B647F2E672}" dt="2024-04-09T14:45:02.155" v="4905" actId="478"/>
          <ac:grpSpMkLst>
            <pc:docMk/>
            <pc:sldMk cId="2778356120" sldId="272"/>
            <ac:grpSpMk id="95" creationId="{2D732C95-5F88-4013-B13B-3A9F05760413}"/>
          </ac:grpSpMkLst>
        </pc:grpChg>
      </pc:sldChg>
      <pc:sldChg chg="new del">
        <pc:chgData name="Mikaeel Zaman" userId="323fc247-f434-4d7a-9ada-55097cbd7645" providerId="ADAL" clId="{88BA5378-FFDC-47F5-A073-53B647F2E672}" dt="2024-04-09T09:32:25.544" v="436" actId="47"/>
        <pc:sldMkLst>
          <pc:docMk/>
          <pc:sldMk cId="344074938" sldId="273"/>
        </pc:sldMkLst>
      </pc:sldChg>
      <pc:sldChg chg="addSp delSp modSp add mod">
        <pc:chgData name="Mikaeel Zaman" userId="323fc247-f434-4d7a-9ada-55097cbd7645" providerId="ADAL" clId="{88BA5378-FFDC-47F5-A073-53B647F2E672}" dt="2024-04-09T14:18:25.236" v="4483" actId="20577"/>
        <pc:sldMkLst>
          <pc:docMk/>
          <pc:sldMk cId="3836205609" sldId="273"/>
        </pc:sldMkLst>
        <pc:spChg chg="del">
          <ac:chgData name="Mikaeel Zaman" userId="323fc247-f434-4d7a-9ada-55097cbd7645" providerId="ADAL" clId="{88BA5378-FFDC-47F5-A073-53B647F2E672}" dt="2024-04-09T09:33:00.789" v="449" actId="478"/>
          <ac:spMkLst>
            <pc:docMk/>
            <pc:sldMk cId="3836205609" sldId="273"/>
            <ac:spMk id="2" creationId="{738B0D6E-5AD4-0980-3B93-5D8ED429A623}"/>
          </ac:spMkLst>
        </pc:spChg>
        <pc:spChg chg="mod">
          <ac:chgData name="Mikaeel Zaman" userId="323fc247-f434-4d7a-9ada-55097cbd7645" providerId="ADAL" clId="{88BA5378-FFDC-47F5-A073-53B647F2E672}" dt="2024-04-09T14:18:25.236" v="4483" actId="20577"/>
          <ac:spMkLst>
            <pc:docMk/>
            <pc:sldMk cId="3836205609" sldId="273"/>
            <ac:spMk id="3" creationId="{CE6AF7FE-5978-4B5F-90E1-044AC25EC230}"/>
          </ac:spMkLst>
        </pc:spChg>
        <pc:spChg chg="mod">
          <ac:chgData name="Mikaeel Zaman" userId="323fc247-f434-4d7a-9ada-55097cbd7645" providerId="ADAL" clId="{88BA5378-FFDC-47F5-A073-53B647F2E672}" dt="2024-04-09T09:35:23.822" v="491" actId="20577"/>
          <ac:spMkLst>
            <pc:docMk/>
            <pc:sldMk cId="3836205609" sldId="273"/>
            <ac:spMk id="4" creationId="{171A55DA-183A-4D18-85CD-0F3BC09D5269}"/>
          </ac:spMkLst>
        </pc:spChg>
        <pc:spChg chg="mod">
          <ac:chgData name="Mikaeel Zaman" userId="323fc247-f434-4d7a-9ada-55097cbd7645" providerId="ADAL" clId="{88BA5378-FFDC-47F5-A073-53B647F2E672}" dt="2024-04-09T09:50:03.100" v="1261" actId="403"/>
          <ac:spMkLst>
            <pc:docMk/>
            <pc:sldMk cId="3836205609" sldId="273"/>
            <ac:spMk id="5" creationId="{11FEAF3D-6FC9-46CB-B4A4-9B8CA760AE20}"/>
          </ac:spMkLst>
        </pc:spChg>
        <pc:spChg chg="add mod">
          <ac:chgData name="Mikaeel Zaman" userId="323fc247-f434-4d7a-9ada-55097cbd7645" providerId="ADAL" clId="{88BA5378-FFDC-47F5-A073-53B647F2E672}" dt="2024-04-09T09:50:12.151" v="1262" actId="403"/>
          <ac:spMkLst>
            <pc:docMk/>
            <pc:sldMk cId="3836205609" sldId="273"/>
            <ac:spMk id="10" creationId="{AB1F2776-4E1B-EE16-B23C-F968A3FFDD6C}"/>
          </ac:spMkLst>
        </pc:spChg>
        <pc:picChg chg="add mod">
          <ac:chgData name="Mikaeel Zaman" userId="323fc247-f434-4d7a-9ada-55097cbd7645" providerId="ADAL" clId="{88BA5378-FFDC-47F5-A073-53B647F2E672}" dt="2024-04-09T09:50:15.341" v="1263" actId="1076"/>
          <ac:picMkLst>
            <pc:docMk/>
            <pc:sldMk cId="3836205609" sldId="273"/>
            <ac:picMk id="7" creationId="{DF5CF6CF-DFA6-EDB0-9533-DCAB0B992CAA}"/>
          </ac:picMkLst>
        </pc:picChg>
        <pc:picChg chg="add del">
          <ac:chgData name="Mikaeel Zaman" userId="323fc247-f434-4d7a-9ada-55097cbd7645" providerId="ADAL" clId="{88BA5378-FFDC-47F5-A073-53B647F2E672}" dt="2024-04-09T09:36:46.885" v="687" actId="22"/>
          <ac:picMkLst>
            <pc:docMk/>
            <pc:sldMk cId="3836205609" sldId="273"/>
            <ac:picMk id="9" creationId="{951F9446-5835-DC68-8108-39D62713503F}"/>
          </ac:picMkLst>
        </pc:picChg>
        <pc:picChg chg="del">
          <ac:chgData name="Mikaeel Zaman" userId="323fc247-f434-4d7a-9ada-55097cbd7645" providerId="ADAL" clId="{88BA5378-FFDC-47F5-A073-53B647F2E672}" dt="2024-04-09T09:36:16.189" v="683" actId="478"/>
          <ac:picMkLst>
            <pc:docMk/>
            <pc:sldMk cId="3836205609" sldId="273"/>
            <ac:picMk id="56" creationId="{B03DD7F5-CAF3-8FBE-236D-FB2D0010F19C}"/>
          </ac:picMkLst>
        </pc:picChg>
        <pc:picChg chg="del">
          <ac:chgData name="Mikaeel Zaman" userId="323fc247-f434-4d7a-9ada-55097cbd7645" providerId="ADAL" clId="{88BA5378-FFDC-47F5-A073-53B647F2E672}" dt="2024-04-09T09:36:15.620" v="682" actId="478"/>
          <ac:picMkLst>
            <pc:docMk/>
            <pc:sldMk cId="3836205609" sldId="273"/>
            <ac:picMk id="60" creationId="{4B16CED6-497A-B7D5-078E-D51300420945}"/>
          </ac:picMkLst>
        </pc:picChg>
      </pc:sldChg>
      <pc:sldChg chg="addSp delSp modSp add mod">
        <pc:chgData name="Mikaeel Zaman" userId="323fc247-f434-4d7a-9ada-55097cbd7645" providerId="ADAL" clId="{88BA5378-FFDC-47F5-A073-53B647F2E672}" dt="2024-04-11T10:17:41.165" v="5292" actId="14100"/>
        <pc:sldMkLst>
          <pc:docMk/>
          <pc:sldMk cId="3123148796" sldId="274"/>
        </pc:sldMkLst>
        <pc:spChg chg="add del">
          <ac:chgData name="Mikaeel Zaman" userId="323fc247-f434-4d7a-9ada-55097cbd7645" providerId="ADAL" clId="{88BA5378-FFDC-47F5-A073-53B647F2E672}" dt="2024-04-11T08:45:44.358" v="5145" actId="478"/>
          <ac:spMkLst>
            <pc:docMk/>
            <pc:sldMk cId="3123148796" sldId="274"/>
            <ac:spMk id="2" creationId="{8B5A16EE-939F-33B9-5A99-5D6A586AF8C1}"/>
          </ac:spMkLst>
        </pc:spChg>
        <pc:spChg chg="mod">
          <ac:chgData name="Mikaeel Zaman" userId="323fc247-f434-4d7a-9ada-55097cbd7645" providerId="ADAL" clId="{88BA5378-FFDC-47F5-A073-53B647F2E672}" dt="2024-04-09T14:18:28.645" v="4485" actId="20577"/>
          <ac:spMkLst>
            <pc:docMk/>
            <pc:sldMk cId="3123148796" sldId="274"/>
            <ac:spMk id="3" creationId="{CE6AF7FE-5978-4B5F-90E1-044AC25EC230}"/>
          </ac:spMkLst>
        </pc:spChg>
        <pc:spChg chg="mod">
          <ac:chgData name="Mikaeel Zaman" userId="323fc247-f434-4d7a-9ada-55097cbd7645" providerId="ADAL" clId="{88BA5378-FFDC-47F5-A073-53B647F2E672}" dt="2024-04-09T10:00:07.014" v="1636" actId="20577"/>
          <ac:spMkLst>
            <pc:docMk/>
            <pc:sldMk cId="3123148796" sldId="274"/>
            <ac:spMk id="4" creationId="{171A55DA-183A-4D18-85CD-0F3BC09D5269}"/>
          </ac:spMkLst>
        </pc:spChg>
        <pc:spChg chg="mod">
          <ac:chgData name="Mikaeel Zaman" userId="323fc247-f434-4d7a-9ada-55097cbd7645" providerId="ADAL" clId="{88BA5378-FFDC-47F5-A073-53B647F2E672}" dt="2024-04-09T09:49:31.672" v="1254" actId="403"/>
          <ac:spMkLst>
            <pc:docMk/>
            <pc:sldMk cId="3123148796" sldId="274"/>
            <ac:spMk id="5" creationId="{11FEAF3D-6FC9-46CB-B4A4-9B8CA760AE20}"/>
          </ac:spMkLst>
        </pc:spChg>
        <pc:spChg chg="add mod">
          <ac:chgData name="Mikaeel Zaman" userId="323fc247-f434-4d7a-9ada-55097cbd7645" providerId="ADAL" clId="{88BA5378-FFDC-47F5-A073-53B647F2E672}" dt="2024-04-11T08:53:11.375" v="5164" actId="208"/>
          <ac:spMkLst>
            <pc:docMk/>
            <pc:sldMk cId="3123148796" sldId="274"/>
            <ac:spMk id="7" creationId="{4DE891CB-7A30-6174-4E08-01E97B862741}"/>
          </ac:spMkLst>
        </pc:spChg>
        <pc:spChg chg="add mod">
          <ac:chgData name="Mikaeel Zaman" userId="323fc247-f434-4d7a-9ada-55097cbd7645" providerId="ADAL" clId="{88BA5378-FFDC-47F5-A073-53B647F2E672}" dt="2024-04-09T09:49:52.518" v="1259" actId="1076"/>
          <ac:spMkLst>
            <pc:docMk/>
            <pc:sldMk cId="3123148796" sldId="274"/>
            <ac:spMk id="8" creationId="{27FE1196-EA00-7168-F3AC-0DE06B8F1D7F}"/>
          </ac:spMkLst>
        </pc:spChg>
        <pc:spChg chg="del">
          <ac:chgData name="Mikaeel Zaman" userId="323fc247-f434-4d7a-9ada-55097cbd7645" providerId="ADAL" clId="{88BA5378-FFDC-47F5-A073-53B647F2E672}" dt="2024-04-09T09:46:23.937" v="1172" actId="478"/>
          <ac:spMkLst>
            <pc:docMk/>
            <pc:sldMk cId="3123148796" sldId="274"/>
            <ac:spMk id="10" creationId="{AB1F2776-4E1B-EE16-B23C-F968A3FFDD6C}"/>
          </ac:spMkLst>
        </pc:spChg>
        <pc:picChg chg="add mod">
          <ac:chgData name="Mikaeel Zaman" userId="323fc247-f434-4d7a-9ada-55097cbd7645" providerId="ADAL" clId="{88BA5378-FFDC-47F5-A073-53B647F2E672}" dt="2024-04-09T09:49:54.207" v="1260" actId="1076"/>
          <ac:picMkLst>
            <pc:docMk/>
            <pc:sldMk cId="3123148796" sldId="274"/>
            <ac:picMk id="6" creationId="{D046E11F-57CA-94B1-CCA2-511CC665EA47}"/>
          </ac:picMkLst>
        </pc:picChg>
        <pc:picChg chg="del">
          <ac:chgData name="Mikaeel Zaman" userId="323fc247-f434-4d7a-9ada-55097cbd7645" providerId="ADAL" clId="{88BA5378-FFDC-47F5-A073-53B647F2E672}" dt="2024-04-09T09:46:16.648" v="1169" actId="478"/>
          <ac:picMkLst>
            <pc:docMk/>
            <pc:sldMk cId="3123148796" sldId="274"/>
            <ac:picMk id="7" creationId="{DF5CF6CF-DFA6-EDB0-9533-DCAB0B992CAA}"/>
          </ac:picMkLst>
        </pc:picChg>
        <pc:picChg chg="add mod">
          <ac:chgData name="Mikaeel Zaman" userId="323fc247-f434-4d7a-9ada-55097cbd7645" providerId="ADAL" clId="{88BA5378-FFDC-47F5-A073-53B647F2E672}" dt="2024-04-09T09:49:48.071" v="1258" actId="1076"/>
          <ac:picMkLst>
            <pc:docMk/>
            <pc:sldMk cId="3123148796" sldId="274"/>
            <ac:picMk id="11" creationId="{20B92E70-F651-3100-5668-BF68B5300B64}"/>
          </ac:picMkLst>
        </pc:picChg>
        <pc:picChg chg="add mod modCrop">
          <ac:chgData name="Mikaeel Zaman" userId="323fc247-f434-4d7a-9ada-55097cbd7645" providerId="ADAL" clId="{88BA5378-FFDC-47F5-A073-53B647F2E672}" dt="2024-04-09T14:12:38.319" v="4363" actId="1076"/>
          <ac:picMkLst>
            <pc:docMk/>
            <pc:sldMk cId="3123148796" sldId="274"/>
            <ac:picMk id="12" creationId="{0C1BB2A7-B4C2-B29E-90B2-48CAE38558C4}"/>
          </ac:picMkLst>
        </pc:picChg>
        <pc:picChg chg="del">
          <ac:chgData name="Mikaeel Zaman" userId="323fc247-f434-4d7a-9ada-55097cbd7645" providerId="ADAL" clId="{88BA5378-FFDC-47F5-A073-53B647F2E672}" dt="2024-04-09T09:46:25.038" v="1173" actId="478"/>
          <ac:picMkLst>
            <pc:docMk/>
            <pc:sldMk cId="3123148796" sldId="274"/>
            <ac:picMk id="51" creationId="{16B9E1E4-403B-3067-2830-DB41019273C8}"/>
          </ac:picMkLst>
        </pc:picChg>
        <pc:picChg chg="mod">
          <ac:chgData name="Mikaeel Zaman" userId="323fc247-f434-4d7a-9ada-55097cbd7645" providerId="ADAL" clId="{88BA5378-FFDC-47F5-A073-53B647F2E672}" dt="2024-04-09T14:12:32.514" v="4362" actId="14100"/>
          <ac:picMkLst>
            <pc:docMk/>
            <pc:sldMk cId="3123148796" sldId="274"/>
            <ac:picMk id="52" creationId="{C5AAD58D-4865-F8D9-55A8-F86A77E8C228}"/>
          </ac:picMkLst>
        </pc:picChg>
        <pc:cxnChg chg="add mod">
          <ac:chgData name="Mikaeel Zaman" userId="323fc247-f434-4d7a-9ada-55097cbd7645" providerId="ADAL" clId="{88BA5378-FFDC-47F5-A073-53B647F2E672}" dt="2024-04-11T10:17:41.165" v="5292" actId="14100"/>
          <ac:cxnSpMkLst>
            <pc:docMk/>
            <pc:sldMk cId="3123148796" sldId="274"/>
            <ac:cxnSpMk id="10" creationId="{728053DD-5067-994A-405C-119C936BDF79}"/>
          </ac:cxnSpMkLst>
        </pc:cxnChg>
      </pc:sldChg>
      <pc:sldChg chg="addSp delSp modSp add mod">
        <pc:chgData name="Mikaeel Zaman" userId="323fc247-f434-4d7a-9ada-55097cbd7645" providerId="ADAL" clId="{88BA5378-FFDC-47F5-A073-53B647F2E672}" dt="2024-04-11T08:53:22.339" v="5166" actId="208"/>
        <pc:sldMkLst>
          <pc:docMk/>
          <pc:sldMk cId="57481074" sldId="275"/>
        </pc:sldMkLst>
        <pc:spChg chg="add mod">
          <ac:chgData name="Mikaeel Zaman" userId="323fc247-f434-4d7a-9ada-55097cbd7645" providerId="ADAL" clId="{88BA5378-FFDC-47F5-A073-53B647F2E672}" dt="2024-04-11T08:53:22.339" v="5166" actId="208"/>
          <ac:spMkLst>
            <pc:docMk/>
            <pc:sldMk cId="57481074" sldId="275"/>
            <ac:spMk id="2" creationId="{03548B0A-292E-810A-197E-CA61B653951B}"/>
          </ac:spMkLst>
        </pc:spChg>
        <pc:spChg chg="mod">
          <ac:chgData name="Mikaeel Zaman" userId="323fc247-f434-4d7a-9ada-55097cbd7645" providerId="ADAL" clId="{88BA5378-FFDC-47F5-A073-53B647F2E672}" dt="2024-04-09T14:18:31.453" v="4487" actId="20577"/>
          <ac:spMkLst>
            <pc:docMk/>
            <pc:sldMk cId="57481074" sldId="275"/>
            <ac:spMk id="3" creationId="{CE6AF7FE-5978-4B5F-90E1-044AC25EC230}"/>
          </ac:spMkLst>
        </pc:spChg>
        <pc:spChg chg="mod">
          <ac:chgData name="Mikaeel Zaman" userId="323fc247-f434-4d7a-9ada-55097cbd7645" providerId="ADAL" clId="{88BA5378-FFDC-47F5-A073-53B647F2E672}" dt="2024-04-09T10:00:10.599" v="1638" actId="20577"/>
          <ac:spMkLst>
            <pc:docMk/>
            <pc:sldMk cId="57481074" sldId="275"/>
            <ac:spMk id="4" creationId="{171A55DA-183A-4D18-85CD-0F3BC09D5269}"/>
          </ac:spMkLst>
        </pc:spChg>
        <pc:spChg chg="mod">
          <ac:chgData name="Mikaeel Zaman" userId="323fc247-f434-4d7a-9ada-55097cbd7645" providerId="ADAL" clId="{88BA5378-FFDC-47F5-A073-53B647F2E672}" dt="2024-04-09T09:55:53.867" v="1421" actId="2711"/>
          <ac:spMkLst>
            <pc:docMk/>
            <pc:sldMk cId="57481074" sldId="275"/>
            <ac:spMk id="5" creationId="{11FEAF3D-6FC9-46CB-B4A4-9B8CA760AE20}"/>
          </ac:spMkLst>
        </pc:spChg>
        <pc:spChg chg="del mod">
          <ac:chgData name="Mikaeel Zaman" userId="323fc247-f434-4d7a-9ada-55097cbd7645" providerId="ADAL" clId="{88BA5378-FFDC-47F5-A073-53B647F2E672}" dt="2024-04-09T09:49:12.433" v="1252" actId="478"/>
          <ac:spMkLst>
            <pc:docMk/>
            <pc:sldMk cId="57481074" sldId="275"/>
            <ac:spMk id="8" creationId="{27FE1196-EA00-7168-F3AC-0DE06B8F1D7F}"/>
          </ac:spMkLst>
        </pc:spChg>
        <pc:spChg chg="add del mod">
          <ac:chgData name="Mikaeel Zaman" userId="323fc247-f434-4d7a-9ada-55097cbd7645" providerId="ADAL" clId="{88BA5378-FFDC-47F5-A073-53B647F2E672}" dt="2024-04-09T09:56:18.454" v="1434" actId="478"/>
          <ac:spMkLst>
            <pc:docMk/>
            <pc:sldMk cId="57481074" sldId="275"/>
            <ac:spMk id="12" creationId="{FDD0F34D-D648-D91F-8012-171CB85C6066}"/>
          </ac:spMkLst>
        </pc:spChg>
        <pc:spChg chg="add del mod">
          <ac:chgData name="Mikaeel Zaman" userId="323fc247-f434-4d7a-9ada-55097cbd7645" providerId="ADAL" clId="{88BA5378-FFDC-47F5-A073-53B647F2E672}" dt="2024-04-09T14:14:30.312" v="4433" actId="478"/>
          <ac:spMkLst>
            <pc:docMk/>
            <pc:sldMk cId="57481074" sldId="275"/>
            <ac:spMk id="13" creationId="{9016BF99-0CC5-78F8-59D0-15BC95D316D7}"/>
          </ac:spMkLst>
        </pc:spChg>
        <pc:spChg chg="add del mod">
          <ac:chgData name="Mikaeel Zaman" userId="323fc247-f434-4d7a-9ada-55097cbd7645" providerId="ADAL" clId="{88BA5378-FFDC-47F5-A073-53B647F2E672}" dt="2024-04-09T14:14:32.337" v="4434" actId="478"/>
          <ac:spMkLst>
            <pc:docMk/>
            <pc:sldMk cId="57481074" sldId="275"/>
            <ac:spMk id="14" creationId="{E0511A8E-EDA4-9BAD-5808-BE280BDABF21}"/>
          </ac:spMkLst>
        </pc:spChg>
        <pc:picChg chg="del">
          <ac:chgData name="Mikaeel Zaman" userId="323fc247-f434-4d7a-9ada-55097cbd7645" providerId="ADAL" clId="{88BA5378-FFDC-47F5-A073-53B647F2E672}" dt="2024-04-09T09:49:08.762" v="1249" actId="478"/>
          <ac:picMkLst>
            <pc:docMk/>
            <pc:sldMk cId="57481074" sldId="275"/>
            <ac:picMk id="6" creationId="{D046E11F-57CA-94B1-CCA2-511CC665EA47}"/>
          </ac:picMkLst>
        </pc:picChg>
        <pc:picChg chg="add mod">
          <ac:chgData name="Mikaeel Zaman" userId="323fc247-f434-4d7a-9ada-55097cbd7645" providerId="ADAL" clId="{88BA5378-FFDC-47F5-A073-53B647F2E672}" dt="2024-04-09T09:54:26.940" v="1418" actId="1076"/>
          <ac:picMkLst>
            <pc:docMk/>
            <pc:sldMk cId="57481074" sldId="275"/>
            <ac:picMk id="7" creationId="{93401387-3521-9BA4-26BB-ECCB66FA8093}"/>
          </ac:picMkLst>
        </pc:picChg>
        <pc:picChg chg="add mod">
          <ac:chgData name="Mikaeel Zaman" userId="323fc247-f434-4d7a-9ada-55097cbd7645" providerId="ADAL" clId="{88BA5378-FFDC-47F5-A073-53B647F2E672}" dt="2024-04-09T09:54:42.245" v="1420" actId="1076"/>
          <ac:picMkLst>
            <pc:docMk/>
            <pc:sldMk cId="57481074" sldId="275"/>
            <ac:picMk id="10" creationId="{78B6F5A2-4806-C781-5C4B-18F86DD074E2}"/>
          </ac:picMkLst>
        </pc:picChg>
        <pc:picChg chg="del">
          <ac:chgData name="Mikaeel Zaman" userId="323fc247-f434-4d7a-9ada-55097cbd7645" providerId="ADAL" clId="{88BA5378-FFDC-47F5-A073-53B647F2E672}" dt="2024-04-09T09:49:10.127" v="1250" actId="478"/>
          <ac:picMkLst>
            <pc:docMk/>
            <pc:sldMk cId="57481074" sldId="275"/>
            <ac:picMk id="11" creationId="{20B92E70-F651-3100-5668-BF68B5300B64}"/>
          </ac:picMkLst>
        </pc:picChg>
        <pc:picChg chg="add del mod">
          <ac:chgData name="Mikaeel Zaman" userId="323fc247-f434-4d7a-9ada-55097cbd7645" providerId="ADAL" clId="{88BA5378-FFDC-47F5-A073-53B647F2E672}" dt="2024-04-09T14:14:35.910" v="4436" actId="478"/>
          <ac:picMkLst>
            <pc:docMk/>
            <pc:sldMk cId="57481074" sldId="275"/>
            <ac:picMk id="16" creationId="{8D3B7BF1-9E37-7CAA-2A96-C186F82CBC65}"/>
          </ac:picMkLst>
        </pc:picChg>
        <pc:picChg chg="add del mod">
          <ac:chgData name="Mikaeel Zaman" userId="323fc247-f434-4d7a-9ada-55097cbd7645" providerId="ADAL" clId="{88BA5378-FFDC-47F5-A073-53B647F2E672}" dt="2024-04-09T14:14:34.454" v="4435" actId="478"/>
          <ac:picMkLst>
            <pc:docMk/>
            <pc:sldMk cId="57481074" sldId="275"/>
            <ac:picMk id="18" creationId="{26A5A936-460F-F910-FEAD-2C91B47CBCEB}"/>
          </ac:picMkLst>
        </pc:picChg>
        <pc:picChg chg="add mod">
          <ac:chgData name="Mikaeel Zaman" userId="323fc247-f434-4d7a-9ada-55097cbd7645" providerId="ADAL" clId="{88BA5378-FFDC-47F5-A073-53B647F2E672}" dt="2024-04-09T14:14:56.216" v="4441" actId="1076"/>
          <ac:picMkLst>
            <pc:docMk/>
            <pc:sldMk cId="57481074" sldId="275"/>
            <ac:picMk id="19" creationId="{8D348865-C84F-8000-D2CC-D932CC1A1C63}"/>
          </ac:picMkLst>
        </pc:picChg>
        <pc:picChg chg="mod">
          <ac:chgData name="Mikaeel Zaman" userId="323fc247-f434-4d7a-9ada-55097cbd7645" providerId="ADAL" clId="{88BA5378-FFDC-47F5-A073-53B647F2E672}" dt="2024-04-09T14:14:54.048" v="4440" actId="14100"/>
          <ac:picMkLst>
            <pc:docMk/>
            <pc:sldMk cId="57481074" sldId="275"/>
            <ac:picMk id="52" creationId="{C5AAD58D-4865-F8D9-55A8-F86A77E8C228}"/>
          </ac:picMkLst>
        </pc:picChg>
        <pc:cxnChg chg="add mod">
          <ac:chgData name="Mikaeel Zaman" userId="323fc247-f434-4d7a-9ada-55097cbd7645" providerId="ADAL" clId="{88BA5378-FFDC-47F5-A073-53B647F2E672}" dt="2024-04-11T08:53:15.791" v="5165" actId="208"/>
          <ac:cxnSpMkLst>
            <pc:docMk/>
            <pc:sldMk cId="57481074" sldId="275"/>
            <ac:cxnSpMk id="8" creationId="{66469AD9-C37D-D276-A3FB-B89B4AC2F4F1}"/>
          </ac:cxnSpMkLst>
        </pc:cxnChg>
      </pc:sldChg>
      <pc:sldChg chg="addSp delSp modSp add mod modNotesTx">
        <pc:chgData name="Mikaeel Zaman" userId="323fc247-f434-4d7a-9ada-55097cbd7645" providerId="ADAL" clId="{88BA5378-FFDC-47F5-A073-53B647F2E672}" dt="2024-04-11T09:14:05.233" v="5276" actId="20577"/>
        <pc:sldMkLst>
          <pc:docMk/>
          <pc:sldMk cId="186487089" sldId="281"/>
        </pc:sldMkLst>
        <pc:spChg chg="mod">
          <ac:chgData name="Mikaeel Zaman" userId="323fc247-f434-4d7a-9ada-55097cbd7645" providerId="ADAL" clId="{88BA5378-FFDC-47F5-A073-53B647F2E672}" dt="2024-04-09T11:01:24.748" v="3042" actId="1076"/>
          <ac:spMkLst>
            <pc:docMk/>
            <pc:sldMk cId="186487089" sldId="281"/>
            <ac:spMk id="2" creationId="{CF3ECDF0-20E4-42EB-A939-E751FFB8EB9E}"/>
          </ac:spMkLst>
        </pc:spChg>
        <pc:spChg chg="mod">
          <ac:chgData name="Mikaeel Zaman" userId="323fc247-f434-4d7a-9ada-55097cbd7645" providerId="ADAL" clId="{88BA5378-FFDC-47F5-A073-53B647F2E672}" dt="2024-04-09T14:18:38.834" v="4491" actId="20577"/>
          <ac:spMkLst>
            <pc:docMk/>
            <pc:sldMk cId="186487089" sldId="281"/>
            <ac:spMk id="3" creationId="{CE6AF7FE-5978-4B5F-90E1-044AC25EC230}"/>
          </ac:spMkLst>
        </pc:spChg>
        <pc:spChg chg="add mod">
          <ac:chgData name="Mikaeel Zaman" userId="323fc247-f434-4d7a-9ada-55097cbd7645" providerId="ADAL" clId="{88BA5378-FFDC-47F5-A073-53B647F2E672}" dt="2024-04-11T08:58:13.901" v="5231" actId="1076"/>
          <ac:spMkLst>
            <pc:docMk/>
            <pc:sldMk cId="186487089" sldId="281"/>
            <ac:spMk id="4" creationId="{49D220DA-8300-A183-898E-5017DF193E99}"/>
          </ac:spMkLst>
        </pc:spChg>
        <pc:spChg chg="mod">
          <ac:chgData name="Mikaeel Zaman" userId="323fc247-f434-4d7a-9ada-55097cbd7645" providerId="ADAL" clId="{88BA5378-FFDC-47F5-A073-53B647F2E672}" dt="2024-04-09T14:16:06.956" v="4461" actId="14100"/>
          <ac:spMkLst>
            <pc:docMk/>
            <pc:sldMk cId="186487089" sldId="281"/>
            <ac:spMk id="5" creationId="{11FEAF3D-6FC9-46CB-B4A4-9B8CA760AE20}"/>
          </ac:spMkLst>
        </pc:spChg>
        <pc:spChg chg="add mod">
          <ac:chgData name="Mikaeel Zaman" userId="323fc247-f434-4d7a-9ada-55097cbd7645" providerId="ADAL" clId="{88BA5378-FFDC-47F5-A073-53B647F2E672}" dt="2024-04-11T08:58:23.429" v="5234" actId="1076"/>
          <ac:spMkLst>
            <pc:docMk/>
            <pc:sldMk cId="186487089" sldId="281"/>
            <ac:spMk id="7" creationId="{D09424AB-36C6-6E53-46B5-F912EA7F6D51}"/>
          </ac:spMkLst>
        </pc:spChg>
        <pc:spChg chg="add mod">
          <ac:chgData name="Mikaeel Zaman" userId="323fc247-f434-4d7a-9ada-55097cbd7645" providerId="ADAL" clId="{88BA5378-FFDC-47F5-A073-53B647F2E672}" dt="2024-04-11T08:59:09.217" v="5243" actId="14100"/>
          <ac:spMkLst>
            <pc:docMk/>
            <pc:sldMk cId="186487089" sldId="281"/>
            <ac:spMk id="9" creationId="{5EC098B7-1324-3554-3F69-59F063B75105}"/>
          </ac:spMkLst>
        </pc:spChg>
        <pc:spChg chg="add mod">
          <ac:chgData name="Mikaeel Zaman" userId="323fc247-f434-4d7a-9ada-55097cbd7645" providerId="ADAL" clId="{88BA5378-FFDC-47F5-A073-53B647F2E672}" dt="2024-04-09T14:16:40.917" v="4466" actId="164"/>
          <ac:spMkLst>
            <pc:docMk/>
            <pc:sldMk cId="186487089" sldId="281"/>
            <ac:spMk id="9" creationId="{AF986952-1F34-D365-779E-D85CB5B203B1}"/>
          </ac:spMkLst>
        </pc:spChg>
        <pc:spChg chg="add mod">
          <ac:chgData name="Mikaeel Zaman" userId="323fc247-f434-4d7a-9ada-55097cbd7645" providerId="ADAL" clId="{88BA5378-FFDC-47F5-A073-53B647F2E672}" dt="2024-04-11T08:59:11.881" v="5244" actId="14100"/>
          <ac:spMkLst>
            <pc:docMk/>
            <pc:sldMk cId="186487089" sldId="281"/>
            <ac:spMk id="10" creationId="{116EC4F7-72DB-38D5-6F51-9204065BFD66}"/>
          </ac:spMkLst>
        </pc:spChg>
        <pc:spChg chg="add mod">
          <ac:chgData name="Mikaeel Zaman" userId="323fc247-f434-4d7a-9ada-55097cbd7645" providerId="ADAL" clId="{88BA5378-FFDC-47F5-A073-53B647F2E672}" dt="2024-04-09T14:16:40.917" v="4466" actId="164"/>
          <ac:spMkLst>
            <pc:docMk/>
            <pc:sldMk cId="186487089" sldId="281"/>
            <ac:spMk id="10" creationId="{9B324C90-199A-05AC-D884-6D1F7CECEFD5}"/>
          </ac:spMkLst>
        </pc:spChg>
        <pc:spChg chg="add mod">
          <ac:chgData name="Mikaeel Zaman" userId="323fc247-f434-4d7a-9ada-55097cbd7645" providerId="ADAL" clId="{88BA5378-FFDC-47F5-A073-53B647F2E672}" dt="2024-04-11T08:59:52.709" v="5247" actId="14100"/>
          <ac:spMkLst>
            <pc:docMk/>
            <pc:sldMk cId="186487089" sldId="281"/>
            <ac:spMk id="11" creationId="{E1B52403-773F-C7B3-0BA0-EF3D76312732}"/>
          </ac:spMkLst>
        </pc:spChg>
        <pc:spChg chg="add mod">
          <ac:chgData name="Mikaeel Zaman" userId="323fc247-f434-4d7a-9ada-55097cbd7645" providerId="ADAL" clId="{88BA5378-FFDC-47F5-A073-53B647F2E672}" dt="2024-04-09T14:16:40.917" v="4466" actId="164"/>
          <ac:spMkLst>
            <pc:docMk/>
            <pc:sldMk cId="186487089" sldId="281"/>
            <ac:spMk id="11" creationId="{FA83F87E-6483-4298-B9D1-8C8F2FABF053}"/>
          </ac:spMkLst>
        </pc:spChg>
        <pc:spChg chg="add mod">
          <ac:chgData name="Mikaeel Zaman" userId="323fc247-f434-4d7a-9ada-55097cbd7645" providerId="ADAL" clId="{88BA5378-FFDC-47F5-A073-53B647F2E672}" dt="2024-04-09T14:16:40.917" v="4466" actId="164"/>
          <ac:spMkLst>
            <pc:docMk/>
            <pc:sldMk cId="186487089" sldId="281"/>
            <ac:spMk id="12" creationId="{0A061A17-7D29-E7C3-1B64-DBD4FFAB3CCA}"/>
          </ac:spMkLst>
        </pc:spChg>
        <pc:spChg chg="add mod">
          <ac:chgData name="Mikaeel Zaman" userId="323fc247-f434-4d7a-9ada-55097cbd7645" providerId="ADAL" clId="{88BA5378-FFDC-47F5-A073-53B647F2E672}" dt="2024-04-11T09:14:05.233" v="5276" actId="20577"/>
          <ac:spMkLst>
            <pc:docMk/>
            <pc:sldMk cId="186487089" sldId="281"/>
            <ac:spMk id="13" creationId="{0273A4E0-66E4-4E18-B5B9-81D9229E9499}"/>
          </ac:spMkLst>
        </pc:spChg>
        <pc:spChg chg="add mod">
          <ac:chgData name="Mikaeel Zaman" userId="323fc247-f434-4d7a-9ada-55097cbd7645" providerId="ADAL" clId="{88BA5378-FFDC-47F5-A073-53B647F2E672}" dt="2024-04-09T14:16:18.427" v="4465" actId="1076"/>
          <ac:spMkLst>
            <pc:docMk/>
            <pc:sldMk cId="186487089" sldId="281"/>
            <ac:spMk id="14" creationId="{9897A481-4EE3-6F78-5C90-5D4CF1A21EB1}"/>
          </ac:spMkLst>
        </pc:spChg>
        <pc:grpChg chg="add del mod">
          <ac:chgData name="Mikaeel Zaman" userId="323fc247-f434-4d7a-9ada-55097cbd7645" providerId="ADAL" clId="{88BA5378-FFDC-47F5-A073-53B647F2E672}" dt="2024-04-09T14:17:11.112" v="4468" actId="478"/>
          <ac:grpSpMkLst>
            <pc:docMk/>
            <pc:sldMk cId="186487089" sldId="281"/>
            <ac:grpSpMk id="15" creationId="{55054795-D6A9-5F92-E115-A67B707EC403}"/>
          </ac:grpSpMkLst>
        </pc:grpChg>
        <pc:grpChg chg="add del mod">
          <ac:chgData name="Mikaeel Zaman" userId="323fc247-f434-4d7a-9ada-55097cbd7645" providerId="ADAL" clId="{88BA5378-FFDC-47F5-A073-53B647F2E672}" dt="2024-04-11T08:56:25.784" v="5183" actId="165"/>
          <ac:grpSpMkLst>
            <pc:docMk/>
            <pc:sldMk cId="186487089" sldId="281"/>
            <ac:grpSpMk id="18" creationId="{0DEAE22D-E773-28E7-CC2C-E9328158561F}"/>
          </ac:grpSpMkLst>
        </pc:grpChg>
        <pc:picChg chg="add mod">
          <ac:chgData name="Mikaeel Zaman" userId="323fc247-f434-4d7a-9ada-55097cbd7645" providerId="ADAL" clId="{88BA5378-FFDC-47F5-A073-53B647F2E672}" dt="2024-04-09T11:01:21.940" v="3041" actId="1076"/>
          <ac:picMkLst>
            <pc:docMk/>
            <pc:sldMk cId="186487089" sldId="281"/>
            <ac:picMk id="6" creationId="{74ED1264-7BE6-E4C8-40F5-7D1ACA1BEC77}"/>
          </ac:picMkLst>
        </pc:picChg>
        <pc:picChg chg="add mod">
          <ac:chgData name="Mikaeel Zaman" userId="323fc247-f434-4d7a-9ada-55097cbd7645" providerId="ADAL" clId="{88BA5378-FFDC-47F5-A073-53B647F2E672}" dt="2024-04-09T14:16:14.748" v="4464" actId="1076"/>
          <ac:picMkLst>
            <pc:docMk/>
            <pc:sldMk cId="186487089" sldId="281"/>
            <ac:picMk id="8" creationId="{BB48688E-7C50-C044-A4C6-82677802A58B}"/>
          </ac:picMkLst>
        </pc:picChg>
        <pc:picChg chg="add mod topLvl">
          <ac:chgData name="Mikaeel Zaman" userId="323fc247-f434-4d7a-9ada-55097cbd7645" providerId="ADAL" clId="{88BA5378-FFDC-47F5-A073-53B647F2E672}" dt="2024-04-11T08:59:02.101" v="5241" actId="1076"/>
          <ac:picMkLst>
            <pc:docMk/>
            <pc:sldMk cId="186487089" sldId="281"/>
            <ac:picMk id="16" creationId="{C89EE974-511F-86CE-4E05-E90B2463D87A}"/>
          </ac:picMkLst>
        </pc:picChg>
        <pc:picChg chg="add mod topLvl">
          <ac:chgData name="Mikaeel Zaman" userId="323fc247-f434-4d7a-9ada-55097cbd7645" providerId="ADAL" clId="{88BA5378-FFDC-47F5-A073-53B647F2E672}" dt="2024-04-11T08:56:25.784" v="5183" actId="165"/>
          <ac:picMkLst>
            <pc:docMk/>
            <pc:sldMk cId="186487089" sldId="281"/>
            <ac:picMk id="17" creationId="{CB3860E6-BE72-0A5B-110F-5E5AD223C9BC}"/>
          </ac:picMkLst>
        </pc:picChg>
        <pc:picChg chg="mod">
          <ac:chgData name="Mikaeel Zaman" userId="323fc247-f434-4d7a-9ada-55097cbd7645" providerId="ADAL" clId="{88BA5378-FFDC-47F5-A073-53B647F2E672}" dt="2024-04-11T08:58:20.609" v="5233" actId="1076"/>
          <ac:picMkLst>
            <pc:docMk/>
            <pc:sldMk cId="186487089" sldId="281"/>
            <ac:picMk id="52" creationId="{00973CEA-45BC-8C88-F82E-EB9B12AA24E8}"/>
          </ac:picMkLst>
        </pc:picChg>
        <pc:picChg chg="del">
          <ac:chgData name="Mikaeel Zaman" userId="323fc247-f434-4d7a-9ada-55097cbd7645" providerId="ADAL" clId="{88BA5378-FFDC-47F5-A073-53B647F2E672}" dt="2024-04-09T10:37:39.865" v="2350" actId="478"/>
          <ac:picMkLst>
            <pc:docMk/>
            <pc:sldMk cId="186487089" sldId="281"/>
            <ac:picMk id="54" creationId="{758D9776-ED09-24A3-C624-02CF0083EAA3}"/>
          </ac:picMkLst>
        </pc:picChg>
        <pc:picChg chg="del">
          <ac:chgData name="Mikaeel Zaman" userId="323fc247-f434-4d7a-9ada-55097cbd7645" providerId="ADAL" clId="{88BA5378-FFDC-47F5-A073-53B647F2E672}" dt="2024-04-09T10:37:41.143" v="2351" actId="478"/>
          <ac:picMkLst>
            <pc:docMk/>
            <pc:sldMk cId="186487089" sldId="281"/>
            <ac:picMk id="56" creationId="{AE212B3A-0164-F518-5B15-9CCE9E00777B}"/>
          </ac:picMkLst>
        </pc:picChg>
      </pc:sldChg>
      <pc:sldChg chg="addSp delSp modSp add mod">
        <pc:chgData name="Mikaeel Zaman" userId="323fc247-f434-4d7a-9ada-55097cbd7645" providerId="ADAL" clId="{88BA5378-FFDC-47F5-A073-53B647F2E672}" dt="2024-04-11T09:14:13.694" v="5280" actId="14100"/>
        <pc:sldMkLst>
          <pc:docMk/>
          <pc:sldMk cId="1995162560" sldId="282"/>
        </pc:sldMkLst>
        <pc:spChg chg="add mod">
          <ac:chgData name="Mikaeel Zaman" userId="323fc247-f434-4d7a-9ada-55097cbd7645" providerId="ADAL" clId="{88BA5378-FFDC-47F5-A073-53B647F2E672}" dt="2024-04-11T09:02:33.892" v="5248"/>
          <ac:spMkLst>
            <pc:docMk/>
            <pc:sldMk cId="1995162560" sldId="282"/>
            <ac:spMk id="2" creationId="{005B5586-1FA0-5EA5-93B2-AF4020FC965F}"/>
          </ac:spMkLst>
        </pc:spChg>
        <pc:spChg chg="del">
          <ac:chgData name="Mikaeel Zaman" userId="323fc247-f434-4d7a-9ada-55097cbd7645" providerId="ADAL" clId="{88BA5378-FFDC-47F5-A073-53B647F2E672}" dt="2024-04-09T10:59:38.362" v="3022" actId="478"/>
          <ac:spMkLst>
            <pc:docMk/>
            <pc:sldMk cId="1995162560" sldId="282"/>
            <ac:spMk id="2" creationId="{CF3ECDF0-20E4-42EB-A939-E751FFB8EB9E}"/>
          </ac:spMkLst>
        </pc:spChg>
        <pc:spChg chg="mod">
          <ac:chgData name="Mikaeel Zaman" userId="323fc247-f434-4d7a-9ada-55097cbd7645" providerId="ADAL" clId="{88BA5378-FFDC-47F5-A073-53B647F2E672}" dt="2024-04-09T14:18:41.675" v="4493" actId="20577"/>
          <ac:spMkLst>
            <pc:docMk/>
            <pc:sldMk cId="1995162560" sldId="282"/>
            <ac:spMk id="3" creationId="{CE6AF7FE-5978-4B5F-90E1-044AC25EC230}"/>
          </ac:spMkLst>
        </pc:spChg>
        <pc:spChg chg="add mod">
          <ac:chgData name="Mikaeel Zaman" userId="323fc247-f434-4d7a-9ada-55097cbd7645" providerId="ADAL" clId="{88BA5378-FFDC-47F5-A073-53B647F2E672}" dt="2024-04-11T09:02:42.318" v="5249"/>
          <ac:spMkLst>
            <pc:docMk/>
            <pc:sldMk cId="1995162560" sldId="282"/>
            <ac:spMk id="4" creationId="{7F5E3451-4E9A-37CB-A575-9A278E423B11}"/>
          </ac:spMkLst>
        </pc:spChg>
        <pc:spChg chg="add del mod">
          <ac:chgData name="Mikaeel Zaman" userId="323fc247-f434-4d7a-9ada-55097cbd7645" providerId="ADAL" clId="{88BA5378-FFDC-47F5-A073-53B647F2E672}" dt="2024-04-09T11:01:02.863" v="3038" actId="478"/>
          <ac:spMkLst>
            <pc:docMk/>
            <pc:sldMk cId="1995162560" sldId="282"/>
            <ac:spMk id="4" creationId="{B4CAC57A-DB4C-5FD0-FCE3-1F61C9AC98C6}"/>
          </ac:spMkLst>
        </pc:spChg>
        <pc:spChg chg="mod">
          <ac:chgData name="Mikaeel Zaman" userId="323fc247-f434-4d7a-9ada-55097cbd7645" providerId="ADAL" clId="{88BA5378-FFDC-47F5-A073-53B647F2E672}" dt="2024-04-10T11:20:31.280" v="5140" actId="20577"/>
          <ac:spMkLst>
            <pc:docMk/>
            <pc:sldMk cId="1995162560" sldId="282"/>
            <ac:spMk id="5" creationId="{11FEAF3D-6FC9-46CB-B4A4-9B8CA760AE20}"/>
          </ac:spMkLst>
        </pc:spChg>
        <pc:spChg chg="add mod">
          <ac:chgData name="Mikaeel Zaman" userId="323fc247-f434-4d7a-9ada-55097cbd7645" providerId="ADAL" clId="{88BA5378-FFDC-47F5-A073-53B647F2E672}" dt="2024-04-11T09:04:17.787" v="5261" actId="1582"/>
          <ac:spMkLst>
            <pc:docMk/>
            <pc:sldMk cId="1995162560" sldId="282"/>
            <ac:spMk id="6" creationId="{EDC71963-C134-4CAF-B60E-86E431E91EC0}"/>
          </ac:spMkLst>
        </pc:spChg>
        <pc:spChg chg="add mod">
          <ac:chgData name="Mikaeel Zaman" userId="323fc247-f434-4d7a-9ada-55097cbd7645" providerId="ADAL" clId="{88BA5378-FFDC-47F5-A073-53B647F2E672}" dt="2024-04-11T09:04:26.691" v="5264" actId="14100"/>
          <ac:spMkLst>
            <pc:docMk/>
            <pc:sldMk cId="1995162560" sldId="282"/>
            <ac:spMk id="7" creationId="{D7D236C9-A11B-CFC7-1C09-CA6E49CC35E1}"/>
          </ac:spMkLst>
        </pc:spChg>
        <pc:spChg chg="add mod">
          <ac:chgData name="Mikaeel Zaman" userId="323fc247-f434-4d7a-9ada-55097cbd7645" providerId="ADAL" clId="{88BA5378-FFDC-47F5-A073-53B647F2E672}" dt="2024-04-11T09:04:35.831" v="5267" actId="14100"/>
          <ac:spMkLst>
            <pc:docMk/>
            <pc:sldMk cId="1995162560" sldId="282"/>
            <ac:spMk id="8" creationId="{8D3498D5-D010-6773-120F-2B26C0DAE8EB}"/>
          </ac:spMkLst>
        </pc:spChg>
        <pc:spChg chg="del">
          <ac:chgData name="Mikaeel Zaman" userId="323fc247-f434-4d7a-9ada-55097cbd7645" providerId="ADAL" clId="{88BA5378-FFDC-47F5-A073-53B647F2E672}" dt="2024-04-09T10:53:26.521" v="3018" actId="478"/>
          <ac:spMkLst>
            <pc:docMk/>
            <pc:sldMk cId="1995162560" sldId="282"/>
            <ac:spMk id="9" creationId="{AF986952-1F34-D365-779E-D85CB5B203B1}"/>
          </ac:spMkLst>
        </pc:spChg>
        <pc:spChg chg="del">
          <ac:chgData name="Mikaeel Zaman" userId="323fc247-f434-4d7a-9ada-55097cbd7645" providerId="ADAL" clId="{88BA5378-FFDC-47F5-A073-53B647F2E672}" dt="2024-04-09T10:53:26.521" v="3018" actId="478"/>
          <ac:spMkLst>
            <pc:docMk/>
            <pc:sldMk cId="1995162560" sldId="282"/>
            <ac:spMk id="10" creationId="{9B324C90-199A-05AC-D884-6D1F7CECEFD5}"/>
          </ac:spMkLst>
        </pc:spChg>
        <pc:spChg chg="del">
          <ac:chgData name="Mikaeel Zaman" userId="323fc247-f434-4d7a-9ada-55097cbd7645" providerId="ADAL" clId="{88BA5378-FFDC-47F5-A073-53B647F2E672}" dt="2024-04-09T10:53:26.521" v="3018" actId="478"/>
          <ac:spMkLst>
            <pc:docMk/>
            <pc:sldMk cId="1995162560" sldId="282"/>
            <ac:spMk id="11" creationId="{FA83F87E-6483-4298-B9D1-8C8F2FABF053}"/>
          </ac:spMkLst>
        </pc:spChg>
        <pc:spChg chg="del">
          <ac:chgData name="Mikaeel Zaman" userId="323fc247-f434-4d7a-9ada-55097cbd7645" providerId="ADAL" clId="{88BA5378-FFDC-47F5-A073-53B647F2E672}" dt="2024-04-09T10:53:26.521" v="3018" actId="478"/>
          <ac:spMkLst>
            <pc:docMk/>
            <pc:sldMk cId="1995162560" sldId="282"/>
            <ac:spMk id="12" creationId="{0A061A17-7D29-E7C3-1B64-DBD4FFAB3CCA}"/>
          </ac:spMkLst>
        </pc:spChg>
        <pc:spChg chg="add del">
          <ac:chgData name="Mikaeel Zaman" userId="323fc247-f434-4d7a-9ada-55097cbd7645" providerId="ADAL" clId="{88BA5378-FFDC-47F5-A073-53B647F2E672}" dt="2024-04-09T12:00:53.733" v="3212" actId="22"/>
          <ac:spMkLst>
            <pc:docMk/>
            <pc:sldMk cId="1995162560" sldId="282"/>
            <ac:spMk id="13" creationId="{D8B9601B-9227-A3E1-6914-547F02392E15}"/>
          </ac:spMkLst>
        </pc:spChg>
        <pc:spChg chg="add mod">
          <ac:chgData name="Mikaeel Zaman" userId="323fc247-f434-4d7a-9ada-55097cbd7645" providerId="ADAL" clId="{88BA5378-FFDC-47F5-A073-53B647F2E672}" dt="2024-04-11T09:14:13.694" v="5280" actId="14100"/>
          <ac:spMkLst>
            <pc:docMk/>
            <pc:sldMk cId="1995162560" sldId="282"/>
            <ac:spMk id="14" creationId="{BC778EDD-EB4E-E7A9-D2C7-3B4577055474}"/>
          </ac:spMkLst>
        </pc:spChg>
        <pc:grpChg chg="add mod">
          <ac:chgData name="Mikaeel Zaman" userId="323fc247-f434-4d7a-9ada-55097cbd7645" providerId="ADAL" clId="{88BA5378-FFDC-47F5-A073-53B647F2E672}" dt="2024-04-09T14:17:53.028" v="4476"/>
          <ac:grpSpMkLst>
            <pc:docMk/>
            <pc:sldMk cId="1995162560" sldId="282"/>
            <ac:grpSpMk id="19" creationId="{0B4884D1-D265-1B32-D127-E542EF551160}"/>
          </ac:grpSpMkLst>
        </pc:grpChg>
        <pc:picChg chg="add del">
          <ac:chgData name="Mikaeel Zaman" userId="323fc247-f434-4d7a-9ada-55097cbd7645" providerId="ADAL" clId="{88BA5378-FFDC-47F5-A073-53B647F2E672}" dt="2024-04-09T10:59:10.715" v="3021" actId="478"/>
          <ac:picMkLst>
            <pc:docMk/>
            <pc:sldMk cId="1995162560" sldId="282"/>
            <ac:picMk id="6" creationId="{74ED1264-7BE6-E4C8-40F5-7D1ACA1BEC77}"/>
          </ac:picMkLst>
        </pc:picChg>
        <pc:picChg chg="del">
          <ac:chgData name="Mikaeel Zaman" userId="323fc247-f434-4d7a-9ada-55097cbd7645" providerId="ADAL" clId="{88BA5378-FFDC-47F5-A073-53B647F2E672}" dt="2024-04-09T12:09:20.315" v="3537" actId="478"/>
          <ac:picMkLst>
            <pc:docMk/>
            <pc:sldMk cId="1995162560" sldId="282"/>
            <ac:picMk id="8" creationId="{BB48688E-7C50-C044-A4C6-82677802A58B}"/>
          </ac:picMkLst>
        </pc:picChg>
        <pc:picChg chg="add mod">
          <ac:chgData name="Mikaeel Zaman" userId="323fc247-f434-4d7a-9ada-55097cbd7645" providerId="ADAL" clId="{88BA5378-FFDC-47F5-A073-53B647F2E672}" dt="2024-04-09T12:19:53.241" v="3823" actId="1076"/>
          <ac:picMkLst>
            <pc:docMk/>
            <pc:sldMk cId="1995162560" sldId="282"/>
            <ac:picMk id="16" creationId="{67EAE2F8-C8FE-39F0-3AFE-8ACC70E8AD61}"/>
          </ac:picMkLst>
        </pc:picChg>
        <pc:picChg chg="add mod">
          <ac:chgData name="Mikaeel Zaman" userId="323fc247-f434-4d7a-9ada-55097cbd7645" providerId="ADAL" clId="{88BA5378-FFDC-47F5-A073-53B647F2E672}" dt="2024-04-09T12:10:14.559" v="3543" actId="1076"/>
          <ac:picMkLst>
            <pc:docMk/>
            <pc:sldMk cId="1995162560" sldId="282"/>
            <ac:picMk id="18" creationId="{296EE830-DB32-2FFA-29A3-2B8BD4676279}"/>
          </ac:picMkLst>
        </pc:picChg>
        <pc:picChg chg="mod">
          <ac:chgData name="Mikaeel Zaman" userId="323fc247-f434-4d7a-9ada-55097cbd7645" providerId="ADAL" clId="{88BA5378-FFDC-47F5-A073-53B647F2E672}" dt="2024-04-09T14:17:53.028" v="4476"/>
          <ac:picMkLst>
            <pc:docMk/>
            <pc:sldMk cId="1995162560" sldId="282"/>
            <ac:picMk id="20" creationId="{7B356C65-C614-A08C-2128-A55872E509DC}"/>
          </ac:picMkLst>
        </pc:picChg>
        <pc:picChg chg="mod">
          <ac:chgData name="Mikaeel Zaman" userId="323fc247-f434-4d7a-9ada-55097cbd7645" providerId="ADAL" clId="{88BA5378-FFDC-47F5-A073-53B647F2E672}" dt="2024-04-09T14:17:53.028" v="4476"/>
          <ac:picMkLst>
            <pc:docMk/>
            <pc:sldMk cId="1995162560" sldId="282"/>
            <ac:picMk id="21" creationId="{15FC6296-D87E-36A5-A96F-FE37409C5EDB}"/>
          </ac:picMkLst>
        </pc:picChg>
      </pc:sldChg>
      <pc:sldChg chg="addSp delSp modSp add mod">
        <pc:chgData name="Mikaeel Zaman" userId="323fc247-f434-4d7a-9ada-55097cbd7645" providerId="ADAL" clId="{88BA5378-FFDC-47F5-A073-53B647F2E672}" dt="2024-04-11T09:14:23.477" v="5284" actId="14100"/>
        <pc:sldMkLst>
          <pc:docMk/>
          <pc:sldMk cId="3934995401" sldId="286"/>
        </pc:sldMkLst>
        <pc:spChg chg="add mod">
          <ac:chgData name="Mikaeel Zaman" userId="323fc247-f434-4d7a-9ada-55097cbd7645" providerId="ADAL" clId="{88BA5378-FFDC-47F5-A073-53B647F2E672}" dt="2024-04-11T09:02:49.370" v="5250"/>
          <ac:spMkLst>
            <pc:docMk/>
            <pc:sldMk cId="3934995401" sldId="286"/>
            <ac:spMk id="2" creationId="{5DDD1D51-4E47-E1A7-9D4D-A967DDD72C01}"/>
          </ac:spMkLst>
        </pc:spChg>
        <pc:spChg chg="mod">
          <ac:chgData name="Mikaeel Zaman" userId="323fc247-f434-4d7a-9ada-55097cbd7645" providerId="ADAL" clId="{88BA5378-FFDC-47F5-A073-53B647F2E672}" dt="2024-04-09T14:18:45.179" v="4495" actId="20577"/>
          <ac:spMkLst>
            <pc:docMk/>
            <pc:sldMk cId="3934995401" sldId="286"/>
            <ac:spMk id="3" creationId="{CE6AF7FE-5978-4B5F-90E1-044AC25EC230}"/>
          </ac:spMkLst>
        </pc:spChg>
        <pc:spChg chg="mod">
          <ac:chgData name="Mikaeel Zaman" userId="323fc247-f434-4d7a-9ada-55097cbd7645" providerId="ADAL" clId="{88BA5378-FFDC-47F5-A073-53B647F2E672}" dt="2024-04-09T12:18:33.457" v="3813" actId="20577"/>
          <ac:spMkLst>
            <pc:docMk/>
            <pc:sldMk cId="3934995401" sldId="286"/>
            <ac:spMk id="5" creationId="{11FEAF3D-6FC9-46CB-B4A4-9B8CA760AE20}"/>
          </ac:spMkLst>
        </pc:spChg>
        <pc:spChg chg="add mod">
          <ac:chgData name="Mikaeel Zaman" userId="323fc247-f434-4d7a-9ada-55097cbd7645" providerId="ADAL" clId="{88BA5378-FFDC-47F5-A073-53B647F2E672}" dt="2024-04-11T09:03:02.941" v="5253"/>
          <ac:spMkLst>
            <pc:docMk/>
            <pc:sldMk cId="3934995401" sldId="286"/>
            <ac:spMk id="6" creationId="{54ACB22E-75EE-B6E3-7621-6CC4E8303477}"/>
          </ac:spMkLst>
        </pc:spChg>
        <pc:spChg chg="add mod">
          <ac:chgData name="Mikaeel Zaman" userId="323fc247-f434-4d7a-9ada-55097cbd7645" providerId="ADAL" clId="{88BA5378-FFDC-47F5-A073-53B647F2E672}" dt="2024-04-11T09:06:26.455" v="5268"/>
          <ac:spMkLst>
            <pc:docMk/>
            <pc:sldMk cId="3934995401" sldId="286"/>
            <ac:spMk id="11" creationId="{1DFB1EF0-D985-07AF-5F93-51B8B01ABA41}"/>
          </ac:spMkLst>
        </pc:spChg>
        <pc:spChg chg="add mod">
          <ac:chgData name="Mikaeel Zaman" userId="323fc247-f434-4d7a-9ada-55097cbd7645" providerId="ADAL" clId="{88BA5378-FFDC-47F5-A073-53B647F2E672}" dt="2024-04-11T09:06:34.143" v="5269"/>
          <ac:spMkLst>
            <pc:docMk/>
            <pc:sldMk cId="3934995401" sldId="286"/>
            <ac:spMk id="12" creationId="{0D113E5A-73B8-5EB5-2E7D-90AEF1E89D67}"/>
          </ac:spMkLst>
        </pc:spChg>
        <pc:spChg chg="add mod">
          <ac:chgData name="Mikaeel Zaman" userId="323fc247-f434-4d7a-9ada-55097cbd7645" providerId="ADAL" clId="{88BA5378-FFDC-47F5-A073-53B647F2E672}" dt="2024-04-11T09:06:39.612" v="5270"/>
          <ac:spMkLst>
            <pc:docMk/>
            <pc:sldMk cId="3934995401" sldId="286"/>
            <ac:spMk id="13" creationId="{878DC588-728C-BB7A-5A3A-2561574B8572}"/>
          </ac:spMkLst>
        </pc:spChg>
        <pc:spChg chg="mod">
          <ac:chgData name="Mikaeel Zaman" userId="323fc247-f434-4d7a-9ada-55097cbd7645" providerId="ADAL" clId="{88BA5378-FFDC-47F5-A073-53B647F2E672}" dt="2024-04-11T09:14:23.477" v="5284" actId="14100"/>
          <ac:spMkLst>
            <pc:docMk/>
            <pc:sldMk cId="3934995401" sldId="286"/>
            <ac:spMk id="14" creationId="{BC778EDD-EB4E-E7A9-D2C7-3B4577055474}"/>
          </ac:spMkLst>
        </pc:spChg>
        <pc:grpChg chg="add mod">
          <ac:chgData name="Mikaeel Zaman" userId="323fc247-f434-4d7a-9ada-55097cbd7645" providerId="ADAL" clId="{88BA5378-FFDC-47F5-A073-53B647F2E672}" dt="2024-04-09T14:17:57.731" v="4477"/>
          <ac:grpSpMkLst>
            <pc:docMk/>
            <pc:sldMk cId="3934995401" sldId="286"/>
            <ac:grpSpMk id="8" creationId="{3C20370D-15C6-799C-DF3F-640C725F4C72}"/>
          </ac:grpSpMkLst>
        </pc:grpChg>
        <pc:picChg chg="add mod">
          <ac:chgData name="Mikaeel Zaman" userId="323fc247-f434-4d7a-9ada-55097cbd7645" providerId="ADAL" clId="{88BA5378-FFDC-47F5-A073-53B647F2E672}" dt="2024-04-09T12:19:11.798" v="3817" actId="1076"/>
          <ac:picMkLst>
            <pc:docMk/>
            <pc:sldMk cId="3934995401" sldId="286"/>
            <ac:picMk id="4" creationId="{39371B18-100E-7AC9-ADF1-B0CEA168BF0C}"/>
          </ac:picMkLst>
        </pc:picChg>
        <pc:picChg chg="add mod">
          <ac:chgData name="Mikaeel Zaman" userId="323fc247-f434-4d7a-9ada-55097cbd7645" providerId="ADAL" clId="{88BA5378-FFDC-47F5-A073-53B647F2E672}" dt="2024-04-09T12:19:27.205" v="3819" actId="1076"/>
          <ac:picMkLst>
            <pc:docMk/>
            <pc:sldMk cId="3934995401" sldId="286"/>
            <ac:picMk id="7" creationId="{5E0BE4F4-8B4E-E07F-4759-796457A49A6F}"/>
          </ac:picMkLst>
        </pc:picChg>
        <pc:picChg chg="mod">
          <ac:chgData name="Mikaeel Zaman" userId="323fc247-f434-4d7a-9ada-55097cbd7645" providerId="ADAL" clId="{88BA5378-FFDC-47F5-A073-53B647F2E672}" dt="2024-04-09T14:17:57.731" v="4477"/>
          <ac:picMkLst>
            <pc:docMk/>
            <pc:sldMk cId="3934995401" sldId="286"/>
            <ac:picMk id="9" creationId="{910FAD41-286A-4EF0-9393-3FD62BA176AA}"/>
          </ac:picMkLst>
        </pc:picChg>
        <pc:picChg chg="mod">
          <ac:chgData name="Mikaeel Zaman" userId="323fc247-f434-4d7a-9ada-55097cbd7645" providerId="ADAL" clId="{88BA5378-FFDC-47F5-A073-53B647F2E672}" dt="2024-04-09T14:17:57.731" v="4477"/>
          <ac:picMkLst>
            <pc:docMk/>
            <pc:sldMk cId="3934995401" sldId="286"/>
            <ac:picMk id="10" creationId="{1F6FCECF-2721-B029-5E53-94C4AA93D848}"/>
          </ac:picMkLst>
        </pc:picChg>
        <pc:picChg chg="del">
          <ac:chgData name="Mikaeel Zaman" userId="323fc247-f434-4d7a-9ada-55097cbd7645" providerId="ADAL" clId="{88BA5378-FFDC-47F5-A073-53B647F2E672}" dt="2024-04-09T12:18:37.148" v="3814" actId="478"/>
          <ac:picMkLst>
            <pc:docMk/>
            <pc:sldMk cId="3934995401" sldId="286"/>
            <ac:picMk id="16" creationId="{67EAE2F8-C8FE-39F0-3AFE-8ACC70E8AD61}"/>
          </ac:picMkLst>
        </pc:picChg>
        <pc:picChg chg="del">
          <ac:chgData name="Mikaeel Zaman" userId="323fc247-f434-4d7a-9ada-55097cbd7645" providerId="ADAL" clId="{88BA5378-FFDC-47F5-A073-53B647F2E672}" dt="2024-04-09T12:18:38.101" v="3815" actId="478"/>
          <ac:picMkLst>
            <pc:docMk/>
            <pc:sldMk cId="3934995401" sldId="286"/>
            <ac:picMk id="18" creationId="{296EE830-DB32-2FFA-29A3-2B8BD4676279}"/>
          </ac:picMkLst>
        </pc:picChg>
      </pc:sldChg>
      <pc:sldChg chg="addSp delSp modSp add mod">
        <pc:chgData name="Mikaeel Zaman" userId="323fc247-f434-4d7a-9ada-55097cbd7645" providerId="ADAL" clId="{88BA5378-FFDC-47F5-A073-53B647F2E672}" dt="2024-04-11T09:14:28.550" v="5287" actId="20577"/>
        <pc:sldMkLst>
          <pc:docMk/>
          <pc:sldMk cId="4011123051" sldId="287"/>
        </pc:sldMkLst>
        <pc:spChg chg="add mod">
          <ac:chgData name="Mikaeel Zaman" userId="323fc247-f434-4d7a-9ada-55097cbd7645" providerId="ADAL" clId="{88BA5378-FFDC-47F5-A073-53B647F2E672}" dt="2024-04-11T09:02:52.902" v="5251"/>
          <ac:spMkLst>
            <pc:docMk/>
            <pc:sldMk cId="4011123051" sldId="287"/>
            <ac:spMk id="2" creationId="{FCFEAF92-1367-FA9A-296E-577E2D25C57A}"/>
          </ac:spMkLst>
        </pc:spChg>
        <pc:spChg chg="mod">
          <ac:chgData name="Mikaeel Zaman" userId="323fc247-f434-4d7a-9ada-55097cbd7645" providerId="ADAL" clId="{88BA5378-FFDC-47F5-A073-53B647F2E672}" dt="2024-04-09T14:18:48.523" v="4497" actId="20577"/>
          <ac:spMkLst>
            <pc:docMk/>
            <pc:sldMk cId="4011123051" sldId="287"/>
            <ac:spMk id="3" creationId="{CE6AF7FE-5978-4B5F-90E1-044AC25EC230}"/>
          </ac:spMkLst>
        </pc:spChg>
        <pc:spChg chg="add mod">
          <ac:chgData name="Mikaeel Zaman" userId="323fc247-f434-4d7a-9ada-55097cbd7645" providerId="ADAL" clId="{88BA5378-FFDC-47F5-A073-53B647F2E672}" dt="2024-04-11T09:03:06.081" v="5254"/>
          <ac:spMkLst>
            <pc:docMk/>
            <pc:sldMk cId="4011123051" sldId="287"/>
            <ac:spMk id="4" creationId="{DA0CE22C-DE59-92E3-D1ED-48C72AD35AB7}"/>
          </ac:spMkLst>
        </pc:spChg>
        <pc:spChg chg="mod">
          <ac:chgData name="Mikaeel Zaman" userId="323fc247-f434-4d7a-9ada-55097cbd7645" providerId="ADAL" clId="{88BA5378-FFDC-47F5-A073-53B647F2E672}" dt="2024-04-09T12:55:49.175" v="4284" actId="20577"/>
          <ac:spMkLst>
            <pc:docMk/>
            <pc:sldMk cId="4011123051" sldId="287"/>
            <ac:spMk id="5" creationId="{11FEAF3D-6FC9-46CB-B4A4-9B8CA760AE20}"/>
          </ac:spMkLst>
        </pc:spChg>
        <pc:spChg chg="add del mod">
          <ac:chgData name="Mikaeel Zaman" userId="323fc247-f434-4d7a-9ada-55097cbd7645" providerId="ADAL" clId="{88BA5378-FFDC-47F5-A073-53B647F2E672}" dt="2024-04-11T09:08:06.161" v="5271" actId="478"/>
          <ac:spMkLst>
            <pc:docMk/>
            <pc:sldMk cId="4011123051" sldId="287"/>
            <ac:spMk id="8" creationId="{29BC28C4-AE4A-D611-EBC3-5470BE14D858}"/>
          </ac:spMkLst>
        </pc:spChg>
        <pc:spChg chg="mod">
          <ac:chgData name="Mikaeel Zaman" userId="323fc247-f434-4d7a-9ada-55097cbd7645" providerId="ADAL" clId="{88BA5378-FFDC-47F5-A073-53B647F2E672}" dt="2024-04-11T09:14:28.550" v="5287" actId="20577"/>
          <ac:spMkLst>
            <pc:docMk/>
            <pc:sldMk cId="4011123051" sldId="287"/>
            <ac:spMk id="14" creationId="{BC778EDD-EB4E-E7A9-D2C7-3B4577055474}"/>
          </ac:spMkLst>
        </pc:spChg>
        <pc:grpChg chg="add mod">
          <ac:chgData name="Mikaeel Zaman" userId="323fc247-f434-4d7a-9ada-55097cbd7645" providerId="ADAL" clId="{88BA5378-FFDC-47F5-A073-53B647F2E672}" dt="2024-04-09T14:18:00.851" v="4478"/>
          <ac:grpSpMkLst>
            <pc:docMk/>
            <pc:sldMk cId="4011123051" sldId="287"/>
            <ac:grpSpMk id="11" creationId="{B5220F46-DCE1-E946-345D-C9A09B0F77BB}"/>
          </ac:grpSpMkLst>
        </pc:grpChg>
        <pc:picChg chg="del">
          <ac:chgData name="Mikaeel Zaman" userId="323fc247-f434-4d7a-9ada-55097cbd7645" providerId="ADAL" clId="{88BA5378-FFDC-47F5-A073-53B647F2E672}" dt="2024-04-09T12:53:12.461" v="4041" actId="478"/>
          <ac:picMkLst>
            <pc:docMk/>
            <pc:sldMk cId="4011123051" sldId="287"/>
            <ac:picMk id="4" creationId="{39371B18-100E-7AC9-ADF1-B0CEA168BF0C}"/>
          </ac:picMkLst>
        </pc:picChg>
        <pc:picChg chg="add mod">
          <ac:chgData name="Mikaeel Zaman" userId="323fc247-f434-4d7a-9ada-55097cbd7645" providerId="ADAL" clId="{88BA5378-FFDC-47F5-A073-53B647F2E672}" dt="2024-04-11T09:08:14.102" v="5273" actId="1076"/>
          <ac:picMkLst>
            <pc:docMk/>
            <pc:sldMk cId="4011123051" sldId="287"/>
            <ac:picMk id="6" creationId="{46F8880D-4EC1-2CBF-A5B5-9F73C9F3C36B}"/>
          </ac:picMkLst>
        </pc:picChg>
        <pc:picChg chg="del">
          <ac:chgData name="Mikaeel Zaman" userId="323fc247-f434-4d7a-9ada-55097cbd7645" providerId="ADAL" clId="{88BA5378-FFDC-47F5-A073-53B647F2E672}" dt="2024-04-09T12:53:11.904" v="4040" actId="478"/>
          <ac:picMkLst>
            <pc:docMk/>
            <pc:sldMk cId="4011123051" sldId="287"/>
            <ac:picMk id="7" creationId="{5E0BE4F4-8B4E-E07F-4759-796457A49A6F}"/>
          </ac:picMkLst>
        </pc:picChg>
        <pc:picChg chg="add del mod">
          <ac:chgData name="Mikaeel Zaman" userId="323fc247-f434-4d7a-9ada-55097cbd7645" providerId="ADAL" clId="{88BA5378-FFDC-47F5-A073-53B647F2E672}" dt="2024-04-11T09:08:09.379" v="5272" actId="478"/>
          <ac:picMkLst>
            <pc:docMk/>
            <pc:sldMk cId="4011123051" sldId="287"/>
            <ac:picMk id="10" creationId="{1E3CE46F-53D7-F9C8-A9E2-A7E6DE79C0BB}"/>
          </ac:picMkLst>
        </pc:picChg>
        <pc:picChg chg="mod">
          <ac:chgData name="Mikaeel Zaman" userId="323fc247-f434-4d7a-9ada-55097cbd7645" providerId="ADAL" clId="{88BA5378-FFDC-47F5-A073-53B647F2E672}" dt="2024-04-09T14:18:00.851" v="4478"/>
          <ac:picMkLst>
            <pc:docMk/>
            <pc:sldMk cId="4011123051" sldId="287"/>
            <ac:picMk id="12" creationId="{729CB743-1967-1B60-5D7A-AF806F845B12}"/>
          </ac:picMkLst>
        </pc:picChg>
        <pc:picChg chg="mod">
          <ac:chgData name="Mikaeel Zaman" userId="323fc247-f434-4d7a-9ada-55097cbd7645" providerId="ADAL" clId="{88BA5378-FFDC-47F5-A073-53B647F2E672}" dt="2024-04-09T14:18:00.851" v="4478"/>
          <ac:picMkLst>
            <pc:docMk/>
            <pc:sldMk cId="4011123051" sldId="287"/>
            <ac:picMk id="13" creationId="{6338E315-E1D4-6358-BAAD-7368EC48DDF1}"/>
          </ac:picMkLst>
        </pc:picChg>
      </pc:sldChg>
      <pc:sldChg chg="addSp delSp modSp add mod">
        <pc:chgData name="Mikaeel Zaman" userId="323fc247-f434-4d7a-9ada-55097cbd7645" providerId="ADAL" clId="{88BA5378-FFDC-47F5-A073-53B647F2E672}" dt="2024-04-11T09:14:35.270" v="5291" actId="14100"/>
        <pc:sldMkLst>
          <pc:docMk/>
          <pc:sldMk cId="3896759461" sldId="289"/>
        </pc:sldMkLst>
        <pc:spChg chg="add mod">
          <ac:chgData name="Mikaeel Zaman" userId="323fc247-f434-4d7a-9ada-55097cbd7645" providerId="ADAL" clId="{88BA5378-FFDC-47F5-A073-53B647F2E672}" dt="2024-04-09T12:58:52.835" v="4356" actId="1076"/>
          <ac:spMkLst>
            <pc:docMk/>
            <pc:sldMk cId="3896759461" sldId="289"/>
            <ac:spMk id="2" creationId="{81A25D25-50A7-8F02-30E4-ED4EA14E02EB}"/>
          </ac:spMkLst>
        </pc:spChg>
        <pc:spChg chg="mod">
          <ac:chgData name="Mikaeel Zaman" userId="323fc247-f434-4d7a-9ada-55097cbd7645" providerId="ADAL" clId="{88BA5378-FFDC-47F5-A073-53B647F2E672}" dt="2024-04-09T14:18:51.401" v="4499" actId="20577"/>
          <ac:spMkLst>
            <pc:docMk/>
            <pc:sldMk cId="3896759461" sldId="289"/>
            <ac:spMk id="3" creationId="{CE6AF7FE-5978-4B5F-90E1-044AC25EC230}"/>
          </ac:spMkLst>
        </pc:spChg>
        <pc:spChg chg="add mod">
          <ac:chgData name="Mikaeel Zaman" userId="323fc247-f434-4d7a-9ada-55097cbd7645" providerId="ADAL" clId="{88BA5378-FFDC-47F5-A073-53B647F2E672}" dt="2024-04-11T09:02:55.754" v="5252"/>
          <ac:spMkLst>
            <pc:docMk/>
            <pc:sldMk cId="3896759461" sldId="289"/>
            <ac:spMk id="4" creationId="{05FCBB35-07C1-95EA-CB7A-6BBFB19A30F8}"/>
          </ac:spMkLst>
        </pc:spChg>
        <pc:spChg chg="del">
          <ac:chgData name="Mikaeel Zaman" userId="323fc247-f434-4d7a-9ada-55097cbd7645" providerId="ADAL" clId="{88BA5378-FFDC-47F5-A073-53B647F2E672}" dt="2024-04-09T12:57:10.179" v="4305" actId="478"/>
          <ac:spMkLst>
            <pc:docMk/>
            <pc:sldMk cId="3896759461" sldId="289"/>
            <ac:spMk id="5" creationId="{11FEAF3D-6FC9-46CB-B4A4-9B8CA760AE20}"/>
          </ac:spMkLst>
        </pc:spChg>
        <pc:spChg chg="add mod">
          <ac:chgData name="Mikaeel Zaman" userId="323fc247-f434-4d7a-9ada-55097cbd7645" providerId="ADAL" clId="{88BA5378-FFDC-47F5-A073-53B647F2E672}" dt="2024-04-11T09:03:09.089" v="5255"/>
          <ac:spMkLst>
            <pc:docMk/>
            <pc:sldMk cId="3896759461" sldId="289"/>
            <ac:spMk id="5" creationId="{5B986F99-945E-2032-634B-2A70F3F0166C}"/>
          </ac:spMkLst>
        </pc:spChg>
        <pc:spChg chg="mod">
          <ac:chgData name="Mikaeel Zaman" userId="323fc247-f434-4d7a-9ada-55097cbd7645" providerId="ADAL" clId="{88BA5378-FFDC-47F5-A073-53B647F2E672}" dt="2024-04-09T12:58:28.683" v="4349" actId="1076"/>
          <ac:spMkLst>
            <pc:docMk/>
            <pc:sldMk cId="3896759461" sldId="289"/>
            <ac:spMk id="8" creationId="{29BC28C4-AE4A-D611-EBC3-5470BE14D858}"/>
          </ac:spMkLst>
        </pc:spChg>
        <pc:spChg chg="mod">
          <ac:chgData name="Mikaeel Zaman" userId="323fc247-f434-4d7a-9ada-55097cbd7645" providerId="ADAL" clId="{88BA5378-FFDC-47F5-A073-53B647F2E672}" dt="2024-04-11T09:14:35.270" v="5291" actId="14100"/>
          <ac:spMkLst>
            <pc:docMk/>
            <pc:sldMk cId="3896759461" sldId="289"/>
            <ac:spMk id="14" creationId="{BC778EDD-EB4E-E7A9-D2C7-3B4577055474}"/>
          </ac:spMkLst>
        </pc:spChg>
        <pc:grpChg chg="add mod">
          <ac:chgData name="Mikaeel Zaman" userId="323fc247-f434-4d7a-9ada-55097cbd7645" providerId="ADAL" clId="{88BA5378-FFDC-47F5-A073-53B647F2E672}" dt="2024-04-09T14:18:05.926" v="4479"/>
          <ac:grpSpMkLst>
            <pc:docMk/>
            <pc:sldMk cId="3896759461" sldId="289"/>
            <ac:grpSpMk id="9" creationId="{7D9D5607-A76A-F582-CC5B-7C6C9505EB76}"/>
          </ac:grpSpMkLst>
        </pc:grpChg>
        <pc:picChg chg="del">
          <ac:chgData name="Mikaeel Zaman" userId="323fc247-f434-4d7a-9ada-55097cbd7645" providerId="ADAL" clId="{88BA5378-FFDC-47F5-A073-53B647F2E672}" dt="2024-04-09T12:57:11.153" v="4306" actId="478"/>
          <ac:picMkLst>
            <pc:docMk/>
            <pc:sldMk cId="3896759461" sldId="289"/>
            <ac:picMk id="6" creationId="{46F8880D-4EC1-2CBF-A5B5-9F73C9F3C36B}"/>
          </ac:picMkLst>
        </pc:picChg>
        <pc:picChg chg="add mod">
          <ac:chgData name="Mikaeel Zaman" userId="323fc247-f434-4d7a-9ada-55097cbd7645" providerId="ADAL" clId="{88BA5378-FFDC-47F5-A073-53B647F2E672}" dt="2024-04-09T12:58:49.744" v="4355" actId="1076"/>
          <ac:picMkLst>
            <pc:docMk/>
            <pc:sldMk cId="3896759461" sldId="289"/>
            <ac:picMk id="7" creationId="{C0BB8906-8DAF-22C0-62DD-D0C4B73B4AC3}"/>
          </ac:picMkLst>
        </pc:picChg>
        <pc:picChg chg="mod">
          <ac:chgData name="Mikaeel Zaman" userId="323fc247-f434-4d7a-9ada-55097cbd7645" providerId="ADAL" clId="{88BA5378-FFDC-47F5-A073-53B647F2E672}" dt="2024-04-09T12:58:31.596" v="4350" actId="1076"/>
          <ac:picMkLst>
            <pc:docMk/>
            <pc:sldMk cId="3896759461" sldId="289"/>
            <ac:picMk id="10" creationId="{1E3CE46F-53D7-F9C8-A9E2-A7E6DE79C0BB}"/>
          </ac:picMkLst>
        </pc:picChg>
        <pc:picChg chg="mod">
          <ac:chgData name="Mikaeel Zaman" userId="323fc247-f434-4d7a-9ada-55097cbd7645" providerId="ADAL" clId="{88BA5378-FFDC-47F5-A073-53B647F2E672}" dt="2024-04-09T14:18:05.926" v="4479"/>
          <ac:picMkLst>
            <pc:docMk/>
            <pc:sldMk cId="3896759461" sldId="289"/>
            <ac:picMk id="11" creationId="{17444036-1010-FAF5-3331-04FBBBC95E13}"/>
          </ac:picMkLst>
        </pc:picChg>
        <pc:picChg chg="mod">
          <ac:chgData name="Mikaeel Zaman" userId="323fc247-f434-4d7a-9ada-55097cbd7645" providerId="ADAL" clId="{88BA5378-FFDC-47F5-A073-53B647F2E672}" dt="2024-04-09T14:18:05.926" v="4479"/>
          <ac:picMkLst>
            <pc:docMk/>
            <pc:sldMk cId="3896759461" sldId="289"/>
            <ac:picMk id="12" creationId="{14B455DA-3530-782E-9345-10FE1C94A095}"/>
          </ac:picMkLst>
        </pc:picChg>
      </pc:sldChg>
      <pc:sldChg chg="addSp delSp modSp add mod">
        <pc:chgData name="Mikaeel Zaman" userId="323fc247-f434-4d7a-9ada-55097cbd7645" providerId="ADAL" clId="{88BA5378-FFDC-47F5-A073-53B647F2E672}" dt="2024-04-11T08:54:16.458" v="5176" actId="1076"/>
        <pc:sldMkLst>
          <pc:docMk/>
          <pc:sldMk cId="2292496925" sldId="295"/>
        </pc:sldMkLst>
        <pc:spChg chg="add mod">
          <ac:chgData name="Mikaeel Zaman" userId="323fc247-f434-4d7a-9ada-55097cbd7645" providerId="ADAL" clId="{88BA5378-FFDC-47F5-A073-53B647F2E672}" dt="2024-04-09T14:14:04.925" v="4431" actId="1076"/>
          <ac:spMkLst>
            <pc:docMk/>
            <pc:sldMk cId="2292496925" sldId="295"/>
            <ac:spMk id="2" creationId="{1FAE8622-BC22-6E2B-C742-7320F591C4E5}"/>
          </ac:spMkLst>
        </pc:spChg>
        <pc:spChg chg="mod">
          <ac:chgData name="Mikaeel Zaman" userId="323fc247-f434-4d7a-9ada-55097cbd7645" providerId="ADAL" clId="{88BA5378-FFDC-47F5-A073-53B647F2E672}" dt="2024-04-09T14:18:34.487" v="4489" actId="20577"/>
          <ac:spMkLst>
            <pc:docMk/>
            <pc:sldMk cId="2292496925" sldId="295"/>
            <ac:spMk id="3" creationId="{CE6AF7FE-5978-4B5F-90E1-044AC25EC230}"/>
          </ac:spMkLst>
        </pc:spChg>
        <pc:spChg chg="mod">
          <ac:chgData name="Mikaeel Zaman" userId="323fc247-f434-4d7a-9ada-55097cbd7645" providerId="ADAL" clId="{88BA5378-FFDC-47F5-A073-53B647F2E672}" dt="2024-04-09T14:13:13.079" v="4388" actId="20577"/>
          <ac:spMkLst>
            <pc:docMk/>
            <pc:sldMk cId="2292496925" sldId="295"/>
            <ac:spMk id="4" creationId="{171A55DA-183A-4D18-85CD-0F3BC09D5269}"/>
          </ac:spMkLst>
        </pc:spChg>
        <pc:spChg chg="add mod">
          <ac:chgData name="Mikaeel Zaman" userId="323fc247-f434-4d7a-9ada-55097cbd7645" providerId="ADAL" clId="{88BA5378-FFDC-47F5-A073-53B647F2E672}" dt="2024-04-11T08:53:53.232" v="5170" actId="1582"/>
          <ac:spMkLst>
            <pc:docMk/>
            <pc:sldMk cId="2292496925" sldId="295"/>
            <ac:spMk id="5" creationId="{0239D910-68AA-A891-E726-BDB739163D83}"/>
          </ac:spMkLst>
        </pc:spChg>
        <pc:spChg chg="del">
          <ac:chgData name="Mikaeel Zaman" userId="323fc247-f434-4d7a-9ada-55097cbd7645" providerId="ADAL" clId="{88BA5378-FFDC-47F5-A073-53B647F2E672}" dt="2024-04-09T14:13:20.937" v="4389" actId="478"/>
          <ac:spMkLst>
            <pc:docMk/>
            <pc:sldMk cId="2292496925" sldId="295"/>
            <ac:spMk id="5" creationId="{11FEAF3D-6FC9-46CB-B4A4-9B8CA760AE20}"/>
          </ac:spMkLst>
        </pc:spChg>
        <pc:spChg chg="add mod">
          <ac:chgData name="Mikaeel Zaman" userId="323fc247-f434-4d7a-9ada-55097cbd7645" providerId="ADAL" clId="{88BA5378-FFDC-47F5-A073-53B647F2E672}" dt="2024-04-11T08:54:09.950" v="5174" actId="14100"/>
          <ac:spMkLst>
            <pc:docMk/>
            <pc:sldMk cId="2292496925" sldId="295"/>
            <ac:spMk id="7" creationId="{3ECBD415-8EDC-E9FE-B1AE-17F122B252FB}"/>
          </ac:spMkLst>
        </pc:spChg>
        <pc:spChg chg="add mod">
          <ac:chgData name="Mikaeel Zaman" userId="323fc247-f434-4d7a-9ada-55097cbd7645" providerId="ADAL" clId="{88BA5378-FFDC-47F5-A073-53B647F2E672}" dt="2024-04-11T08:54:16.458" v="5176" actId="1076"/>
          <ac:spMkLst>
            <pc:docMk/>
            <pc:sldMk cId="2292496925" sldId="295"/>
            <ac:spMk id="8" creationId="{3B4EC8B7-44BB-6EF4-688B-FD19A9D815AC}"/>
          </ac:spMkLst>
        </pc:spChg>
        <pc:spChg chg="del">
          <ac:chgData name="Mikaeel Zaman" userId="323fc247-f434-4d7a-9ada-55097cbd7645" providerId="ADAL" clId="{88BA5378-FFDC-47F5-A073-53B647F2E672}" dt="2024-04-09T14:14:11.476" v="4432" actId="478"/>
          <ac:spMkLst>
            <pc:docMk/>
            <pc:sldMk cId="2292496925" sldId="295"/>
            <ac:spMk id="13" creationId="{9016BF99-0CC5-78F8-59D0-15BC95D316D7}"/>
          </ac:spMkLst>
        </pc:spChg>
        <pc:spChg chg="mod">
          <ac:chgData name="Mikaeel Zaman" userId="323fc247-f434-4d7a-9ada-55097cbd7645" providerId="ADAL" clId="{88BA5378-FFDC-47F5-A073-53B647F2E672}" dt="2024-04-09T14:15:04.593" v="4442" actId="14100"/>
          <ac:spMkLst>
            <pc:docMk/>
            <pc:sldMk cId="2292496925" sldId="295"/>
            <ac:spMk id="14" creationId="{E0511A8E-EDA4-9BAD-5808-BE280BDABF21}"/>
          </ac:spMkLst>
        </pc:spChg>
        <pc:picChg chg="add mod">
          <ac:chgData name="Mikaeel Zaman" userId="323fc247-f434-4d7a-9ada-55097cbd7645" providerId="ADAL" clId="{88BA5378-FFDC-47F5-A073-53B647F2E672}" dt="2024-04-09T14:15:14.208" v="4446"/>
          <ac:picMkLst>
            <pc:docMk/>
            <pc:sldMk cId="2292496925" sldId="295"/>
            <ac:picMk id="6" creationId="{E7EF3E1C-406F-C00A-CCC4-48651371106A}"/>
          </ac:picMkLst>
        </pc:picChg>
        <pc:picChg chg="del">
          <ac:chgData name="Mikaeel Zaman" userId="323fc247-f434-4d7a-9ada-55097cbd7645" providerId="ADAL" clId="{88BA5378-FFDC-47F5-A073-53B647F2E672}" dt="2024-04-09T14:13:22.291" v="4390" actId="478"/>
          <ac:picMkLst>
            <pc:docMk/>
            <pc:sldMk cId="2292496925" sldId="295"/>
            <ac:picMk id="7" creationId="{93401387-3521-9BA4-26BB-ECCB66FA8093}"/>
          </ac:picMkLst>
        </pc:picChg>
        <pc:picChg chg="del">
          <ac:chgData name="Mikaeel Zaman" userId="323fc247-f434-4d7a-9ada-55097cbd7645" providerId="ADAL" clId="{88BA5378-FFDC-47F5-A073-53B647F2E672}" dt="2024-04-09T14:13:22.798" v="4391" actId="478"/>
          <ac:picMkLst>
            <pc:docMk/>
            <pc:sldMk cId="2292496925" sldId="295"/>
            <ac:picMk id="10" creationId="{78B6F5A2-4806-C781-5C4B-18F86DD074E2}"/>
          </ac:picMkLst>
        </pc:picChg>
        <pc:picChg chg="mod">
          <ac:chgData name="Mikaeel Zaman" userId="323fc247-f434-4d7a-9ada-55097cbd7645" providerId="ADAL" clId="{88BA5378-FFDC-47F5-A073-53B647F2E672}" dt="2024-04-09T14:13:37.640" v="4395" actId="1076"/>
          <ac:picMkLst>
            <pc:docMk/>
            <pc:sldMk cId="2292496925" sldId="295"/>
            <ac:picMk id="16" creationId="{8D3B7BF1-9E37-7CAA-2A96-C186F82CBC65}"/>
          </ac:picMkLst>
        </pc:picChg>
        <pc:picChg chg="mod">
          <ac:chgData name="Mikaeel Zaman" userId="323fc247-f434-4d7a-9ada-55097cbd7645" providerId="ADAL" clId="{88BA5378-FFDC-47F5-A073-53B647F2E672}" dt="2024-04-09T14:13:33.948" v="4394" actId="1076"/>
          <ac:picMkLst>
            <pc:docMk/>
            <pc:sldMk cId="2292496925" sldId="295"/>
            <ac:picMk id="18" creationId="{26A5A936-460F-F910-FEAD-2C91B47CBCEB}"/>
          </ac:picMkLst>
        </pc:picChg>
        <pc:picChg chg="mod">
          <ac:chgData name="Mikaeel Zaman" userId="323fc247-f434-4d7a-9ada-55097cbd7645" providerId="ADAL" clId="{88BA5378-FFDC-47F5-A073-53B647F2E672}" dt="2024-04-09T14:15:10.815" v="4445" actId="14100"/>
          <ac:picMkLst>
            <pc:docMk/>
            <pc:sldMk cId="2292496925" sldId="295"/>
            <ac:picMk id="52" creationId="{C5AAD58D-4865-F8D9-55A8-F86A77E8C228}"/>
          </ac:picMkLst>
        </pc:picChg>
      </pc:sldChg>
    </pc:docChg>
  </pc:docChgLst>
  <pc:docChgLst>
    <pc:chgData clId="Web-{892DE7A0-C39E-21B3-74EC-7F9F97F8DB3D}"/>
    <pc:docChg chg="modSld">
      <pc:chgData name="" userId="" providerId="" clId="Web-{892DE7A0-C39E-21B3-74EC-7F9F97F8DB3D}" dt="2024-04-08T14:25:44.549" v="11" actId="20577"/>
      <pc:docMkLst>
        <pc:docMk/>
      </pc:docMkLst>
      <pc:sldChg chg="modSp">
        <pc:chgData name="" userId="" providerId="" clId="Web-{892DE7A0-C39E-21B3-74EC-7F9F97F8DB3D}" dt="2024-04-08T14:25:44.549" v="11" actId="20577"/>
        <pc:sldMkLst>
          <pc:docMk/>
          <pc:sldMk cId="3254356326" sldId="257"/>
        </pc:sldMkLst>
        <pc:spChg chg="mod">
          <ac:chgData name="" userId="" providerId="" clId="Web-{892DE7A0-C39E-21B3-74EC-7F9F97F8DB3D}" dt="2024-04-08T14:25:44.549" v="11" actId="20577"/>
          <ac:spMkLst>
            <pc:docMk/>
            <pc:sldMk cId="3254356326" sldId="257"/>
            <ac:spMk id="24" creationId="{C1165547-DF3A-4694-9097-2BDAF2003713}"/>
          </ac:spMkLst>
        </pc:spChg>
      </pc:sldChg>
    </pc:docChg>
  </pc:docChgLst>
  <pc:docChgLst>
    <pc:chgData name="Ruby Pepper" userId="S::rubypepper.bootcamp@justit.co.uk::2eed93bc-1efb-48c6-abac-048c028fc711" providerId="AD" clId="Web-{8B3F35E7-8A3B-4370-2389-77EE499B91ED}"/>
    <pc:docChg chg="addSld modSld">
      <pc:chgData name="Ruby Pepper" userId="S::rubypepper.bootcamp@justit.co.uk::2eed93bc-1efb-48c6-abac-048c028fc711" providerId="AD" clId="Web-{8B3F35E7-8A3B-4370-2389-77EE499B91ED}" dt="2024-04-09T15:17:13.784" v="1490" actId="1076"/>
      <pc:docMkLst>
        <pc:docMk/>
      </pc:docMkLst>
      <pc:sldChg chg="addSp delSp modSp">
        <pc:chgData name="Ruby Pepper" userId="S::rubypepper.bootcamp@justit.co.uk::2eed93bc-1efb-48c6-abac-048c028fc711" providerId="AD" clId="Web-{8B3F35E7-8A3B-4370-2389-77EE499B91ED}" dt="2024-04-09T13:27:49.723" v="1116" actId="14100"/>
        <pc:sldMkLst>
          <pc:docMk/>
          <pc:sldMk cId="3402561714" sldId="268"/>
        </pc:sldMkLst>
        <pc:spChg chg="del mod">
          <ac:chgData name="Ruby Pepper" userId="S::rubypepper.bootcamp@justit.co.uk::2eed93bc-1efb-48c6-abac-048c028fc711" providerId="AD" clId="Web-{8B3F35E7-8A3B-4370-2389-77EE499B91ED}" dt="2024-04-09T08:46:33.923" v="1"/>
          <ac:spMkLst>
            <pc:docMk/>
            <pc:sldMk cId="3402561714" sldId="268"/>
            <ac:spMk id="2" creationId="{CF3ECDF0-20E4-42EB-A939-E751FFB8EB9E}"/>
          </ac:spMkLst>
        </pc:spChg>
        <pc:spChg chg="mod">
          <ac:chgData name="Ruby Pepper" userId="S::rubypepper.bootcamp@justit.co.uk::2eed93bc-1efb-48c6-abac-048c028fc711" providerId="AD" clId="Web-{8B3F35E7-8A3B-4370-2389-77EE499B91ED}" dt="2024-04-09T09:13:57.965" v="239" actId="1076"/>
          <ac:spMkLst>
            <pc:docMk/>
            <pc:sldMk cId="3402561714" sldId="268"/>
            <ac:spMk id="4" creationId="{171A55DA-183A-4D18-85CD-0F3BC09D5269}"/>
          </ac:spMkLst>
        </pc:spChg>
        <pc:spChg chg="mod">
          <ac:chgData name="Ruby Pepper" userId="S::rubypepper.bootcamp@justit.co.uk::2eed93bc-1efb-48c6-abac-048c028fc711" providerId="AD" clId="Web-{8B3F35E7-8A3B-4370-2389-77EE499B91ED}" dt="2024-04-09T13:27:49.723" v="1116" actId="14100"/>
          <ac:spMkLst>
            <pc:docMk/>
            <pc:sldMk cId="3402561714" sldId="268"/>
            <ac:spMk id="5" creationId="{11FEAF3D-6FC9-46CB-B4A4-9B8CA760AE20}"/>
          </ac:spMkLst>
        </pc:spChg>
        <pc:spChg chg="add del mod">
          <ac:chgData name="Ruby Pepper" userId="S::rubypepper.bootcamp@justit.co.uk::2eed93bc-1efb-48c6-abac-048c028fc711" providerId="AD" clId="Web-{8B3F35E7-8A3B-4370-2389-77EE499B91ED}" dt="2024-04-09T13:27:33.941" v="1113"/>
          <ac:spMkLst>
            <pc:docMk/>
            <pc:sldMk cId="3402561714" sldId="268"/>
            <ac:spMk id="51" creationId="{66F5A58D-5B61-923E-3731-F868FC6BF4F3}"/>
          </ac:spMkLst>
        </pc:spChg>
        <pc:spChg chg="add del mod">
          <ac:chgData name="Ruby Pepper" userId="S::rubypepper.bootcamp@justit.co.uk::2eed93bc-1efb-48c6-abac-048c028fc711" providerId="AD" clId="Web-{8B3F35E7-8A3B-4370-2389-77EE499B91ED}" dt="2024-04-09T13:27:39.254" v="1115"/>
          <ac:spMkLst>
            <pc:docMk/>
            <pc:sldMk cId="3402561714" sldId="268"/>
            <ac:spMk id="54" creationId="{DA2BC9DD-FDDF-470C-1C20-89D100F3EE16}"/>
          </ac:spMkLst>
        </pc:spChg>
        <pc:grpChg chg="del">
          <ac:chgData name="Ruby Pepper" userId="S::rubypepper.bootcamp@justit.co.uk::2eed93bc-1efb-48c6-abac-048c028fc711" providerId="AD" clId="Web-{8B3F35E7-8A3B-4370-2389-77EE499B91ED}" dt="2024-04-09T09:13:42.199" v="237"/>
          <ac:grpSpMkLst>
            <pc:docMk/>
            <pc:sldMk cId="3402561714" sldId="268"/>
            <ac:grpSpMk id="95" creationId="{2D732C95-5F88-4013-B13B-3A9F05760413}"/>
          </ac:grpSpMkLst>
        </pc:grpChg>
      </pc:sldChg>
      <pc:sldChg chg="delSp modSp">
        <pc:chgData name="Ruby Pepper" userId="S::rubypepper.bootcamp@justit.co.uk::2eed93bc-1efb-48c6-abac-048c028fc711" providerId="AD" clId="Web-{8B3F35E7-8A3B-4370-2389-77EE499B91ED}" dt="2024-04-09T15:05:12.142" v="1376" actId="20577"/>
        <pc:sldMkLst>
          <pc:docMk/>
          <pc:sldMk cId="4051908418" sldId="269"/>
        </pc:sldMkLst>
        <pc:spChg chg="del">
          <ac:chgData name="Ruby Pepper" userId="S::rubypepper.bootcamp@justit.co.uk::2eed93bc-1efb-48c6-abac-048c028fc711" providerId="AD" clId="Web-{8B3F35E7-8A3B-4370-2389-77EE499B91ED}" dt="2024-04-09T09:32:11.852" v="414"/>
          <ac:spMkLst>
            <pc:docMk/>
            <pc:sldMk cId="4051908418" sldId="269"/>
            <ac:spMk id="2" creationId="{CF3ECDF0-20E4-42EB-A939-E751FFB8EB9E}"/>
          </ac:spMkLst>
        </pc:spChg>
        <pc:spChg chg="mod">
          <ac:chgData name="Ruby Pepper" userId="S::rubypepper.bootcamp@justit.co.uk::2eed93bc-1efb-48c6-abac-048c028fc711" providerId="AD" clId="Web-{8B3F35E7-8A3B-4370-2389-77EE499B91ED}" dt="2024-04-09T09:32:18.305" v="415" actId="1076"/>
          <ac:spMkLst>
            <pc:docMk/>
            <pc:sldMk cId="4051908418" sldId="269"/>
            <ac:spMk id="4" creationId="{171A55DA-183A-4D18-85CD-0F3BC09D5269}"/>
          </ac:spMkLst>
        </pc:spChg>
        <pc:spChg chg="mod">
          <ac:chgData name="Ruby Pepper" userId="S::rubypepper.bootcamp@justit.co.uk::2eed93bc-1efb-48c6-abac-048c028fc711" providerId="AD" clId="Web-{8B3F35E7-8A3B-4370-2389-77EE499B91ED}" dt="2024-04-09T15:05:12.142" v="1376" actId="20577"/>
          <ac:spMkLst>
            <pc:docMk/>
            <pc:sldMk cId="4051908418" sldId="269"/>
            <ac:spMk id="5" creationId="{11FEAF3D-6FC9-46CB-B4A4-9B8CA760AE20}"/>
          </ac:spMkLst>
        </pc:spChg>
        <pc:grpChg chg="del">
          <ac:chgData name="Ruby Pepper" userId="S::rubypepper.bootcamp@justit.co.uk::2eed93bc-1efb-48c6-abac-048c028fc711" providerId="AD" clId="Web-{8B3F35E7-8A3B-4370-2389-77EE499B91ED}" dt="2024-04-09T09:31:30.335" v="399"/>
          <ac:grpSpMkLst>
            <pc:docMk/>
            <pc:sldMk cId="4051908418" sldId="269"/>
            <ac:grpSpMk id="95" creationId="{2D732C95-5F88-4013-B13B-3A9F05760413}"/>
          </ac:grpSpMkLst>
        </pc:grpChg>
      </pc:sldChg>
      <pc:sldChg chg="addSp modSp add replId">
        <pc:chgData name="Ruby Pepper" userId="S::rubypepper.bootcamp@justit.co.uk::2eed93bc-1efb-48c6-abac-048c028fc711" providerId="AD" clId="Web-{8B3F35E7-8A3B-4370-2389-77EE499B91ED}" dt="2024-04-09T15:17:13.784" v="1490" actId="1076"/>
        <pc:sldMkLst>
          <pc:docMk/>
          <pc:sldMk cId="1426090875" sldId="277"/>
        </pc:sldMkLst>
        <pc:spChg chg="mod">
          <ac:chgData name="Ruby Pepper" userId="S::rubypepper.bootcamp@justit.co.uk::2eed93bc-1efb-48c6-abac-048c028fc711" providerId="AD" clId="Web-{8B3F35E7-8A3B-4370-2389-77EE499B91ED}" dt="2024-04-09T10:31:21.811" v="957" actId="20577"/>
          <ac:spMkLst>
            <pc:docMk/>
            <pc:sldMk cId="1426090875" sldId="277"/>
            <ac:spMk id="3" creationId="{CE6AF7FE-5978-4B5F-90E1-044AC25EC230}"/>
          </ac:spMkLst>
        </pc:spChg>
        <pc:spChg chg="mod">
          <ac:chgData name="Ruby Pepper" userId="S::rubypepper.bootcamp@justit.co.uk::2eed93bc-1efb-48c6-abac-048c028fc711" providerId="AD" clId="Web-{8B3F35E7-8A3B-4370-2389-77EE499B91ED}" dt="2024-04-09T15:11:47.759" v="1483" actId="1076"/>
          <ac:spMkLst>
            <pc:docMk/>
            <pc:sldMk cId="1426090875" sldId="277"/>
            <ac:spMk id="4" creationId="{171A55DA-183A-4D18-85CD-0F3BC09D5269}"/>
          </ac:spMkLst>
        </pc:spChg>
        <pc:spChg chg="mod">
          <ac:chgData name="Ruby Pepper" userId="S::rubypepper.bootcamp@justit.co.uk::2eed93bc-1efb-48c6-abac-048c028fc711" providerId="AD" clId="Web-{8B3F35E7-8A3B-4370-2389-77EE499B91ED}" dt="2024-04-09T15:11:53.947" v="1484" actId="1076"/>
          <ac:spMkLst>
            <pc:docMk/>
            <pc:sldMk cId="1426090875" sldId="277"/>
            <ac:spMk id="5" creationId="{11FEAF3D-6FC9-46CB-B4A4-9B8CA760AE20}"/>
          </ac:spMkLst>
        </pc:spChg>
        <pc:picChg chg="add mod">
          <ac:chgData name="Ruby Pepper" userId="S::rubypepper.bootcamp@justit.co.uk::2eed93bc-1efb-48c6-abac-048c028fc711" providerId="AD" clId="Web-{8B3F35E7-8A3B-4370-2389-77EE499B91ED}" dt="2024-04-09T15:16:31.048" v="1485" actId="1076"/>
          <ac:picMkLst>
            <pc:docMk/>
            <pc:sldMk cId="1426090875" sldId="277"/>
            <ac:picMk id="2" creationId="{2C22749D-4341-4AD3-1E39-B484D9943FE6}"/>
          </ac:picMkLst>
        </pc:picChg>
        <pc:picChg chg="add mod">
          <ac:chgData name="Ruby Pepper" userId="S::rubypepper.bootcamp@justit.co.uk::2eed93bc-1efb-48c6-abac-048c028fc711" providerId="AD" clId="Web-{8B3F35E7-8A3B-4370-2389-77EE499B91ED}" dt="2024-04-09T15:16:33.611" v="1486" actId="1076"/>
          <ac:picMkLst>
            <pc:docMk/>
            <pc:sldMk cId="1426090875" sldId="277"/>
            <ac:picMk id="6" creationId="{0F1E867F-D09C-AB4F-DF01-5EF60218301A}"/>
          </ac:picMkLst>
        </pc:picChg>
        <pc:picChg chg="add mod">
          <ac:chgData name="Ruby Pepper" userId="S::rubypepper.bootcamp@justit.co.uk::2eed93bc-1efb-48c6-abac-048c028fc711" providerId="AD" clId="Web-{8B3F35E7-8A3B-4370-2389-77EE499B91ED}" dt="2024-04-09T15:17:13.784" v="1490" actId="1076"/>
          <ac:picMkLst>
            <pc:docMk/>
            <pc:sldMk cId="1426090875" sldId="277"/>
            <ac:picMk id="7" creationId="{376BC819-DEC0-9A04-C23D-8C33A367241B}"/>
          </ac:picMkLst>
        </pc:picChg>
        <pc:picChg chg="add mod">
          <ac:chgData name="Ruby Pepper" userId="S::rubypepper.bootcamp@justit.co.uk::2eed93bc-1efb-48c6-abac-048c028fc711" providerId="AD" clId="Web-{8B3F35E7-8A3B-4370-2389-77EE499B91ED}" dt="2024-04-09T15:17:07.909" v="1489" actId="1076"/>
          <ac:picMkLst>
            <pc:docMk/>
            <pc:sldMk cId="1426090875" sldId="277"/>
            <ac:picMk id="8" creationId="{8A5845D2-4389-2468-4D01-F51A96342E53}"/>
          </ac:picMkLst>
        </pc:picChg>
      </pc:sldChg>
      <pc:sldChg chg="addSp modSp add replId">
        <pc:chgData name="Ruby Pepper" userId="S::rubypepper.bootcamp@justit.co.uk::2eed93bc-1efb-48c6-abac-048c028fc711" providerId="AD" clId="Web-{8B3F35E7-8A3B-4370-2389-77EE499B91ED}" dt="2024-04-09T15:11:07.055" v="1481" actId="1076"/>
        <pc:sldMkLst>
          <pc:docMk/>
          <pc:sldMk cId="540195603" sldId="278"/>
        </pc:sldMkLst>
        <pc:spChg chg="mod">
          <ac:chgData name="Ruby Pepper" userId="S::rubypepper.bootcamp@justit.co.uk::2eed93bc-1efb-48c6-abac-048c028fc711" providerId="AD" clId="Web-{8B3F35E7-8A3B-4370-2389-77EE499B91ED}" dt="2024-04-09T13:19:54.364" v="1000" actId="20577"/>
          <ac:spMkLst>
            <pc:docMk/>
            <pc:sldMk cId="540195603" sldId="278"/>
            <ac:spMk id="3" creationId="{CE6AF7FE-5978-4B5F-90E1-044AC25EC230}"/>
          </ac:spMkLst>
        </pc:spChg>
        <pc:spChg chg="mod">
          <ac:chgData name="Ruby Pepper" userId="S::rubypepper.bootcamp@justit.co.uk::2eed93bc-1efb-48c6-abac-048c028fc711" providerId="AD" clId="Web-{8B3F35E7-8A3B-4370-2389-77EE499B91ED}" dt="2024-04-09T15:11:07.055" v="1481" actId="1076"/>
          <ac:spMkLst>
            <pc:docMk/>
            <pc:sldMk cId="540195603" sldId="278"/>
            <ac:spMk id="4" creationId="{171A55DA-183A-4D18-85CD-0F3BC09D5269}"/>
          </ac:spMkLst>
        </pc:spChg>
        <pc:spChg chg="mod">
          <ac:chgData name="Ruby Pepper" userId="S::rubypepper.bootcamp@justit.co.uk::2eed93bc-1efb-48c6-abac-048c028fc711" providerId="AD" clId="Web-{8B3F35E7-8A3B-4370-2389-77EE499B91ED}" dt="2024-04-09T15:11:00.398" v="1480" actId="1076"/>
          <ac:spMkLst>
            <pc:docMk/>
            <pc:sldMk cId="540195603" sldId="278"/>
            <ac:spMk id="5" creationId="{11FEAF3D-6FC9-46CB-B4A4-9B8CA760AE20}"/>
          </ac:spMkLst>
        </pc:spChg>
        <pc:picChg chg="add mod">
          <ac:chgData name="Ruby Pepper" userId="S::rubypepper.bootcamp@justit.co.uk::2eed93bc-1efb-48c6-abac-048c028fc711" providerId="AD" clId="Web-{8B3F35E7-8A3B-4370-2389-77EE499B91ED}" dt="2024-04-09T13:20:53.274" v="1014" actId="1076"/>
          <ac:picMkLst>
            <pc:docMk/>
            <pc:sldMk cId="540195603" sldId="278"/>
            <ac:picMk id="2" creationId="{DA912FD4-588E-E9C6-D7C0-0E2D853F3402}"/>
          </ac:picMkLst>
        </pc:picChg>
        <pc:picChg chg="add mod">
          <ac:chgData name="Ruby Pepper" userId="S::rubypepper.bootcamp@justit.co.uk::2eed93bc-1efb-48c6-abac-048c028fc711" providerId="AD" clId="Web-{8B3F35E7-8A3B-4370-2389-77EE499B91ED}" dt="2024-04-09T13:20:35.398" v="1009" actId="1076"/>
          <ac:picMkLst>
            <pc:docMk/>
            <pc:sldMk cId="540195603" sldId="278"/>
            <ac:picMk id="6" creationId="{DEEBD53B-251E-77D1-8409-5B5C44F54B4C}"/>
          </ac:picMkLst>
        </pc:picChg>
      </pc:sldChg>
      <pc:sldChg chg="addSp modSp add replId">
        <pc:chgData name="Ruby Pepper" userId="S::rubypepper.bootcamp@justit.co.uk::2eed93bc-1efb-48c6-abac-048c028fc711" providerId="AD" clId="Web-{8B3F35E7-8A3B-4370-2389-77EE499B91ED}" dt="2024-04-09T13:23:18.518" v="1049" actId="14100"/>
        <pc:sldMkLst>
          <pc:docMk/>
          <pc:sldMk cId="3658952916" sldId="279"/>
        </pc:sldMkLst>
        <pc:spChg chg="mod">
          <ac:chgData name="Ruby Pepper" userId="S::rubypepper.bootcamp@justit.co.uk::2eed93bc-1efb-48c6-abac-048c028fc711" providerId="AD" clId="Web-{8B3F35E7-8A3B-4370-2389-77EE499B91ED}" dt="2024-04-09T13:21:15.416" v="1036" actId="20577"/>
          <ac:spMkLst>
            <pc:docMk/>
            <pc:sldMk cId="3658952916" sldId="279"/>
            <ac:spMk id="3" creationId="{CE6AF7FE-5978-4B5F-90E1-044AC25EC230}"/>
          </ac:spMkLst>
        </pc:spChg>
        <pc:spChg chg="mod">
          <ac:chgData name="Ruby Pepper" userId="S::rubypepper.bootcamp@justit.co.uk::2eed93bc-1efb-48c6-abac-048c028fc711" providerId="AD" clId="Web-{8B3F35E7-8A3B-4370-2389-77EE499B91ED}" dt="2024-04-09T13:21:24.698" v="1037" actId="1076"/>
          <ac:spMkLst>
            <pc:docMk/>
            <pc:sldMk cId="3658952916" sldId="279"/>
            <ac:spMk id="4" creationId="{171A55DA-183A-4D18-85CD-0F3BC09D5269}"/>
          </ac:spMkLst>
        </pc:spChg>
        <pc:picChg chg="add mod">
          <ac:chgData name="Ruby Pepper" userId="S::rubypepper.bootcamp@justit.co.uk::2eed93bc-1efb-48c6-abac-048c028fc711" providerId="AD" clId="Web-{8B3F35E7-8A3B-4370-2389-77EE499B91ED}" dt="2024-04-09T13:23:00.548" v="1048" actId="14100"/>
          <ac:picMkLst>
            <pc:docMk/>
            <pc:sldMk cId="3658952916" sldId="279"/>
            <ac:picMk id="2" creationId="{8B59F8DF-E4B3-051E-304A-4122E0EDA7A5}"/>
          </ac:picMkLst>
        </pc:picChg>
        <pc:picChg chg="add mod">
          <ac:chgData name="Ruby Pepper" userId="S::rubypepper.bootcamp@justit.co.uk::2eed93bc-1efb-48c6-abac-048c028fc711" providerId="AD" clId="Web-{8B3F35E7-8A3B-4370-2389-77EE499B91ED}" dt="2024-04-09T13:23:18.518" v="1049" actId="14100"/>
          <ac:picMkLst>
            <pc:docMk/>
            <pc:sldMk cId="3658952916" sldId="279"/>
            <ac:picMk id="6" creationId="{9A159D71-A2BC-F59F-1BCA-E55E6A1E1F9E}"/>
          </ac:picMkLst>
        </pc:picChg>
      </pc:sldChg>
      <pc:sldChg chg="addSp delSp modSp add replId">
        <pc:chgData name="Ruby Pepper" userId="S::rubypepper.bootcamp@justit.co.uk::2eed93bc-1efb-48c6-abac-048c028fc711" providerId="AD" clId="Web-{8B3F35E7-8A3B-4370-2389-77EE499B91ED}" dt="2024-04-09T13:25:00.494" v="1075" actId="1076"/>
        <pc:sldMkLst>
          <pc:docMk/>
          <pc:sldMk cId="1913346113" sldId="291"/>
        </pc:sldMkLst>
        <pc:spChg chg="mod">
          <ac:chgData name="Ruby Pepper" userId="S::rubypepper.bootcamp@justit.co.uk::2eed93bc-1efb-48c6-abac-048c028fc711" providerId="AD" clId="Web-{8B3F35E7-8A3B-4370-2389-77EE499B91ED}" dt="2024-04-09T13:23:50.723" v="1061" actId="20577"/>
          <ac:spMkLst>
            <pc:docMk/>
            <pc:sldMk cId="1913346113" sldId="291"/>
            <ac:spMk id="3" creationId="{CE6AF7FE-5978-4B5F-90E1-044AC25EC230}"/>
          </ac:spMkLst>
        </pc:spChg>
        <pc:picChg chg="del">
          <ac:chgData name="Ruby Pepper" userId="S::rubypepper.bootcamp@justit.co.uk::2eed93bc-1efb-48c6-abac-048c028fc711" providerId="AD" clId="Web-{8B3F35E7-8A3B-4370-2389-77EE499B91ED}" dt="2024-04-09T13:24:00.068" v="1063"/>
          <ac:picMkLst>
            <pc:docMk/>
            <pc:sldMk cId="1913346113" sldId="291"/>
            <ac:picMk id="2" creationId="{8B59F8DF-E4B3-051E-304A-4122E0EDA7A5}"/>
          </ac:picMkLst>
        </pc:picChg>
        <pc:picChg chg="del">
          <ac:chgData name="Ruby Pepper" userId="S::rubypepper.bootcamp@justit.co.uk::2eed93bc-1efb-48c6-abac-048c028fc711" providerId="AD" clId="Web-{8B3F35E7-8A3B-4370-2389-77EE499B91ED}" dt="2024-04-09T13:23:55.411" v="1062"/>
          <ac:picMkLst>
            <pc:docMk/>
            <pc:sldMk cId="1913346113" sldId="291"/>
            <ac:picMk id="6" creationId="{9A159D71-A2BC-F59F-1BCA-E55E6A1E1F9E}"/>
          </ac:picMkLst>
        </pc:picChg>
        <pc:picChg chg="add mod">
          <ac:chgData name="Ruby Pepper" userId="S::rubypepper.bootcamp@justit.co.uk::2eed93bc-1efb-48c6-abac-048c028fc711" providerId="AD" clId="Web-{8B3F35E7-8A3B-4370-2389-77EE499B91ED}" dt="2024-04-09T13:24:56.009" v="1074" actId="1076"/>
          <ac:picMkLst>
            <pc:docMk/>
            <pc:sldMk cId="1913346113" sldId="291"/>
            <ac:picMk id="7" creationId="{C51A2A9F-A4B3-DF69-198C-1C01175BFB9F}"/>
          </ac:picMkLst>
        </pc:picChg>
        <pc:picChg chg="add mod">
          <ac:chgData name="Ruby Pepper" userId="S::rubypepper.bootcamp@justit.co.uk::2eed93bc-1efb-48c6-abac-048c028fc711" providerId="AD" clId="Web-{8B3F35E7-8A3B-4370-2389-77EE499B91ED}" dt="2024-04-09T13:25:00.494" v="1075" actId="1076"/>
          <ac:picMkLst>
            <pc:docMk/>
            <pc:sldMk cId="1913346113" sldId="291"/>
            <ac:picMk id="8" creationId="{64F116BD-0BCD-8FAB-08C8-561210AE1788}"/>
          </ac:picMkLst>
        </pc:picChg>
      </pc:sldChg>
      <pc:sldChg chg="delSp modSp add replId">
        <pc:chgData name="Ruby Pepper" userId="S::rubypepper.bootcamp@justit.co.uk::2eed93bc-1efb-48c6-abac-048c028fc711" providerId="AD" clId="Web-{8B3F35E7-8A3B-4370-2389-77EE499B91ED}" dt="2024-04-09T13:36:23.914" v="1132" actId="1076"/>
        <pc:sldMkLst>
          <pc:docMk/>
          <pc:sldMk cId="3009746057" sldId="292"/>
        </pc:sldMkLst>
        <pc:spChg chg="mod">
          <ac:chgData name="Ruby Pepper" userId="S::rubypepper.bootcamp@justit.co.uk::2eed93bc-1efb-48c6-abac-048c028fc711" providerId="AD" clId="Web-{8B3F35E7-8A3B-4370-2389-77EE499B91ED}" dt="2024-04-09T13:25:35.621" v="1081" actId="20577"/>
          <ac:spMkLst>
            <pc:docMk/>
            <pc:sldMk cId="3009746057" sldId="292"/>
            <ac:spMk id="3" creationId="{CE6AF7FE-5978-4B5F-90E1-044AC25EC230}"/>
          </ac:spMkLst>
        </pc:spChg>
        <pc:spChg chg="del mod">
          <ac:chgData name="Ruby Pepper" userId="S::rubypepper.bootcamp@justit.co.uk::2eed93bc-1efb-48c6-abac-048c028fc711" providerId="AD" clId="Web-{8B3F35E7-8A3B-4370-2389-77EE499B91ED}" dt="2024-04-09T13:26:08.982" v="1103"/>
          <ac:spMkLst>
            <pc:docMk/>
            <pc:sldMk cId="3009746057" sldId="292"/>
            <ac:spMk id="4" creationId="{171A55DA-183A-4D18-85CD-0F3BC09D5269}"/>
          </ac:spMkLst>
        </pc:spChg>
        <pc:spChg chg="del mod">
          <ac:chgData name="Ruby Pepper" userId="S::rubypepper.bootcamp@justit.co.uk::2eed93bc-1efb-48c6-abac-048c028fc711" providerId="AD" clId="Web-{8B3F35E7-8A3B-4370-2389-77EE499B91ED}" dt="2024-04-09T13:26:01.904" v="1090"/>
          <ac:spMkLst>
            <pc:docMk/>
            <pc:sldMk cId="3009746057" sldId="292"/>
            <ac:spMk id="5" creationId="{11FEAF3D-6FC9-46CB-B4A4-9B8CA760AE20}"/>
          </ac:spMkLst>
        </pc:spChg>
        <pc:spChg chg="mod">
          <ac:chgData name="Ruby Pepper" userId="S::rubypepper.bootcamp@justit.co.uk::2eed93bc-1efb-48c6-abac-048c028fc711" providerId="AD" clId="Web-{8B3F35E7-8A3B-4370-2389-77EE499B91ED}" dt="2024-04-09T13:36:23.914" v="1132" actId="1076"/>
          <ac:spMkLst>
            <pc:docMk/>
            <pc:sldMk cId="3009746057" sldId="292"/>
            <ac:spMk id="51" creationId="{66F5A58D-5B61-923E-3731-F868FC6BF4F3}"/>
          </ac:spMkLst>
        </pc:spChg>
        <pc:spChg chg="del mod">
          <ac:chgData name="Ruby Pepper" userId="S::rubypepper.bootcamp@justit.co.uk::2eed93bc-1efb-48c6-abac-048c028fc711" providerId="AD" clId="Web-{8B3F35E7-8A3B-4370-2389-77EE499B91ED}" dt="2024-04-09T13:25:54.435" v="1087"/>
          <ac:spMkLst>
            <pc:docMk/>
            <pc:sldMk cId="3009746057" sldId="292"/>
            <ac:spMk id="54" creationId="{DA2BC9DD-FDDF-470C-1C20-89D100F3EE16}"/>
          </ac:spMkLst>
        </pc:spChg>
      </pc:sldChg>
    </pc:docChg>
  </pc:docChgLst>
  <pc:docChgLst>
    <pc:chgData name="Muhammed Hasan" userId="S::muhammedhasan.bootcamp@justit.co.uk::678964b5-af9f-414b-814e-c080901f9e93" providerId="AD" clId="Web-{892DE7A0-C39E-21B3-74EC-7F9F97F8DB3D}"/>
    <pc:docChg chg="addSld modSld sldOrd">
      <pc:chgData name="Muhammed Hasan" userId="S::muhammedhasan.bootcamp@justit.co.uk::678964b5-af9f-414b-814e-c080901f9e93" providerId="AD" clId="Web-{892DE7A0-C39E-21B3-74EC-7F9F97F8DB3D}" dt="2024-04-09T11:28:37.403" v="4127" actId="1076"/>
      <pc:docMkLst>
        <pc:docMk/>
      </pc:docMkLst>
      <pc:sldChg chg="addSp delSp modSp">
        <pc:chgData name="Muhammed Hasan" userId="S::muhammedhasan.bootcamp@justit.co.uk::678964b5-af9f-414b-814e-c080901f9e93" providerId="AD" clId="Web-{892DE7A0-C39E-21B3-74EC-7F9F97F8DB3D}" dt="2024-04-08T14:30:35.996" v="60" actId="1076"/>
        <pc:sldMkLst>
          <pc:docMk/>
          <pc:sldMk cId="3254356326" sldId="257"/>
        </pc:sldMkLst>
        <pc:spChg chg="mod">
          <ac:chgData name="Muhammed Hasan" userId="S::muhammedhasan.bootcamp@justit.co.uk::678964b5-af9f-414b-814e-c080901f9e93" providerId="AD" clId="Web-{892DE7A0-C39E-21B3-74EC-7F9F97F8DB3D}" dt="2024-04-08T14:30:27.261" v="58" actId="1076"/>
          <ac:spMkLst>
            <pc:docMk/>
            <pc:sldMk cId="3254356326" sldId="257"/>
            <ac:spMk id="24" creationId="{C1165547-DF3A-4694-9097-2BDAF2003713}"/>
          </ac:spMkLst>
        </pc:spChg>
        <pc:spChg chg="mod">
          <ac:chgData name="Muhammed Hasan" userId="S::muhammedhasan.bootcamp@justit.co.uk::678964b5-af9f-414b-814e-c080901f9e93" providerId="AD" clId="Web-{892DE7A0-C39E-21B3-74EC-7F9F97F8DB3D}" dt="2024-04-08T14:30:35.996" v="60" actId="1076"/>
          <ac:spMkLst>
            <pc:docMk/>
            <pc:sldMk cId="3254356326" sldId="257"/>
            <ac:spMk id="55" creationId="{6BBBCB2E-F413-4381-8378-02FDC20EA4F6}"/>
          </ac:spMkLst>
        </pc:spChg>
        <pc:grpChg chg="del">
          <ac:chgData name="Muhammed Hasan" userId="S::muhammedhasan.bootcamp@justit.co.uk::678964b5-af9f-414b-814e-c080901f9e93" providerId="AD" clId="Web-{892DE7A0-C39E-21B3-74EC-7F9F97F8DB3D}" dt="2024-04-08T14:30:12.682" v="55"/>
          <ac:grpSpMkLst>
            <pc:docMk/>
            <pc:sldMk cId="3254356326" sldId="257"/>
            <ac:grpSpMk id="21" creationId="{FBE0CB24-B318-4A75-829C-F2AFFC048326}"/>
          </ac:grpSpMkLst>
        </pc:grpChg>
        <pc:picChg chg="add del mod">
          <ac:chgData name="Muhammed Hasan" userId="S::muhammedhasan.bootcamp@justit.co.uk::678964b5-af9f-414b-814e-c080901f9e93" providerId="AD" clId="Web-{892DE7A0-C39E-21B3-74EC-7F9F97F8DB3D}" dt="2024-04-08T14:29:33.056" v="51"/>
          <ac:picMkLst>
            <pc:docMk/>
            <pc:sldMk cId="3254356326" sldId="257"/>
            <ac:picMk id="4" creationId="{87ADC849-78F7-DE06-1B6C-5A03E56D8380}"/>
          </ac:picMkLst>
        </pc:picChg>
        <pc:picChg chg="add mod">
          <ac:chgData name="Muhammed Hasan" userId="S::muhammedhasan.bootcamp@justit.co.uk::678964b5-af9f-414b-814e-c080901f9e93" providerId="AD" clId="Web-{892DE7A0-C39E-21B3-74EC-7F9F97F8DB3D}" dt="2024-04-08T14:30:20.979" v="57" actId="1076"/>
          <ac:picMkLst>
            <pc:docMk/>
            <pc:sldMk cId="3254356326" sldId="257"/>
            <ac:picMk id="5" creationId="{D40ED72C-04CC-2787-E8A5-BFBB4FCD339B}"/>
          </ac:picMkLst>
        </pc:picChg>
      </pc:sldChg>
      <pc:sldChg chg="addSp delSp modSp">
        <pc:chgData name="Muhammed Hasan" userId="S::muhammedhasan.bootcamp@justit.co.uk::678964b5-af9f-414b-814e-c080901f9e93" providerId="AD" clId="Web-{892DE7A0-C39E-21B3-74EC-7F9F97F8DB3D}" dt="2024-04-08T14:55:02.367" v="303"/>
        <pc:sldMkLst>
          <pc:docMk/>
          <pc:sldMk cId="285523832" sldId="258"/>
        </pc:sldMkLst>
        <pc:spChg chg="mod">
          <ac:chgData name="Muhammed Hasan" userId="S::muhammedhasan.bootcamp@justit.co.uk::678964b5-af9f-414b-814e-c080901f9e93" providerId="AD" clId="Web-{892DE7A0-C39E-21B3-74EC-7F9F97F8DB3D}" dt="2024-04-08T14:51:44.345" v="196" actId="1076"/>
          <ac:spMkLst>
            <pc:docMk/>
            <pc:sldMk cId="285523832" sldId="258"/>
            <ac:spMk id="2" creationId="{D815E537-4AB4-4445-A3AC-40D738EDF3DC}"/>
          </ac:spMkLst>
        </pc:spChg>
        <pc:spChg chg="mod">
          <ac:chgData name="Muhammed Hasan" userId="S::muhammedhasan.bootcamp@justit.co.uk::678964b5-af9f-414b-814e-c080901f9e93" providerId="AD" clId="Web-{892DE7A0-C39E-21B3-74EC-7F9F97F8DB3D}" dt="2024-04-08T14:55:02.288" v="298"/>
          <ac:spMkLst>
            <pc:docMk/>
            <pc:sldMk cId="285523832" sldId="258"/>
            <ac:spMk id="6" creationId="{6BFCD1AA-E1CA-41D6-8605-56AFEBE4EEE3}"/>
          </ac:spMkLst>
        </pc:spChg>
        <pc:spChg chg="mod">
          <ac:chgData name="Muhammed Hasan" userId="S::muhammedhasan.bootcamp@justit.co.uk::678964b5-af9f-414b-814e-c080901f9e93" providerId="AD" clId="Web-{892DE7A0-C39E-21B3-74EC-7F9F97F8DB3D}" dt="2024-04-08T14:54:45.819" v="289" actId="20577"/>
          <ac:spMkLst>
            <pc:docMk/>
            <pc:sldMk cId="285523832" sldId="258"/>
            <ac:spMk id="8" creationId="{E9101D99-B002-4698-9C7E-C942B9AA2D39}"/>
          </ac:spMkLst>
        </pc:spChg>
        <pc:spChg chg="mod">
          <ac:chgData name="Muhammed Hasan" userId="S::muhammedhasan.bootcamp@justit.co.uk::678964b5-af9f-414b-814e-c080901f9e93" providerId="AD" clId="Web-{892DE7A0-C39E-21B3-74EC-7F9F97F8DB3D}" dt="2024-04-08T14:55:02.288" v="299"/>
          <ac:spMkLst>
            <pc:docMk/>
            <pc:sldMk cId="285523832" sldId="258"/>
            <ac:spMk id="9" creationId="{14FF47BA-9557-4442-8E2A-74A4F4AAD237}"/>
          </ac:spMkLst>
        </pc:spChg>
        <pc:spChg chg="mod">
          <ac:chgData name="Muhammed Hasan" userId="S::muhammedhasan.bootcamp@justit.co.uk::678964b5-af9f-414b-814e-c080901f9e93" providerId="AD" clId="Web-{892DE7A0-C39E-21B3-74EC-7F9F97F8DB3D}" dt="2024-04-08T14:54:54.757" v="291" actId="20577"/>
          <ac:spMkLst>
            <pc:docMk/>
            <pc:sldMk cId="285523832" sldId="258"/>
            <ac:spMk id="10" creationId="{B00C2221-E8A7-47E0-B2B2-5A6A32F96791}"/>
          </ac:spMkLst>
        </pc:spChg>
        <pc:spChg chg="mod">
          <ac:chgData name="Muhammed Hasan" userId="S::muhammedhasan.bootcamp@justit.co.uk::678964b5-af9f-414b-814e-c080901f9e93" providerId="AD" clId="Web-{892DE7A0-C39E-21B3-74EC-7F9F97F8DB3D}" dt="2024-04-08T14:55:02.288" v="300"/>
          <ac:spMkLst>
            <pc:docMk/>
            <pc:sldMk cId="285523832" sldId="258"/>
            <ac:spMk id="11" creationId="{6B458D5C-BDF7-4A75-A4E8-B99128DCD84A}"/>
          </ac:spMkLst>
        </pc:spChg>
        <pc:spChg chg="mod">
          <ac:chgData name="Muhammed Hasan" userId="S::muhammedhasan.bootcamp@justit.co.uk::678964b5-af9f-414b-814e-c080901f9e93" providerId="AD" clId="Web-{892DE7A0-C39E-21B3-74EC-7F9F97F8DB3D}" dt="2024-04-08T14:55:02.288" v="301"/>
          <ac:spMkLst>
            <pc:docMk/>
            <pc:sldMk cId="285523832" sldId="258"/>
            <ac:spMk id="12" creationId="{CA17B45E-57F0-4725-89C0-3CD74A5097A3}"/>
          </ac:spMkLst>
        </pc:spChg>
        <pc:spChg chg="mod">
          <ac:chgData name="Muhammed Hasan" userId="S::muhammedhasan.bootcamp@justit.co.uk::678964b5-af9f-414b-814e-c080901f9e93" providerId="AD" clId="Web-{892DE7A0-C39E-21B3-74EC-7F9F97F8DB3D}" dt="2024-04-08T14:55:02.288" v="302"/>
          <ac:spMkLst>
            <pc:docMk/>
            <pc:sldMk cId="285523832" sldId="258"/>
            <ac:spMk id="13" creationId="{64E3D015-D1E6-40C0-B820-5D2B0144652D}"/>
          </ac:spMkLst>
        </pc:spChg>
        <pc:spChg chg="mod">
          <ac:chgData name="Muhammed Hasan" userId="S::muhammedhasan.bootcamp@justit.co.uk::678964b5-af9f-414b-814e-c080901f9e93" providerId="AD" clId="Web-{892DE7A0-C39E-21B3-74EC-7F9F97F8DB3D}" dt="2024-04-08T14:55:02.367" v="303"/>
          <ac:spMkLst>
            <pc:docMk/>
            <pc:sldMk cId="285523832" sldId="258"/>
            <ac:spMk id="14" creationId="{9187696D-0387-46E9-A420-AD2392161D95}"/>
          </ac:spMkLst>
        </pc:spChg>
        <pc:spChg chg="del mod">
          <ac:chgData name="Muhammed Hasan" userId="S::muhammedhasan.bootcamp@justit.co.uk::678964b5-af9f-414b-814e-c080901f9e93" providerId="AD" clId="Web-{892DE7A0-C39E-21B3-74EC-7F9F97F8DB3D}" dt="2024-04-08T14:52:23.581" v="206"/>
          <ac:spMkLst>
            <pc:docMk/>
            <pc:sldMk cId="285523832" sldId="258"/>
            <ac:spMk id="24" creationId="{1AD85996-EAA4-4220-F680-89D323454D7E}"/>
          </ac:spMkLst>
        </pc:spChg>
        <pc:spChg chg="del">
          <ac:chgData name="Muhammed Hasan" userId="S::muhammedhasan.bootcamp@justit.co.uk::678964b5-af9f-414b-814e-c080901f9e93" providerId="AD" clId="Web-{892DE7A0-C39E-21B3-74EC-7F9F97F8DB3D}" dt="2024-04-08T14:52:11.549" v="204"/>
          <ac:spMkLst>
            <pc:docMk/>
            <pc:sldMk cId="285523832" sldId="258"/>
            <ac:spMk id="25" creationId="{26680AA9-AFBE-7DA3-6EE1-2202CAEA159A}"/>
          </ac:spMkLst>
        </pc:spChg>
        <pc:spChg chg="mod">
          <ac:chgData name="Muhammed Hasan" userId="S::muhammedhasan.bootcamp@justit.co.uk::678964b5-af9f-414b-814e-c080901f9e93" providerId="AD" clId="Web-{892DE7A0-C39E-21B3-74EC-7F9F97F8DB3D}" dt="2024-04-08T14:55:02.288" v="296"/>
          <ac:spMkLst>
            <pc:docMk/>
            <pc:sldMk cId="285523832" sldId="258"/>
            <ac:spMk id="26" creationId="{DC2125F0-C969-7914-5803-DF03A464FAF0}"/>
          </ac:spMkLst>
        </pc:spChg>
        <pc:spChg chg="mod">
          <ac:chgData name="Muhammed Hasan" userId="S::muhammedhasan.bootcamp@justit.co.uk::678964b5-af9f-414b-814e-c080901f9e93" providerId="AD" clId="Web-{892DE7A0-C39E-21B3-74EC-7F9F97F8DB3D}" dt="2024-04-08T14:55:02.288" v="297"/>
          <ac:spMkLst>
            <pc:docMk/>
            <pc:sldMk cId="285523832" sldId="258"/>
            <ac:spMk id="27" creationId="{0C1ADE9F-86BC-C07A-AF79-394336766BC1}"/>
          </ac:spMkLst>
        </pc:spChg>
        <pc:spChg chg="mod">
          <ac:chgData name="Muhammed Hasan" userId="S::muhammedhasan.bootcamp@justit.co.uk::678964b5-af9f-414b-814e-c080901f9e93" providerId="AD" clId="Web-{892DE7A0-C39E-21B3-74EC-7F9F97F8DB3D}" dt="2024-04-08T14:55:02.288" v="294"/>
          <ac:spMkLst>
            <pc:docMk/>
            <pc:sldMk cId="285523832" sldId="258"/>
            <ac:spMk id="28" creationId="{29597131-363D-1722-25D4-09396E2FF6AF}"/>
          </ac:spMkLst>
        </pc:spChg>
        <pc:spChg chg="mod">
          <ac:chgData name="Muhammed Hasan" userId="S::muhammedhasan.bootcamp@justit.co.uk::678964b5-af9f-414b-814e-c080901f9e93" providerId="AD" clId="Web-{892DE7A0-C39E-21B3-74EC-7F9F97F8DB3D}" dt="2024-04-08T14:55:02.288" v="295"/>
          <ac:spMkLst>
            <pc:docMk/>
            <pc:sldMk cId="285523832" sldId="258"/>
            <ac:spMk id="29" creationId="{25615204-80A4-1A4D-F8D1-68733BA67932}"/>
          </ac:spMkLst>
        </pc:spChg>
        <pc:spChg chg="mod">
          <ac:chgData name="Muhammed Hasan" userId="S::muhammedhasan.bootcamp@justit.co.uk::678964b5-af9f-414b-814e-c080901f9e93" providerId="AD" clId="Web-{892DE7A0-C39E-21B3-74EC-7F9F97F8DB3D}" dt="2024-04-08T14:55:02.288" v="292"/>
          <ac:spMkLst>
            <pc:docMk/>
            <pc:sldMk cId="285523832" sldId="258"/>
            <ac:spMk id="30" creationId="{5C2E6D9A-DCD0-C229-C182-DFA5969FC966}"/>
          </ac:spMkLst>
        </pc:spChg>
        <pc:spChg chg="mod">
          <ac:chgData name="Muhammed Hasan" userId="S::muhammedhasan.bootcamp@justit.co.uk::678964b5-af9f-414b-814e-c080901f9e93" providerId="AD" clId="Web-{892DE7A0-C39E-21B3-74EC-7F9F97F8DB3D}" dt="2024-04-08T14:55:02.288" v="293"/>
          <ac:spMkLst>
            <pc:docMk/>
            <pc:sldMk cId="285523832" sldId="258"/>
            <ac:spMk id="31" creationId="{CE40297D-6EE3-D1DC-33DD-797B77F629F6}"/>
          </ac:spMkLst>
        </pc:spChg>
        <pc:grpChg chg="add mod">
          <ac:chgData name="Muhammed Hasan" userId="S::muhammedhasan.bootcamp@justit.co.uk::678964b5-af9f-414b-814e-c080901f9e93" providerId="AD" clId="Web-{892DE7A0-C39E-21B3-74EC-7F9F97F8DB3D}" dt="2024-04-08T14:52:06.908" v="203" actId="1076"/>
          <ac:grpSpMkLst>
            <pc:docMk/>
            <pc:sldMk cId="285523832" sldId="258"/>
            <ac:grpSpMk id="3" creationId="{5B5DDB6A-B654-9D43-E5B2-2AA638906CAA}"/>
          </ac:grpSpMkLst>
        </pc:grpChg>
        <pc:grpChg chg="del">
          <ac:chgData name="Muhammed Hasan" userId="S::muhammedhasan.bootcamp@justit.co.uk::678964b5-af9f-414b-814e-c080901f9e93" providerId="AD" clId="Web-{892DE7A0-C39E-21B3-74EC-7F9F97F8DB3D}" dt="2024-04-08T14:52:11.549" v="204"/>
          <ac:grpSpMkLst>
            <pc:docMk/>
            <pc:sldMk cId="285523832" sldId="258"/>
            <ac:grpSpMk id="17" creationId="{E5F07CF4-893D-2A4B-75AE-5BF4A204DBBB}"/>
          </ac:grpSpMkLst>
        </pc:grpChg>
        <pc:grpChg chg="mod">
          <ac:chgData name="Muhammed Hasan" userId="S::muhammedhasan.bootcamp@justit.co.uk::678964b5-af9f-414b-814e-c080901f9e93" providerId="AD" clId="Web-{892DE7A0-C39E-21B3-74EC-7F9F97F8DB3D}" dt="2024-04-08T14:51:51.658" v="197" actId="1076"/>
          <ac:grpSpMkLst>
            <pc:docMk/>
            <pc:sldMk cId="285523832" sldId="258"/>
            <ac:grpSpMk id="69" creationId="{B457331C-2A24-4352-9B4C-1C1B326F404F}"/>
          </ac:grpSpMkLst>
        </pc:grpChg>
      </pc:sldChg>
      <pc:sldChg chg="addSp delSp modSp ord">
        <pc:chgData name="Muhammed Hasan" userId="S::muhammedhasan.bootcamp@justit.co.uk::678964b5-af9f-414b-814e-c080901f9e93" providerId="AD" clId="Web-{892DE7A0-C39E-21B3-74EC-7F9F97F8DB3D}" dt="2024-04-08T15:08:16.483" v="352"/>
        <pc:sldMkLst>
          <pc:docMk/>
          <pc:sldMk cId="2225384833" sldId="265"/>
        </pc:sldMkLst>
        <pc:spChg chg="mod">
          <ac:chgData name="Muhammed Hasan" userId="S::muhammedhasan.bootcamp@justit.co.uk::678964b5-af9f-414b-814e-c080901f9e93" providerId="AD" clId="Web-{892DE7A0-C39E-21B3-74EC-7F9F97F8DB3D}" dt="2024-04-08T14:47:28.447" v="80" actId="20577"/>
          <ac:spMkLst>
            <pc:docMk/>
            <pc:sldMk cId="2225384833" sldId="265"/>
            <ac:spMk id="3" creationId="{CE6AF7FE-5978-4B5F-90E1-044AC25EC230}"/>
          </ac:spMkLst>
        </pc:spChg>
        <pc:picChg chg="add">
          <ac:chgData name="Muhammed Hasan" userId="S::muhammedhasan.bootcamp@justit.co.uk::678964b5-af9f-414b-814e-c080901f9e93" providerId="AD" clId="Web-{892DE7A0-C39E-21B3-74EC-7F9F97F8DB3D}" dt="2024-04-08T15:08:16.483" v="352"/>
          <ac:picMkLst>
            <pc:docMk/>
            <pc:sldMk cId="2225384833" sldId="265"/>
            <ac:picMk id="52" creationId="{C5AAD58D-4865-F8D9-55A8-F86A77E8C228}"/>
          </ac:picMkLst>
        </pc:picChg>
        <pc:picChg chg="add del">
          <ac:chgData name="Muhammed Hasan" userId="S::muhammedhasan.bootcamp@justit.co.uk::678964b5-af9f-414b-814e-c080901f9e93" providerId="AD" clId="Web-{892DE7A0-C39E-21B3-74EC-7F9F97F8DB3D}" dt="2024-04-08T15:08:15.999" v="351"/>
          <ac:picMkLst>
            <pc:docMk/>
            <pc:sldMk cId="2225384833" sldId="265"/>
            <ac:picMk id="163" creationId="{AB835B29-19DB-41C9-9C29-FB52358C44C7}"/>
          </ac:picMkLst>
        </pc:picChg>
      </pc:sldChg>
      <pc:sldChg chg="addSp delSp modSp">
        <pc:chgData name="Muhammed Hasan" userId="S::muhammedhasan.bootcamp@justit.co.uk::678964b5-af9f-414b-814e-c080901f9e93" providerId="AD" clId="Web-{892DE7A0-C39E-21B3-74EC-7F9F97F8DB3D}" dt="2024-04-08T15:00:45.314" v="307" actId="1076"/>
        <pc:sldMkLst>
          <pc:docMk/>
          <pc:sldMk cId="2352568571" sldId="266"/>
        </pc:sldMkLst>
        <pc:spChg chg="mod">
          <ac:chgData name="Muhammed Hasan" userId="S::muhammedhasan.bootcamp@justit.co.uk::678964b5-af9f-414b-814e-c080901f9e93" providerId="AD" clId="Web-{892DE7A0-C39E-21B3-74EC-7F9F97F8DB3D}" dt="2024-04-08T14:28:28.257" v="48" actId="20577"/>
          <ac:spMkLst>
            <pc:docMk/>
            <pc:sldMk cId="2352568571" sldId="266"/>
            <ac:spMk id="4" creationId="{A9B74FAF-1757-48A8-BBFB-722E8E1D6FA4}"/>
          </ac:spMkLst>
        </pc:spChg>
        <pc:grpChg chg="del">
          <ac:chgData name="Muhammed Hasan" userId="S::muhammedhasan.bootcamp@justit.co.uk::678964b5-af9f-414b-814e-c080901f9e93" providerId="AD" clId="Web-{892DE7A0-C39E-21B3-74EC-7F9F97F8DB3D}" dt="2024-04-08T15:00:33.033" v="304"/>
          <ac:grpSpMkLst>
            <pc:docMk/>
            <pc:sldMk cId="2352568571" sldId="266"/>
            <ac:grpSpMk id="19" creationId="{28514796-5CCE-4908-9069-378D749B8407}"/>
          </ac:grpSpMkLst>
        </pc:grpChg>
        <pc:picChg chg="add mod">
          <ac:chgData name="Muhammed Hasan" userId="S::muhammedhasan.bootcamp@justit.co.uk::678964b5-af9f-414b-814e-c080901f9e93" providerId="AD" clId="Web-{892DE7A0-C39E-21B3-74EC-7F9F97F8DB3D}" dt="2024-04-08T15:00:45.314" v="307" actId="1076"/>
          <ac:picMkLst>
            <pc:docMk/>
            <pc:sldMk cId="2352568571" sldId="266"/>
            <ac:picMk id="2" creationId="{BDB941AC-82C8-C647-6C3C-3FFE2EB9257A}"/>
          </ac:picMkLst>
        </pc:picChg>
      </pc:sldChg>
      <pc:sldChg chg="addSp delSp modSp add replId">
        <pc:chgData name="Muhammed Hasan" userId="S::muhammedhasan.bootcamp@justit.co.uk::678964b5-af9f-414b-814e-c080901f9e93" providerId="AD" clId="Web-{892DE7A0-C39E-21B3-74EC-7F9F97F8DB3D}" dt="2024-04-08T15:08:20.390" v="354"/>
        <pc:sldMkLst>
          <pc:docMk/>
          <pc:sldMk cId="2775496107" sldId="267"/>
        </pc:sldMkLst>
        <pc:spChg chg="mod">
          <ac:chgData name="Muhammed Hasan" userId="S::muhammedhasan.bootcamp@justit.co.uk::678964b5-af9f-414b-814e-c080901f9e93" providerId="AD" clId="Web-{892DE7A0-C39E-21B3-74EC-7F9F97F8DB3D}" dt="2024-04-08T14:47:43.481" v="83" actId="20577"/>
          <ac:spMkLst>
            <pc:docMk/>
            <pc:sldMk cId="2775496107" sldId="267"/>
            <ac:spMk id="3" creationId="{CE6AF7FE-5978-4B5F-90E1-044AC25EC230}"/>
          </ac:spMkLst>
        </pc:spChg>
        <pc:picChg chg="add">
          <ac:chgData name="Muhammed Hasan" userId="S::muhammedhasan.bootcamp@justit.co.uk::678964b5-af9f-414b-814e-c080901f9e93" providerId="AD" clId="Web-{892DE7A0-C39E-21B3-74EC-7F9F97F8DB3D}" dt="2024-04-08T15:08:20.390" v="354"/>
          <ac:picMkLst>
            <pc:docMk/>
            <pc:sldMk cId="2775496107" sldId="267"/>
            <ac:picMk id="52" creationId="{00973CEA-45BC-8C88-F82E-EB9B12AA24E8}"/>
          </ac:picMkLst>
        </pc:picChg>
        <pc:picChg chg="del">
          <ac:chgData name="Muhammed Hasan" userId="S::muhammedhasan.bootcamp@justit.co.uk::678964b5-af9f-414b-814e-c080901f9e93" providerId="AD" clId="Web-{892DE7A0-C39E-21B3-74EC-7F9F97F8DB3D}" dt="2024-04-08T15:08:19.968" v="353"/>
          <ac:picMkLst>
            <pc:docMk/>
            <pc:sldMk cId="2775496107" sldId="267"/>
            <ac:picMk id="163" creationId="{AB835B29-19DB-41C9-9C29-FB52358C44C7}"/>
          </ac:picMkLst>
        </pc:picChg>
      </pc:sldChg>
      <pc:sldChg chg="addSp delSp modSp add replId">
        <pc:chgData name="Muhammed Hasan" userId="S::muhammedhasan.bootcamp@justit.co.uk::678964b5-af9f-414b-814e-c080901f9e93" providerId="AD" clId="Web-{892DE7A0-C39E-21B3-74EC-7F9F97F8DB3D}" dt="2024-04-08T15:08:24.265" v="356"/>
        <pc:sldMkLst>
          <pc:docMk/>
          <pc:sldMk cId="3402561714" sldId="268"/>
        </pc:sldMkLst>
        <pc:spChg chg="mod">
          <ac:chgData name="Muhammed Hasan" userId="S::muhammedhasan.bootcamp@justit.co.uk::678964b5-af9f-414b-814e-c080901f9e93" providerId="AD" clId="Web-{892DE7A0-C39E-21B3-74EC-7F9F97F8DB3D}" dt="2024-04-08T14:48:03.526" v="99" actId="20577"/>
          <ac:spMkLst>
            <pc:docMk/>
            <pc:sldMk cId="3402561714" sldId="268"/>
            <ac:spMk id="3" creationId="{CE6AF7FE-5978-4B5F-90E1-044AC25EC230}"/>
          </ac:spMkLst>
        </pc:spChg>
        <pc:picChg chg="add">
          <ac:chgData name="Muhammed Hasan" userId="S::muhammedhasan.bootcamp@justit.co.uk::678964b5-af9f-414b-814e-c080901f9e93" providerId="AD" clId="Web-{892DE7A0-C39E-21B3-74EC-7F9F97F8DB3D}" dt="2024-04-08T15:08:24.265" v="356"/>
          <ac:picMkLst>
            <pc:docMk/>
            <pc:sldMk cId="3402561714" sldId="268"/>
            <ac:picMk id="52" creationId="{0B253277-BF7B-F66B-F1A4-B85EB6436BB2}"/>
          </ac:picMkLst>
        </pc:picChg>
        <pc:picChg chg="del">
          <ac:chgData name="Muhammed Hasan" userId="S::muhammedhasan.bootcamp@justit.co.uk::678964b5-af9f-414b-814e-c080901f9e93" providerId="AD" clId="Web-{892DE7A0-C39E-21B3-74EC-7F9F97F8DB3D}" dt="2024-04-08T15:08:23.812" v="355"/>
          <ac:picMkLst>
            <pc:docMk/>
            <pc:sldMk cId="3402561714" sldId="268"/>
            <ac:picMk id="163" creationId="{AB835B29-19DB-41C9-9C29-FB52358C44C7}"/>
          </ac:picMkLst>
        </pc:picChg>
      </pc:sldChg>
      <pc:sldChg chg="addSp delSp modSp add replId">
        <pc:chgData name="Muhammed Hasan" userId="S::muhammedhasan.bootcamp@justit.co.uk::678964b5-af9f-414b-814e-c080901f9e93" providerId="AD" clId="Web-{892DE7A0-C39E-21B3-74EC-7F9F97F8DB3D}" dt="2024-04-08T15:08:26.984" v="358"/>
        <pc:sldMkLst>
          <pc:docMk/>
          <pc:sldMk cId="4051908418" sldId="269"/>
        </pc:sldMkLst>
        <pc:spChg chg="mod">
          <ac:chgData name="Muhammed Hasan" userId="S::muhammedhasan.bootcamp@justit.co.uk::678964b5-af9f-414b-814e-c080901f9e93" providerId="AD" clId="Web-{892DE7A0-C39E-21B3-74EC-7F9F97F8DB3D}" dt="2024-04-08T14:48:12.355" v="103" actId="20577"/>
          <ac:spMkLst>
            <pc:docMk/>
            <pc:sldMk cId="4051908418" sldId="269"/>
            <ac:spMk id="3" creationId="{CE6AF7FE-5978-4B5F-90E1-044AC25EC230}"/>
          </ac:spMkLst>
        </pc:spChg>
        <pc:picChg chg="add">
          <ac:chgData name="Muhammed Hasan" userId="S::muhammedhasan.bootcamp@justit.co.uk::678964b5-af9f-414b-814e-c080901f9e93" providerId="AD" clId="Web-{892DE7A0-C39E-21B3-74EC-7F9F97F8DB3D}" dt="2024-04-08T15:08:26.984" v="358"/>
          <ac:picMkLst>
            <pc:docMk/>
            <pc:sldMk cId="4051908418" sldId="269"/>
            <ac:picMk id="52" creationId="{0EA19BD6-5E19-F81B-14D2-10A7AA9CADD8}"/>
          </ac:picMkLst>
        </pc:picChg>
        <pc:picChg chg="del">
          <ac:chgData name="Muhammed Hasan" userId="S::muhammedhasan.bootcamp@justit.co.uk::678964b5-af9f-414b-814e-c080901f9e93" providerId="AD" clId="Web-{892DE7A0-C39E-21B3-74EC-7F9F97F8DB3D}" dt="2024-04-08T15:08:26.656" v="357"/>
          <ac:picMkLst>
            <pc:docMk/>
            <pc:sldMk cId="4051908418" sldId="269"/>
            <ac:picMk id="163" creationId="{AB835B29-19DB-41C9-9C29-FB52358C44C7}"/>
          </ac:picMkLst>
        </pc:picChg>
      </pc:sldChg>
      <pc:sldChg chg="addSp delSp modSp add replId">
        <pc:chgData name="Muhammed Hasan" userId="S::muhammedhasan.bootcamp@justit.co.uk::678964b5-af9f-414b-814e-c080901f9e93" providerId="AD" clId="Web-{892DE7A0-C39E-21B3-74EC-7F9F97F8DB3D}" dt="2024-04-09T09:14:32.212" v="1659" actId="1076"/>
        <pc:sldMkLst>
          <pc:docMk/>
          <pc:sldMk cId="4271809488" sldId="270"/>
        </pc:sldMkLst>
        <pc:spChg chg="del">
          <ac:chgData name="Muhammed Hasan" userId="S::muhammedhasan.bootcamp@justit.co.uk::678964b5-af9f-414b-814e-c080901f9e93" providerId="AD" clId="Web-{892DE7A0-C39E-21B3-74EC-7F9F97F8DB3D}" dt="2024-04-08T15:02:45.927" v="326"/>
          <ac:spMkLst>
            <pc:docMk/>
            <pc:sldMk cId="4271809488" sldId="270"/>
            <ac:spMk id="2" creationId="{CF3ECDF0-20E4-42EB-A939-E751FFB8EB9E}"/>
          </ac:spMkLst>
        </pc:spChg>
        <pc:spChg chg="mod">
          <ac:chgData name="Muhammed Hasan" userId="S::muhammedhasan.bootcamp@justit.co.uk::678964b5-af9f-414b-814e-c080901f9e93" providerId="AD" clId="Web-{892DE7A0-C39E-21B3-74EC-7F9F97F8DB3D}" dt="2024-04-08T14:48:22.995" v="116" actId="20577"/>
          <ac:spMkLst>
            <pc:docMk/>
            <pc:sldMk cId="4271809488" sldId="270"/>
            <ac:spMk id="3" creationId="{CE6AF7FE-5978-4B5F-90E1-044AC25EC230}"/>
          </ac:spMkLst>
        </pc:spChg>
        <pc:spChg chg="mod">
          <ac:chgData name="Muhammed Hasan" userId="S::muhammedhasan.bootcamp@justit.co.uk::678964b5-af9f-414b-814e-c080901f9e93" providerId="AD" clId="Web-{892DE7A0-C39E-21B3-74EC-7F9F97F8DB3D}" dt="2024-04-09T09:14:21.446" v="1657" actId="1076"/>
          <ac:spMkLst>
            <pc:docMk/>
            <pc:sldMk cId="4271809488" sldId="270"/>
            <ac:spMk id="4" creationId="{171A55DA-183A-4D18-85CD-0F3BC09D5269}"/>
          </ac:spMkLst>
        </pc:spChg>
        <pc:spChg chg="mod">
          <ac:chgData name="Muhammed Hasan" userId="S::muhammedhasan.bootcamp@justit.co.uk::678964b5-af9f-414b-814e-c080901f9e93" providerId="AD" clId="Web-{892DE7A0-C39E-21B3-74EC-7F9F97F8DB3D}" dt="2024-04-09T09:14:32.212" v="1659" actId="1076"/>
          <ac:spMkLst>
            <pc:docMk/>
            <pc:sldMk cId="4271809488" sldId="270"/>
            <ac:spMk id="5" creationId="{11FEAF3D-6FC9-46CB-B4A4-9B8CA760AE20}"/>
          </ac:spMkLst>
        </pc:spChg>
        <pc:spChg chg="add mod">
          <ac:chgData name="Muhammed Hasan" userId="S::muhammedhasan.bootcamp@justit.co.uk::678964b5-af9f-414b-814e-c080901f9e93" providerId="AD" clId="Web-{892DE7A0-C39E-21B3-74EC-7F9F97F8DB3D}" dt="2024-04-09T09:03:49.512" v="985" actId="1076"/>
          <ac:spMkLst>
            <pc:docMk/>
            <pc:sldMk cId="4271809488" sldId="270"/>
            <ac:spMk id="6" creationId="{7C7A2889-E9DF-ADB8-158A-9249FB6C0A83}"/>
          </ac:spMkLst>
        </pc:spChg>
        <pc:spChg chg="add mod">
          <ac:chgData name="Muhammed Hasan" userId="S::muhammedhasan.bootcamp@justit.co.uk::678964b5-af9f-414b-814e-c080901f9e93" providerId="AD" clId="Web-{892DE7A0-C39E-21B3-74EC-7F9F97F8DB3D}" dt="2024-04-09T08:35:15.996" v="927" actId="1076"/>
          <ac:spMkLst>
            <pc:docMk/>
            <pc:sldMk cId="4271809488" sldId="270"/>
            <ac:spMk id="51" creationId="{AD44C4A5-4601-E5F5-57B2-4174AE84D470}"/>
          </ac:spMkLst>
        </pc:spChg>
        <pc:spChg chg="add mod">
          <ac:chgData name="Muhammed Hasan" userId="S::muhammedhasan.bootcamp@justit.co.uk::678964b5-af9f-414b-814e-c080901f9e93" providerId="AD" clId="Web-{892DE7A0-C39E-21B3-74EC-7F9F97F8DB3D}" dt="2024-04-09T09:10:57.130" v="1399" actId="20577"/>
          <ac:spMkLst>
            <pc:docMk/>
            <pc:sldMk cId="4271809488" sldId="270"/>
            <ac:spMk id="52" creationId="{9972CB45-C704-CF3D-F5DC-139D76806FF8}"/>
          </ac:spMkLst>
        </pc:spChg>
        <pc:spChg chg="add mod">
          <ac:chgData name="Muhammed Hasan" userId="S::muhammedhasan.bootcamp@justit.co.uk::678964b5-af9f-414b-814e-c080901f9e93" providerId="AD" clId="Web-{892DE7A0-C39E-21B3-74EC-7F9F97F8DB3D}" dt="2024-04-09T09:03:41.668" v="983" actId="1076"/>
          <ac:spMkLst>
            <pc:docMk/>
            <pc:sldMk cId="4271809488" sldId="270"/>
            <ac:spMk id="55" creationId="{987BA532-5BEA-C0DD-8E45-AB873AA8D13D}"/>
          </ac:spMkLst>
        </pc:spChg>
        <pc:grpChg chg="del">
          <ac:chgData name="Muhammed Hasan" userId="S::muhammedhasan.bootcamp@justit.co.uk::678964b5-af9f-414b-814e-c080901f9e93" providerId="AD" clId="Web-{892DE7A0-C39E-21B3-74EC-7F9F97F8DB3D}" dt="2024-04-08T15:02:56.818" v="329"/>
          <ac:grpSpMkLst>
            <pc:docMk/>
            <pc:sldMk cId="4271809488" sldId="270"/>
            <ac:grpSpMk id="95" creationId="{2D732C95-5F88-4013-B13B-3A9F05760413}"/>
          </ac:grpSpMkLst>
        </pc:grpChg>
        <pc:graphicFrameChg chg="add mod modGraphic">
          <ac:chgData name="Muhammed Hasan" userId="S::muhammedhasan.bootcamp@justit.co.uk::678964b5-af9f-414b-814e-c080901f9e93" providerId="AD" clId="Web-{892DE7A0-C39E-21B3-74EC-7F9F97F8DB3D}" dt="2024-04-09T09:14:10.211" v="1655"/>
          <ac:graphicFrameMkLst>
            <pc:docMk/>
            <pc:sldMk cId="4271809488" sldId="270"/>
            <ac:graphicFrameMk id="9" creationId="{A25597D9-5BAA-8C3A-63A5-EE7B637F1B69}"/>
          </ac:graphicFrameMkLst>
        </pc:graphicFrameChg>
        <pc:picChg chg="add del mod">
          <ac:chgData name="Muhammed Hasan" userId="S::muhammedhasan.bootcamp@justit.co.uk::678964b5-af9f-414b-814e-c080901f9e93" providerId="AD" clId="Web-{892DE7A0-C39E-21B3-74EC-7F9F97F8DB3D}" dt="2024-04-09T09:03:16.355" v="977"/>
          <ac:picMkLst>
            <pc:docMk/>
            <pc:sldMk cId="4271809488" sldId="270"/>
            <ac:picMk id="2" creationId="{BF57A61E-6668-17D0-8E5D-72EEB1D1587B}"/>
          </ac:picMkLst>
        </pc:picChg>
        <pc:picChg chg="add mod">
          <ac:chgData name="Muhammed Hasan" userId="S::muhammedhasan.bootcamp@justit.co.uk::678964b5-af9f-414b-814e-c080901f9e93" providerId="AD" clId="Web-{892DE7A0-C39E-21B3-74EC-7F9F97F8DB3D}" dt="2024-04-09T09:02:18.464" v="964" actId="1076"/>
          <ac:picMkLst>
            <pc:docMk/>
            <pc:sldMk cId="4271809488" sldId="270"/>
            <ac:picMk id="7" creationId="{46AAFED1-93D5-B898-98C9-2D22B9793DC4}"/>
          </ac:picMkLst>
        </pc:picChg>
        <pc:picChg chg="add mod">
          <ac:chgData name="Muhammed Hasan" userId="S::muhammedhasan.bootcamp@justit.co.uk::678964b5-af9f-414b-814e-c080901f9e93" providerId="AD" clId="Web-{892DE7A0-C39E-21B3-74EC-7F9F97F8DB3D}" dt="2024-04-09T09:03:29.746" v="982" actId="1076"/>
          <ac:picMkLst>
            <pc:docMk/>
            <pc:sldMk cId="4271809488" sldId="270"/>
            <ac:picMk id="8" creationId="{822D734F-1F9A-045A-B6A5-AC975473C0A0}"/>
          </ac:picMkLst>
        </pc:picChg>
        <pc:picChg chg="add mod ord modCrop">
          <ac:chgData name="Muhammed Hasan" userId="S::muhammedhasan.bootcamp@justit.co.uk::678964b5-af9f-414b-814e-c080901f9e93" providerId="AD" clId="Web-{892DE7A0-C39E-21B3-74EC-7F9F97F8DB3D}" dt="2024-04-08T15:08:05.046" v="350"/>
          <ac:picMkLst>
            <pc:docMk/>
            <pc:sldMk cId="4271809488" sldId="270"/>
            <ac:picMk id="54" creationId="{72B3C3D5-2B83-FC89-BCF4-5BA42E770BC1}"/>
          </ac:picMkLst>
        </pc:picChg>
        <pc:picChg chg="del">
          <ac:chgData name="Muhammed Hasan" userId="S::muhammedhasan.bootcamp@justit.co.uk::678964b5-af9f-414b-814e-c080901f9e93" providerId="AD" clId="Web-{892DE7A0-C39E-21B3-74EC-7F9F97F8DB3D}" dt="2024-04-08T15:07:36.295" v="348"/>
          <ac:picMkLst>
            <pc:docMk/>
            <pc:sldMk cId="4271809488" sldId="270"/>
            <ac:picMk id="163" creationId="{AB835B29-19DB-41C9-9C29-FB52358C44C7}"/>
          </ac:picMkLst>
        </pc:picChg>
      </pc:sldChg>
      <pc:sldChg chg="addSp delSp modSp add replId">
        <pc:chgData name="Muhammed Hasan" userId="S::muhammedhasan.bootcamp@justit.co.uk::678964b5-af9f-414b-814e-c080901f9e93" providerId="AD" clId="Web-{892DE7A0-C39E-21B3-74EC-7F9F97F8DB3D}" dt="2024-04-09T10:24:30.371" v="2568" actId="1076"/>
        <pc:sldMkLst>
          <pc:docMk/>
          <pc:sldMk cId="654265943" sldId="271"/>
        </pc:sldMkLst>
        <pc:spChg chg="del">
          <ac:chgData name="Muhammed Hasan" userId="S::muhammedhasan.bootcamp@justit.co.uk::678964b5-af9f-414b-814e-c080901f9e93" providerId="AD" clId="Web-{892DE7A0-C39E-21B3-74EC-7F9F97F8DB3D}" dt="2024-04-09T09:30:02.291" v="1660"/>
          <ac:spMkLst>
            <pc:docMk/>
            <pc:sldMk cId="654265943" sldId="271"/>
            <ac:spMk id="2" creationId="{CF3ECDF0-20E4-42EB-A939-E751FFB8EB9E}"/>
          </ac:spMkLst>
        </pc:spChg>
        <pc:spChg chg="mod">
          <ac:chgData name="Muhammed Hasan" userId="S::muhammedhasan.bootcamp@justit.co.uk::678964b5-af9f-414b-814e-c080901f9e93" providerId="AD" clId="Web-{892DE7A0-C39E-21B3-74EC-7F9F97F8DB3D}" dt="2024-04-08T14:49:00.231" v="143" actId="20577"/>
          <ac:spMkLst>
            <pc:docMk/>
            <pc:sldMk cId="654265943" sldId="271"/>
            <ac:spMk id="3" creationId="{CE6AF7FE-5978-4B5F-90E1-044AC25EC230}"/>
          </ac:spMkLst>
        </pc:spChg>
        <pc:spChg chg="mod">
          <ac:chgData name="Muhammed Hasan" userId="S::muhammedhasan.bootcamp@justit.co.uk::678964b5-af9f-414b-814e-c080901f9e93" providerId="AD" clId="Web-{892DE7A0-C39E-21B3-74EC-7F9F97F8DB3D}" dt="2024-04-09T09:30:21.870" v="1692" actId="1076"/>
          <ac:spMkLst>
            <pc:docMk/>
            <pc:sldMk cId="654265943" sldId="271"/>
            <ac:spMk id="4" creationId="{171A55DA-183A-4D18-85CD-0F3BC09D5269}"/>
          </ac:spMkLst>
        </pc:spChg>
        <pc:spChg chg="mod">
          <ac:chgData name="Muhammed Hasan" userId="S::muhammedhasan.bootcamp@justit.co.uk::678964b5-af9f-414b-814e-c080901f9e93" providerId="AD" clId="Web-{892DE7A0-C39E-21B3-74EC-7F9F97F8DB3D}" dt="2024-04-09T10:21:18.226" v="2562" actId="20577"/>
          <ac:spMkLst>
            <pc:docMk/>
            <pc:sldMk cId="654265943" sldId="271"/>
            <ac:spMk id="5" creationId="{11FEAF3D-6FC9-46CB-B4A4-9B8CA760AE20}"/>
          </ac:spMkLst>
        </pc:spChg>
        <pc:spChg chg="add mod">
          <ac:chgData name="Muhammed Hasan" userId="S::muhammedhasan.bootcamp@justit.co.uk::678964b5-af9f-414b-814e-c080901f9e93" providerId="AD" clId="Web-{892DE7A0-C39E-21B3-74EC-7F9F97F8DB3D}" dt="2024-04-09T10:22:09.024" v="2566" actId="20577"/>
          <ac:spMkLst>
            <pc:docMk/>
            <pc:sldMk cId="654265943" sldId="271"/>
            <ac:spMk id="7" creationId="{CE629C73-8F1F-94AE-2C61-20430B7BE0E1}"/>
          </ac:spMkLst>
        </pc:spChg>
        <pc:grpChg chg="del">
          <ac:chgData name="Muhammed Hasan" userId="S::muhammedhasan.bootcamp@justit.co.uk::678964b5-af9f-414b-814e-c080901f9e93" providerId="AD" clId="Web-{892DE7A0-C39E-21B3-74EC-7F9F97F8DB3D}" dt="2024-04-09T09:30:29.573" v="1695"/>
          <ac:grpSpMkLst>
            <pc:docMk/>
            <pc:sldMk cId="654265943" sldId="271"/>
            <ac:grpSpMk id="95" creationId="{2D732C95-5F88-4013-B13B-3A9F05760413}"/>
          </ac:grpSpMkLst>
        </pc:grpChg>
        <pc:picChg chg="add mod">
          <ac:chgData name="Muhammed Hasan" userId="S::muhammedhasan.bootcamp@justit.co.uk::678964b5-af9f-414b-814e-c080901f9e93" providerId="AD" clId="Web-{892DE7A0-C39E-21B3-74EC-7F9F97F8DB3D}" dt="2024-04-09T10:24:30.371" v="2568" actId="1076"/>
          <ac:picMkLst>
            <pc:docMk/>
            <pc:sldMk cId="654265943" sldId="271"/>
            <ac:picMk id="2" creationId="{1DEB0258-5C0A-11AD-C8BA-D6B22D5EF360}"/>
          </ac:picMkLst>
        </pc:picChg>
        <pc:picChg chg="add mod">
          <ac:chgData name="Muhammed Hasan" userId="S::muhammedhasan.bootcamp@justit.co.uk::678964b5-af9f-414b-814e-c080901f9e93" providerId="AD" clId="Web-{892DE7A0-C39E-21B3-74EC-7F9F97F8DB3D}" dt="2024-04-09T10:24:28.840" v="2567" actId="1076"/>
          <ac:picMkLst>
            <pc:docMk/>
            <pc:sldMk cId="654265943" sldId="271"/>
            <ac:picMk id="6" creationId="{19F7131A-53DA-FCE1-A5DF-FCB9AE545451}"/>
          </ac:picMkLst>
        </pc:picChg>
        <pc:picChg chg="add">
          <ac:chgData name="Muhammed Hasan" userId="S::muhammedhasan.bootcamp@justit.co.uk::678964b5-af9f-414b-814e-c080901f9e93" providerId="AD" clId="Web-{892DE7A0-C39E-21B3-74EC-7F9F97F8DB3D}" dt="2024-04-08T15:08:29.718" v="360"/>
          <ac:picMkLst>
            <pc:docMk/>
            <pc:sldMk cId="654265943" sldId="271"/>
            <ac:picMk id="52" creationId="{E6C074B1-C96B-8002-C690-0F7524A76EEF}"/>
          </ac:picMkLst>
        </pc:picChg>
        <pc:picChg chg="del">
          <ac:chgData name="Muhammed Hasan" userId="S::muhammedhasan.bootcamp@justit.co.uk::678964b5-af9f-414b-814e-c080901f9e93" providerId="AD" clId="Web-{892DE7A0-C39E-21B3-74EC-7F9F97F8DB3D}" dt="2024-04-08T15:08:29.312" v="359"/>
          <ac:picMkLst>
            <pc:docMk/>
            <pc:sldMk cId="654265943" sldId="271"/>
            <ac:picMk id="163" creationId="{AB835B29-19DB-41C9-9C29-FB52358C44C7}"/>
          </ac:picMkLst>
        </pc:picChg>
      </pc:sldChg>
      <pc:sldChg chg="addSp delSp modSp add replId">
        <pc:chgData name="Muhammed Hasan" userId="S::muhammedhasan.bootcamp@justit.co.uk::678964b5-af9f-414b-814e-c080901f9e93" providerId="AD" clId="Web-{892DE7A0-C39E-21B3-74EC-7F9F97F8DB3D}" dt="2024-04-08T15:08:32.734" v="362"/>
        <pc:sldMkLst>
          <pc:docMk/>
          <pc:sldMk cId="2778356120" sldId="272"/>
        </pc:sldMkLst>
        <pc:spChg chg="mod">
          <ac:chgData name="Muhammed Hasan" userId="S::muhammedhasan.bootcamp@justit.co.uk::678964b5-af9f-414b-814e-c080901f9e93" providerId="AD" clId="Web-{892DE7A0-C39E-21B3-74EC-7F9F97F8DB3D}" dt="2024-04-08T14:49:41.732" v="189" actId="1076"/>
          <ac:spMkLst>
            <pc:docMk/>
            <pc:sldMk cId="2778356120" sldId="272"/>
            <ac:spMk id="2" creationId="{CF3ECDF0-20E4-42EB-A939-E751FFB8EB9E}"/>
          </ac:spMkLst>
        </pc:spChg>
        <pc:spChg chg="mod">
          <ac:chgData name="Muhammed Hasan" userId="S::muhammedhasan.bootcamp@justit.co.uk::678964b5-af9f-414b-814e-c080901f9e93" providerId="AD" clId="Web-{892DE7A0-C39E-21B3-74EC-7F9F97F8DB3D}" dt="2024-04-08T14:49:37.670" v="188" actId="14100"/>
          <ac:spMkLst>
            <pc:docMk/>
            <pc:sldMk cId="2778356120" sldId="272"/>
            <ac:spMk id="3" creationId="{CE6AF7FE-5978-4B5F-90E1-044AC25EC230}"/>
          </ac:spMkLst>
        </pc:spChg>
        <pc:picChg chg="add">
          <ac:chgData name="Muhammed Hasan" userId="S::muhammedhasan.bootcamp@justit.co.uk::678964b5-af9f-414b-814e-c080901f9e93" providerId="AD" clId="Web-{892DE7A0-C39E-21B3-74EC-7F9F97F8DB3D}" dt="2024-04-08T15:08:32.734" v="362"/>
          <ac:picMkLst>
            <pc:docMk/>
            <pc:sldMk cId="2778356120" sldId="272"/>
            <ac:picMk id="52" creationId="{569864C8-0203-E686-EC0F-BFDEAEC6EC4A}"/>
          </ac:picMkLst>
        </pc:picChg>
        <pc:picChg chg="del">
          <ac:chgData name="Muhammed Hasan" userId="S::muhammedhasan.bootcamp@justit.co.uk::678964b5-af9f-414b-814e-c080901f9e93" providerId="AD" clId="Web-{892DE7A0-C39E-21B3-74EC-7F9F97F8DB3D}" dt="2024-04-08T15:08:32.312" v="361"/>
          <ac:picMkLst>
            <pc:docMk/>
            <pc:sldMk cId="2778356120" sldId="272"/>
            <ac:picMk id="163" creationId="{AB835B29-19DB-41C9-9C29-FB52358C44C7}"/>
          </ac:picMkLst>
        </pc:picChg>
      </pc:sldChg>
      <pc:sldChg chg="addSp delSp modSp add replId">
        <pc:chgData name="Muhammed Hasan" userId="S::muhammedhasan.bootcamp@justit.co.uk::678964b5-af9f-414b-814e-c080901f9e93" providerId="AD" clId="Web-{892DE7A0-C39E-21B3-74EC-7F9F97F8DB3D}" dt="2024-04-09T10:32:02.491" v="2787" actId="20577"/>
        <pc:sldMkLst>
          <pc:docMk/>
          <pc:sldMk cId="2278014477" sldId="276"/>
        </pc:sldMkLst>
        <pc:spChg chg="mod">
          <ac:chgData name="Muhammed Hasan" userId="S::muhammedhasan.bootcamp@justit.co.uk::678964b5-af9f-414b-814e-c080901f9e93" providerId="AD" clId="Web-{892DE7A0-C39E-21B3-74EC-7F9F97F8DB3D}" dt="2024-04-09T10:30:12.629" v="2697" actId="14100"/>
          <ac:spMkLst>
            <pc:docMk/>
            <pc:sldMk cId="2278014477" sldId="276"/>
            <ac:spMk id="4" creationId="{171A55DA-183A-4D18-85CD-0F3BC09D5269}"/>
          </ac:spMkLst>
        </pc:spChg>
        <pc:spChg chg="mod">
          <ac:chgData name="Muhammed Hasan" userId="S::muhammedhasan.bootcamp@justit.co.uk::678964b5-af9f-414b-814e-c080901f9e93" providerId="AD" clId="Web-{892DE7A0-C39E-21B3-74EC-7F9F97F8DB3D}" dt="2024-04-09T10:32:02.491" v="2787" actId="20577"/>
          <ac:spMkLst>
            <pc:docMk/>
            <pc:sldMk cId="2278014477" sldId="276"/>
            <ac:spMk id="5" creationId="{11FEAF3D-6FC9-46CB-B4A4-9B8CA760AE20}"/>
          </ac:spMkLst>
        </pc:spChg>
        <pc:spChg chg="del">
          <ac:chgData name="Muhammed Hasan" userId="S::muhammedhasan.bootcamp@justit.co.uk::678964b5-af9f-414b-814e-c080901f9e93" providerId="AD" clId="Web-{892DE7A0-C39E-21B3-74EC-7F9F97F8DB3D}" dt="2024-04-09T10:26:56.203" v="2572"/>
          <ac:spMkLst>
            <pc:docMk/>
            <pc:sldMk cId="2278014477" sldId="276"/>
            <ac:spMk id="7" creationId="{CE629C73-8F1F-94AE-2C61-20430B7BE0E1}"/>
          </ac:spMkLst>
        </pc:spChg>
        <pc:picChg chg="del">
          <ac:chgData name="Muhammed Hasan" userId="S::muhammedhasan.bootcamp@justit.co.uk::678964b5-af9f-414b-814e-c080901f9e93" providerId="AD" clId="Web-{892DE7A0-C39E-21B3-74EC-7F9F97F8DB3D}" dt="2024-04-09T10:26:52.312" v="2570"/>
          <ac:picMkLst>
            <pc:docMk/>
            <pc:sldMk cId="2278014477" sldId="276"/>
            <ac:picMk id="2" creationId="{1DEB0258-5C0A-11AD-C8BA-D6B22D5EF360}"/>
          </ac:picMkLst>
        </pc:picChg>
        <pc:picChg chg="del">
          <ac:chgData name="Muhammed Hasan" userId="S::muhammedhasan.bootcamp@justit.co.uk::678964b5-af9f-414b-814e-c080901f9e93" providerId="AD" clId="Web-{892DE7A0-C39E-21B3-74EC-7F9F97F8DB3D}" dt="2024-04-09T10:26:53.890" v="2571"/>
          <ac:picMkLst>
            <pc:docMk/>
            <pc:sldMk cId="2278014477" sldId="276"/>
            <ac:picMk id="6" creationId="{19F7131A-53DA-FCE1-A5DF-FCB9AE545451}"/>
          </ac:picMkLst>
        </pc:picChg>
        <pc:picChg chg="add mod">
          <ac:chgData name="Muhammed Hasan" userId="S::muhammedhasan.bootcamp@justit.co.uk::678964b5-af9f-414b-814e-c080901f9e93" providerId="AD" clId="Web-{892DE7A0-C39E-21B3-74EC-7F9F97F8DB3D}" dt="2024-04-09T10:27:12.344" v="2577" actId="1076"/>
          <ac:picMkLst>
            <pc:docMk/>
            <pc:sldMk cId="2278014477" sldId="276"/>
            <ac:picMk id="8" creationId="{1EFD8CD9-097C-C7BF-107B-44FFBFA3EE3E}"/>
          </ac:picMkLst>
        </pc:picChg>
      </pc:sldChg>
      <pc:sldChg chg="addSp delSp modSp add replId">
        <pc:chgData name="Muhammed Hasan" userId="S::muhammedhasan.bootcamp@justit.co.uk::678964b5-af9f-414b-814e-c080901f9e93" providerId="AD" clId="Web-{892DE7A0-C39E-21B3-74EC-7F9F97F8DB3D}" dt="2024-04-09T10:59:08.594" v="3406" actId="1076"/>
        <pc:sldMkLst>
          <pc:docMk/>
          <pc:sldMk cId="814299139" sldId="280"/>
        </pc:sldMkLst>
        <pc:spChg chg="mod">
          <ac:chgData name="Muhammed Hasan" userId="S::muhammedhasan.bootcamp@justit.co.uk::678964b5-af9f-414b-814e-c080901f9e93" providerId="AD" clId="Web-{892DE7A0-C39E-21B3-74EC-7F9F97F8DB3D}" dt="2024-04-09T10:58:02.795" v="3371" actId="20577"/>
          <ac:spMkLst>
            <pc:docMk/>
            <pc:sldMk cId="814299139" sldId="280"/>
            <ac:spMk id="4" creationId="{171A55DA-183A-4D18-85CD-0F3BC09D5269}"/>
          </ac:spMkLst>
        </pc:spChg>
        <pc:spChg chg="mod">
          <ac:chgData name="Muhammed Hasan" userId="S::muhammedhasan.bootcamp@justit.co.uk::678964b5-af9f-414b-814e-c080901f9e93" providerId="AD" clId="Web-{892DE7A0-C39E-21B3-74EC-7F9F97F8DB3D}" dt="2024-04-09T10:58:48.359" v="3404" actId="20577"/>
          <ac:spMkLst>
            <pc:docMk/>
            <pc:sldMk cId="814299139" sldId="280"/>
            <ac:spMk id="5" creationId="{11FEAF3D-6FC9-46CB-B4A4-9B8CA760AE20}"/>
          </ac:spMkLst>
        </pc:spChg>
        <pc:picChg chg="add mod">
          <ac:chgData name="Muhammed Hasan" userId="S::muhammedhasan.bootcamp@justit.co.uk::678964b5-af9f-414b-814e-c080901f9e93" providerId="AD" clId="Web-{892DE7A0-C39E-21B3-74EC-7F9F97F8DB3D}" dt="2024-04-09T10:59:08.594" v="3406" actId="1076"/>
          <ac:picMkLst>
            <pc:docMk/>
            <pc:sldMk cId="814299139" sldId="280"/>
            <ac:picMk id="2" creationId="{8242D491-0F9E-8FF9-5DDA-5F2085B07C98}"/>
          </ac:picMkLst>
        </pc:picChg>
        <pc:picChg chg="add mod">
          <ac:chgData name="Muhammed Hasan" userId="S::muhammedhasan.bootcamp@justit.co.uk::678964b5-af9f-414b-814e-c080901f9e93" providerId="AD" clId="Web-{892DE7A0-C39E-21B3-74EC-7F9F97F8DB3D}" dt="2024-04-09T10:59:02.562" v="3405" actId="1076"/>
          <ac:picMkLst>
            <pc:docMk/>
            <pc:sldMk cId="814299139" sldId="280"/>
            <ac:picMk id="6" creationId="{8ABF8A13-3414-C9BF-4D66-64AEAD6DAB00}"/>
          </ac:picMkLst>
        </pc:picChg>
        <pc:picChg chg="add mod">
          <ac:chgData name="Muhammed Hasan" userId="S::muhammedhasan.bootcamp@justit.co.uk::678964b5-af9f-414b-814e-c080901f9e93" providerId="AD" clId="Web-{892DE7A0-C39E-21B3-74EC-7F9F97F8DB3D}" dt="2024-04-09T10:41:36.302" v="3234" actId="1076"/>
          <ac:picMkLst>
            <pc:docMk/>
            <pc:sldMk cId="814299139" sldId="280"/>
            <ac:picMk id="7" creationId="{63240F30-104C-F368-E95C-A057A8A48871}"/>
          </ac:picMkLst>
        </pc:picChg>
        <pc:picChg chg="del">
          <ac:chgData name="Muhammed Hasan" userId="S::muhammedhasan.bootcamp@justit.co.uk::678964b5-af9f-414b-814e-c080901f9e93" providerId="AD" clId="Web-{892DE7A0-C39E-21B3-74EC-7F9F97F8DB3D}" dt="2024-04-09T10:33:26.915" v="2894"/>
          <ac:picMkLst>
            <pc:docMk/>
            <pc:sldMk cId="814299139" sldId="280"/>
            <ac:picMk id="8" creationId="{1EFD8CD9-097C-C7BF-107B-44FFBFA3EE3E}"/>
          </ac:picMkLst>
        </pc:picChg>
        <pc:picChg chg="add del mod">
          <ac:chgData name="Muhammed Hasan" userId="S::muhammedhasan.bootcamp@justit.co.uk::678964b5-af9f-414b-814e-c080901f9e93" providerId="AD" clId="Web-{892DE7A0-C39E-21B3-74EC-7F9F97F8DB3D}" dt="2024-04-09T10:43:13.414" v="3351"/>
          <ac:picMkLst>
            <pc:docMk/>
            <pc:sldMk cId="814299139" sldId="280"/>
            <ac:picMk id="9" creationId="{151CE9DE-BD86-70B1-A2BE-9EA1BB515F6E}"/>
          </ac:picMkLst>
        </pc:picChg>
        <pc:picChg chg="add mod">
          <ac:chgData name="Muhammed Hasan" userId="S::muhammedhasan.bootcamp@justit.co.uk::678964b5-af9f-414b-814e-c080901f9e93" providerId="AD" clId="Web-{892DE7A0-C39E-21B3-74EC-7F9F97F8DB3D}" dt="2024-04-09T10:43:20.274" v="3356" actId="1076"/>
          <ac:picMkLst>
            <pc:docMk/>
            <pc:sldMk cId="814299139" sldId="280"/>
            <ac:picMk id="10" creationId="{0E596101-29F1-929B-408A-624FDD151E2E}"/>
          </ac:picMkLst>
        </pc:picChg>
      </pc:sldChg>
      <pc:sldChg chg="addSp delSp modSp add replId">
        <pc:chgData name="Muhammed Hasan" userId="S::muhammedhasan.bootcamp@justit.co.uk::678964b5-af9f-414b-814e-c080901f9e93" providerId="AD" clId="Web-{892DE7A0-C39E-21B3-74EC-7F9F97F8DB3D}" dt="2024-04-09T11:19:00.842" v="3896" actId="20577"/>
        <pc:sldMkLst>
          <pc:docMk/>
          <pc:sldMk cId="387480925" sldId="283"/>
        </pc:sldMkLst>
        <pc:spChg chg="mod">
          <ac:chgData name="Muhammed Hasan" userId="S::muhammedhasan.bootcamp@justit.co.uk::678964b5-af9f-414b-814e-c080901f9e93" providerId="AD" clId="Web-{892DE7A0-C39E-21B3-74EC-7F9F97F8DB3D}" dt="2024-04-09T11:18:19.982" v="3872" actId="1076"/>
          <ac:spMkLst>
            <pc:docMk/>
            <pc:sldMk cId="387480925" sldId="283"/>
            <ac:spMk id="4" creationId="{171A55DA-183A-4D18-85CD-0F3BC09D5269}"/>
          </ac:spMkLst>
        </pc:spChg>
        <pc:spChg chg="mod">
          <ac:chgData name="Muhammed Hasan" userId="S::muhammedhasan.bootcamp@justit.co.uk::678964b5-af9f-414b-814e-c080901f9e93" providerId="AD" clId="Web-{892DE7A0-C39E-21B3-74EC-7F9F97F8DB3D}" dt="2024-04-09T11:19:00.842" v="3896" actId="20577"/>
          <ac:spMkLst>
            <pc:docMk/>
            <pc:sldMk cId="387480925" sldId="283"/>
            <ac:spMk id="5" creationId="{11FEAF3D-6FC9-46CB-B4A4-9B8CA760AE20}"/>
          </ac:spMkLst>
        </pc:spChg>
        <pc:picChg chg="del">
          <ac:chgData name="Muhammed Hasan" userId="S::muhammedhasan.bootcamp@justit.co.uk::678964b5-af9f-414b-814e-c080901f9e93" providerId="AD" clId="Web-{892DE7A0-C39E-21B3-74EC-7F9F97F8DB3D}" dt="2024-04-09T10:58:35.843" v="3402"/>
          <ac:picMkLst>
            <pc:docMk/>
            <pc:sldMk cId="387480925" sldId="283"/>
            <ac:picMk id="2" creationId="{8242D491-0F9E-8FF9-5DDA-5F2085B07C98}"/>
          </ac:picMkLst>
        </pc:picChg>
        <pc:picChg chg="del">
          <ac:chgData name="Muhammed Hasan" userId="S::muhammedhasan.bootcamp@justit.co.uk::678964b5-af9f-414b-814e-c080901f9e93" providerId="AD" clId="Web-{892DE7A0-C39E-21B3-74EC-7F9F97F8DB3D}" dt="2024-04-09T10:58:35.343" v="3401"/>
          <ac:picMkLst>
            <pc:docMk/>
            <pc:sldMk cId="387480925" sldId="283"/>
            <ac:picMk id="6" creationId="{8ABF8A13-3414-C9BF-4D66-64AEAD6DAB00}"/>
          </ac:picMkLst>
        </pc:picChg>
        <pc:picChg chg="del mod">
          <ac:chgData name="Muhammed Hasan" userId="S::muhammedhasan.bootcamp@justit.co.uk::678964b5-af9f-414b-814e-c080901f9e93" providerId="AD" clId="Web-{892DE7A0-C39E-21B3-74EC-7F9F97F8DB3D}" dt="2024-04-09T10:58:34.655" v="3400"/>
          <ac:picMkLst>
            <pc:docMk/>
            <pc:sldMk cId="387480925" sldId="283"/>
            <ac:picMk id="7" creationId="{63240F30-104C-F368-E95C-A057A8A48871}"/>
          </ac:picMkLst>
        </pc:picChg>
        <pc:picChg chg="add mod">
          <ac:chgData name="Muhammed Hasan" userId="S::muhammedhasan.bootcamp@justit.co.uk::678964b5-af9f-414b-814e-c080901f9e93" providerId="AD" clId="Web-{892DE7A0-C39E-21B3-74EC-7F9F97F8DB3D}" dt="2024-04-09T11:09:54.500" v="3505" actId="1076"/>
          <ac:picMkLst>
            <pc:docMk/>
            <pc:sldMk cId="387480925" sldId="283"/>
            <ac:picMk id="8" creationId="{195147FE-566A-25BF-5AB0-FEC46FC9B26A}"/>
          </ac:picMkLst>
        </pc:picChg>
        <pc:picChg chg="add mod">
          <ac:chgData name="Muhammed Hasan" userId="S::muhammedhasan.bootcamp@justit.co.uk::678964b5-af9f-414b-814e-c080901f9e93" providerId="AD" clId="Web-{892DE7A0-C39E-21B3-74EC-7F9F97F8DB3D}" dt="2024-04-09T11:09:56.578" v="3506" actId="1076"/>
          <ac:picMkLst>
            <pc:docMk/>
            <pc:sldMk cId="387480925" sldId="283"/>
            <ac:picMk id="9" creationId="{435F9CDD-2057-A6B1-1B17-91366DA9E1DD}"/>
          </ac:picMkLst>
        </pc:picChg>
        <pc:picChg chg="del">
          <ac:chgData name="Muhammed Hasan" userId="S::muhammedhasan.bootcamp@justit.co.uk::678964b5-af9f-414b-814e-c080901f9e93" providerId="AD" clId="Web-{892DE7A0-C39E-21B3-74EC-7F9F97F8DB3D}" dt="2024-04-09T10:58:34.077" v="3398"/>
          <ac:picMkLst>
            <pc:docMk/>
            <pc:sldMk cId="387480925" sldId="283"/>
            <ac:picMk id="10" creationId="{0E596101-29F1-929B-408A-624FDD151E2E}"/>
          </ac:picMkLst>
        </pc:picChg>
      </pc:sldChg>
      <pc:sldChg chg="delSp modSp add replId">
        <pc:chgData name="Muhammed Hasan" userId="S::muhammedhasan.bootcamp@justit.co.uk::678964b5-af9f-414b-814e-c080901f9e93" providerId="AD" clId="Web-{892DE7A0-C39E-21B3-74EC-7F9F97F8DB3D}" dt="2024-04-09T11:27:22.979" v="4101" actId="20577"/>
        <pc:sldMkLst>
          <pc:docMk/>
          <pc:sldMk cId="2426863033" sldId="284"/>
        </pc:sldMkLst>
        <pc:spChg chg="mod">
          <ac:chgData name="Muhammed Hasan" userId="S::muhammedhasan.bootcamp@justit.co.uk::678964b5-af9f-414b-814e-c080901f9e93" providerId="AD" clId="Web-{892DE7A0-C39E-21B3-74EC-7F9F97F8DB3D}" dt="2024-04-09T11:18:30.763" v="3879" actId="20577"/>
          <ac:spMkLst>
            <pc:docMk/>
            <pc:sldMk cId="2426863033" sldId="284"/>
            <ac:spMk id="4" creationId="{171A55DA-183A-4D18-85CD-0F3BC09D5269}"/>
          </ac:spMkLst>
        </pc:spChg>
        <pc:spChg chg="mod">
          <ac:chgData name="Muhammed Hasan" userId="S::muhammedhasan.bootcamp@justit.co.uk::678964b5-af9f-414b-814e-c080901f9e93" providerId="AD" clId="Web-{892DE7A0-C39E-21B3-74EC-7F9F97F8DB3D}" dt="2024-04-09T11:27:22.979" v="4101" actId="20577"/>
          <ac:spMkLst>
            <pc:docMk/>
            <pc:sldMk cId="2426863033" sldId="284"/>
            <ac:spMk id="5" creationId="{11FEAF3D-6FC9-46CB-B4A4-9B8CA760AE20}"/>
          </ac:spMkLst>
        </pc:spChg>
        <pc:picChg chg="del">
          <ac:chgData name="Muhammed Hasan" userId="S::muhammedhasan.bootcamp@justit.co.uk::678964b5-af9f-414b-814e-c080901f9e93" providerId="AD" clId="Web-{892DE7A0-C39E-21B3-74EC-7F9F97F8DB3D}" dt="2024-04-09T11:18:33.498" v="3881"/>
          <ac:picMkLst>
            <pc:docMk/>
            <pc:sldMk cId="2426863033" sldId="284"/>
            <ac:picMk id="8" creationId="{195147FE-566A-25BF-5AB0-FEC46FC9B26A}"/>
          </ac:picMkLst>
        </pc:picChg>
        <pc:picChg chg="del">
          <ac:chgData name="Muhammed Hasan" userId="S::muhammedhasan.bootcamp@justit.co.uk::678964b5-af9f-414b-814e-c080901f9e93" providerId="AD" clId="Web-{892DE7A0-C39E-21B3-74EC-7F9F97F8DB3D}" dt="2024-04-09T11:18:33.044" v="3880"/>
          <ac:picMkLst>
            <pc:docMk/>
            <pc:sldMk cId="2426863033" sldId="284"/>
            <ac:picMk id="9" creationId="{435F9CDD-2057-A6B1-1B17-91366DA9E1DD}"/>
          </ac:picMkLst>
        </pc:picChg>
      </pc:sldChg>
      <pc:sldChg chg="modSp add replId">
        <pc:chgData name="Muhammed Hasan" userId="S::muhammedhasan.bootcamp@justit.co.uk::678964b5-af9f-414b-814e-c080901f9e93" providerId="AD" clId="Web-{892DE7A0-C39E-21B3-74EC-7F9F97F8DB3D}" dt="2024-04-09T11:28:37.403" v="4127" actId="1076"/>
        <pc:sldMkLst>
          <pc:docMk/>
          <pc:sldMk cId="754413864" sldId="285"/>
        </pc:sldMkLst>
        <pc:spChg chg="mod">
          <ac:chgData name="Muhammed Hasan" userId="S::muhammedhasan.bootcamp@justit.co.uk::678964b5-af9f-414b-814e-c080901f9e93" providerId="AD" clId="Web-{892DE7A0-C39E-21B3-74EC-7F9F97F8DB3D}" dt="2024-04-09T11:28:18.934" v="4115" actId="20577"/>
          <ac:spMkLst>
            <pc:docMk/>
            <pc:sldMk cId="754413864" sldId="285"/>
            <ac:spMk id="3" creationId="{CE6AF7FE-5978-4B5F-90E1-044AC25EC230}"/>
          </ac:spMkLst>
        </pc:spChg>
        <pc:spChg chg="mod">
          <ac:chgData name="Muhammed Hasan" userId="S::muhammedhasan.bootcamp@justit.co.uk::678964b5-af9f-414b-814e-c080901f9e93" providerId="AD" clId="Web-{892DE7A0-C39E-21B3-74EC-7F9F97F8DB3D}" dt="2024-04-09T11:28:33.090" v="4126" actId="1076"/>
          <ac:spMkLst>
            <pc:docMk/>
            <pc:sldMk cId="754413864" sldId="285"/>
            <ac:spMk id="4" creationId="{171A55DA-183A-4D18-85CD-0F3BC09D5269}"/>
          </ac:spMkLst>
        </pc:spChg>
        <pc:spChg chg="mod">
          <ac:chgData name="Muhammed Hasan" userId="S::muhammedhasan.bootcamp@justit.co.uk::678964b5-af9f-414b-814e-c080901f9e93" providerId="AD" clId="Web-{892DE7A0-C39E-21B3-74EC-7F9F97F8DB3D}" dt="2024-04-09T11:28:37.403" v="4127" actId="1076"/>
          <ac:spMkLst>
            <pc:docMk/>
            <pc:sldMk cId="754413864" sldId="285"/>
            <ac:spMk id="5" creationId="{11FEAF3D-6FC9-46CB-B4A4-9B8CA760AE20}"/>
          </ac:spMkLst>
        </pc:spChg>
      </pc:sldChg>
    </pc:docChg>
  </pc:docChgLst>
  <pc:docChgLst>
    <pc:chgData name="Mikaeel Zaman" userId="S::mikaeelzaman.bootcamp@justit.co.uk::323fc247-f434-4d7a-9ada-55097cbd7645" providerId="AD" clId="Web-{D4B01CBD-8A1D-DA5E-6ABA-400BF79CEE63}"/>
    <pc:docChg chg="modSld">
      <pc:chgData name="Mikaeel Zaman" userId="S::mikaeelzaman.bootcamp@justit.co.uk::323fc247-f434-4d7a-9ada-55097cbd7645" providerId="AD" clId="Web-{D4B01CBD-8A1D-DA5E-6ABA-400BF79CEE63}" dt="2024-04-09T09:19:24.219" v="4"/>
      <pc:docMkLst>
        <pc:docMk/>
      </pc:docMkLst>
      <pc:sldChg chg="delSp modSp">
        <pc:chgData name="Mikaeel Zaman" userId="S::mikaeelzaman.bootcamp@justit.co.uk::323fc247-f434-4d7a-9ada-55097cbd7645" providerId="AD" clId="Web-{D4B01CBD-8A1D-DA5E-6ABA-400BF79CEE63}" dt="2024-04-09T09:19:24.219" v="4"/>
        <pc:sldMkLst>
          <pc:docMk/>
          <pc:sldMk cId="2225384833" sldId="265"/>
        </pc:sldMkLst>
        <pc:spChg chg="del mod">
          <ac:chgData name="Mikaeel Zaman" userId="S::mikaeelzaman.bootcamp@justit.co.uk::323fc247-f434-4d7a-9ada-55097cbd7645" providerId="AD" clId="Web-{D4B01CBD-8A1D-DA5E-6ABA-400BF79CEE63}" dt="2024-04-09T09:19:24.219" v="4"/>
          <ac:spMkLst>
            <pc:docMk/>
            <pc:sldMk cId="2225384833" sldId="265"/>
            <ac:spMk id="2" creationId="{CF3ECDF0-20E4-42EB-A939-E751FFB8EB9E}"/>
          </ac:spMkLst>
        </pc:spChg>
      </pc:sldChg>
    </pc:docChg>
  </pc:docChgLst>
  <pc:docChgLst>
    <pc:chgData name="Muhammed Hasan" userId="S::muhammedhasan.bootcamp@justit.co.uk::678964b5-af9f-414b-814e-c080901f9e93" providerId="AD" clId="Web-{3CF24980-9FC5-99CF-FA83-4F6E01E2EA35}"/>
    <pc:docChg chg="addSld delSld modSld sldOrd">
      <pc:chgData name="Muhammed Hasan" userId="S::muhammedhasan.bootcamp@justit.co.uk::678964b5-af9f-414b-814e-c080901f9e93" providerId="AD" clId="Web-{3CF24980-9FC5-99CF-FA83-4F6E01E2EA35}" dt="2024-04-09T15:27:43.384" v="5499" actId="20577"/>
      <pc:docMkLst>
        <pc:docMk/>
      </pc:docMkLst>
      <pc:sldChg chg="addSp modSp">
        <pc:chgData name="Muhammed Hasan" userId="S::muhammedhasan.bootcamp@justit.co.uk::678964b5-af9f-414b-814e-c080901f9e93" providerId="AD" clId="Web-{3CF24980-9FC5-99CF-FA83-4F6E01E2EA35}" dt="2024-04-09T13:49:23.118" v="3109"/>
        <pc:sldMkLst>
          <pc:docMk/>
          <pc:sldMk cId="4271809488" sldId="270"/>
        </pc:sldMkLst>
        <pc:grpChg chg="add">
          <ac:chgData name="Muhammed Hasan" userId="S::muhammedhasan.bootcamp@justit.co.uk::678964b5-af9f-414b-814e-c080901f9e93" providerId="AD" clId="Web-{3CF24980-9FC5-99CF-FA83-4F6E01E2EA35}" dt="2024-04-09T13:49:16.196" v="3108"/>
          <ac:grpSpMkLst>
            <pc:docMk/>
            <pc:sldMk cId="4271809488" sldId="270"/>
            <ac:grpSpMk id="2" creationId="{4C132D14-55CC-C452-454E-113F5C60EF6B}"/>
          </ac:grpSpMkLst>
        </pc:grpChg>
        <pc:grpChg chg="add">
          <ac:chgData name="Muhammed Hasan" userId="S::muhammedhasan.bootcamp@justit.co.uk::678964b5-af9f-414b-814e-c080901f9e93" providerId="AD" clId="Web-{3CF24980-9FC5-99CF-FA83-4F6E01E2EA35}" dt="2024-04-09T13:49:23.118" v="3109"/>
          <ac:grpSpMkLst>
            <pc:docMk/>
            <pc:sldMk cId="4271809488" sldId="270"/>
            <ac:grpSpMk id="10" creationId="{57FBA03C-1646-55E6-2FED-0B0B778B0F3D}"/>
          </ac:grpSpMkLst>
        </pc:grpChg>
        <pc:picChg chg="mod">
          <ac:chgData name="Muhammed Hasan" userId="S::muhammedhasan.bootcamp@justit.co.uk::678964b5-af9f-414b-814e-c080901f9e93" providerId="AD" clId="Web-{3CF24980-9FC5-99CF-FA83-4F6E01E2EA35}" dt="2024-04-09T12:37:39.923" v="337" actId="1076"/>
          <ac:picMkLst>
            <pc:docMk/>
            <pc:sldMk cId="4271809488" sldId="270"/>
            <ac:picMk id="8" creationId="{822D734F-1F9A-045A-B6A5-AC975473C0A0}"/>
          </ac:picMkLst>
        </pc:picChg>
      </pc:sldChg>
      <pc:sldChg chg="addSp">
        <pc:chgData name="Muhammed Hasan" userId="S::muhammedhasan.bootcamp@justit.co.uk::678964b5-af9f-414b-814e-c080901f9e93" providerId="AD" clId="Web-{3CF24980-9FC5-99CF-FA83-4F6E01E2EA35}" dt="2024-04-09T13:49:07.649" v="3107"/>
        <pc:sldMkLst>
          <pc:docMk/>
          <pc:sldMk cId="654265943" sldId="271"/>
        </pc:sldMkLst>
        <pc:grpChg chg="add">
          <ac:chgData name="Muhammed Hasan" userId="S::muhammedhasan.bootcamp@justit.co.uk::678964b5-af9f-414b-814e-c080901f9e93" providerId="AD" clId="Web-{3CF24980-9FC5-99CF-FA83-4F6E01E2EA35}" dt="2024-04-09T13:49:07.649" v="3107"/>
          <ac:grpSpMkLst>
            <pc:docMk/>
            <pc:sldMk cId="654265943" sldId="271"/>
            <ac:grpSpMk id="8" creationId="{873C56A1-BCAD-2149-7D8F-252E0220B8DE}"/>
          </ac:grpSpMkLst>
        </pc:grpChg>
      </pc:sldChg>
      <pc:sldChg chg="addSp">
        <pc:chgData name="Muhammed Hasan" userId="S::muhammedhasan.bootcamp@justit.co.uk::678964b5-af9f-414b-814e-c080901f9e93" providerId="AD" clId="Web-{3CF24980-9FC5-99CF-FA83-4F6E01E2EA35}" dt="2024-04-09T13:48:59.664" v="3106"/>
        <pc:sldMkLst>
          <pc:docMk/>
          <pc:sldMk cId="2278014477" sldId="276"/>
        </pc:sldMkLst>
        <pc:grpChg chg="add">
          <ac:chgData name="Muhammed Hasan" userId="S::muhammedhasan.bootcamp@justit.co.uk::678964b5-af9f-414b-814e-c080901f9e93" providerId="AD" clId="Web-{3CF24980-9FC5-99CF-FA83-4F6E01E2EA35}" dt="2024-04-09T13:48:59.664" v="3106"/>
          <ac:grpSpMkLst>
            <pc:docMk/>
            <pc:sldMk cId="2278014477" sldId="276"/>
            <ac:grpSpMk id="2" creationId="{E726E57A-5C28-7139-EDAB-AC41FD2CA139}"/>
          </ac:grpSpMkLst>
        </pc:grpChg>
      </pc:sldChg>
      <pc:sldChg chg="addSp">
        <pc:chgData name="Muhammed Hasan" userId="S::muhammedhasan.bootcamp@justit.co.uk::678964b5-af9f-414b-814e-c080901f9e93" providerId="AD" clId="Web-{3CF24980-9FC5-99CF-FA83-4F6E01E2EA35}" dt="2024-04-09T13:48:50.711" v="3105"/>
        <pc:sldMkLst>
          <pc:docMk/>
          <pc:sldMk cId="814299139" sldId="280"/>
        </pc:sldMkLst>
        <pc:grpChg chg="add">
          <ac:chgData name="Muhammed Hasan" userId="S::muhammedhasan.bootcamp@justit.co.uk::678964b5-af9f-414b-814e-c080901f9e93" providerId="AD" clId="Web-{3CF24980-9FC5-99CF-FA83-4F6E01E2EA35}" dt="2024-04-09T13:48:50.711" v="3105"/>
          <ac:grpSpMkLst>
            <pc:docMk/>
            <pc:sldMk cId="814299139" sldId="280"/>
            <ac:grpSpMk id="8" creationId="{510264D3-3B0F-8246-F812-FBD3FC3254D2}"/>
          </ac:grpSpMkLst>
        </pc:grpChg>
      </pc:sldChg>
      <pc:sldChg chg="addSp">
        <pc:chgData name="Muhammed Hasan" userId="S::muhammedhasan.bootcamp@justit.co.uk::678964b5-af9f-414b-814e-c080901f9e93" providerId="AD" clId="Web-{3CF24980-9FC5-99CF-FA83-4F6E01E2EA35}" dt="2024-04-09T13:48:42.507" v="3104"/>
        <pc:sldMkLst>
          <pc:docMk/>
          <pc:sldMk cId="387480925" sldId="283"/>
        </pc:sldMkLst>
        <pc:grpChg chg="add">
          <ac:chgData name="Muhammed Hasan" userId="S::muhammedhasan.bootcamp@justit.co.uk::678964b5-af9f-414b-814e-c080901f9e93" providerId="AD" clId="Web-{3CF24980-9FC5-99CF-FA83-4F6E01E2EA35}" dt="2024-04-09T13:48:42.507" v="3104"/>
          <ac:grpSpMkLst>
            <pc:docMk/>
            <pc:sldMk cId="387480925" sldId="283"/>
            <ac:grpSpMk id="2" creationId="{E0F553EE-9450-5592-79EF-FEE3D5F61857}"/>
          </ac:grpSpMkLst>
        </pc:grpChg>
      </pc:sldChg>
      <pc:sldChg chg="addSp modSp">
        <pc:chgData name="Muhammed Hasan" userId="S::muhammedhasan.bootcamp@justit.co.uk::678964b5-af9f-414b-814e-c080901f9e93" providerId="AD" clId="Web-{3CF24980-9FC5-99CF-FA83-4F6E01E2EA35}" dt="2024-04-09T13:48:35.663" v="3103"/>
        <pc:sldMkLst>
          <pc:docMk/>
          <pc:sldMk cId="2426863033" sldId="284"/>
        </pc:sldMkLst>
        <pc:spChg chg="mod">
          <ac:chgData name="Muhammed Hasan" userId="S::muhammedhasan.bootcamp@justit.co.uk::678964b5-af9f-414b-814e-c080901f9e93" providerId="AD" clId="Web-{3CF24980-9FC5-99CF-FA83-4F6E01E2EA35}" dt="2024-04-09T12:53:04.552" v="1060" actId="1076"/>
          <ac:spMkLst>
            <pc:docMk/>
            <pc:sldMk cId="2426863033" sldId="284"/>
            <ac:spMk id="4" creationId="{171A55DA-183A-4D18-85CD-0F3BC09D5269}"/>
          </ac:spMkLst>
        </pc:spChg>
        <pc:spChg chg="mod">
          <ac:chgData name="Muhammed Hasan" userId="S::muhammedhasan.bootcamp@justit.co.uk::678964b5-af9f-414b-814e-c080901f9e93" providerId="AD" clId="Web-{3CF24980-9FC5-99CF-FA83-4F6E01E2EA35}" dt="2024-04-09T12:53:04.568" v="1061" actId="1076"/>
          <ac:spMkLst>
            <pc:docMk/>
            <pc:sldMk cId="2426863033" sldId="284"/>
            <ac:spMk id="5" creationId="{11FEAF3D-6FC9-46CB-B4A4-9B8CA760AE20}"/>
          </ac:spMkLst>
        </pc:spChg>
        <pc:spChg chg="add mod">
          <ac:chgData name="Muhammed Hasan" userId="S::muhammedhasan.bootcamp@justit.co.uk::678964b5-af9f-414b-814e-c080901f9e93" providerId="AD" clId="Web-{3CF24980-9FC5-99CF-FA83-4F6E01E2EA35}" dt="2024-04-09T12:53:04.568" v="1062" actId="1076"/>
          <ac:spMkLst>
            <pc:docMk/>
            <pc:sldMk cId="2426863033" sldId="284"/>
            <ac:spMk id="7" creationId="{8ED7095A-11EA-5B66-E36A-F310B5DD9CDF}"/>
          </ac:spMkLst>
        </pc:spChg>
        <pc:grpChg chg="add">
          <ac:chgData name="Muhammed Hasan" userId="S::muhammedhasan.bootcamp@justit.co.uk::678964b5-af9f-414b-814e-c080901f9e93" providerId="AD" clId="Web-{3CF24980-9FC5-99CF-FA83-4F6E01E2EA35}" dt="2024-04-09T13:48:35.663" v="3103"/>
          <ac:grpSpMkLst>
            <pc:docMk/>
            <pc:sldMk cId="2426863033" sldId="284"/>
            <ac:grpSpMk id="8" creationId="{0ECC0FB0-DDB8-F53B-BF90-BD8C425D7E45}"/>
          </ac:grpSpMkLst>
        </pc:grpChg>
        <pc:picChg chg="add mod">
          <ac:chgData name="Muhammed Hasan" userId="S::muhammedhasan.bootcamp@justit.co.uk::678964b5-af9f-414b-814e-c080901f9e93" providerId="AD" clId="Web-{3CF24980-9FC5-99CF-FA83-4F6E01E2EA35}" dt="2024-04-09T12:50:36.703" v="781" actId="1076"/>
          <ac:picMkLst>
            <pc:docMk/>
            <pc:sldMk cId="2426863033" sldId="284"/>
            <ac:picMk id="2" creationId="{1D31F48B-466E-9AC5-DEBA-752C0D3B6790}"/>
          </ac:picMkLst>
        </pc:picChg>
        <pc:picChg chg="add mod">
          <ac:chgData name="Muhammed Hasan" userId="S::muhammedhasan.bootcamp@justit.co.uk::678964b5-af9f-414b-814e-c080901f9e93" providerId="AD" clId="Web-{3CF24980-9FC5-99CF-FA83-4F6E01E2EA35}" dt="2024-04-09T12:51:15.892" v="785" actId="1076"/>
          <ac:picMkLst>
            <pc:docMk/>
            <pc:sldMk cId="2426863033" sldId="284"/>
            <ac:picMk id="6" creationId="{89B4E1EB-DF27-8DB9-75BF-AD69CBC702D1}"/>
          </ac:picMkLst>
        </pc:picChg>
      </pc:sldChg>
      <pc:sldChg chg="addSp delSp modSp">
        <pc:chgData name="Muhammed Hasan" userId="S::muhammedhasan.bootcamp@justit.co.uk::678964b5-af9f-414b-814e-c080901f9e93" providerId="AD" clId="Web-{3CF24980-9FC5-99CF-FA83-4F6E01E2EA35}" dt="2024-04-09T13:48:27.319" v="3102"/>
        <pc:sldMkLst>
          <pc:docMk/>
          <pc:sldMk cId="754413864" sldId="285"/>
        </pc:sldMkLst>
        <pc:spChg chg="mod">
          <ac:chgData name="Muhammed Hasan" userId="S::muhammedhasan.bootcamp@justit.co.uk::678964b5-af9f-414b-814e-c080901f9e93" providerId="AD" clId="Web-{3CF24980-9FC5-99CF-FA83-4F6E01E2EA35}" dt="2024-04-09T12:33:28.351" v="92" actId="20577"/>
          <ac:spMkLst>
            <pc:docMk/>
            <pc:sldMk cId="754413864" sldId="285"/>
            <ac:spMk id="4" creationId="{171A55DA-183A-4D18-85CD-0F3BC09D5269}"/>
          </ac:spMkLst>
        </pc:spChg>
        <pc:spChg chg="mod">
          <ac:chgData name="Muhammed Hasan" userId="S::muhammedhasan.bootcamp@justit.co.uk::678964b5-af9f-414b-814e-c080901f9e93" providerId="AD" clId="Web-{3CF24980-9FC5-99CF-FA83-4F6E01E2EA35}" dt="2024-04-09T13:48:24.100" v="3101" actId="20577"/>
          <ac:spMkLst>
            <pc:docMk/>
            <pc:sldMk cId="754413864" sldId="285"/>
            <ac:spMk id="5" creationId="{11FEAF3D-6FC9-46CB-B4A4-9B8CA760AE20}"/>
          </ac:spMkLst>
        </pc:spChg>
        <pc:spChg chg="add mod">
          <ac:chgData name="Muhammed Hasan" userId="S::muhammedhasan.bootcamp@justit.co.uk::678964b5-af9f-414b-814e-c080901f9e93" providerId="AD" clId="Web-{3CF24980-9FC5-99CF-FA83-4F6E01E2EA35}" dt="2024-04-09T13:33:40.067" v="2555" actId="1076"/>
          <ac:spMkLst>
            <pc:docMk/>
            <pc:sldMk cId="754413864" sldId="285"/>
            <ac:spMk id="7" creationId="{B00521F8-2154-3033-1F0B-AD17BC116D60}"/>
          </ac:spMkLst>
        </pc:spChg>
        <pc:spChg chg="add mod">
          <ac:chgData name="Muhammed Hasan" userId="S::muhammedhasan.bootcamp@justit.co.uk::678964b5-af9f-414b-814e-c080901f9e93" providerId="AD" clId="Web-{3CF24980-9FC5-99CF-FA83-4F6E01E2EA35}" dt="2024-04-09T12:39:31.037" v="401"/>
          <ac:spMkLst>
            <pc:docMk/>
            <pc:sldMk cId="754413864" sldId="285"/>
            <ac:spMk id="8" creationId="{4216E7E3-6291-66A2-3C2D-87FD2ACC967D}"/>
          </ac:spMkLst>
        </pc:spChg>
        <pc:spChg chg="add mod">
          <ac:chgData name="Muhammed Hasan" userId="S::muhammedhasan.bootcamp@justit.co.uk::678964b5-af9f-414b-814e-c080901f9e93" providerId="AD" clId="Web-{3CF24980-9FC5-99CF-FA83-4F6E01E2EA35}" dt="2024-04-09T12:45:54.582" v="721" actId="20577"/>
          <ac:spMkLst>
            <pc:docMk/>
            <pc:sldMk cId="754413864" sldId="285"/>
            <ac:spMk id="11" creationId="{206C8BCA-5B95-061C-5E39-45B9E4961FB4}"/>
          </ac:spMkLst>
        </pc:spChg>
        <pc:spChg chg="add mod">
          <ac:chgData name="Muhammed Hasan" userId="S::muhammedhasan.bootcamp@justit.co.uk::678964b5-af9f-414b-814e-c080901f9e93" providerId="AD" clId="Web-{3CF24980-9FC5-99CF-FA83-4F6E01E2EA35}" dt="2024-04-09T12:46:05.614" v="723" actId="20577"/>
          <ac:spMkLst>
            <pc:docMk/>
            <pc:sldMk cId="754413864" sldId="285"/>
            <ac:spMk id="12" creationId="{B7DB524C-301A-A26A-BFB5-AFADC71500B4}"/>
          </ac:spMkLst>
        </pc:spChg>
        <pc:spChg chg="add mod">
          <ac:chgData name="Muhammed Hasan" userId="S::muhammedhasan.bootcamp@justit.co.uk::678964b5-af9f-414b-814e-c080901f9e93" providerId="AD" clId="Web-{3CF24980-9FC5-99CF-FA83-4F6E01E2EA35}" dt="2024-04-09T12:46:18.880" v="734" actId="20577"/>
          <ac:spMkLst>
            <pc:docMk/>
            <pc:sldMk cId="754413864" sldId="285"/>
            <ac:spMk id="13" creationId="{87A53D4F-D162-A3A9-62BD-0D72BE7627DA}"/>
          </ac:spMkLst>
        </pc:spChg>
        <pc:spChg chg="add mod">
          <ac:chgData name="Muhammed Hasan" userId="S::muhammedhasan.bootcamp@justit.co.uk::678964b5-af9f-414b-814e-c080901f9e93" providerId="AD" clId="Web-{3CF24980-9FC5-99CF-FA83-4F6E01E2EA35}" dt="2024-04-09T12:47:36.711" v="773" actId="20577"/>
          <ac:spMkLst>
            <pc:docMk/>
            <pc:sldMk cId="754413864" sldId="285"/>
            <ac:spMk id="16" creationId="{07E679ED-E9F1-B345-C6EB-B7EA69DD6EBB}"/>
          </ac:spMkLst>
        </pc:spChg>
        <pc:spChg chg="add mod">
          <ac:chgData name="Muhammed Hasan" userId="S::muhammedhasan.bootcamp@justit.co.uk::678964b5-af9f-414b-814e-c080901f9e93" providerId="AD" clId="Web-{3CF24980-9FC5-99CF-FA83-4F6E01E2EA35}" dt="2024-04-09T13:34:13.724" v="2578" actId="20577"/>
          <ac:spMkLst>
            <pc:docMk/>
            <pc:sldMk cId="754413864" sldId="285"/>
            <ac:spMk id="21" creationId="{A469F43A-0F62-B1C9-D3F9-E237D108EE0D}"/>
          </ac:spMkLst>
        </pc:spChg>
        <pc:grpChg chg="add">
          <ac:chgData name="Muhammed Hasan" userId="S::muhammedhasan.bootcamp@justit.co.uk::678964b5-af9f-414b-814e-c080901f9e93" providerId="AD" clId="Web-{3CF24980-9FC5-99CF-FA83-4F6E01E2EA35}" dt="2024-04-09T13:48:12.506" v="3099"/>
          <ac:grpSpMkLst>
            <pc:docMk/>
            <pc:sldMk cId="754413864" sldId="285"/>
            <ac:grpSpMk id="22" creationId="{1F7F08AF-8297-4428-B221-4277565594FC}"/>
          </ac:grpSpMkLst>
        </pc:grpChg>
        <pc:grpChg chg="add">
          <ac:chgData name="Muhammed Hasan" userId="S::muhammedhasan.bootcamp@justit.co.uk::678964b5-af9f-414b-814e-c080901f9e93" providerId="AD" clId="Web-{3CF24980-9FC5-99CF-FA83-4F6E01E2EA35}" dt="2024-04-09T13:48:27.319" v="3102"/>
          <ac:grpSpMkLst>
            <pc:docMk/>
            <pc:sldMk cId="754413864" sldId="285"/>
            <ac:grpSpMk id="23" creationId="{A60BD859-95B6-E48B-1417-AC38AE9DB66F}"/>
          </ac:grpSpMkLst>
        </pc:grpChg>
        <pc:picChg chg="add mod">
          <ac:chgData name="Muhammed Hasan" userId="S::muhammedhasan.bootcamp@justit.co.uk::678964b5-af9f-414b-814e-c080901f9e93" providerId="AD" clId="Web-{3CF24980-9FC5-99CF-FA83-4F6E01E2EA35}" dt="2024-04-09T13:33:42.442" v="2556" actId="1076"/>
          <ac:picMkLst>
            <pc:docMk/>
            <pc:sldMk cId="754413864" sldId="285"/>
            <ac:picMk id="2" creationId="{F91C0FE7-2976-AA45-600C-9D67E8F91A21}"/>
          </ac:picMkLst>
        </pc:picChg>
        <pc:picChg chg="add mod">
          <ac:chgData name="Muhammed Hasan" userId="S::muhammedhasan.bootcamp@justit.co.uk::678964b5-af9f-414b-814e-c080901f9e93" providerId="AD" clId="Web-{3CF24980-9FC5-99CF-FA83-4F6E01E2EA35}" dt="2024-04-09T13:33:44.207" v="2557" actId="1076"/>
          <ac:picMkLst>
            <pc:docMk/>
            <pc:sldMk cId="754413864" sldId="285"/>
            <ac:picMk id="18" creationId="{D535E8DB-41A6-5192-7A94-6F478E018BDE}"/>
          </ac:picMkLst>
        </pc:picChg>
        <pc:picChg chg="add mod">
          <ac:chgData name="Muhammed Hasan" userId="S::muhammedhasan.bootcamp@justit.co.uk::678964b5-af9f-414b-814e-c080901f9e93" providerId="AD" clId="Web-{3CF24980-9FC5-99CF-FA83-4F6E01E2EA35}" dt="2024-04-09T13:33:45.989" v="2558" actId="1076"/>
          <ac:picMkLst>
            <pc:docMk/>
            <pc:sldMk cId="754413864" sldId="285"/>
            <ac:picMk id="19" creationId="{53C7EBB5-5114-BAC2-FEA0-A3A5358068A5}"/>
          </ac:picMkLst>
        </pc:picChg>
        <pc:picChg chg="add mod">
          <ac:chgData name="Muhammed Hasan" userId="S::muhammedhasan.bootcamp@justit.co.uk::678964b5-af9f-414b-814e-c080901f9e93" providerId="AD" clId="Web-{3CF24980-9FC5-99CF-FA83-4F6E01E2EA35}" dt="2024-04-09T13:33:56.161" v="2561" actId="1076"/>
          <ac:picMkLst>
            <pc:docMk/>
            <pc:sldMk cId="754413864" sldId="285"/>
            <ac:picMk id="20" creationId="{5023B623-7433-FA9F-F6B3-DCC428E36536}"/>
          </ac:picMkLst>
        </pc:picChg>
        <pc:cxnChg chg="add mod">
          <ac:chgData name="Muhammed Hasan" userId="S::muhammedhasan.bootcamp@justit.co.uk::678964b5-af9f-414b-814e-c080901f9e93" providerId="AD" clId="Web-{3CF24980-9FC5-99CF-FA83-4F6E01E2EA35}" dt="2024-04-09T12:41:31.869" v="504" actId="14100"/>
          <ac:cxnSpMkLst>
            <pc:docMk/>
            <pc:sldMk cId="754413864" sldId="285"/>
            <ac:cxnSpMk id="9" creationId="{D4E119A6-F623-3AF0-26F5-C40CAB2DA1B2}"/>
          </ac:cxnSpMkLst>
        </pc:cxnChg>
        <pc:cxnChg chg="add del mod">
          <ac:chgData name="Muhammed Hasan" userId="S::muhammedhasan.bootcamp@justit.co.uk::678964b5-af9f-414b-814e-c080901f9e93" providerId="AD" clId="Web-{3CF24980-9FC5-99CF-FA83-4F6E01E2EA35}" dt="2024-04-09T12:40:24.257" v="412"/>
          <ac:cxnSpMkLst>
            <pc:docMk/>
            <pc:sldMk cId="754413864" sldId="285"/>
            <ac:cxnSpMk id="10" creationId="{E58ADA15-9C68-966D-2BF7-E8AE0B83BD88}"/>
          </ac:cxnSpMkLst>
        </pc:cxnChg>
        <pc:cxnChg chg="add mod">
          <ac:chgData name="Muhammed Hasan" userId="S::muhammedhasan.bootcamp@justit.co.uk::678964b5-af9f-414b-814e-c080901f9e93" providerId="AD" clId="Web-{3CF24980-9FC5-99CF-FA83-4F6E01E2EA35}" dt="2024-04-09T12:45:39.832" v="720" actId="14100"/>
          <ac:cxnSpMkLst>
            <pc:docMk/>
            <pc:sldMk cId="754413864" sldId="285"/>
            <ac:cxnSpMk id="14" creationId="{E9510C0E-40DB-4EF3-C826-703EBAD3D0B4}"/>
          </ac:cxnSpMkLst>
        </pc:cxnChg>
        <pc:cxnChg chg="add mod">
          <ac:chgData name="Muhammed Hasan" userId="S::muhammedhasan.bootcamp@justit.co.uk::678964b5-af9f-414b-814e-c080901f9e93" providerId="AD" clId="Web-{3CF24980-9FC5-99CF-FA83-4F6E01E2EA35}" dt="2024-04-09T12:45:31.378" v="718" actId="1076"/>
          <ac:cxnSpMkLst>
            <pc:docMk/>
            <pc:sldMk cId="754413864" sldId="285"/>
            <ac:cxnSpMk id="15" creationId="{34BE9B93-CDEF-32FC-82FB-E7F72F8FBC5F}"/>
          </ac:cxnSpMkLst>
        </pc:cxnChg>
        <pc:cxnChg chg="add mod">
          <ac:chgData name="Muhammed Hasan" userId="S::muhammedhasan.bootcamp@justit.co.uk::678964b5-af9f-414b-814e-c080901f9e93" providerId="AD" clId="Web-{3CF24980-9FC5-99CF-FA83-4F6E01E2EA35}" dt="2024-04-09T12:47:47.290" v="777" actId="14100"/>
          <ac:cxnSpMkLst>
            <pc:docMk/>
            <pc:sldMk cId="754413864" sldId="285"/>
            <ac:cxnSpMk id="17" creationId="{3C441F2C-A8DC-D440-DDB0-C299F4DCB0A3}"/>
          </ac:cxnSpMkLst>
        </pc:cxnChg>
      </pc:sldChg>
      <pc:sldChg chg="addSp delSp modSp add ord replId">
        <pc:chgData name="Muhammed Hasan" userId="S::muhammedhasan.bootcamp@justit.co.uk::678964b5-af9f-414b-814e-c080901f9e93" providerId="AD" clId="Web-{3CF24980-9FC5-99CF-FA83-4F6E01E2EA35}" dt="2024-04-09T13:47:50.443" v="3098"/>
        <pc:sldMkLst>
          <pc:docMk/>
          <pc:sldMk cId="709458406" sldId="288"/>
        </pc:sldMkLst>
        <pc:spChg chg="mod">
          <ac:chgData name="Muhammed Hasan" userId="S::muhammedhasan.bootcamp@justit.co.uk::678964b5-af9f-414b-814e-c080901f9e93" providerId="AD" clId="Web-{3CF24980-9FC5-99CF-FA83-4F6E01E2EA35}" dt="2024-04-09T13:06:53.880" v="1757" actId="1076"/>
          <ac:spMkLst>
            <pc:docMk/>
            <pc:sldMk cId="709458406" sldId="288"/>
            <ac:spMk id="4" creationId="{171A55DA-183A-4D18-85CD-0F3BC09D5269}"/>
          </ac:spMkLst>
        </pc:spChg>
        <pc:spChg chg="mod">
          <ac:chgData name="Muhammed Hasan" userId="S::muhammedhasan.bootcamp@justit.co.uk::678964b5-af9f-414b-814e-c080901f9e93" providerId="AD" clId="Web-{3CF24980-9FC5-99CF-FA83-4F6E01E2EA35}" dt="2024-04-09T13:14:11.960" v="2131" actId="1076"/>
          <ac:spMkLst>
            <pc:docMk/>
            <pc:sldMk cId="709458406" sldId="288"/>
            <ac:spMk id="5" creationId="{11FEAF3D-6FC9-46CB-B4A4-9B8CA760AE20}"/>
          </ac:spMkLst>
        </pc:spChg>
        <pc:spChg chg="mod">
          <ac:chgData name="Muhammed Hasan" userId="S::muhammedhasan.bootcamp@justit.co.uk::678964b5-af9f-414b-814e-c080901f9e93" providerId="AD" clId="Web-{3CF24980-9FC5-99CF-FA83-4F6E01E2EA35}" dt="2024-04-09T13:14:11.975" v="2132" actId="1076"/>
          <ac:spMkLst>
            <pc:docMk/>
            <pc:sldMk cId="709458406" sldId="288"/>
            <ac:spMk id="7" creationId="{8ED7095A-11EA-5B66-E36A-F310B5DD9CDF}"/>
          </ac:spMkLst>
        </pc:spChg>
        <pc:spChg chg="add mod">
          <ac:chgData name="Muhammed Hasan" userId="S::muhammedhasan.bootcamp@justit.co.uk::678964b5-af9f-414b-814e-c080901f9e93" providerId="AD" clId="Web-{3CF24980-9FC5-99CF-FA83-4F6E01E2EA35}" dt="2024-04-09T13:01:50.041" v="1746" actId="1076"/>
          <ac:spMkLst>
            <pc:docMk/>
            <pc:sldMk cId="709458406" sldId="288"/>
            <ac:spMk id="13" creationId="{B65A2D33-76AC-4147-2201-E965CFABE13C}"/>
          </ac:spMkLst>
        </pc:spChg>
        <pc:grpChg chg="add mod">
          <ac:chgData name="Muhammed Hasan" userId="S::muhammedhasan.bootcamp@justit.co.uk::678964b5-af9f-414b-814e-c080901f9e93" providerId="AD" clId="Web-{3CF24980-9FC5-99CF-FA83-4F6E01E2EA35}" dt="2024-04-09T13:08:50.369" v="1980" actId="1076"/>
          <ac:grpSpMkLst>
            <pc:docMk/>
            <pc:sldMk cId="709458406" sldId="288"/>
            <ac:grpSpMk id="15" creationId="{F77A7E76-D1D1-08D7-62B8-01206E90F001}"/>
          </ac:grpSpMkLst>
        </pc:grpChg>
        <pc:grpChg chg="add">
          <ac:chgData name="Muhammed Hasan" userId="S::muhammedhasan.bootcamp@justit.co.uk::678964b5-af9f-414b-814e-c080901f9e93" providerId="AD" clId="Web-{3CF24980-9FC5-99CF-FA83-4F6E01E2EA35}" dt="2024-04-09T13:47:50.443" v="3098"/>
          <ac:grpSpMkLst>
            <pc:docMk/>
            <pc:sldMk cId="709458406" sldId="288"/>
            <ac:grpSpMk id="18" creationId="{41B51E55-DE8C-D4EC-FEDC-FC5D924D7D87}"/>
          </ac:grpSpMkLst>
        </pc:grpChg>
        <pc:picChg chg="del">
          <ac:chgData name="Muhammed Hasan" userId="S::muhammedhasan.bootcamp@justit.co.uk::678964b5-af9f-414b-814e-c080901f9e93" providerId="AD" clId="Web-{3CF24980-9FC5-99CF-FA83-4F6E01E2EA35}" dt="2024-04-09T12:55:01.713" v="1092"/>
          <ac:picMkLst>
            <pc:docMk/>
            <pc:sldMk cId="709458406" sldId="288"/>
            <ac:picMk id="2" creationId="{1D31F48B-466E-9AC5-DEBA-752C0D3B6790}"/>
          </ac:picMkLst>
        </pc:picChg>
        <pc:picChg chg="del">
          <ac:chgData name="Muhammed Hasan" userId="S::muhammedhasan.bootcamp@justit.co.uk::678964b5-af9f-414b-814e-c080901f9e93" providerId="AD" clId="Web-{3CF24980-9FC5-99CF-FA83-4F6E01E2EA35}" dt="2024-04-09T12:55:01.134" v="1091"/>
          <ac:picMkLst>
            <pc:docMk/>
            <pc:sldMk cId="709458406" sldId="288"/>
            <ac:picMk id="6" creationId="{89B4E1EB-DF27-8DB9-75BF-AD69CBC702D1}"/>
          </ac:picMkLst>
        </pc:picChg>
        <pc:picChg chg="add mod">
          <ac:chgData name="Muhammed Hasan" userId="S::muhammedhasan.bootcamp@justit.co.uk::678964b5-af9f-414b-814e-c080901f9e93" providerId="AD" clId="Web-{3CF24980-9FC5-99CF-FA83-4F6E01E2EA35}" dt="2024-04-09T13:02:00.197" v="1751" actId="1076"/>
          <ac:picMkLst>
            <pc:docMk/>
            <pc:sldMk cId="709458406" sldId="288"/>
            <ac:picMk id="8" creationId="{8D36D5DE-AE85-866D-8DD9-E7C00172B838}"/>
          </ac:picMkLst>
        </pc:picChg>
        <pc:picChg chg="add mod">
          <ac:chgData name="Muhammed Hasan" userId="S::muhammedhasan.bootcamp@justit.co.uk::678964b5-af9f-414b-814e-c080901f9e93" providerId="AD" clId="Web-{3CF24980-9FC5-99CF-FA83-4F6E01E2EA35}" dt="2024-04-09T13:11:05.093" v="2051" actId="1076"/>
          <ac:picMkLst>
            <pc:docMk/>
            <pc:sldMk cId="709458406" sldId="288"/>
            <ac:picMk id="9" creationId="{C5598BD7-1640-37B7-BCA2-39C5FAFEF91C}"/>
          </ac:picMkLst>
        </pc:picChg>
        <pc:picChg chg="add del mod">
          <ac:chgData name="Muhammed Hasan" userId="S::muhammedhasan.bootcamp@justit.co.uk::678964b5-af9f-414b-814e-c080901f9e93" providerId="AD" clId="Web-{3CF24980-9FC5-99CF-FA83-4F6E01E2EA35}" dt="2024-04-09T13:12:48.972" v="2092"/>
          <ac:picMkLst>
            <pc:docMk/>
            <pc:sldMk cId="709458406" sldId="288"/>
            <ac:picMk id="16" creationId="{2A5ABF53-1636-7B7C-408D-EE0AC9F83EBB}"/>
          </ac:picMkLst>
        </pc:picChg>
        <pc:picChg chg="add mod">
          <ac:chgData name="Muhammed Hasan" userId="S::muhammedhasan.bootcamp@justit.co.uk::678964b5-af9f-414b-814e-c080901f9e93" providerId="AD" clId="Web-{3CF24980-9FC5-99CF-FA83-4F6E01E2EA35}" dt="2024-04-09T13:13:43.037" v="2094" actId="1076"/>
          <ac:picMkLst>
            <pc:docMk/>
            <pc:sldMk cId="709458406" sldId="288"/>
            <ac:picMk id="17" creationId="{322AC8E8-DD99-96AE-9952-83C4D4F22B52}"/>
          </ac:picMkLst>
        </pc:picChg>
        <pc:cxnChg chg="add mod">
          <ac:chgData name="Muhammed Hasan" userId="S::muhammedhasan.bootcamp@justit.co.uk::678964b5-af9f-414b-814e-c080901f9e93" providerId="AD" clId="Web-{3CF24980-9FC5-99CF-FA83-4F6E01E2EA35}" dt="2024-04-09T13:01:55.650" v="1748" actId="14100"/>
          <ac:cxnSpMkLst>
            <pc:docMk/>
            <pc:sldMk cId="709458406" sldId="288"/>
            <ac:cxnSpMk id="11" creationId="{0E002CE5-53FC-8495-725B-FA3B7148050B}"/>
          </ac:cxnSpMkLst>
        </pc:cxnChg>
        <pc:cxnChg chg="add mod">
          <ac:chgData name="Muhammed Hasan" userId="S::muhammedhasan.bootcamp@justit.co.uk::678964b5-af9f-414b-814e-c080901f9e93" providerId="AD" clId="Web-{3CF24980-9FC5-99CF-FA83-4F6E01E2EA35}" dt="2024-04-09T13:02:16.307" v="1754" actId="14100"/>
          <ac:cxnSpMkLst>
            <pc:docMk/>
            <pc:sldMk cId="709458406" sldId="288"/>
            <ac:cxnSpMk id="14" creationId="{522E3B45-55E5-D32C-A9FB-D90C7173D79B}"/>
          </ac:cxnSpMkLst>
        </pc:cxnChg>
      </pc:sldChg>
      <pc:sldChg chg="addSp delSp modSp add replId">
        <pc:chgData name="Muhammed Hasan" userId="S::muhammedhasan.bootcamp@justit.co.uk::678964b5-af9f-414b-814e-c080901f9e93" providerId="AD" clId="Web-{3CF24980-9FC5-99CF-FA83-4F6E01E2EA35}" dt="2024-04-09T15:04:52.500" v="4669" actId="20577"/>
        <pc:sldMkLst>
          <pc:docMk/>
          <pc:sldMk cId="4025379262" sldId="290"/>
        </pc:sldMkLst>
        <pc:spChg chg="mod">
          <ac:chgData name="Muhammed Hasan" userId="S::muhammedhasan.bootcamp@justit.co.uk::678964b5-af9f-414b-814e-c080901f9e93" providerId="AD" clId="Web-{3CF24980-9FC5-99CF-FA83-4F6E01E2EA35}" dt="2024-04-09T13:27:27.943" v="2384" actId="1076"/>
          <ac:spMkLst>
            <pc:docMk/>
            <pc:sldMk cId="4025379262" sldId="290"/>
            <ac:spMk id="4" creationId="{171A55DA-183A-4D18-85CD-0F3BC09D5269}"/>
          </ac:spMkLst>
        </pc:spChg>
        <pc:spChg chg="mod">
          <ac:chgData name="Muhammed Hasan" userId="S::muhammedhasan.bootcamp@justit.co.uk::678964b5-af9f-414b-814e-c080901f9e93" providerId="AD" clId="Web-{3CF24980-9FC5-99CF-FA83-4F6E01E2EA35}" dt="2024-04-09T15:04:52.500" v="4669" actId="20577"/>
          <ac:spMkLst>
            <pc:docMk/>
            <pc:sldMk cId="4025379262" sldId="290"/>
            <ac:spMk id="5" creationId="{11FEAF3D-6FC9-46CB-B4A4-9B8CA760AE20}"/>
          </ac:spMkLst>
        </pc:spChg>
        <pc:spChg chg="del">
          <ac:chgData name="Muhammed Hasan" userId="S::muhammedhasan.bootcamp@justit.co.uk::678964b5-af9f-414b-814e-c080901f9e93" providerId="AD" clId="Web-{3CF24980-9FC5-99CF-FA83-4F6E01E2EA35}" dt="2024-04-09T13:16:27.934" v="2135"/>
          <ac:spMkLst>
            <pc:docMk/>
            <pc:sldMk cId="4025379262" sldId="290"/>
            <ac:spMk id="7" creationId="{8ED7095A-11EA-5B66-E36A-F310B5DD9CDF}"/>
          </ac:spMkLst>
        </pc:spChg>
        <pc:grpChg chg="add">
          <ac:chgData name="Muhammed Hasan" userId="S::muhammedhasan.bootcamp@justit.co.uk::678964b5-af9f-414b-814e-c080901f9e93" providerId="AD" clId="Web-{3CF24980-9FC5-99CF-FA83-4F6E01E2EA35}" dt="2024-04-09T13:47:39.880" v="3097"/>
          <ac:grpSpMkLst>
            <pc:docMk/>
            <pc:sldMk cId="4025379262" sldId="290"/>
            <ac:grpSpMk id="10" creationId="{BE3EF85D-0D87-73BA-1E0C-5729D9829899}"/>
          </ac:grpSpMkLst>
        </pc:grpChg>
        <pc:grpChg chg="del">
          <ac:chgData name="Muhammed Hasan" userId="S::muhammedhasan.bootcamp@justit.co.uk::678964b5-af9f-414b-814e-c080901f9e93" providerId="AD" clId="Web-{3CF24980-9FC5-99CF-FA83-4F6E01E2EA35}" dt="2024-04-09T13:16:25.824" v="2134"/>
          <ac:grpSpMkLst>
            <pc:docMk/>
            <pc:sldMk cId="4025379262" sldId="290"/>
            <ac:grpSpMk id="15" creationId="{F77A7E76-D1D1-08D7-62B8-01206E90F001}"/>
          </ac:grpSpMkLst>
        </pc:grpChg>
        <pc:picChg chg="add mod">
          <ac:chgData name="Muhammed Hasan" userId="S::muhammedhasan.bootcamp@justit.co.uk::678964b5-af9f-414b-814e-c080901f9e93" providerId="AD" clId="Web-{3CF24980-9FC5-99CF-FA83-4F6E01E2EA35}" dt="2024-04-09T13:27:27.974" v="2386" actId="1076"/>
          <ac:picMkLst>
            <pc:docMk/>
            <pc:sldMk cId="4025379262" sldId="290"/>
            <ac:picMk id="2" creationId="{33DD8A86-24F1-5033-E907-D5557E4E77B9}"/>
          </ac:picMkLst>
        </pc:picChg>
        <pc:picChg chg="add mod">
          <ac:chgData name="Muhammed Hasan" userId="S::muhammedhasan.bootcamp@justit.co.uk::678964b5-af9f-414b-814e-c080901f9e93" providerId="AD" clId="Web-{3CF24980-9FC5-99CF-FA83-4F6E01E2EA35}" dt="2024-04-09T13:27:31.912" v="2387" actId="1076"/>
          <ac:picMkLst>
            <pc:docMk/>
            <pc:sldMk cId="4025379262" sldId="290"/>
            <ac:picMk id="6" creationId="{B0EA9C81-B4D7-549A-E34B-C534EEEAFE68}"/>
          </ac:picMkLst>
        </pc:picChg>
        <pc:picChg chg="del">
          <ac:chgData name="Muhammed Hasan" userId="S::muhammedhasan.bootcamp@justit.co.uk::678964b5-af9f-414b-814e-c080901f9e93" providerId="AD" clId="Web-{3CF24980-9FC5-99CF-FA83-4F6E01E2EA35}" dt="2024-04-09T13:16:28.512" v="2136"/>
          <ac:picMkLst>
            <pc:docMk/>
            <pc:sldMk cId="4025379262" sldId="290"/>
            <ac:picMk id="9" creationId="{C5598BD7-1640-37B7-BCA2-39C5FAFEF91C}"/>
          </ac:picMkLst>
        </pc:picChg>
        <pc:picChg chg="del">
          <ac:chgData name="Muhammed Hasan" userId="S::muhammedhasan.bootcamp@justit.co.uk::678964b5-af9f-414b-814e-c080901f9e93" providerId="AD" clId="Web-{3CF24980-9FC5-99CF-FA83-4F6E01E2EA35}" dt="2024-04-09T13:16:28.934" v="2137"/>
          <ac:picMkLst>
            <pc:docMk/>
            <pc:sldMk cId="4025379262" sldId="290"/>
            <ac:picMk id="17" creationId="{322AC8E8-DD99-96AE-9952-83C4D4F22B52}"/>
          </ac:picMkLst>
        </pc:picChg>
      </pc:sldChg>
      <pc:sldChg chg="addSp delSp modSp add replId">
        <pc:chgData name="Muhammed Hasan" userId="S::muhammedhasan.bootcamp@justit.co.uk::678964b5-af9f-414b-814e-c080901f9e93" providerId="AD" clId="Web-{3CF24980-9FC5-99CF-FA83-4F6E01E2EA35}" dt="2024-04-09T15:05:13.953" v="4674" actId="20577"/>
        <pc:sldMkLst>
          <pc:docMk/>
          <pc:sldMk cId="3948164985" sldId="293"/>
        </pc:sldMkLst>
        <pc:spChg chg="mod">
          <ac:chgData name="Muhammed Hasan" userId="S::muhammedhasan.bootcamp@justit.co.uk::678964b5-af9f-414b-814e-c080901f9e93" providerId="AD" clId="Web-{3CF24980-9FC5-99CF-FA83-4F6E01E2EA35}" dt="2024-04-09T13:28:51.759" v="2401" actId="1076"/>
          <ac:spMkLst>
            <pc:docMk/>
            <pc:sldMk cId="3948164985" sldId="293"/>
            <ac:spMk id="4" creationId="{171A55DA-183A-4D18-85CD-0F3BC09D5269}"/>
          </ac:spMkLst>
        </pc:spChg>
        <pc:spChg chg="mod">
          <ac:chgData name="Muhammed Hasan" userId="S::muhammedhasan.bootcamp@justit.co.uk::678964b5-af9f-414b-814e-c080901f9e93" providerId="AD" clId="Web-{3CF24980-9FC5-99CF-FA83-4F6E01E2EA35}" dt="2024-04-09T15:05:13.953" v="4674" actId="20577"/>
          <ac:spMkLst>
            <pc:docMk/>
            <pc:sldMk cId="3948164985" sldId="293"/>
            <ac:spMk id="5" creationId="{11FEAF3D-6FC9-46CB-B4A4-9B8CA760AE20}"/>
          </ac:spMkLst>
        </pc:spChg>
        <pc:spChg chg="add mod">
          <ac:chgData name="Muhammed Hasan" userId="S::muhammedhasan.bootcamp@justit.co.uk::678964b5-af9f-414b-814e-c080901f9e93" providerId="AD" clId="Web-{3CF24980-9FC5-99CF-FA83-4F6E01E2EA35}" dt="2024-04-09T13:44:43.170" v="2972" actId="1076"/>
          <ac:spMkLst>
            <pc:docMk/>
            <pc:sldMk cId="3948164985" sldId="293"/>
            <ac:spMk id="13" creationId="{74FDB350-EA41-FB95-34B9-00805DE69FC0}"/>
          </ac:spMkLst>
        </pc:spChg>
        <pc:grpChg chg="add">
          <ac:chgData name="Muhammed Hasan" userId="S::muhammedhasan.bootcamp@justit.co.uk::678964b5-af9f-414b-814e-c080901f9e93" providerId="AD" clId="Web-{3CF24980-9FC5-99CF-FA83-4F6E01E2EA35}" dt="2024-04-09T13:47:05.660" v="3095"/>
          <ac:grpSpMkLst>
            <pc:docMk/>
            <pc:sldMk cId="3948164985" sldId="293"/>
            <ac:grpSpMk id="14" creationId="{64E7E6C3-5FE3-720A-E106-14EA074A01B0}"/>
          </ac:grpSpMkLst>
        </pc:grpChg>
        <pc:grpChg chg="add">
          <ac:chgData name="Muhammed Hasan" userId="S::muhammedhasan.bootcamp@justit.co.uk::678964b5-af9f-414b-814e-c080901f9e93" providerId="AD" clId="Web-{3CF24980-9FC5-99CF-FA83-4F6E01E2EA35}" dt="2024-04-09T13:47:26.426" v="3096"/>
          <ac:grpSpMkLst>
            <pc:docMk/>
            <pc:sldMk cId="3948164985" sldId="293"/>
            <ac:grpSpMk id="15" creationId="{401F6F34-CE0F-09F4-AC07-DD604DD1EE0D}"/>
          </ac:grpSpMkLst>
        </pc:grpChg>
        <pc:picChg chg="del">
          <ac:chgData name="Muhammed Hasan" userId="S::muhammedhasan.bootcamp@justit.co.uk::678964b5-af9f-414b-814e-c080901f9e93" providerId="AD" clId="Web-{3CF24980-9FC5-99CF-FA83-4F6E01E2EA35}" dt="2024-04-09T13:28:52.228" v="2402"/>
          <ac:picMkLst>
            <pc:docMk/>
            <pc:sldMk cId="3948164985" sldId="293"/>
            <ac:picMk id="2" creationId="{33DD8A86-24F1-5033-E907-D5557E4E77B9}"/>
          </ac:picMkLst>
        </pc:picChg>
        <pc:picChg chg="del">
          <ac:chgData name="Muhammed Hasan" userId="S::muhammedhasan.bootcamp@justit.co.uk::678964b5-af9f-414b-814e-c080901f9e93" providerId="AD" clId="Web-{3CF24980-9FC5-99CF-FA83-4F6E01E2EA35}" dt="2024-04-09T13:28:52.634" v="2403"/>
          <ac:picMkLst>
            <pc:docMk/>
            <pc:sldMk cId="3948164985" sldId="293"/>
            <ac:picMk id="6" creationId="{B0EA9C81-B4D7-549A-E34B-C534EEEAFE68}"/>
          </ac:picMkLst>
        </pc:picChg>
        <pc:picChg chg="add mod">
          <ac:chgData name="Muhammed Hasan" userId="S::muhammedhasan.bootcamp@justit.co.uk::678964b5-af9f-414b-814e-c080901f9e93" providerId="AD" clId="Web-{3CF24980-9FC5-99CF-FA83-4F6E01E2EA35}" dt="2024-04-09T13:42:22.977" v="2901" actId="1076"/>
          <ac:picMkLst>
            <pc:docMk/>
            <pc:sldMk cId="3948164985" sldId="293"/>
            <ac:picMk id="7" creationId="{D65D3795-FE19-7DFF-862B-92B40CB62269}"/>
          </ac:picMkLst>
        </pc:picChg>
        <pc:picChg chg="add mod">
          <ac:chgData name="Muhammed Hasan" userId="S::muhammedhasan.bootcamp@justit.co.uk::678964b5-af9f-414b-814e-c080901f9e93" providerId="AD" clId="Web-{3CF24980-9FC5-99CF-FA83-4F6E01E2EA35}" dt="2024-04-09T13:39:11.845" v="2610" actId="1076"/>
          <ac:picMkLst>
            <pc:docMk/>
            <pc:sldMk cId="3948164985" sldId="293"/>
            <ac:picMk id="8" creationId="{C497D2F1-0B66-4A27-8D33-2F2506FE1FF2}"/>
          </ac:picMkLst>
        </pc:picChg>
        <pc:cxnChg chg="add del mod">
          <ac:chgData name="Muhammed Hasan" userId="S::muhammedhasan.bootcamp@justit.co.uk::678964b5-af9f-414b-814e-c080901f9e93" providerId="AD" clId="Web-{3CF24980-9FC5-99CF-FA83-4F6E01E2EA35}" dt="2024-04-09T13:43:49.293" v="2917"/>
          <ac:cxnSpMkLst>
            <pc:docMk/>
            <pc:sldMk cId="3948164985" sldId="293"/>
            <ac:cxnSpMk id="9" creationId="{F1524331-B6D2-9029-45BA-4D48855A9E5E}"/>
          </ac:cxnSpMkLst>
        </pc:cxnChg>
        <pc:cxnChg chg="add del mod">
          <ac:chgData name="Muhammed Hasan" userId="S::muhammedhasan.bootcamp@justit.co.uk::678964b5-af9f-414b-814e-c080901f9e93" providerId="AD" clId="Web-{3CF24980-9FC5-99CF-FA83-4F6E01E2EA35}" dt="2024-04-09T13:43:47.605" v="2916"/>
          <ac:cxnSpMkLst>
            <pc:docMk/>
            <pc:sldMk cId="3948164985" sldId="293"/>
            <ac:cxnSpMk id="10" creationId="{ACE1637F-1907-AC05-5B6D-78F322662E24}"/>
          </ac:cxnSpMkLst>
        </pc:cxnChg>
        <pc:cxnChg chg="add mod">
          <ac:chgData name="Muhammed Hasan" userId="S::muhammedhasan.bootcamp@justit.co.uk::678964b5-af9f-414b-814e-c080901f9e93" providerId="AD" clId="Web-{3CF24980-9FC5-99CF-FA83-4F6E01E2EA35}" dt="2024-04-09T13:44:09.138" v="2922" actId="1076"/>
          <ac:cxnSpMkLst>
            <pc:docMk/>
            <pc:sldMk cId="3948164985" sldId="293"/>
            <ac:cxnSpMk id="11" creationId="{B47EF3BC-C15B-4C53-B408-BA17058649CA}"/>
          </ac:cxnSpMkLst>
        </pc:cxnChg>
      </pc:sldChg>
      <pc:sldChg chg="addSp delSp modSp add replId">
        <pc:chgData name="Muhammed Hasan" userId="S::muhammedhasan.bootcamp@justit.co.uk::678964b5-af9f-414b-814e-c080901f9e93" providerId="AD" clId="Web-{3CF24980-9FC5-99CF-FA83-4F6E01E2EA35}" dt="2024-04-09T15:05:24.844" v="4675" actId="20577"/>
        <pc:sldMkLst>
          <pc:docMk/>
          <pc:sldMk cId="2928520501" sldId="294"/>
        </pc:sldMkLst>
        <pc:spChg chg="mod">
          <ac:chgData name="Muhammed Hasan" userId="S::muhammedhasan.bootcamp@justit.co.uk::678964b5-af9f-414b-814e-c080901f9e93" providerId="AD" clId="Web-{3CF24980-9FC5-99CF-FA83-4F6E01E2EA35}" dt="2024-04-09T13:46:47.300" v="3089" actId="20577"/>
          <ac:spMkLst>
            <pc:docMk/>
            <pc:sldMk cId="2928520501" sldId="294"/>
            <ac:spMk id="4" creationId="{171A55DA-183A-4D18-85CD-0F3BC09D5269}"/>
          </ac:spMkLst>
        </pc:spChg>
        <pc:spChg chg="mod">
          <ac:chgData name="Muhammed Hasan" userId="S::muhammedhasan.bootcamp@justit.co.uk::678964b5-af9f-414b-814e-c080901f9e93" providerId="AD" clId="Web-{3CF24980-9FC5-99CF-FA83-4F6E01E2EA35}" dt="2024-04-09T15:05:24.844" v="4675" actId="20577"/>
          <ac:spMkLst>
            <pc:docMk/>
            <pc:sldMk cId="2928520501" sldId="294"/>
            <ac:spMk id="5" creationId="{11FEAF3D-6FC9-46CB-B4A4-9B8CA760AE20}"/>
          </ac:spMkLst>
        </pc:spChg>
        <pc:spChg chg="add mod">
          <ac:chgData name="Muhammed Hasan" userId="S::muhammedhasan.bootcamp@justit.co.uk::678964b5-af9f-414b-814e-c080901f9e93" providerId="AD" clId="Web-{3CF24980-9FC5-99CF-FA83-4F6E01E2EA35}" dt="2024-04-09T14:22:47.817" v="3672" actId="1076"/>
          <ac:spMkLst>
            <pc:docMk/>
            <pc:sldMk cId="2928520501" sldId="294"/>
            <ac:spMk id="9" creationId="{B748946D-3736-83D5-F6D8-B509D9E80A0B}"/>
          </ac:spMkLst>
        </pc:spChg>
        <pc:spChg chg="add del">
          <ac:chgData name="Muhammed Hasan" userId="S::muhammedhasan.bootcamp@justit.co.uk::678964b5-af9f-414b-814e-c080901f9e93" providerId="AD" clId="Web-{3CF24980-9FC5-99CF-FA83-4F6E01E2EA35}" dt="2024-04-09T14:19:40.483" v="3550"/>
          <ac:spMkLst>
            <pc:docMk/>
            <pc:sldMk cId="2928520501" sldId="294"/>
            <ac:spMk id="10" creationId="{C1559DE0-89D1-F098-4C4F-433F968946A5}"/>
          </ac:spMkLst>
        </pc:spChg>
        <pc:spChg chg="add mod">
          <ac:chgData name="Muhammed Hasan" userId="S::muhammedhasan.bootcamp@justit.co.uk::678964b5-af9f-414b-814e-c080901f9e93" providerId="AD" clId="Web-{3CF24980-9FC5-99CF-FA83-4F6E01E2EA35}" dt="2024-04-09T14:22:25.785" v="3667" actId="1076"/>
          <ac:spMkLst>
            <pc:docMk/>
            <pc:sldMk cId="2928520501" sldId="294"/>
            <ac:spMk id="11" creationId="{E0DB357E-1172-8CED-0E24-3BF848C9F546}"/>
          </ac:spMkLst>
        </pc:spChg>
        <pc:spChg chg="del mod">
          <ac:chgData name="Muhammed Hasan" userId="S::muhammedhasan.bootcamp@justit.co.uk::678964b5-af9f-414b-814e-c080901f9e93" providerId="AD" clId="Web-{3CF24980-9FC5-99CF-FA83-4F6E01E2EA35}" dt="2024-04-09T13:46:55.144" v="3093"/>
          <ac:spMkLst>
            <pc:docMk/>
            <pc:sldMk cId="2928520501" sldId="294"/>
            <ac:spMk id="13" creationId="{74FDB350-EA41-FB95-34B9-00805DE69FC0}"/>
          </ac:spMkLst>
        </pc:spChg>
        <pc:picChg chg="add mod">
          <ac:chgData name="Muhammed Hasan" userId="S::muhammedhasan.bootcamp@justit.co.uk::678964b5-af9f-414b-814e-c080901f9e93" providerId="AD" clId="Web-{3CF24980-9FC5-99CF-FA83-4F6E01E2EA35}" dt="2024-04-09T14:10:42.388" v="3282" actId="1076"/>
          <ac:picMkLst>
            <pc:docMk/>
            <pc:sldMk cId="2928520501" sldId="294"/>
            <ac:picMk id="2" creationId="{545D9EF6-E65C-51BD-3C39-22C503381692}"/>
          </ac:picMkLst>
        </pc:picChg>
        <pc:picChg chg="add mod">
          <ac:chgData name="Muhammed Hasan" userId="S::muhammedhasan.bootcamp@justit.co.uk::678964b5-af9f-414b-814e-c080901f9e93" providerId="AD" clId="Web-{3CF24980-9FC5-99CF-FA83-4F6E01E2EA35}" dt="2024-04-09T14:10:48.701" v="3285" actId="1076"/>
          <ac:picMkLst>
            <pc:docMk/>
            <pc:sldMk cId="2928520501" sldId="294"/>
            <ac:picMk id="6" creationId="{93F85D34-5AFE-31A3-67FB-C5A7EEC68282}"/>
          </ac:picMkLst>
        </pc:picChg>
        <pc:picChg chg="add mod">
          <ac:chgData name="Muhammed Hasan" userId="S::muhammedhasan.bootcamp@justit.co.uk::678964b5-af9f-414b-814e-c080901f9e93" providerId="AD" clId="Web-{3CF24980-9FC5-99CF-FA83-4F6E01E2EA35}" dt="2024-04-09T14:17:57.152" v="3374" actId="1076"/>
          <ac:picMkLst>
            <pc:docMk/>
            <pc:sldMk cId="2928520501" sldId="294"/>
            <ac:picMk id="7" creationId="{86468755-ADAB-2727-A907-692E0EE117FB}"/>
          </ac:picMkLst>
        </pc:picChg>
        <pc:picChg chg="del">
          <ac:chgData name="Muhammed Hasan" userId="S::muhammedhasan.bootcamp@justit.co.uk::678964b5-af9f-414b-814e-c080901f9e93" providerId="AD" clId="Web-{3CF24980-9FC5-99CF-FA83-4F6E01E2EA35}" dt="2024-04-09T13:46:50.409" v="3090"/>
          <ac:picMkLst>
            <pc:docMk/>
            <pc:sldMk cId="2928520501" sldId="294"/>
            <ac:picMk id="7" creationId="{D65D3795-FE19-7DFF-862B-92B40CB62269}"/>
          </ac:picMkLst>
        </pc:picChg>
        <pc:picChg chg="del">
          <ac:chgData name="Muhammed Hasan" userId="S::muhammedhasan.bootcamp@justit.co.uk::678964b5-af9f-414b-814e-c080901f9e93" providerId="AD" clId="Web-{3CF24980-9FC5-99CF-FA83-4F6E01E2EA35}" dt="2024-04-09T13:46:57.128" v="3094"/>
          <ac:picMkLst>
            <pc:docMk/>
            <pc:sldMk cId="2928520501" sldId="294"/>
            <ac:picMk id="8" creationId="{C497D2F1-0B66-4A27-8D33-2F2506FE1FF2}"/>
          </ac:picMkLst>
        </pc:picChg>
        <pc:picChg chg="add mod">
          <ac:chgData name="Muhammed Hasan" userId="S::muhammedhasan.bootcamp@justit.co.uk::678964b5-af9f-414b-814e-c080901f9e93" providerId="AD" clId="Web-{3CF24980-9FC5-99CF-FA83-4F6E01E2EA35}" dt="2024-04-09T14:18:00.152" v="3375" actId="1076"/>
          <ac:picMkLst>
            <pc:docMk/>
            <pc:sldMk cId="2928520501" sldId="294"/>
            <ac:picMk id="8" creationId="{D85AED26-5D29-11DB-BDF0-7384342B17F9}"/>
          </ac:picMkLst>
        </pc:picChg>
        <pc:cxnChg chg="del">
          <ac:chgData name="Muhammed Hasan" userId="S::muhammedhasan.bootcamp@justit.co.uk::678964b5-af9f-414b-814e-c080901f9e93" providerId="AD" clId="Web-{3CF24980-9FC5-99CF-FA83-4F6E01E2EA35}" dt="2024-04-09T13:46:52.316" v="3092"/>
          <ac:cxnSpMkLst>
            <pc:docMk/>
            <pc:sldMk cId="2928520501" sldId="294"/>
            <ac:cxnSpMk id="11" creationId="{B47EF3BC-C15B-4C53-B408-BA17058649CA}"/>
          </ac:cxnSpMkLst>
        </pc:cxnChg>
        <pc:cxnChg chg="add mod">
          <ac:chgData name="Muhammed Hasan" userId="S::muhammedhasan.bootcamp@justit.co.uk::678964b5-af9f-414b-814e-c080901f9e93" providerId="AD" clId="Web-{3CF24980-9FC5-99CF-FA83-4F6E01E2EA35}" dt="2024-04-09T14:22:22.831" v="3666" actId="14100"/>
          <ac:cxnSpMkLst>
            <pc:docMk/>
            <pc:sldMk cId="2928520501" sldId="294"/>
            <ac:cxnSpMk id="12" creationId="{8B8AB141-0715-5EFB-757A-641B135A2C7E}"/>
          </ac:cxnSpMkLst>
        </pc:cxnChg>
        <pc:cxnChg chg="add mod">
          <ac:chgData name="Muhammed Hasan" userId="S::muhammedhasan.bootcamp@justit.co.uk::678964b5-af9f-414b-814e-c080901f9e93" providerId="AD" clId="Web-{3CF24980-9FC5-99CF-FA83-4F6E01E2EA35}" dt="2024-04-09T14:22:17.487" v="3664" actId="14100"/>
          <ac:cxnSpMkLst>
            <pc:docMk/>
            <pc:sldMk cId="2928520501" sldId="294"/>
            <ac:cxnSpMk id="13" creationId="{C0533F6F-3505-B758-756D-53A7B4DFB2D8}"/>
          </ac:cxnSpMkLst>
        </pc:cxnChg>
        <pc:cxnChg chg="add mod">
          <ac:chgData name="Muhammed Hasan" userId="S::muhammedhasan.bootcamp@justit.co.uk::678964b5-af9f-414b-814e-c080901f9e93" providerId="AD" clId="Web-{3CF24980-9FC5-99CF-FA83-4F6E01E2EA35}" dt="2024-04-09T14:22:40.691" v="3671" actId="14100"/>
          <ac:cxnSpMkLst>
            <pc:docMk/>
            <pc:sldMk cId="2928520501" sldId="294"/>
            <ac:cxnSpMk id="14" creationId="{140851DB-1D64-F656-49DD-558336714539}"/>
          </ac:cxnSpMkLst>
        </pc:cxnChg>
      </pc:sldChg>
      <pc:sldChg chg="addSp delSp modSp add replId">
        <pc:chgData name="Muhammed Hasan" userId="S::muhammedhasan.bootcamp@justit.co.uk::678964b5-af9f-414b-814e-c080901f9e93" providerId="AD" clId="Web-{3CF24980-9FC5-99CF-FA83-4F6E01E2EA35}" dt="2024-04-09T15:06:41.440" v="4679"/>
        <pc:sldMkLst>
          <pc:docMk/>
          <pc:sldMk cId="2899944267" sldId="296"/>
        </pc:sldMkLst>
        <pc:spChg chg="mod">
          <ac:chgData name="Muhammed Hasan" userId="S::muhammedhasan.bootcamp@justit.co.uk::678964b5-af9f-414b-814e-c080901f9e93" providerId="AD" clId="Web-{3CF24980-9FC5-99CF-FA83-4F6E01E2EA35}" dt="2024-04-09T14:23:24.193" v="3682" actId="20577"/>
          <ac:spMkLst>
            <pc:docMk/>
            <pc:sldMk cId="2899944267" sldId="296"/>
            <ac:spMk id="4" creationId="{171A55DA-183A-4D18-85CD-0F3BC09D5269}"/>
          </ac:spMkLst>
        </pc:spChg>
        <pc:spChg chg="mod">
          <ac:chgData name="Muhammed Hasan" userId="S::muhammedhasan.bootcamp@justit.co.uk::678964b5-af9f-414b-814e-c080901f9e93" providerId="AD" clId="Web-{3CF24980-9FC5-99CF-FA83-4F6E01E2EA35}" dt="2024-04-09T15:05:42.954" v="4678" actId="20577"/>
          <ac:spMkLst>
            <pc:docMk/>
            <pc:sldMk cId="2899944267" sldId="296"/>
            <ac:spMk id="5" creationId="{11FEAF3D-6FC9-46CB-B4A4-9B8CA760AE20}"/>
          </ac:spMkLst>
        </pc:spChg>
        <pc:spChg chg="del">
          <ac:chgData name="Muhammed Hasan" userId="S::muhammedhasan.bootcamp@justit.co.uk::678964b5-af9f-414b-814e-c080901f9e93" providerId="AD" clId="Web-{3CF24980-9FC5-99CF-FA83-4F6E01E2EA35}" dt="2024-04-09T14:34:23.743" v="3743"/>
          <ac:spMkLst>
            <pc:docMk/>
            <pc:sldMk cId="2899944267" sldId="296"/>
            <ac:spMk id="9" creationId="{B748946D-3736-83D5-F6D8-B509D9E80A0B}"/>
          </ac:spMkLst>
        </pc:spChg>
        <pc:spChg chg="del mod">
          <ac:chgData name="Muhammed Hasan" userId="S::muhammedhasan.bootcamp@justit.co.uk::678964b5-af9f-414b-814e-c080901f9e93" providerId="AD" clId="Web-{3CF24980-9FC5-99CF-FA83-4F6E01E2EA35}" dt="2024-04-09T14:34:22.524" v="3742"/>
          <ac:spMkLst>
            <pc:docMk/>
            <pc:sldMk cId="2899944267" sldId="296"/>
            <ac:spMk id="11" creationId="{E0DB357E-1172-8CED-0E24-3BF848C9F546}"/>
          </ac:spMkLst>
        </pc:spChg>
        <pc:spChg chg="add mod">
          <ac:chgData name="Muhammed Hasan" userId="S::muhammedhasan.bootcamp@justit.co.uk::678964b5-af9f-414b-814e-c080901f9e93" providerId="AD" clId="Web-{3CF24980-9FC5-99CF-FA83-4F6E01E2EA35}" dt="2024-04-09T14:46:16.623" v="4122" actId="1076"/>
          <ac:spMkLst>
            <pc:docMk/>
            <pc:sldMk cId="2899944267" sldId="296"/>
            <ac:spMk id="19" creationId="{986A7247-5C1B-7B2C-537A-694BDCDF511F}"/>
          </ac:spMkLst>
        </pc:spChg>
        <pc:spChg chg="add mod">
          <ac:chgData name="Muhammed Hasan" userId="S::muhammedhasan.bootcamp@justit.co.uk::678964b5-af9f-414b-814e-c080901f9e93" providerId="AD" clId="Web-{3CF24980-9FC5-99CF-FA83-4F6E01E2EA35}" dt="2024-04-09T15:06:41.440" v="4679"/>
          <ac:spMkLst>
            <pc:docMk/>
            <pc:sldMk cId="2899944267" sldId="296"/>
            <ac:spMk id="21" creationId="{E1F5E739-4160-7D89-9D4A-EE1F212682D1}"/>
          </ac:spMkLst>
        </pc:spChg>
        <pc:picChg chg="del">
          <ac:chgData name="Muhammed Hasan" userId="S::muhammedhasan.bootcamp@justit.co.uk::678964b5-af9f-414b-814e-c080901f9e93" providerId="AD" clId="Web-{3CF24980-9FC5-99CF-FA83-4F6E01E2EA35}" dt="2024-04-09T14:34:26.759" v="3746"/>
          <ac:picMkLst>
            <pc:docMk/>
            <pc:sldMk cId="2899944267" sldId="296"/>
            <ac:picMk id="2" creationId="{545D9EF6-E65C-51BD-3C39-22C503381692}"/>
          </ac:picMkLst>
        </pc:picChg>
        <pc:picChg chg="del">
          <ac:chgData name="Muhammed Hasan" userId="S::muhammedhasan.bootcamp@justit.co.uk::678964b5-af9f-414b-814e-c080901f9e93" providerId="AD" clId="Web-{3CF24980-9FC5-99CF-FA83-4F6E01E2EA35}" dt="2024-04-09T14:34:27.368" v="3747"/>
          <ac:picMkLst>
            <pc:docMk/>
            <pc:sldMk cId="2899944267" sldId="296"/>
            <ac:picMk id="6" creationId="{93F85D34-5AFE-31A3-67FB-C5A7EEC68282}"/>
          </ac:picMkLst>
        </pc:picChg>
        <pc:picChg chg="del">
          <ac:chgData name="Muhammed Hasan" userId="S::muhammedhasan.bootcamp@justit.co.uk::678964b5-af9f-414b-814e-c080901f9e93" providerId="AD" clId="Web-{3CF24980-9FC5-99CF-FA83-4F6E01E2EA35}" dt="2024-04-09T14:34:19.415" v="3739"/>
          <ac:picMkLst>
            <pc:docMk/>
            <pc:sldMk cId="2899944267" sldId="296"/>
            <ac:picMk id="7" creationId="{86468755-ADAB-2727-A907-692E0EE117FB}"/>
          </ac:picMkLst>
        </pc:picChg>
        <pc:picChg chg="del">
          <ac:chgData name="Muhammed Hasan" userId="S::muhammedhasan.bootcamp@justit.co.uk::678964b5-af9f-414b-814e-c080901f9e93" providerId="AD" clId="Web-{3CF24980-9FC5-99CF-FA83-4F6E01E2EA35}" dt="2024-04-09T14:34:26.149" v="3745"/>
          <ac:picMkLst>
            <pc:docMk/>
            <pc:sldMk cId="2899944267" sldId="296"/>
            <ac:picMk id="8" creationId="{D85AED26-5D29-11DB-BDF0-7384342B17F9}"/>
          </ac:picMkLst>
        </pc:picChg>
        <pc:picChg chg="add mod">
          <ac:chgData name="Muhammed Hasan" userId="S::muhammedhasan.bootcamp@justit.co.uk::678964b5-af9f-414b-814e-c080901f9e93" providerId="AD" clId="Web-{3CF24980-9FC5-99CF-FA83-4F6E01E2EA35}" dt="2024-04-09T14:38:35.079" v="4014" actId="1076"/>
          <ac:picMkLst>
            <pc:docMk/>
            <pc:sldMk cId="2899944267" sldId="296"/>
            <ac:picMk id="10" creationId="{8F77DC0D-D925-C00C-154E-6E650D24AAE4}"/>
          </ac:picMkLst>
        </pc:picChg>
        <pc:picChg chg="add mod">
          <ac:chgData name="Muhammed Hasan" userId="S::muhammedhasan.bootcamp@justit.co.uk::678964b5-af9f-414b-814e-c080901f9e93" providerId="AD" clId="Web-{3CF24980-9FC5-99CF-FA83-4F6E01E2EA35}" dt="2024-04-09T14:43:56.713" v="4020" actId="1076"/>
          <ac:picMkLst>
            <pc:docMk/>
            <pc:sldMk cId="2899944267" sldId="296"/>
            <ac:picMk id="15" creationId="{8F7C97CF-D3AE-AF01-E5C4-B259CBD970D9}"/>
          </ac:picMkLst>
        </pc:picChg>
        <pc:picChg chg="add del mod">
          <ac:chgData name="Muhammed Hasan" userId="S::muhammedhasan.bootcamp@justit.co.uk::678964b5-af9f-414b-814e-c080901f9e93" providerId="AD" clId="Web-{3CF24980-9FC5-99CF-FA83-4F6E01E2EA35}" dt="2024-04-09T14:45:25.653" v="4048"/>
          <ac:picMkLst>
            <pc:docMk/>
            <pc:sldMk cId="2899944267" sldId="296"/>
            <ac:picMk id="16" creationId="{A7A490D5-C82F-CB15-2EEF-A3A4D04E6524}"/>
          </ac:picMkLst>
        </pc:picChg>
        <pc:picChg chg="add mod">
          <ac:chgData name="Muhammed Hasan" userId="S::muhammedhasan.bootcamp@justit.co.uk::678964b5-af9f-414b-814e-c080901f9e93" providerId="AD" clId="Web-{3CF24980-9FC5-99CF-FA83-4F6E01E2EA35}" dt="2024-04-09T14:44:01.760" v="4023" actId="1076"/>
          <ac:picMkLst>
            <pc:docMk/>
            <pc:sldMk cId="2899944267" sldId="296"/>
            <ac:picMk id="17" creationId="{D7AEB818-9C25-2B77-27C2-4037FDE6984E}"/>
          </ac:picMkLst>
        </pc:picChg>
        <pc:picChg chg="add del mod">
          <ac:chgData name="Muhammed Hasan" userId="S::muhammedhasan.bootcamp@justit.co.uk::678964b5-af9f-414b-814e-c080901f9e93" providerId="AD" clId="Web-{3CF24980-9FC5-99CF-FA83-4F6E01E2EA35}" dt="2024-04-09T14:44:38.902" v="4026"/>
          <ac:picMkLst>
            <pc:docMk/>
            <pc:sldMk cId="2899944267" sldId="296"/>
            <ac:picMk id="18" creationId="{1ED4EC5C-5456-A0EA-06E3-C36D98F2E48D}"/>
          </ac:picMkLst>
        </pc:picChg>
        <pc:picChg chg="add mod">
          <ac:chgData name="Muhammed Hasan" userId="S::muhammedhasan.bootcamp@justit.co.uk::678964b5-af9f-414b-814e-c080901f9e93" providerId="AD" clId="Web-{3CF24980-9FC5-99CF-FA83-4F6E01E2EA35}" dt="2024-04-09T14:46:18.498" v="4123" actId="1076"/>
          <ac:picMkLst>
            <pc:docMk/>
            <pc:sldMk cId="2899944267" sldId="296"/>
            <ac:picMk id="20" creationId="{B0073295-FB5E-31B9-42CA-8111B209EC3E}"/>
          </ac:picMkLst>
        </pc:picChg>
        <pc:cxnChg chg="del">
          <ac:chgData name="Muhammed Hasan" userId="S::muhammedhasan.bootcamp@justit.co.uk::678964b5-af9f-414b-814e-c080901f9e93" providerId="AD" clId="Web-{3CF24980-9FC5-99CF-FA83-4F6E01E2EA35}" dt="2024-04-09T14:34:22.431" v="3741"/>
          <ac:cxnSpMkLst>
            <pc:docMk/>
            <pc:sldMk cId="2899944267" sldId="296"/>
            <ac:cxnSpMk id="12" creationId="{8B8AB141-0715-5EFB-757A-641B135A2C7E}"/>
          </ac:cxnSpMkLst>
        </pc:cxnChg>
        <pc:cxnChg chg="del">
          <ac:chgData name="Muhammed Hasan" userId="S::muhammedhasan.bootcamp@justit.co.uk::678964b5-af9f-414b-814e-c080901f9e93" providerId="AD" clId="Web-{3CF24980-9FC5-99CF-FA83-4F6E01E2EA35}" dt="2024-04-09T14:34:25.337" v="3744"/>
          <ac:cxnSpMkLst>
            <pc:docMk/>
            <pc:sldMk cId="2899944267" sldId="296"/>
            <ac:cxnSpMk id="13" creationId="{C0533F6F-3505-B758-756D-53A7B4DFB2D8}"/>
          </ac:cxnSpMkLst>
        </pc:cxnChg>
        <pc:cxnChg chg="del">
          <ac:chgData name="Muhammed Hasan" userId="S::muhammedhasan.bootcamp@justit.co.uk::678964b5-af9f-414b-814e-c080901f9e93" providerId="AD" clId="Web-{3CF24980-9FC5-99CF-FA83-4F6E01E2EA35}" dt="2024-04-09T14:34:28.025" v="3748"/>
          <ac:cxnSpMkLst>
            <pc:docMk/>
            <pc:sldMk cId="2899944267" sldId="296"/>
            <ac:cxnSpMk id="14" creationId="{140851DB-1D64-F656-49DD-558336714539}"/>
          </ac:cxnSpMkLst>
        </pc:cxnChg>
      </pc:sldChg>
      <pc:sldChg chg="add del replId">
        <pc:chgData name="Muhammed Hasan" userId="S::muhammedhasan.bootcamp@justit.co.uk::678964b5-af9f-414b-814e-c080901f9e93" providerId="AD" clId="Web-{3CF24980-9FC5-99CF-FA83-4F6E01E2EA35}" dt="2024-04-09T14:19:52.671" v="3552"/>
        <pc:sldMkLst>
          <pc:docMk/>
          <pc:sldMk cId="4089533488" sldId="296"/>
        </pc:sldMkLst>
      </pc:sldChg>
      <pc:sldChg chg="addSp delSp modSp add ord replId">
        <pc:chgData name="Muhammed Hasan" userId="S::muhammedhasan.bootcamp@justit.co.uk::678964b5-af9f-414b-814e-c080901f9e93" providerId="AD" clId="Web-{3CF24980-9FC5-99CF-FA83-4F6E01E2EA35}" dt="2024-04-09T15:06:54.050" v="4680" actId="20577"/>
        <pc:sldMkLst>
          <pc:docMk/>
          <pc:sldMk cId="4253255072" sldId="297"/>
        </pc:sldMkLst>
        <pc:spChg chg="mod">
          <ac:chgData name="Muhammed Hasan" userId="S::muhammedhasan.bootcamp@justit.co.uk::678964b5-af9f-414b-814e-c080901f9e93" providerId="AD" clId="Web-{3CF24980-9FC5-99CF-FA83-4F6E01E2EA35}" dt="2024-04-09T14:49:56.536" v="4148" actId="20577"/>
          <ac:spMkLst>
            <pc:docMk/>
            <pc:sldMk cId="4253255072" sldId="297"/>
            <ac:spMk id="4" creationId="{171A55DA-183A-4D18-85CD-0F3BC09D5269}"/>
          </ac:spMkLst>
        </pc:spChg>
        <pc:spChg chg="del">
          <ac:chgData name="Muhammed Hasan" userId="S::muhammedhasan.bootcamp@justit.co.uk::678964b5-af9f-414b-814e-c080901f9e93" providerId="AD" clId="Web-{3CF24980-9FC5-99CF-FA83-4F6E01E2EA35}" dt="2024-04-09T14:49:17.738" v="4137"/>
          <ac:spMkLst>
            <pc:docMk/>
            <pc:sldMk cId="4253255072" sldId="297"/>
            <ac:spMk id="5" creationId="{11FEAF3D-6FC9-46CB-B4A4-9B8CA760AE20}"/>
          </ac:spMkLst>
        </pc:spChg>
        <pc:spChg chg="del mod">
          <ac:chgData name="Muhammed Hasan" userId="S::muhammedhasan.bootcamp@justit.co.uk::678964b5-af9f-414b-814e-c080901f9e93" providerId="AD" clId="Web-{3CF24980-9FC5-99CF-FA83-4F6E01E2EA35}" dt="2024-04-09T14:49:06.581" v="4129"/>
          <ac:spMkLst>
            <pc:docMk/>
            <pc:sldMk cId="4253255072" sldId="297"/>
            <ac:spMk id="9" creationId="{B748946D-3736-83D5-F6D8-B509D9E80A0B}"/>
          </ac:spMkLst>
        </pc:spChg>
        <pc:spChg chg="del">
          <ac:chgData name="Muhammed Hasan" userId="S::muhammedhasan.bootcamp@justit.co.uk::678964b5-af9f-414b-814e-c080901f9e93" providerId="AD" clId="Web-{3CF24980-9FC5-99CF-FA83-4F6E01E2EA35}" dt="2024-04-09T14:49:10.847" v="4131"/>
          <ac:spMkLst>
            <pc:docMk/>
            <pc:sldMk cId="4253255072" sldId="297"/>
            <ac:spMk id="11" creationId="{E0DB357E-1172-8CED-0E24-3BF848C9F546}"/>
          </ac:spMkLst>
        </pc:spChg>
        <pc:spChg chg="add mod">
          <ac:chgData name="Muhammed Hasan" userId="S::muhammedhasan.bootcamp@justit.co.uk::678964b5-af9f-414b-814e-c080901f9e93" providerId="AD" clId="Web-{3CF24980-9FC5-99CF-FA83-4F6E01E2EA35}" dt="2024-04-09T14:56:57.720" v="4493" actId="1076"/>
          <ac:spMkLst>
            <pc:docMk/>
            <pc:sldMk cId="4253255072" sldId="297"/>
            <ac:spMk id="16" creationId="{66077072-5894-5C75-A295-68C914072661}"/>
          </ac:spMkLst>
        </pc:spChg>
        <pc:spChg chg="add mod">
          <ac:chgData name="Muhammed Hasan" userId="S::muhammedhasan.bootcamp@justit.co.uk::678964b5-af9f-414b-814e-c080901f9e93" providerId="AD" clId="Web-{3CF24980-9FC5-99CF-FA83-4F6E01E2EA35}" dt="2024-04-09T15:00:14.210" v="4595" actId="20577"/>
          <ac:spMkLst>
            <pc:docMk/>
            <pc:sldMk cId="4253255072" sldId="297"/>
            <ac:spMk id="19" creationId="{B4125110-34E5-2BB6-29CC-F18BA9A4D494}"/>
          </ac:spMkLst>
        </pc:spChg>
        <pc:spChg chg="add mod">
          <ac:chgData name="Muhammed Hasan" userId="S::muhammedhasan.bootcamp@justit.co.uk::678964b5-af9f-414b-814e-c080901f9e93" providerId="AD" clId="Web-{3CF24980-9FC5-99CF-FA83-4F6E01E2EA35}" dt="2024-04-09T15:06:54.050" v="4680" actId="20577"/>
          <ac:spMkLst>
            <pc:docMk/>
            <pc:sldMk cId="4253255072" sldId="297"/>
            <ac:spMk id="21" creationId="{80741F68-8FCE-33CE-DCFE-920F0A7F01AD}"/>
          </ac:spMkLst>
        </pc:spChg>
        <pc:grpChg chg="add mod">
          <ac:chgData name="Muhammed Hasan" userId="S::muhammedhasan.bootcamp@justit.co.uk::678964b5-af9f-414b-814e-c080901f9e93" providerId="AD" clId="Web-{3CF24980-9FC5-99CF-FA83-4F6E01E2EA35}" dt="2024-04-09T15:01:29.228" v="4628" actId="1076"/>
          <ac:grpSpMkLst>
            <pc:docMk/>
            <pc:sldMk cId="4253255072" sldId="297"/>
            <ac:grpSpMk id="22" creationId="{ED15CEC1-E3A3-CE9D-1E88-A68BA6C303D5}"/>
          </ac:grpSpMkLst>
        </pc:grpChg>
        <pc:picChg chg="del">
          <ac:chgData name="Muhammed Hasan" userId="S::muhammedhasan.bootcamp@justit.co.uk::678964b5-af9f-414b-814e-c080901f9e93" providerId="AD" clId="Web-{3CF24980-9FC5-99CF-FA83-4F6E01E2EA35}" dt="2024-04-09T14:49:14.597" v="4134"/>
          <ac:picMkLst>
            <pc:docMk/>
            <pc:sldMk cId="4253255072" sldId="297"/>
            <ac:picMk id="2" creationId="{545D9EF6-E65C-51BD-3C39-22C503381692}"/>
          </ac:picMkLst>
        </pc:picChg>
        <pc:picChg chg="del">
          <ac:chgData name="Muhammed Hasan" userId="S::muhammedhasan.bootcamp@justit.co.uk::678964b5-af9f-414b-814e-c080901f9e93" providerId="AD" clId="Web-{3CF24980-9FC5-99CF-FA83-4F6E01E2EA35}" dt="2024-04-09T14:49:15.300" v="4135"/>
          <ac:picMkLst>
            <pc:docMk/>
            <pc:sldMk cId="4253255072" sldId="297"/>
            <ac:picMk id="6" creationId="{93F85D34-5AFE-31A3-67FB-C5A7EEC68282}"/>
          </ac:picMkLst>
        </pc:picChg>
        <pc:picChg chg="del">
          <ac:chgData name="Muhammed Hasan" userId="S::muhammedhasan.bootcamp@justit.co.uk::678964b5-af9f-414b-814e-c080901f9e93" providerId="AD" clId="Web-{3CF24980-9FC5-99CF-FA83-4F6E01E2EA35}" dt="2024-04-09T14:49:13.925" v="4133"/>
          <ac:picMkLst>
            <pc:docMk/>
            <pc:sldMk cId="4253255072" sldId="297"/>
            <ac:picMk id="7" creationId="{86468755-ADAB-2727-A907-692E0EE117FB}"/>
          </ac:picMkLst>
        </pc:picChg>
        <pc:picChg chg="del">
          <ac:chgData name="Muhammed Hasan" userId="S::muhammedhasan.bootcamp@justit.co.uk::678964b5-af9f-414b-814e-c080901f9e93" providerId="AD" clId="Web-{3CF24980-9FC5-99CF-FA83-4F6E01E2EA35}" dt="2024-04-09T14:49:03.034" v="4126"/>
          <ac:picMkLst>
            <pc:docMk/>
            <pc:sldMk cId="4253255072" sldId="297"/>
            <ac:picMk id="8" creationId="{D85AED26-5D29-11DB-BDF0-7384342B17F9}"/>
          </ac:picMkLst>
        </pc:picChg>
        <pc:picChg chg="add del mod">
          <ac:chgData name="Muhammed Hasan" userId="S::muhammedhasan.bootcamp@justit.co.uk::678964b5-af9f-414b-814e-c080901f9e93" providerId="AD" clId="Web-{3CF24980-9FC5-99CF-FA83-4F6E01E2EA35}" dt="2024-04-09T14:50:05.021" v="4150"/>
          <ac:picMkLst>
            <pc:docMk/>
            <pc:sldMk cId="4253255072" sldId="297"/>
            <ac:picMk id="10" creationId="{9CB4DE47-E3D3-EA1E-6C14-76D48C3F8986}"/>
          </ac:picMkLst>
        </pc:picChg>
        <pc:picChg chg="add mod">
          <ac:chgData name="Muhammed Hasan" userId="S::muhammedhasan.bootcamp@justit.co.uk::678964b5-af9f-414b-814e-c080901f9e93" providerId="AD" clId="Web-{3CF24980-9FC5-99CF-FA83-4F6E01E2EA35}" dt="2024-04-09T14:59:20.990" v="4503" actId="1076"/>
          <ac:picMkLst>
            <pc:docMk/>
            <pc:sldMk cId="4253255072" sldId="297"/>
            <ac:picMk id="17" creationId="{EADD0B34-A8E8-60B5-C463-C25A5B3DD6F4}"/>
          </ac:picMkLst>
        </pc:picChg>
        <pc:picChg chg="add mod">
          <ac:chgData name="Muhammed Hasan" userId="S::muhammedhasan.bootcamp@justit.co.uk::678964b5-af9f-414b-814e-c080901f9e93" providerId="AD" clId="Web-{3CF24980-9FC5-99CF-FA83-4F6E01E2EA35}" dt="2024-04-09T14:59:15.974" v="4501" actId="1076"/>
          <ac:picMkLst>
            <pc:docMk/>
            <pc:sldMk cId="4253255072" sldId="297"/>
            <ac:picMk id="18" creationId="{EE6D2EBF-CCE2-2929-8288-79A79408C329}"/>
          </ac:picMkLst>
        </pc:picChg>
        <pc:cxnChg chg="del">
          <ac:chgData name="Muhammed Hasan" userId="S::muhammedhasan.bootcamp@justit.co.uk::678964b5-af9f-414b-814e-c080901f9e93" providerId="AD" clId="Web-{3CF24980-9FC5-99CF-FA83-4F6E01E2EA35}" dt="2024-04-09T14:49:13.144" v="4132"/>
          <ac:cxnSpMkLst>
            <pc:docMk/>
            <pc:sldMk cId="4253255072" sldId="297"/>
            <ac:cxnSpMk id="12" creationId="{8B8AB141-0715-5EFB-757A-641B135A2C7E}"/>
          </ac:cxnSpMkLst>
        </pc:cxnChg>
        <pc:cxnChg chg="del">
          <ac:chgData name="Muhammed Hasan" userId="S::muhammedhasan.bootcamp@justit.co.uk::678964b5-af9f-414b-814e-c080901f9e93" providerId="AD" clId="Web-{3CF24980-9FC5-99CF-FA83-4F6E01E2EA35}" dt="2024-04-09T14:49:09.128" v="4130"/>
          <ac:cxnSpMkLst>
            <pc:docMk/>
            <pc:sldMk cId="4253255072" sldId="297"/>
            <ac:cxnSpMk id="13" creationId="{C0533F6F-3505-B758-756D-53A7B4DFB2D8}"/>
          </ac:cxnSpMkLst>
        </pc:cxnChg>
        <pc:cxnChg chg="del">
          <ac:chgData name="Muhammed Hasan" userId="S::muhammedhasan.bootcamp@justit.co.uk::678964b5-af9f-414b-814e-c080901f9e93" providerId="AD" clId="Web-{3CF24980-9FC5-99CF-FA83-4F6E01E2EA35}" dt="2024-04-09T14:49:16.160" v="4136"/>
          <ac:cxnSpMkLst>
            <pc:docMk/>
            <pc:sldMk cId="4253255072" sldId="297"/>
            <ac:cxnSpMk id="14" creationId="{140851DB-1D64-F656-49DD-558336714539}"/>
          </ac:cxnSpMkLst>
        </pc:cxnChg>
      </pc:sldChg>
      <pc:sldChg chg="addSp delSp modSp add ord replId">
        <pc:chgData name="Muhammed Hasan" userId="S::muhammedhasan.bootcamp@justit.co.uk::678964b5-af9f-414b-814e-c080901f9e93" providerId="AD" clId="Web-{3CF24980-9FC5-99CF-FA83-4F6E01E2EA35}" dt="2024-04-09T15:14:38.126" v="4950" actId="1076"/>
        <pc:sldMkLst>
          <pc:docMk/>
          <pc:sldMk cId="1697703633" sldId="298"/>
        </pc:sldMkLst>
        <pc:spChg chg="mod">
          <ac:chgData name="Muhammed Hasan" userId="S::muhammedhasan.bootcamp@justit.co.uk::678964b5-af9f-414b-814e-c080901f9e93" providerId="AD" clId="Web-{3CF24980-9FC5-99CF-FA83-4F6E01E2EA35}" dt="2024-04-09T15:14:38.111" v="4947" actId="1076"/>
          <ac:spMkLst>
            <pc:docMk/>
            <pc:sldMk cId="1697703633" sldId="298"/>
            <ac:spMk id="4" creationId="{171A55DA-183A-4D18-85CD-0F3BC09D5269}"/>
          </ac:spMkLst>
        </pc:spChg>
        <pc:spChg chg="mod">
          <ac:chgData name="Muhammed Hasan" userId="S::muhammedhasan.bootcamp@justit.co.uk::678964b5-af9f-414b-814e-c080901f9e93" providerId="AD" clId="Web-{3CF24980-9FC5-99CF-FA83-4F6E01E2EA35}" dt="2024-04-09T15:14:38.126" v="4948" actId="1076"/>
          <ac:spMkLst>
            <pc:docMk/>
            <pc:sldMk cId="1697703633" sldId="298"/>
            <ac:spMk id="5" creationId="{11FEAF3D-6FC9-46CB-B4A4-9B8CA760AE20}"/>
          </ac:spMkLst>
        </pc:spChg>
        <pc:spChg chg="add mod">
          <ac:chgData name="Muhammed Hasan" userId="S::muhammedhasan.bootcamp@justit.co.uk::678964b5-af9f-414b-814e-c080901f9e93" providerId="AD" clId="Web-{3CF24980-9FC5-99CF-FA83-4F6E01E2EA35}" dt="2024-04-09T15:14:38.126" v="4950" actId="1076"/>
          <ac:spMkLst>
            <pc:docMk/>
            <pc:sldMk cId="1697703633" sldId="298"/>
            <ac:spMk id="7" creationId="{535601ED-5DAA-AACC-BAD6-9DBB4DFA972F}"/>
          </ac:spMkLst>
        </pc:spChg>
        <pc:spChg chg="del">
          <ac:chgData name="Muhammed Hasan" userId="S::muhammedhasan.bootcamp@justit.co.uk::678964b5-af9f-414b-814e-c080901f9e93" providerId="AD" clId="Web-{3CF24980-9FC5-99CF-FA83-4F6E01E2EA35}" dt="2024-04-09T15:04:07.530" v="4635"/>
          <ac:spMkLst>
            <pc:docMk/>
            <pc:sldMk cId="1697703633" sldId="298"/>
            <ac:spMk id="19" creationId="{986A7247-5C1B-7B2C-537A-694BDCDF511F}"/>
          </ac:spMkLst>
        </pc:spChg>
        <pc:spChg chg="del">
          <ac:chgData name="Muhammed Hasan" userId="S::muhammedhasan.bootcamp@justit.co.uk::678964b5-af9f-414b-814e-c080901f9e93" providerId="AD" clId="Web-{3CF24980-9FC5-99CF-FA83-4F6E01E2EA35}" dt="2024-04-09T15:04:33.359" v="4654"/>
          <ac:spMkLst>
            <pc:docMk/>
            <pc:sldMk cId="1697703633" sldId="298"/>
            <ac:spMk id="21" creationId="{E1F5E739-4160-7D89-9D4A-EE1F212682D1}"/>
          </ac:spMkLst>
        </pc:spChg>
        <pc:picChg chg="add mod">
          <ac:chgData name="Muhammed Hasan" userId="S::muhammedhasan.bootcamp@justit.co.uk::678964b5-af9f-414b-814e-c080901f9e93" providerId="AD" clId="Web-{3CF24980-9FC5-99CF-FA83-4F6E01E2EA35}" dt="2024-04-09T15:14:38.126" v="4949" actId="1076"/>
          <ac:picMkLst>
            <pc:docMk/>
            <pc:sldMk cId="1697703633" sldId="298"/>
            <ac:picMk id="2" creationId="{33C0EFF2-E2B7-8B87-CFCF-58B9B6C0A873}"/>
          </ac:picMkLst>
        </pc:picChg>
        <pc:picChg chg="add mod">
          <ac:chgData name="Muhammed Hasan" userId="S::muhammedhasan.bootcamp@justit.co.uk::678964b5-af9f-414b-814e-c080901f9e93" providerId="AD" clId="Web-{3CF24980-9FC5-99CF-FA83-4F6E01E2EA35}" dt="2024-04-09T15:13:42.703" v="4843" actId="1076"/>
          <ac:picMkLst>
            <pc:docMk/>
            <pc:sldMk cId="1697703633" sldId="298"/>
            <ac:picMk id="6" creationId="{E5AA7C0C-C528-3982-D67C-6BBAF44B56AD}"/>
          </ac:picMkLst>
        </pc:picChg>
        <pc:picChg chg="del">
          <ac:chgData name="Muhammed Hasan" userId="S::muhammedhasan.bootcamp@justit.co.uk::678964b5-af9f-414b-814e-c080901f9e93" providerId="AD" clId="Web-{3CF24980-9FC5-99CF-FA83-4F6E01E2EA35}" dt="2024-04-09T15:04:04.217" v="4631"/>
          <ac:picMkLst>
            <pc:docMk/>
            <pc:sldMk cId="1697703633" sldId="298"/>
            <ac:picMk id="10" creationId="{8F77DC0D-D925-C00C-154E-6E650D24AAE4}"/>
          </ac:picMkLst>
        </pc:picChg>
        <pc:picChg chg="del">
          <ac:chgData name="Muhammed Hasan" userId="S::muhammedhasan.bootcamp@justit.co.uk::678964b5-af9f-414b-814e-c080901f9e93" providerId="AD" clId="Web-{3CF24980-9FC5-99CF-FA83-4F6E01E2EA35}" dt="2024-04-09T15:04:04.780" v="4632"/>
          <ac:picMkLst>
            <pc:docMk/>
            <pc:sldMk cId="1697703633" sldId="298"/>
            <ac:picMk id="15" creationId="{8F7C97CF-D3AE-AF01-E5C4-B259CBD970D9}"/>
          </ac:picMkLst>
        </pc:picChg>
        <pc:picChg chg="del">
          <ac:chgData name="Muhammed Hasan" userId="S::muhammedhasan.bootcamp@justit.co.uk::678964b5-af9f-414b-814e-c080901f9e93" providerId="AD" clId="Web-{3CF24980-9FC5-99CF-FA83-4F6E01E2EA35}" dt="2024-04-09T15:04:05.326" v="4633"/>
          <ac:picMkLst>
            <pc:docMk/>
            <pc:sldMk cId="1697703633" sldId="298"/>
            <ac:picMk id="17" creationId="{D7AEB818-9C25-2B77-27C2-4037FDE6984E}"/>
          </ac:picMkLst>
        </pc:picChg>
        <pc:picChg chg="del">
          <ac:chgData name="Muhammed Hasan" userId="S::muhammedhasan.bootcamp@justit.co.uk::678964b5-af9f-414b-814e-c080901f9e93" providerId="AD" clId="Web-{3CF24980-9FC5-99CF-FA83-4F6E01E2EA35}" dt="2024-04-09T15:04:05.873" v="4634"/>
          <ac:picMkLst>
            <pc:docMk/>
            <pc:sldMk cId="1697703633" sldId="298"/>
            <ac:picMk id="20" creationId="{B0073295-FB5E-31B9-42CA-8111B209EC3E}"/>
          </ac:picMkLst>
        </pc:picChg>
      </pc:sldChg>
      <pc:sldChg chg="addSp delSp modSp add replId">
        <pc:chgData name="Muhammed Hasan" userId="S::muhammedhasan.bootcamp@justit.co.uk::678964b5-af9f-414b-814e-c080901f9e93" providerId="AD" clId="Web-{3CF24980-9FC5-99CF-FA83-4F6E01E2EA35}" dt="2024-04-09T15:25:35.802" v="5461" actId="1076"/>
        <pc:sldMkLst>
          <pc:docMk/>
          <pc:sldMk cId="3624898075" sldId="299"/>
        </pc:sldMkLst>
        <pc:spChg chg="mod">
          <ac:chgData name="Muhammed Hasan" userId="S::muhammedhasan.bootcamp@justit.co.uk::678964b5-af9f-414b-814e-c080901f9e93" providerId="AD" clId="Web-{3CF24980-9FC5-99CF-FA83-4F6E01E2EA35}" dt="2024-04-09T15:20:40.434" v="4958" actId="20577"/>
          <ac:spMkLst>
            <pc:docMk/>
            <pc:sldMk cId="3624898075" sldId="299"/>
            <ac:spMk id="4" creationId="{171A55DA-183A-4D18-85CD-0F3BC09D5269}"/>
          </ac:spMkLst>
        </pc:spChg>
        <pc:spChg chg="mod">
          <ac:chgData name="Muhammed Hasan" userId="S::muhammedhasan.bootcamp@justit.co.uk::678964b5-af9f-414b-814e-c080901f9e93" providerId="AD" clId="Web-{3CF24980-9FC5-99CF-FA83-4F6E01E2EA35}" dt="2024-04-09T15:25:31.458" v="5460" actId="20577"/>
          <ac:spMkLst>
            <pc:docMk/>
            <pc:sldMk cId="3624898075" sldId="299"/>
            <ac:spMk id="5" creationId="{11FEAF3D-6FC9-46CB-B4A4-9B8CA760AE20}"/>
          </ac:spMkLst>
        </pc:spChg>
        <pc:grpChg chg="mod">
          <ac:chgData name="Muhammed Hasan" userId="S::muhammedhasan.bootcamp@justit.co.uk::678964b5-af9f-414b-814e-c080901f9e93" providerId="AD" clId="Web-{3CF24980-9FC5-99CF-FA83-4F6E01E2EA35}" dt="2024-04-09T15:25:35.802" v="5461" actId="1076"/>
          <ac:grpSpMkLst>
            <pc:docMk/>
            <pc:sldMk cId="3624898075" sldId="299"/>
            <ac:grpSpMk id="8" creationId="{510264D3-3B0F-8246-F812-FBD3FC3254D2}"/>
          </ac:grpSpMkLst>
        </pc:grpChg>
        <pc:picChg chg="del">
          <ac:chgData name="Muhammed Hasan" userId="S::muhammedhasan.bootcamp@justit.co.uk::678964b5-af9f-414b-814e-c080901f9e93" providerId="AD" clId="Web-{3CF24980-9FC5-99CF-FA83-4F6E01E2EA35}" dt="2024-04-09T15:20:47.778" v="4961"/>
          <ac:picMkLst>
            <pc:docMk/>
            <pc:sldMk cId="3624898075" sldId="299"/>
            <ac:picMk id="2" creationId="{8242D491-0F9E-8FF9-5DDA-5F2085B07C98}"/>
          </ac:picMkLst>
        </pc:picChg>
        <pc:picChg chg="del">
          <ac:chgData name="Muhammed Hasan" userId="S::muhammedhasan.bootcamp@justit.co.uk::678964b5-af9f-414b-814e-c080901f9e93" providerId="AD" clId="Web-{3CF24980-9FC5-99CF-FA83-4F6E01E2EA35}" dt="2024-04-09T15:20:49.340" v="4962"/>
          <ac:picMkLst>
            <pc:docMk/>
            <pc:sldMk cId="3624898075" sldId="299"/>
            <ac:picMk id="6" creationId="{8ABF8A13-3414-C9BF-4D66-64AEAD6DAB00}"/>
          </ac:picMkLst>
        </pc:picChg>
        <pc:picChg chg="del">
          <ac:chgData name="Muhammed Hasan" userId="S::muhammedhasan.bootcamp@justit.co.uk::678964b5-af9f-414b-814e-c080901f9e93" providerId="AD" clId="Web-{3CF24980-9FC5-99CF-FA83-4F6E01E2EA35}" dt="2024-04-09T15:20:46.746" v="4959"/>
          <ac:picMkLst>
            <pc:docMk/>
            <pc:sldMk cId="3624898075" sldId="299"/>
            <ac:picMk id="7" creationId="{63240F30-104C-F368-E95C-A057A8A48871}"/>
          </ac:picMkLst>
        </pc:picChg>
        <pc:picChg chg="add mod">
          <ac:chgData name="Muhammed Hasan" userId="S::muhammedhasan.bootcamp@justit.co.uk::678964b5-af9f-414b-814e-c080901f9e93" providerId="AD" clId="Web-{3CF24980-9FC5-99CF-FA83-4F6E01E2EA35}" dt="2024-04-09T15:21:41.295" v="4976" actId="1076"/>
          <ac:picMkLst>
            <pc:docMk/>
            <pc:sldMk cId="3624898075" sldId="299"/>
            <ac:picMk id="9" creationId="{6D27793A-79AC-83CE-B42E-8266A299B826}"/>
          </ac:picMkLst>
        </pc:picChg>
        <pc:picChg chg="del">
          <ac:chgData name="Muhammed Hasan" userId="S::muhammedhasan.bootcamp@justit.co.uk::678964b5-af9f-414b-814e-c080901f9e93" providerId="AD" clId="Web-{3CF24980-9FC5-99CF-FA83-4F6E01E2EA35}" dt="2024-04-09T15:20:47.168" v="4960"/>
          <ac:picMkLst>
            <pc:docMk/>
            <pc:sldMk cId="3624898075" sldId="299"/>
            <ac:picMk id="10" creationId="{0E596101-29F1-929B-408A-624FDD151E2E}"/>
          </ac:picMkLst>
        </pc:picChg>
        <pc:picChg chg="add mod">
          <ac:chgData name="Muhammed Hasan" userId="S::muhammedhasan.bootcamp@justit.co.uk::678964b5-af9f-414b-814e-c080901f9e93" providerId="AD" clId="Web-{3CF24980-9FC5-99CF-FA83-4F6E01E2EA35}" dt="2024-04-09T15:21:42.326" v="4977" actId="1076"/>
          <ac:picMkLst>
            <pc:docMk/>
            <pc:sldMk cId="3624898075" sldId="299"/>
            <ac:picMk id="11" creationId="{0DD4BA44-B8DB-D3DD-FC49-95106A997080}"/>
          </ac:picMkLst>
        </pc:picChg>
      </pc:sldChg>
      <pc:sldChg chg="delSp modSp add replId">
        <pc:chgData name="Muhammed Hasan" userId="S::muhammedhasan.bootcamp@justit.co.uk::678964b5-af9f-414b-814e-c080901f9e93" providerId="AD" clId="Web-{3CF24980-9FC5-99CF-FA83-4F6E01E2EA35}" dt="2024-04-09T15:27:08.054" v="5487"/>
        <pc:sldMkLst>
          <pc:docMk/>
          <pc:sldMk cId="8469168" sldId="300"/>
        </pc:sldMkLst>
        <pc:spChg chg="mod">
          <ac:chgData name="Muhammed Hasan" userId="S::muhammedhasan.bootcamp@justit.co.uk::678964b5-af9f-414b-814e-c080901f9e93" providerId="AD" clId="Web-{3CF24980-9FC5-99CF-FA83-4F6E01E2EA35}" dt="2024-04-09T15:26:48.569" v="5472" actId="20577"/>
          <ac:spMkLst>
            <pc:docMk/>
            <pc:sldMk cId="8469168" sldId="300"/>
            <ac:spMk id="4" creationId="{171A55DA-183A-4D18-85CD-0F3BC09D5269}"/>
          </ac:spMkLst>
        </pc:spChg>
        <pc:spChg chg="mod">
          <ac:chgData name="Muhammed Hasan" userId="S::muhammedhasan.bootcamp@justit.co.uk::678964b5-af9f-414b-814e-c080901f9e93" providerId="AD" clId="Web-{3CF24980-9FC5-99CF-FA83-4F6E01E2EA35}" dt="2024-04-09T15:27:03.476" v="5483" actId="20577"/>
          <ac:spMkLst>
            <pc:docMk/>
            <pc:sldMk cId="8469168" sldId="300"/>
            <ac:spMk id="5" creationId="{11FEAF3D-6FC9-46CB-B4A4-9B8CA760AE20}"/>
          </ac:spMkLst>
        </pc:spChg>
        <pc:spChg chg="del mod">
          <ac:chgData name="Muhammed Hasan" userId="S::muhammedhasan.bootcamp@justit.co.uk::678964b5-af9f-414b-814e-c080901f9e93" providerId="AD" clId="Web-{3CF24980-9FC5-99CF-FA83-4F6E01E2EA35}" dt="2024-04-09T15:27:08.054" v="5487"/>
          <ac:spMkLst>
            <pc:docMk/>
            <pc:sldMk cId="8469168" sldId="300"/>
            <ac:spMk id="7" creationId="{535601ED-5DAA-AACC-BAD6-9DBB4DFA972F}"/>
          </ac:spMkLst>
        </pc:spChg>
        <pc:picChg chg="del">
          <ac:chgData name="Muhammed Hasan" userId="S::muhammedhasan.bootcamp@justit.co.uk::678964b5-af9f-414b-814e-c080901f9e93" providerId="AD" clId="Web-{3CF24980-9FC5-99CF-FA83-4F6E01E2EA35}" dt="2024-04-09T15:27:05.367" v="5484"/>
          <ac:picMkLst>
            <pc:docMk/>
            <pc:sldMk cId="8469168" sldId="300"/>
            <ac:picMk id="2" creationId="{33C0EFF2-E2B7-8B87-CFCF-58B9B6C0A873}"/>
          </ac:picMkLst>
        </pc:picChg>
        <pc:picChg chg="del">
          <ac:chgData name="Muhammed Hasan" userId="S::muhammedhasan.bootcamp@justit.co.uk::678964b5-af9f-414b-814e-c080901f9e93" providerId="AD" clId="Web-{3CF24980-9FC5-99CF-FA83-4F6E01E2EA35}" dt="2024-04-09T15:27:05.664" v="5485"/>
          <ac:picMkLst>
            <pc:docMk/>
            <pc:sldMk cId="8469168" sldId="300"/>
            <ac:picMk id="6" creationId="{E5AA7C0C-C528-3982-D67C-6BBAF44B56AD}"/>
          </ac:picMkLst>
        </pc:picChg>
      </pc:sldChg>
      <pc:sldChg chg="add del replId">
        <pc:chgData name="Muhammed Hasan" userId="S::muhammedhasan.bootcamp@justit.co.uk::678964b5-af9f-414b-814e-c080901f9e93" providerId="AD" clId="Web-{3CF24980-9FC5-99CF-FA83-4F6E01E2EA35}" dt="2024-04-09T15:26:13.272" v="5463"/>
        <pc:sldMkLst>
          <pc:docMk/>
          <pc:sldMk cId="1480609573" sldId="300"/>
        </pc:sldMkLst>
      </pc:sldChg>
      <pc:sldChg chg="modSp add replId">
        <pc:chgData name="Muhammed Hasan" userId="S::muhammedhasan.bootcamp@justit.co.uk::678964b5-af9f-414b-814e-c080901f9e93" providerId="AD" clId="Web-{3CF24980-9FC5-99CF-FA83-4F6E01E2EA35}" dt="2024-04-09T15:27:43.384" v="5499" actId="20577"/>
        <pc:sldMkLst>
          <pc:docMk/>
          <pc:sldMk cId="3149380204" sldId="301"/>
        </pc:sldMkLst>
        <pc:spChg chg="mod">
          <ac:chgData name="Muhammed Hasan" userId="S::muhammedhasan.bootcamp@justit.co.uk::678964b5-af9f-414b-814e-c080901f9e93" providerId="AD" clId="Web-{3CF24980-9FC5-99CF-FA83-4F6E01E2EA35}" dt="2024-04-09T15:27:38.962" v="5495" actId="20577"/>
          <ac:spMkLst>
            <pc:docMk/>
            <pc:sldMk cId="3149380204" sldId="301"/>
            <ac:spMk id="4" creationId="{171A55DA-183A-4D18-85CD-0F3BC09D5269}"/>
          </ac:spMkLst>
        </pc:spChg>
        <pc:spChg chg="mod">
          <ac:chgData name="Muhammed Hasan" userId="S::muhammedhasan.bootcamp@justit.co.uk::678964b5-af9f-414b-814e-c080901f9e93" providerId="AD" clId="Web-{3CF24980-9FC5-99CF-FA83-4F6E01E2EA35}" dt="2024-04-09T15:27:43.384" v="5499" actId="20577"/>
          <ac:spMkLst>
            <pc:docMk/>
            <pc:sldMk cId="3149380204" sldId="301"/>
            <ac:spMk id="5" creationId="{11FEAF3D-6FC9-46CB-B4A4-9B8CA760AE20}"/>
          </ac:spMkLst>
        </pc:spChg>
      </pc:sldChg>
    </pc:docChg>
  </pc:docChgLst>
  <pc:docChgLst>
    <pc:chgData name="Ruby Pepper" userId="S::rubypepper.bootcamp@justit.co.uk::2eed93bc-1efb-48c6-abac-048c028fc711" providerId="AD" clId="Web-{6B8A275E-945F-5746-304B-19662D94AD67}"/>
    <pc:docChg chg="delSld modSld">
      <pc:chgData name="Ruby Pepper" userId="S::rubypepper.bootcamp@justit.co.uk::2eed93bc-1efb-48c6-abac-048c028fc711" providerId="AD" clId="Web-{6B8A275E-945F-5746-304B-19662D94AD67}" dt="2024-04-10T14:55:12.061" v="1498" actId="20577"/>
      <pc:docMkLst>
        <pc:docMk/>
      </pc:docMkLst>
      <pc:sldChg chg="addSp delSp modSp">
        <pc:chgData name="Ruby Pepper" userId="S::rubypepper.bootcamp@justit.co.uk::2eed93bc-1efb-48c6-abac-048c028fc711" providerId="AD" clId="Web-{6B8A275E-945F-5746-304B-19662D94AD67}" dt="2024-04-10T14:55:12.061" v="1498" actId="20577"/>
        <pc:sldMkLst>
          <pc:docMk/>
          <pc:sldMk cId="3402561714" sldId="268"/>
        </pc:sldMkLst>
        <pc:spChg chg="add del mod">
          <ac:chgData name="Ruby Pepper" userId="S::rubypepper.bootcamp@justit.co.uk::2eed93bc-1efb-48c6-abac-048c028fc711" providerId="AD" clId="Web-{6B8A275E-945F-5746-304B-19662D94AD67}" dt="2024-04-10T08:34:13.760" v="5"/>
          <ac:spMkLst>
            <pc:docMk/>
            <pc:sldMk cId="3402561714" sldId="268"/>
            <ac:spMk id="2" creationId="{CB0D3B32-7274-796E-E5AD-D9C707B1F1D7}"/>
          </ac:spMkLst>
        </pc:spChg>
        <pc:spChg chg="mod">
          <ac:chgData name="Ruby Pepper" userId="S::rubypepper.bootcamp@justit.co.uk::2eed93bc-1efb-48c6-abac-048c028fc711" providerId="AD" clId="Web-{6B8A275E-945F-5746-304B-19662D94AD67}" dt="2024-04-10T14:16:23.808" v="1317" actId="20577"/>
          <ac:spMkLst>
            <pc:docMk/>
            <pc:sldMk cId="3402561714" sldId="268"/>
            <ac:spMk id="5" creationId="{11FEAF3D-6FC9-46CB-B4A4-9B8CA760AE20}"/>
          </ac:spMkLst>
        </pc:spChg>
        <pc:spChg chg="add mod">
          <ac:chgData name="Ruby Pepper" userId="S::rubypepper.bootcamp@justit.co.uk::2eed93bc-1efb-48c6-abac-048c028fc711" providerId="AD" clId="Web-{6B8A275E-945F-5746-304B-19662D94AD67}" dt="2024-04-10T14:55:12.061" v="1498" actId="20577"/>
          <ac:spMkLst>
            <pc:docMk/>
            <pc:sldMk cId="3402561714" sldId="268"/>
            <ac:spMk id="6" creationId="{CB0D3B32-7274-796E-E5AD-D9C707B1F1D7}"/>
          </ac:spMkLst>
        </pc:spChg>
        <pc:spChg chg="add mod">
          <ac:chgData name="Ruby Pepper" userId="S::rubypepper.bootcamp@justit.co.uk::2eed93bc-1efb-48c6-abac-048c028fc711" providerId="AD" clId="Web-{6B8A275E-945F-5746-304B-19662D94AD67}" dt="2024-04-10T09:24:15.908" v="336" actId="1076"/>
          <ac:spMkLst>
            <pc:docMk/>
            <pc:sldMk cId="3402561714" sldId="268"/>
            <ac:spMk id="7" creationId="{7F32B47F-ADA6-F704-8140-C998A2412D59}"/>
          </ac:spMkLst>
        </pc:spChg>
      </pc:sldChg>
      <pc:sldChg chg="addSp delSp modSp">
        <pc:chgData name="Ruby Pepper" userId="S::rubypepper.bootcamp@justit.co.uk::2eed93bc-1efb-48c6-abac-048c028fc711" providerId="AD" clId="Web-{6B8A275E-945F-5746-304B-19662D94AD67}" dt="2024-04-10T14:25:51.582" v="1328" actId="1076"/>
        <pc:sldMkLst>
          <pc:docMk/>
          <pc:sldMk cId="1426090875" sldId="277"/>
        </pc:sldMkLst>
        <pc:spChg chg="del">
          <ac:chgData name="Ruby Pepper" userId="S::rubypepper.bootcamp@justit.co.uk::2eed93bc-1efb-48c6-abac-048c028fc711" providerId="AD" clId="Web-{6B8A275E-945F-5746-304B-19662D94AD67}" dt="2024-04-10T08:45:59.889" v="20"/>
          <ac:spMkLst>
            <pc:docMk/>
            <pc:sldMk cId="1426090875" sldId="277"/>
            <ac:spMk id="4" creationId="{171A55DA-183A-4D18-85CD-0F3BC09D5269}"/>
          </ac:spMkLst>
        </pc:spChg>
        <pc:spChg chg="add del">
          <ac:chgData name="Ruby Pepper" userId="S::rubypepper.bootcamp@justit.co.uk::2eed93bc-1efb-48c6-abac-048c028fc711" providerId="AD" clId="Web-{6B8A275E-945F-5746-304B-19662D94AD67}" dt="2024-04-10T11:12:36.966" v="369"/>
          <ac:spMkLst>
            <pc:docMk/>
            <pc:sldMk cId="1426090875" sldId="277"/>
            <ac:spMk id="4" creationId="{DF9B6007-C1D0-1380-5B63-C306B6C0E208}"/>
          </ac:spMkLst>
        </pc:spChg>
        <pc:spChg chg="mod">
          <ac:chgData name="Ruby Pepper" userId="S::rubypepper.bootcamp@justit.co.uk::2eed93bc-1efb-48c6-abac-048c028fc711" providerId="AD" clId="Web-{6B8A275E-945F-5746-304B-19662D94AD67}" dt="2024-04-10T14:25:40.909" v="1327" actId="1076"/>
          <ac:spMkLst>
            <pc:docMk/>
            <pc:sldMk cId="1426090875" sldId="277"/>
            <ac:spMk id="5" creationId="{11FEAF3D-6FC9-46CB-B4A4-9B8CA760AE20}"/>
          </ac:spMkLst>
        </pc:spChg>
        <pc:spChg chg="add mod">
          <ac:chgData name="Ruby Pepper" userId="S::rubypepper.bootcamp@justit.co.uk::2eed93bc-1efb-48c6-abac-048c028fc711" providerId="AD" clId="Web-{6B8A275E-945F-5746-304B-19662D94AD67}" dt="2024-04-10T14:25:36.909" v="1326" actId="1076"/>
          <ac:spMkLst>
            <pc:docMk/>
            <pc:sldMk cId="1426090875" sldId="277"/>
            <ac:spMk id="9" creationId="{2DEC51CB-15F3-7619-E03A-B851F0B88E1F}"/>
          </ac:spMkLst>
        </pc:spChg>
        <pc:spChg chg="add mod">
          <ac:chgData name="Ruby Pepper" userId="S::rubypepper.bootcamp@justit.co.uk::2eed93bc-1efb-48c6-abac-048c028fc711" providerId="AD" clId="Web-{6B8A275E-945F-5746-304B-19662D94AD67}" dt="2024-04-10T14:25:51.582" v="1328" actId="1076"/>
          <ac:spMkLst>
            <pc:docMk/>
            <pc:sldMk cId="1426090875" sldId="277"/>
            <ac:spMk id="10" creationId="{A50AE23A-B23A-74AB-6A32-8864B7B66927}"/>
          </ac:spMkLst>
        </pc:spChg>
        <pc:spChg chg="add mod">
          <ac:chgData name="Ruby Pepper" userId="S::rubypepper.bootcamp@justit.co.uk::2eed93bc-1efb-48c6-abac-048c028fc711" providerId="AD" clId="Web-{6B8A275E-945F-5746-304B-19662D94AD67}" dt="2024-04-10T14:11:49.790" v="1291" actId="20577"/>
          <ac:spMkLst>
            <pc:docMk/>
            <pc:sldMk cId="1426090875" sldId="277"/>
            <ac:spMk id="11" creationId="{A16F2E23-BD44-FC7B-084B-6C379356B423}"/>
          </ac:spMkLst>
        </pc:spChg>
        <pc:spChg chg="add mod">
          <ac:chgData name="Ruby Pepper" userId="S::rubypepper.bootcamp@justit.co.uk::2eed93bc-1efb-48c6-abac-048c028fc711" providerId="AD" clId="Web-{6B8A275E-945F-5746-304B-19662D94AD67}" dt="2024-04-10T14:23:38.072" v="1318" actId="20577"/>
          <ac:spMkLst>
            <pc:docMk/>
            <pc:sldMk cId="1426090875" sldId="277"/>
            <ac:spMk id="12" creationId="{DB90D55E-CA1A-9BE2-FEBA-18CDEDDD0501}"/>
          </ac:spMkLst>
        </pc:spChg>
        <pc:spChg chg="del">
          <ac:chgData name="Ruby Pepper" userId="S::rubypepper.bootcamp@justit.co.uk::2eed93bc-1efb-48c6-abac-048c028fc711" providerId="AD" clId="Web-{6B8A275E-945F-5746-304B-19662D94AD67}" dt="2024-04-10T08:45:44.920" v="17"/>
          <ac:spMkLst>
            <pc:docMk/>
            <pc:sldMk cId="1426090875" sldId="277"/>
            <ac:spMk id="51" creationId="{66F5A58D-5B61-923E-3731-F868FC6BF4F3}"/>
          </ac:spMkLst>
        </pc:spChg>
        <pc:spChg chg="del mod">
          <ac:chgData name="Ruby Pepper" userId="S::rubypepper.bootcamp@justit.co.uk::2eed93bc-1efb-48c6-abac-048c028fc711" providerId="AD" clId="Web-{6B8A275E-945F-5746-304B-19662D94AD67}" dt="2024-04-10T08:45:50.170" v="19"/>
          <ac:spMkLst>
            <pc:docMk/>
            <pc:sldMk cId="1426090875" sldId="277"/>
            <ac:spMk id="54" creationId="{DA2BC9DD-FDDF-470C-1C20-89D100F3EE16}"/>
          </ac:spMkLst>
        </pc:spChg>
        <pc:picChg chg="mod">
          <ac:chgData name="Ruby Pepper" userId="S::rubypepper.bootcamp@justit.co.uk::2eed93bc-1efb-48c6-abac-048c028fc711" providerId="AD" clId="Web-{6B8A275E-945F-5746-304B-19662D94AD67}" dt="2024-04-10T14:06:23.580" v="1275" actId="1076"/>
          <ac:picMkLst>
            <pc:docMk/>
            <pc:sldMk cId="1426090875" sldId="277"/>
            <ac:picMk id="2" creationId="{2C22749D-4341-4AD3-1E39-B484D9943FE6}"/>
          </ac:picMkLst>
        </pc:picChg>
        <pc:picChg chg="mod">
          <ac:chgData name="Ruby Pepper" userId="S::rubypepper.bootcamp@justit.co.uk::2eed93bc-1efb-48c6-abac-048c028fc711" providerId="AD" clId="Web-{6B8A275E-945F-5746-304B-19662D94AD67}" dt="2024-04-10T14:02:35.424" v="1225" actId="14100"/>
          <ac:picMkLst>
            <pc:docMk/>
            <pc:sldMk cId="1426090875" sldId="277"/>
            <ac:picMk id="6" creationId="{0F1E867F-D09C-AB4F-DF01-5EF60218301A}"/>
          </ac:picMkLst>
        </pc:picChg>
        <pc:picChg chg="mod">
          <ac:chgData name="Ruby Pepper" userId="S::rubypepper.bootcamp@justit.co.uk::2eed93bc-1efb-48c6-abac-048c028fc711" providerId="AD" clId="Web-{6B8A275E-945F-5746-304B-19662D94AD67}" dt="2024-04-10T13:56:55.994" v="1217" actId="14100"/>
          <ac:picMkLst>
            <pc:docMk/>
            <pc:sldMk cId="1426090875" sldId="277"/>
            <ac:picMk id="7" creationId="{376BC819-DEC0-9A04-C23D-8C33A367241B}"/>
          </ac:picMkLst>
        </pc:picChg>
        <pc:picChg chg="mod">
          <ac:chgData name="Ruby Pepper" userId="S::rubypepper.bootcamp@justit.co.uk::2eed93bc-1efb-48c6-abac-048c028fc711" providerId="AD" clId="Web-{6B8A275E-945F-5746-304B-19662D94AD67}" dt="2024-04-10T14:25:27.971" v="1325" actId="1076"/>
          <ac:picMkLst>
            <pc:docMk/>
            <pc:sldMk cId="1426090875" sldId="277"/>
            <ac:picMk id="8" creationId="{8A5845D2-4389-2468-4D01-F51A96342E53}"/>
          </ac:picMkLst>
        </pc:picChg>
        <pc:picChg chg="mod">
          <ac:chgData name="Ruby Pepper" userId="S::rubypepper.bootcamp@justit.co.uk::2eed93bc-1efb-48c6-abac-048c028fc711" providerId="AD" clId="Web-{6B8A275E-945F-5746-304B-19662D94AD67}" dt="2024-04-10T14:06:19.423" v="1274" actId="1076"/>
          <ac:picMkLst>
            <pc:docMk/>
            <pc:sldMk cId="1426090875" sldId="277"/>
            <ac:picMk id="52" creationId="{0B253277-BF7B-F66B-F1A4-B85EB6436BB2}"/>
          </ac:picMkLst>
        </pc:picChg>
      </pc:sldChg>
      <pc:sldChg chg="addSp delSp modSp">
        <pc:chgData name="Ruby Pepper" userId="S::rubypepper.bootcamp@justit.co.uk::2eed93bc-1efb-48c6-abac-048c028fc711" providerId="AD" clId="Web-{6B8A275E-945F-5746-304B-19662D94AD67}" dt="2024-04-10T14:35:16.042" v="1362" actId="14100"/>
        <pc:sldMkLst>
          <pc:docMk/>
          <pc:sldMk cId="540195603" sldId="278"/>
        </pc:sldMkLst>
        <pc:spChg chg="mod">
          <ac:chgData name="Ruby Pepper" userId="S::rubypepper.bootcamp@justit.co.uk::2eed93bc-1efb-48c6-abac-048c028fc711" providerId="AD" clId="Web-{6B8A275E-945F-5746-304B-19662D94AD67}" dt="2024-04-10T09:48:11.714" v="339" actId="20577"/>
          <ac:spMkLst>
            <pc:docMk/>
            <pc:sldMk cId="540195603" sldId="278"/>
            <ac:spMk id="3" creationId="{CE6AF7FE-5978-4B5F-90E1-044AC25EC230}"/>
          </ac:spMkLst>
        </pc:spChg>
        <pc:spChg chg="del">
          <ac:chgData name="Ruby Pepper" userId="S::rubypepper.bootcamp@justit.co.uk::2eed93bc-1efb-48c6-abac-048c028fc711" providerId="AD" clId="Web-{6B8A275E-945F-5746-304B-19662D94AD67}" dt="2024-04-10T08:46:11.953" v="21"/>
          <ac:spMkLst>
            <pc:docMk/>
            <pc:sldMk cId="540195603" sldId="278"/>
            <ac:spMk id="4" creationId="{171A55DA-183A-4D18-85CD-0F3BC09D5269}"/>
          </ac:spMkLst>
        </pc:spChg>
        <pc:spChg chg="mod">
          <ac:chgData name="Ruby Pepper" userId="S::rubypepper.bootcamp@justit.co.uk::2eed93bc-1efb-48c6-abac-048c028fc711" providerId="AD" clId="Web-{6B8A275E-945F-5746-304B-19662D94AD67}" dt="2024-04-10T14:13:42.516" v="1300" actId="1076"/>
          <ac:spMkLst>
            <pc:docMk/>
            <pc:sldMk cId="540195603" sldId="278"/>
            <ac:spMk id="5" creationId="{11FEAF3D-6FC9-46CB-B4A4-9B8CA760AE20}"/>
          </ac:spMkLst>
        </pc:spChg>
        <pc:spChg chg="add mod">
          <ac:chgData name="Ruby Pepper" userId="S::rubypepper.bootcamp@justit.co.uk::2eed93bc-1efb-48c6-abac-048c028fc711" providerId="AD" clId="Web-{6B8A275E-945F-5746-304B-19662D94AD67}" dt="2024-04-10T14:28:18.592" v="1329" actId="1076"/>
          <ac:spMkLst>
            <pc:docMk/>
            <pc:sldMk cId="540195603" sldId="278"/>
            <ac:spMk id="7" creationId="{4ED0C3E2-2CF3-BB2B-9877-E16A81A6F464}"/>
          </ac:spMkLst>
        </pc:spChg>
        <pc:spChg chg="add mod">
          <ac:chgData name="Ruby Pepper" userId="S::rubypepper.bootcamp@justit.co.uk::2eed93bc-1efb-48c6-abac-048c028fc711" providerId="AD" clId="Web-{6B8A275E-945F-5746-304B-19662D94AD67}" dt="2024-04-10T14:34:33.586" v="1361" actId="20577"/>
          <ac:spMkLst>
            <pc:docMk/>
            <pc:sldMk cId="540195603" sldId="278"/>
            <ac:spMk id="8" creationId="{0B7BD9DC-0DDF-DD1A-21C4-5B0C0F7D4339}"/>
          </ac:spMkLst>
        </pc:spChg>
        <pc:spChg chg="add mod">
          <ac:chgData name="Ruby Pepper" userId="S::rubypepper.bootcamp@justit.co.uk::2eed93bc-1efb-48c6-abac-048c028fc711" providerId="AD" clId="Web-{6B8A275E-945F-5746-304B-19662D94AD67}" dt="2024-04-10T14:13:16.374" v="1298" actId="20577"/>
          <ac:spMkLst>
            <pc:docMk/>
            <pc:sldMk cId="540195603" sldId="278"/>
            <ac:spMk id="9" creationId="{571056EE-4D6E-6D2B-3C26-A105AC1F0AAF}"/>
          </ac:spMkLst>
        </pc:spChg>
        <pc:spChg chg="del">
          <ac:chgData name="Ruby Pepper" userId="S::rubypepper.bootcamp@justit.co.uk::2eed93bc-1efb-48c6-abac-048c028fc711" providerId="AD" clId="Web-{6B8A275E-945F-5746-304B-19662D94AD67}" dt="2024-04-10T08:46:17.296" v="22"/>
          <ac:spMkLst>
            <pc:docMk/>
            <pc:sldMk cId="540195603" sldId="278"/>
            <ac:spMk id="51" creationId="{66F5A58D-5B61-923E-3731-F868FC6BF4F3}"/>
          </ac:spMkLst>
        </pc:spChg>
        <pc:spChg chg="del">
          <ac:chgData name="Ruby Pepper" userId="S::rubypepper.bootcamp@justit.co.uk::2eed93bc-1efb-48c6-abac-048c028fc711" providerId="AD" clId="Web-{6B8A275E-945F-5746-304B-19662D94AD67}" dt="2024-04-10T08:46:23.124" v="23"/>
          <ac:spMkLst>
            <pc:docMk/>
            <pc:sldMk cId="540195603" sldId="278"/>
            <ac:spMk id="54" creationId="{DA2BC9DD-FDDF-470C-1C20-89D100F3EE16}"/>
          </ac:spMkLst>
        </pc:spChg>
        <pc:picChg chg="mod">
          <ac:chgData name="Ruby Pepper" userId="S::rubypepper.bootcamp@justit.co.uk::2eed93bc-1efb-48c6-abac-048c028fc711" providerId="AD" clId="Web-{6B8A275E-945F-5746-304B-19662D94AD67}" dt="2024-04-10T14:35:16.042" v="1362" actId="14100"/>
          <ac:picMkLst>
            <pc:docMk/>
            <pc:sldMk cId="540195603" sldId="278"/>
            <ac:picMk id="2" creationId="{DA912FD4-588E-E9C6-D7C0-0E2D853F3402}"/>
          </ac:picMkLst>
        </pc:picChg>
        <pc:picChg chg="add mod">
          <ac:chgData name="Ruby Pepper" userId="S::rubypepper.bootcamp@justit.co.uk::2eed93bc-1efb-48c6-abac-048c028fc711" providerId="AD" clId="Web-{6B8A275E-945F-5746-304B-19662D94AD67}" dt="2024-04-10T14:28:23.279" v="1331" actId="14100"/>
          <ac:picMkLst>
            <pc:docMk/>
            <pc:sldMk cId="540195603" sldId="278"/>
            <ac:picMk id="4" creationId="{1CA4F692-153C-8E98-EEAC-521244D3A194}"/>
          </ac:picMkLst>
        </pc:picChg>
        <pc:picChg chg="mod">
          <ac:chgData name="Ruby Pepper" userId="S::rubypepper.bootcamp@justit.co.uk::2eed93bc-1efb-48c6-abac-048c028fc711" providerId="AD" clId="Web-{6B8A275E-945F-5746-304B-19662D94AD67}" dt="2024-04-10T14:29:15.845" v="1332" actId="1076"/>
          <ac:picMkLst>
            <pc:docMk/>
            <pc:sldMk cId="540195603" sldId="278"/>
            <ac:picMk id="6" creationId="{DEEBD53B-251E-77D1-8409-5B5C44F54B4C}"/>
          </ac:picMkLst>
        </pc:picChg>
      </pc:sldChg>
      <pc:sldChg chg="addSp delSp modSp">
        <pc:chgData name="Ruby Pepper" userId="S::rubypepper.bootcamp@justit.co.uk::2eed93bc-1efb-48c6-abac-048c028fc711" providerId="AD" clId="Web-{6B8A275E-945F-5746-304B-19662D94AD67}" dt="2024-04-10T14:41:00.112" v="1409" actId="14100"/>
        <pc:sldMkLst>
          <pc:docMk/>
          <pc:sldMk cId="3658952916" sldId="279"/>
        </pc:sldMkLst>
        <pc:spChg chg="mod">
          <ac:chgData name="Ruby Pepper" userId="S::rubypepper.bootcamp@justit.co.uk::2eed93bc-1efb-48c6-abac-048c028fc711" providerId="AD" clId="Web-{6B8A275E-945F-5746-304B-19662D94AD67}" dt="2024-04-10T12:54:59.115" v="770" actId="20577"/>
          <ac:spMkLst>
            <pc:docMk/>
            <pc:sldMk cId="3658952916" sldId="279"/>
            <ac:spMk id="3" creationId="{CE6AF7FE-5978-4B5F-90E1-044AC25EC230}"/>
          </ac:spMkLst>
        </pc:spChg>
        <pc:spChg chg="del">
          <ac:chgData name="Ruby Pepper" userId="S::rubypepper.bootcamp@justit.co.uk::2eed93bc-1efb-48c6-abac-048c028fc711" providerId="AD" clId="Web-{6B8A275E-945F-5746-304B-19662D94AD67}" dt="2024-04-10T08:46:59.813" v="27"/>
          <ac:spMkLst>
            <pc:docMk/>
            <pc:sldMk cId="3658952916" sldId="279"/>
            <ac:spMk id="4" creationId="{171A55DA-183A-4D18-85CD-0F3BC09D5269}"/>
          </ac:spMkLst>
        </pc:spChg>
        <pc:spChg chg="add mod">
          <ac:chgData name="Ruby Pepper" userId="S::rubypepper.bootcamp@justit.co.uk::2eed93bc-1efb-48c6-abac-048c028fc711" providerId="AD" clId="Web-{6B8A275E-945F-5746-304B-19662D94AD67}" dt="2024-04-10T14:37:50.099" v="1376" actId="20577"/>
          <ac:spMkLst>
            <pc:docMk/>
            <pc:sldMk cId="3658952916" sldId="279"/>
            <ac:spMk id="4" creationId="{7DB905B5-6C0D-A157-607D-057BB7339D6B}"/>
          </ac:spMkLst>
        </pc:spChg>
        <pc:spChg chg="del">
          <ac:chgData name="Ruby Pepper" userId="S::rubypepper.bootcamp@justit.co.uk::2eed93bc-1efb-48c6-abac-048c028fc711" providerId="AD" clId="Web-{6B8A275E-945F-5746-304B-19662D94AD67}" dt="2024-04-10T08:46:54.485" v="26"/>
          <ac:spMkLst>
            <pc:docMk/>
            <pc:sldMk cId="3658952916" sldId="279"/>
            <ac:spMk id="5" creationId="{11FEAF3D-6FC9-46CB-B4A4-9B8CA760AE20}"/>
          </ac:spMkLst>
        </pc:spChg>
        <pc:spChg chg="add mod">
          <ac:chgData name="Ruby Pepper" userId="S::rubypepper.bootcamp@justit.co.uk::2eed93bc-1efb-48c6-abac-048c028fc711" providerId="AD" clId="Web-{6B8A275E-945F-5746-304B-19662D94AD67}" dt="2024-04-10T14:39:44.232" v="1401" actId="20577"/>
          <ac:spMkLst>
            <pc:docMk/>
            <pc:sldMk cId="3658952916" sldId="279"/>
            <ac:spMk id="5" creationId="{6CD5AC77-58C0-894E-487F-898591956416}"/>
          </ac:spMkLst>
        </pc:spChg>
        <pc:spChg chg="add mod">
          <ac:chgData name="Ruby Pepper" userId="S::rubypepper.bootcamp@justit.co.uk::2eed93bc-1efb-48c6-abac-048c028fc711" providerId="AD" clId="Web-{6B8A275E-945F-5746-304B-19662D94AD67}" dt="2024-04-10T14:40:39.720" v="1407" actId="1076"/>
          <ac:spMkLst>
            <pc:docMk/>
            <pc:sldMk cId="3658952916" sldId="279"/>
            <ac:spMk id="7" creationId="{376FE290-A9E8-3A84-76C8-C771E423DB59}"/>
          </ac:spMkLst>
        </pc:spChg>
        <pc:spChg chg="del">
          <ac:chgData name="Ruby Pepper" userId="S::rubypepper.bootcamp@justit.co.uk::2eed93bc-1efb-48c6-abac-048c028fc711" providerId="AD" clId="Web-{6B8A275E-945F-5746-304B-19662D94AD67}" dt="2024-04-10T08:46:41.500" v="24"/>
          <ac:spMkLst>
            <pc:docMk/>
            <pc:sldMk cId="3658952916" sldId="279"/>
            <ac:spMk id="51" creationId="{66F5A58D-5B61-923E-3731-F868FC6BF4F3}"/>
          </ac:spMkLst>
        </pc:spChg>
        <pc:spChg chg="del">
          <ac:chgData name="Ruby Pepper" userId="S::rubypepper.bootcamp@justit.co.uk::2eed93bc-1efb-48c6-abac-048c028fc711" providerId="AD" clId="Web-{6B8A275E-945F-5746-304B-19662D94AD67}" dt="2024-04-10T08:46:45.828" v="25"/>
          <ac:spMkLst>
            <pc:docMk/>
            <pc:sldMk cId="3658952916" sldId="279"/>
            <ac:spMk id="54" creationId="{DA2BC9DD-FDDF-470C-1C20-89D100F3EE16}"/>
          </ac:spMkLst>
        </pc:spChg>
        <pc:picChg chg="mod">
          <ac:chgData name="Ruby Pepper" userId="S::rubypepper.bootcamp@justit.co.uk::2eed93bc-1efb-48c6-abac-048c028fc711" providerId="AD" clId="Web-{6B8A275E-945F-5746-304B-19662D94AD67}" dt="2024-04-10T14:40:44.033" v="1408" actId="1076"/>
          <ac:picMkLst>
            <pc:docMk/>
            <pc:sldMk cId="3658952916" sldId="279"/>
            <ac:picMk id="2" creationId="{8B59F8DF-E4B3-051E-304A-4122E0EDA7A5}"/>
          </ac:picMkLst>
        </pc:picChg>
        <pc:picChg chg="mod">
          <ac:chgData name="Ruby Pepper" userId="S::rubypepper.bootcamp@justit.co.uk::2eed93bc-1efb-48c6-abac-048c028fc711" providerId="AD" clId="Web-{6B8A275E-945F-5746-304B-19662D94AD67}" dt="2024-04-10T14:41:00.112" v="1409" actId="14100"/>
          <ac:picMkLst>
            <pc:docMk/>
            <pc:sldMk cId="3658952916" sldId="279"/>
            <ac:picMk id="6" creationId="{9A159D71-A2BC-F59F-1BCA-E55E6A1E1F9E}"/>
          </ac:picMkLst>
        </pc:picChg>
      </pc:sldChg>
      <pc:sldChg chg="addSp delSp modSp">
        <pc:chgData name="Ruby Pepper" userId="S::rubypepper.bootcamp@justit.co.uk::2eed93bc-1efb-48c6-abac-048c028fc711" providerId="AD" clId="Web-{6B8A275E-945F-5746-304B-19662D94AD67}" dt="2024-04-10T14:45:29.959" v="1461" actId="20577"/>
        <pc:sldMkLst>
          <pc:docMk/>
          <pc:sldMk cId="1913346113" sldId="291"/>
        </pc:sldMkLst>
        <pc:spChg chg="add mod">
          <ac:chgData name="Ruby Pepper" userId="S::rubypepper.bootcamp@justit.co.uk::2eed93bc-1efb-48c6-abac-048c028fc711" providerId="AD" clId="Web-{6B8A275E-945F-5746-304B-19662D94AD67}" dt="2024-04-10T14:44:46.190" v="1444" actId="20577"/>
          <ac:spMkLst>
            <pc:docMk/>
            <pc:sldMk cId="1913346113" sldId="291"/>
            <ac:spMk id="2" creationId="{BA5C0FB4-B9DC-941C-4E16-2985969F67C8}"/>
          </ac:spMkLst>
        </pc:spChg>
        <pc:spChg chg="mod">
          <ac:chgData name="Ruby Pepper" userId="S::rubypepper.bootcamp@justit.co.uk::2eed93bc-1efb-48c6-abac-048c028fc711" providerId="AD" clId="Web-{6B8A275E-945F-5746-304B-19662D94AD67}" dt="2024-04-10T13:24:39.924" v="1002" actId="20577"/>
          <ac:spMkLst>
            <pc:docMk/>
            <pc:sldMk cId="1913346113" sldId="291"/>
            <ac:spMk id="3" creationId="{CE6AF7FE-5978-4B5F-90E1-044AC25EC230}"/>
          </ac:spMkLst>
        </pc:spChg>
        <pc:spChg chg="del">
          <ac:chgData name="Ruby Pepper" userId="S::rubypepper.bootcamp@justit.co.uk::2eed93bc-1efb-48c6-abac-048c028fc711" providerId="AD" clId="Web-{6B8A275E-945F-5746-304B-19662D94AD67}" dt="2024-04-10T08:47:27.064" v="31"/>
          <ac:spMkLst>
            <pc:docMk/>
            <pc:sldMk cId="1913346113" sldId="291"/>
            <ac:spMk id="4" creationId="{171A55DA-183A-4D18-85CD-0F3BC09D5269}"/>
          </ac:spMkLst>
        </pc:spChg>
        <pc:spChg chg="add mod">
          <ac:chgData name="Ruby Pepper" userId="S::rubypepper.bootcamp@justit.co.uk::2eed93bc-1efb-48c6-abac-048c028fc711" providerId="AD" clId="Web-{6B8A275E-945F-5746-304B-19662D94AD67}" dt="2024-04-10T14:45:14.817" v="1454" actId="20577"/>
          <ac:spMkLst>
            <pc:docMk/>
            <pc:sldMk cId="1913346113" sldId="291"/>
            <ac:spMk id="4" creationId="{664DF0D1-14A8-FB58-9A75-4A35BBA25C1A}"/>
          </ac:spMkLst>
        </pc:spChg>
        <pc:spChg chg="del">
          <ac:chgData name="Ruby Pepper" userId="S::rubypepper.bootcamp@justit.co.uk::2eed93bc-1efb-48c6-abac-048c028fc711" providerId="AD" clId="Web-{6B8A275E-945F-5746-304B-19662D94AD67}" dt="2024-04-10T08:47:21.741" v="30"/>
          <ac:spMkLst>
            <pc:docMk/>
            <pc:sldMk cId="1913346113" sldId="291"/>
            <ac:spMk id="5" creationId="{11FEAF3D-6FC9-46CB-B4A4-9B8CA760AE20}"/>
          </ac:spMkLst>
        </pc:spChg>
        <pc:spChg chg="add mod">
          <ac:chgData name="Ruby Pepper" userId="S::rubypepper.bootcamp@justit.co.uk::2eed93bc-1efb-48c6-abac-048c028fc711" providerId="AD" clId="Web-{6B8A275E-945F-5746-304B-19662D94AD67}" dt="2024-04-10T14:45:29.959" v="1461" actId="20577"/>
          <ac:spMkLst>
            <pc:docMk/>
            <pc:sldMk cId="1913346113" sldId="291"/>
            <ac:spMk id="5" creationId="{2F9560FD-9F08-7A00-A359-DC2F20B0B04B}"/>
          </ac:spMkLst>
        </pc:spChg>
        <pc:spChg chg="del">
          <ac:chgData name="Ruby Pepper" userId="S::rubypepper.bootcamp@justit.co.uk::2eed93bc-1efb-48c6-abac-048c028fc711" providerId="AD" clId="Web-{6B8A275E-945F-5746-304B-19662D94AD67}" dt="2024-04-10T08:47:09.532" v="28"/>
          <ac:spMkLst>
            <pc:docMk/>
            <pc:sldMk cId="1913346113" sldId="291"/>
            <ac:spMk id="51" creationId="{66F5A58D-5B61-923E-3731-F868FC6BF4F3}"/>
          </ac:spMkLst>
        </pc:spChg>
        <pc:spChg chg="del">
          <ac:chgData name="Ruby Pepper" userId="S::rubypepper.bootcamp@justit.co.uk::2eed93bc-1efb-48c6-abac-048c028fc711" providerId="AD" clId="Web-{6B8A275E-945F-5746-304B-19662D94AD67}" dt="2024-04-10T08:47:16.298" v="29"/>
          <ac:spMkLst>
            <pc:docMk/>
            <pc:sldMk cId="1913346113" sldId="291"/>
            <ac:spMk id="54" creationId="{DA2BC9DD-FDDF-470C-1C20-89D100F3EE16}"/>
          </ac:spMkLst>
        </pc:spChg>
        <pc:picChg chg="mod">
          <ac:chgData name="Ruby Pepper" userId="S::rubypepper.bootcamp@justit.co.uk::2eed93bc-1efb-48c6-abac-048c028fc711" providerId="AD" clId="Web-{6B8A275E-945F-5746-304B-19662D94AD67}" dt="2024-04-10T14:43:15.231" v="1438" actId="14100"/>
          <ac:picMkLst>
            <pc:docMk/>
            <pc:sldMk cId="1913346113" sldId="291"/>
            <ac:picMk id="7" creationId="{C51A2A9F-A4B3-DF69-198C-1C01175BFB9F}"/>
          </ac:picMkLst>
        </pc:picChg>
        <pc:picChg chg="mod">
          <ac:chgData name="Ruby Pepper" userId="S::rubypepper.bootcamp@justit.co.uk::2eed93bc-1efb-48c6-abac-048c028fc711" providerId="AD" clId="Web-{6B8A275E-945F-5746-304B-19662D94AD67}" dt="2024-04-10T13:30:50.059" v="1088" actId="1076"/>
          <ac:picMkLst>
            <pc:docMk/>
            <pc:sldMk cId="1913346113" sldId="291"/>
            <ac:picMk id="8" creationId="{64F116BD-0BCD-8FAB-08C8-561210AE1788}"/>
          </ac:picMkLst>
        </pc:picChg>
      </pc:sldChg>
      <pc:sldChg chg="del">
        <pc:chgData name="Ruby Pepper" userId="S::rubypepper.bootcamp@justit.co.uk::2eed93bc-1efb-48c6-abac-048c028fc711" providerId="AD" clId="Web-{6B8A275E-945F-5746-304B-19662D94AD67}" dt="2024-04-10T08:34:32.292" v="7"/>
        <pc:sldMkLst>
          <pc:docMk/>
          <pc:sldMk cId="3009746057" sldId="292"/>
        </pc:sldMkLst>
      </pc:sldChg>
    </pc:docChg>
  </pc:docChgLst>
  <pc:docChgLst>
    <pc:chgData name="Muhammed Hasan" userId="S::muhammedhasan.bootcamp@justit.co.uk::678964b5-af9f-414b-814e-c080901f9e93" providerId="AD" clId="Web-{56EFC4B5-F48A-B712-393C-82CC7D99018D}"/>
    <pc:docChg chg="modSld">
      <pc:chgData name="Muhammed Hasan" userId="S::muhammedhasan.bootcamp@justit.co.uk::678964b5-af9f-414b-814e-c080901f9e93" providerId="AD" clId="Web-{56EFC4B5-F48A-B712-393C-82CC7D99018D}" dt="2024-04-11T12:29:47.278" v="5"/>
      <pc:docMkLst>
        <pc:docMk/>
      </pc:docMkLst>
      <pc:sldChg chg="addSp">
        <pc:chgData name="Muhammed Hasan" userId="S::muhammedhasan.bootcamp@justit.co.uk::678964b5-af9f-414b-814e-c080901f9e93" providerId="AD" clId="Web-{56EFC4B5-F48A-B712-393C-82CC7D99018D}" dt="2024-04-11T12:29:47.278" v="5"/>
        <pc:sldMkLst>
          <pc:docMk/>
          <pc:sldMk cId="1869736968" sldId="260"/>
        </pc:sldMkLst>
        <pc:grpChg chg="add">
          <ac:chgData name="Muhammed Hasan" userId="S::muhammedhasan.bootcamp@justit.co.uk::678964b5-af9f-414b-814e-c080901f9e93" providerId="AD" clId="Web-{56EFC4B5-F48A-B712-393C-82CC7D99018D}" dt="2024-04-11T12:29:47.278" v="5"/>
          <ac:grpSpMkLst>
            <pc:docMk/>
            <pc:sldMk cId="1869736968" sldId="260"/>
            <ac:grpSpMk id="29" creationId="{DE95225F-6532-E263-3205-13D8E05A4034}"/>
          </ac:grpSpMkLst>
        </pc:grpChg>
      </pc:sldChg>
      <pc:sldChg chg="addSp delSp modSp">
        <pc:chgData name="Muhammed Hasan" userId="S::muhammedhasan.bootcamp@justit.co.uk::678964b5-af9f-414b-814e-c080901f9e93" providerId="AD" clId="Web-{56EFC4B5-F48A-B712-393C-82CC7D99018D}" dt="2024-04-11T08:39:57.803" v="4" actId="1076"/>
        <pc:sldMkLst>
          <pc:docMk/>
          <pc:sldMk cId="4271809488" sldId="270"/>
        </pc:sldMkLst>
        <pc:picChg chg="del">
          <ac:chgData name="Muhammed Hasan" userId="S::muhammedhasan.bootcamp@justit.co.uk::678964b5-af9f-414b-814e-c080901f9e93" providerId="AD" clId="Web-{56EFC4B5-F48A-B712-393C-82CC7D99018D}" dt="2024-04-11T08:39:51.208" v="1"/>
          <ac:picMkLst>
            <pc:docMk/>
            <pc:sldMk cId="4271809488" sldId="270"/>
            <ac:picMk id="8" creationId="{822D734F-1F9A-045A-B6A5-AC975473C0A0}"/>
          </ac:picMkLst>
        </pc:picChg>
        <pc:picChg chg="add mod">
          <ac:chgData name="Muhammed Hasan" userId="S::muhammedhasan.bootcamp@justit.co.uk::678964b5-af9f-414b-814e-c080901f9e93" providerId="AD" clId="Web-{56EFC4B5-F48A-B712-393C-82CC7D99018D}" dt="2024-04-11T08:39:57.803" v="4" actId="1076"/>
          <ac:picMkLst>
            <pc:docMk/>
            <pc:sldMk cId="4271809488" sldId="270"/>
            <ac:picMk id="11" creationId="{69A00BFE-AE5F-30B8-BF61-80D1F910E4EA}"/>
          </ac:picMkLst>
        </pc:picChg>
      </pc:sldChg>
    </pc:docChg>
  </pc:docChgLst>
  <pc:docChgLst>
    <pc:chgData name="Muhammed Hasan" userId="S::muhammedhasan.bootcamp@justit.co.uk::678964b5-af9f-414b-814e-c080901f9e93" providerId="AD" clId="Web-{47C688B7-4CE3-0887-54C7-4230DB6B14E4}"/>
    <pc:docChg chg="delSld modSld">
      <pc:chgData name="Muhammed Hasan" userId="S::muhammedhasan.bootcamp@justit.co.uk::678964b5-af9f-414b-814e-c080901f9e93" providerId="AD" clId="Web-{47C688B7-4CE3-0887-54C7-4230DB6B14E4}" dt="2024-04-10T09:30:34.139" v="461" actId="20577"/>
      <pc:docMkLst>
        <pc:docMk/>
      </pc:docMkLst>
      <pc:sldChg chg="modSp">
        <pc:chgData name="Muhammed Hasan" userId="S::muhammedhasan.bootcamp@justit.co.uk::678964b5-af9f-414b-814e-c080901f9e93" providerId="AD" clId="Web-{47C688B7-4CE3-0887-54C7-4230DB6B14E4}" dt="2024-04-10T09:13:54.546" v="435" actId="20577"/>
        <pc:sldMkLst>
          <pc:docMk/>
          <pc:sldMk cId="285523832" sldId="258"/>
        </pc:sldMkLst>
        <pc:spChg chg="mod">
          <ac:chgData name="Muhammed Hasan" userId="S::muhammedhasan.bootcamp@justit.co.uk::678964b5-af9f-414b-814e-c080901f9e93" providerId="AD" clId="Web-{47C688B7-4CE3-0887-54C7-4230DB6B14E4}" dt="2024-04-10T09:13:54.546" v="435" actId="20577"/>
          <ac:spMkLst>
            <pc:docMk/>
            <pc:sldMk cId="285523832" sldId="258"/>
            <ac:spMk id="29" creationId="{25615204-80A4-1A4D-F8D1-68733BA67932}"/>
          </ac:spMkLst>
        </pc:spChg>
      </pc:sldChg>
      <pc:sldChg chg="del">
        <pc:chgData name="Muhammed Hasan" userId="S::muhammedhasan.bootcamp@justit.co.uk::678964b5-af9f-414b-814e-c080901f9e93" providerId="AD" clId="Web-{47C688B7-4CE3-0887-54C7-4230DB6B14E4}" dt="2024-04-10T08:43:06.976" v="0"/>
        <pc:sldMkLst>
          <pc:docMk/>
          <pc:sldMk cId="1860944946" sldId="259"/>
        </pc:sldMkLst>
      </pc:sldChg>
      <pc:sldChg chg="del">
        <pc:chgData name="Muhammed Hasan" userId="S::muhammedhasan.bootcamp@justit.co.uk::678964b5-af9f-414b-814e-c080901f9e93" providerId="AD" clId="Web-{47C688B7-4CE3-0887-54C7-4230DB6B14E4}" dt="2024-04-10T08:43:08.835" v="1"/>
        <pc:sldMkLst>
          <pc:docMk/>
          <pc:sldMk cId="3740025391" sldId="261"/>
        </pc:sldMkLst>
      </pc:sldChg>
      <pc:sldChg chg="del">
        <pc:chgData name="Muhammed Hasan" userId="S::muhammedhasan.bootcamp@justit.co.uk::678964b5-af9f-414b-814e-c080901f9e93" providerId="AD" clId="Web-{47C688B7-4CE3-0887-54C7-4230DB6B14E4}" dt="2024-04-10T08:43:10.117" v="2"/>
        <pc:sldMkLst>
          <pc:docMk/>
          <pc:sldMk cId="2163769514" sldId="263"/>
        </pc:sldMkLst>
      </pc:sldChg>
      <pc:sldChg chg="del">
        <pc:chgData name="Muhammed Hasan" userId="S::muhammedhasan.bootcamp@justit.co.uk::678964b5-af9f-414b-814e-c080901f9e93" providerId="AD" clId="Web-{47C688B7-4CE3-0887-54C7-4230DB6B14E4}" dt="2024-04-10T08:43:11.507" v="3"/>
        <pc:sldMkLst>
          <pc:docMk/>
          <pc:sldMk cId="3532204318" sldId="264"/>
        </pc:sldMkLst>
      </pc:sldChg>
      <pc:sldChg chg="modSp">
        <pc:chgData name="Muhammed Hasan" userId="S::muhammedhasan.bootcamp@justit.co.uk::678964b5-af9f-414b-814e-c080901f9e93" providerId="AD" clId="Web-{47C688B7-4CE3-0887-54C7-4230DB6B14E4}" dt="2024-04-10T09:30:34.139" v="461" actId="20577"/>
        <pc:sldMkLst>
          <pc:docMk/>
          <pc:sldMk cId="4271809488" sldId="270"/>
        </pc:sldMkLst>
        <pc:spChg chg="mod">
          <ac:chgData name="Muhammed Hasan" userId="S::muhammedhasan.bootcamp@justit.co.uk::678964b5-af9f-414b-814e-c080901f9e93" providerId="AD" clId="Web-{47C688B7-4CE3-0887-54C7-4230DB6B14E4}" dt="2024-04-10T09:30:34.139" v="461" actId="20577"/>
          <ac:spMkLst>
            <pc:docMk/>
            <pc:sldMk cId="4271809488" sldId="270"/>
            <ac:spMk id="52" creationId="{9972CB45-C704-CF3D-F5DC-139D76806FF8}"/>
          </ac:spMkLst>
        </pc:spChg>
      </pc:sldChg>
      <pc:sldChg chg="addSp modSp">
        <pc:chgData name="Muhammed Hasan" userId="S::muhammedhasan.bootcamp@justit.co.uk::678964b5-af9f-414b-814e-c080901f9e93" providerId="AD" clId="Web-{47C688B7-4CE3-0887-54C7-4230DB6B14E4}" dt="2024-04-10T09:10:11.743" v="419" actId="1076"/>
        <pc:sldMkLst>
          <pc:docMk/>
          <pc:sldMk cId="2778356120" sldId="272"/>
        </pc:sldMkLst>
        <pc:spChg chg="mod">
          <ac:chgData name="Muhammed Hasan" userId="S::muhammedhasan.bootcamp@justit.co.uk::678964b5-af9f-414b-814e-c080901f9e93" providerId="AD" clId="Web-{47C688B7-4CE3-0887-54C7-4230DB6B14E4}" dt="2024-04-10T08:53:03.306" v="110" actId="20577"/>
          <ac:spMkLst>
            <pc:docMk/>
            <pc:sldMk cId="2778356120" sldId="272"/>
            <ac:spMk id="2" creationId="{CF3ECDF0-20E4-42EB-A939-E751FFB8EB9E}"/>
          </ac:spMkLst>
        </pc:spChg>
        <pc:spChg chg="mod">
          <ac:chgData name="Muhammed Hasan" userId="S::muhammedhasan.bootcamp@justit.co.uk::678964b5-af9f-414b-814e-c080901f9e93" providerId="AD" clId="Web-{47C688B7-4CE3-0887-54C7-4230DB6B14E4}" dt="2024-04-10T08:48:57.377" v="5" actId="20577"/>
          <ac:spMkLst>
            <pc:docMk/>
            <pc:sldMk cId="2778356120" sldId="272"/>
            <ac:spMk id="3" creationId="{CE6AF7FE-5978-4B5F-90E1-044AC25EC230}"/>
          </ac:spMkLst>
        </pc:spChg>
        <pc:spChg chg="add mod">
          <ac:chgData name="Muhammed Hasan" userId="S::muhammedhasan.bootcamp@justit.co.uk::678964b5-af9f-414b-814e-c080901f9e93" providerId="AD" clId="Web-{47C688B7-4CE3-0887-54C7-4230DB6B14E4}" dt="2024-04-10T09:10:11.743" v="419" actId="1076"/>
          <ac:spMkLst>
            <pc:docMk/>
            <pc:sldMk cId="2778356120" sldId="272"/>
            <ac:spMk id="6" creationId="{7AB48C6E-D0F5-6A85-BEB5-81BBA98586B9}"/>
          </ac:spMkLst>
        </pc:spChg>
        <pc:spChg chg="mod">
          <ac:chgData name="Muhammed Hasan" userId="S::muhammedhasan.bootcamp@justit.co.uk::678964b5-af9f-414b-814e-c080901f9e93" providerId="AD" clId="Web-{47C688B7-4CE3-0887-54C7-4230DB6B14E4}" dt="2024-04-10T08:50:28.442" v="66" actId="1076"/>
          <ac:spMkLst>
            <pc:docMk/>
            <pc:sldMk cId="2778356120" sldId="272"/>
            <ac:spMk id="51" creationId="{96B70D6F-42DA-9492-2FD3-787CE3472172}"/>
          </ac:spMkLst>
        </pc:spChg>
        <pc:picChg chg="add mod">
          <ac:chgData name="Muhammed Hasan" userId="S::muhammedhasan.bootcamp@justit.co.uk::678964b5-af9f-414b-814e-c080901f9e93" providerId="AD" clId="Web-{47C688B7-4CE3-0887-54C7-4230DB6B14E4}" dt="2024-04-10T09:09:05.194" v="356" actId="1076"/>
          <ac:picMkLst>
            <pc:docMk/>
            <pc:sldMk cId="2778356120" sldId="272"/>
            <ac:picMk id="4" creationId="{A7296403-A943-4B96-B32E-D631450078AB}"/>
          </ac:picMkLst>
        </pc:picChg>
        <pc:picChg chg="add mod">
          <ac:chgData name="Muhammed Hasan" userId="S::muhammedhasan.bootcamp@justit.co.uk::678964b5-af9f-414b-814e-c080901f9e93" providerId="AD" clId="Web-{47C688B7-4CE3-0887-54C7-4230DB6B14E4}" dt="2024-04-10T09:03:39.388" v="124" actId="1076"/>
          <ac:picMkLst>
            <pc:docMk/>
            <pc:sldMk cId="2778356120" sldId="272"/>
            <ac:picMk id="5" creationId="{16F56A3B-9B51-6C4F-AD34-5B0D8EF63B63}"/>
          </ac:picMkLst>
        </pc:picChg>
        <pc:picChg chg="add mod">
          <ac:chgData name="Muhammed Hasan" userId="S::muhammedhasan.bootcamp@justit.co.uk::678964b5-af9f-414b-814e-c080901f9e93" providerId="AD" clId="Web-{47C688B7-4CE3-0887-54C7-4230DB6B14E4}" dt="2024-04-10T09:08:59.960" v="354" actId="1076"/>
          <ac:picMkLst>
            <pc:docMk/>
            <pc:sldMk cId="2778356120" sldId="272"/>
            <ac:picMk id="7" creationId="{92528532-2FB6-A45C-D475-761F1B8BB0A1}"/>
          </ac:picMkLst>
        </pc:picChg>
        <pc:picChg chg="add mod">
          <ac:chgData name="Muhammed Hasan" userId="S::muhammedhasan.bootcamp@justit.co.uk::678964b5-af9f-414b-814e-c080901f9e93" providerId="AD" clId="Web-{47C688B7-4CE3-0887-54C7-4230DB6B14E4}" dt="2024-04-10T09:08:58.022" v="353" actId="1076"/>
          <ac:picMkLst>
            <pc:docMk/>
            <pc:sldMk cId="2778356120" sldId="272"/>
            <ac:picMk id="8" creationId="{2DA1B908-D11A-69FA-DEBE-10DE949E2D7B}"/>
          </ac:picMkLst>
        </pc:picChg>
        <pc:cxnChg chg="add mod">
          <ac:chgData name="Muhammed Hasan" userId="S::muhammedhasan.bootcamp@justit.co.uk::678964b5-af9f-414b-814e-c080901f9e93" providerId="AD" clId="Web-{47C688B7-4CE3-0887-54C7-4230DB6B14E4}" dt="2024-04-10T09:09:20.991" v="361" actId="14100"/>
          <ac:cxnSpMkLst>
            <pc:docMk/>
            <pc:sldMk cId="2778356120" sldId="272"/>
            <ac:cxnSpMk id="9" creationId="{8C8A0133-7E9F-D64B-7596-5C026FA8554D}"/>
          </ac:cxnSpMkLst>
        </pc:cxnChg>
      </pc:sldChg>
    </pc:docChg>
  </pc:docChgLst>
  <pc:docChgLst>
    <pc:chgData name="Ruby Pepper" userId="S::rubypepper.bootcamp@justit.co.uk::2eed93bc-1efb-48c6-abac-048c028fc711" providerId="AD" clId="Web-{1FAD61F0-4AE4-0C41-F87C-B3DCD4DDEBA8}"/>
    <pc:docChg chg="addSld delSld modSld">
      <pc:chgData name="Ruby Pepper" userId="S::rubypepper.bootcamp@justit.co.uk::2eed93bc-1efb-48c6-abac-048c028fc711" providerId="AD" clId="Web-{1FAD61F0-4AE4-0C41-F87C-B3DCD4DDEBA8}" dt="2024-04-11T12:27:55.728" v="715"/>
      <pc:docMkLst>
        <pc:docMk/>
      </pc:docMkLst>
      <pc:sldChg chg="modSp">
        <pc:chgData name="Ruby Pepper" userId="S::rubypepper.bootcamp@justit.co.uk::2eed93bc-1efb-48c6-abac-048c028fc711" providerId="AD" clId="Web-{1FAD61F0-4AE4-0C41-F87C-B3DCD4DDEBA8}" dt="2024-04-11T08:37:08.884" v="5" actId="20577"/>
        <pc:sldMkLst>
          <pc:docMk/>
          <pc:sldMk cId="3402561714" sldId="268"/>
        </pc:sldMkLst>
        <pc:spChg chg="mod">
          <ac:chgData name="Ruby Pepper" userId="S::rubypepper.bootcamp@justit.co.uk::2eed93bc-1efb-48c6-abac-048c028fc711" providerId="AD" clId="Web-{1FAD61F0-4AE4-0C41-F87C-B3DCD4DDEBA8}" dt="2024-04-11T08:37:00.649" v="3" actId="20577"/>
          <ac:spMkLst>
            <pc:docMk/>
            <pc:sldMk cId="3402561714" sldId="268"/>
            <ac:spMk id="4" creationId="{171A55DA-183A-4D18-85CD-0F3BC09D5269}"/>
          </ac:spMkLst>
        </pc:spChg>
        <pc:spChg chg="mod">
          <ac:chgData name="Ruby Pepper" userId="S::rubypepper.bootcamp@justit.co.uk::2eed93bc-1efb-48c6-abac-048c028fc711" providerId="AD" clId="Web-{1FAD61F0-4AE4-0C41-F87C-B3DCD4DDEBA8}" dt="2024-04-11T08:37:08.884" v="5" actId="20577"/>
          <ac:spMkLst>
            <pc:docMk/>
            <pc:sldMk cId="3402561714" sldId="268"/>
            <ac:spMk id="7" creationId="{7F32B47F-ADA6-F704-8140-C998A2412D59}"/>
          </ac:spMkLst>
        </pc:spChg>
      </pc:sldChg>
      <pc:sldChg chg="addSp delSp modSp">
        <pc:chgData name="Ruby Pepper" userId="S::rubypepper.bootcamp@justit.co.uk::2eed93bc-1efb-48c6-abac-048c028fc711" providerId="AD" clId="Web-{1FAD61F0-4AE4-0C41-F87C-B3DCD4DDEBA8}" dt="2024-04-11T12:27:17.945" v="714" actId="1076"/>
        <pc:sldMkLst>
          <pc:docMk/>
          <pc:sldMk cId="4051908418" sldId="269"/>
        </pc:sldMkLst>
        <pc:spChg chg="mod">
          <ac:chgData name="Ruby Pepper" userId="S::rubypepper.bootcamp@justit.co.uk::2eed93bc-1efb-48c6-abac-048c028fc711" providerId="AD" clId="Web-{1FAD61F0-4AE4-0C41-F87C-B3DCD4DDEBA8}" dt="2024-04-11T10:42:10.558" v="238" actId="20577"/>
          <ac:spMkLst>
            <pc:docMk/>
            <pc:sldMk cId="4051908418" sldId="269"/>
            <ac:spMk id="3" creationId="{CE6AF7FE-5978-4B5F-90E1-044AC25EC230}"/>
          </ac:spMkLst>
        </pc:spChg>
        <pc:spChg chg="del mod">
          <ac:chgData name="Ruby Pepper" userId="S::rubypepper.bootcamp@justit.co.uk::2eed93bc-1efb-48c6-abac-048c028fc711" providerId="AD" clId="Web-{1FAD61F0-4AE4-0C41-F87C-B3DCD4DDEBA8}" dt="2024-04-11T11:56:25.612" v="507"/>
          <ac:spMkLst>
            <pc:docMk/>
            <pc:sldMk cId="4051908418" sldId="269"/>
            <ac:spMk id="4" creationId="{171A55DA-183A-4D18-85CD-0F3BC09D5269}"/>
          </ac:spMkLst>
        </pc:spChg>
        <pc:spChg chg="mod">
          <ac:chgData name="Ruby Pepper" userId="S::rubypepper.bootcamp@justit.co.uk::2eed93bc-1efb-48c6-abac-048c028fc711" providerId="AD" clId="Web-{1FAD61F0-4AE4-0C41-F87C-B3DCD4DDEBA8}" dt="2024-04-11T12:22:55.391" v="557" actId="20577"/>
          <ac:spMkLst>
            <pc:docMk/>
            <pc:sldMk cId="4051908418" sldId="269"/>
            <ac:spMk id="5" creationId="{11FEAF3D-6FC9-46CB-B4A4-9B8CA760AE20}"/>
          </ac:spMkLst>
        </pc:spChg>
        <pc:spChg chg="add mod">
          <ac:chgData name="Ruby Pepper" userId="S::rubypepper.bootcamp@justit.co.uk::2eed93bc-1efb-48c6-abac-048c028fc711" providerId="AD" clId="Web-{1FAD61F0-4AE4-0C41-F87C-B3DCD4DDEBA8}" dt="2024-04-11T12:25:05.614" v="650" actId="1076"/>
          <ac:spMkLst>
            <pc:docMk/>
            <pc:sldMk cId="4051908418" sldId="269"/>
            <ac:spMk id="6" creationId="{A2727335-7C8D-3AA3-E714-10DA2ADBAB1F}"/>
          </ac:spMkLst>
        </pc:spChg>
        <pc:spChg chg="add mod">
          <ac:chgData name="Ruby Pepper" userId="S::rubypepper.bootcamp@justit.co.uk::2eed93bc-1efb-48c6-abac-048c028fc711" providerId="AD" clId="Web-{1FAD61F0-4AE4-0C41-F87C-B3DCD4DDEBA8}" dt="2024-04-11T12:27:13.414" v="713" actId="20577"/>
          <ac:spMkLst>
            <pc:docMk/>
            <pc:sldMk cId="4051908418" sldId="269"/>
            <ac:spMk id="8" creationId="{D6662D0F-E572-0284-C4FA-E3A8C6D25695}"/>
          </ac:spMkLst>
        </pc:spChg>
        <pc:picChg chg="add del mod">
          <ac:chgData name="Ruby Pepper" userId="S::rubypepper.bootcamp@justit.co.uk::2eed93bc-1efb-48c6-abac-048c028fc711" providerId="AD" clId="Web-{1FAD61F0-4AE4-0C41-F87C-B3DCD4DDEBA8}" dt="2024-04-11T10:42:36.809" v="241"/>
          <ac:picMkLst>
            <pc:docMk/>
            <pc:sldMk cId="4051908418" sldId="269"/>
            <ac:picMk id="2" creationId="{190D4271-C3EA-1A1F-F189-1361844B725B}"/>
          </ac:picMkLst>
        </pc:picChg>
        <pc:picChg chg="add mod">
          <ac:chgData name="Ruby Pepper" userId="S::rubypepper.bootcamp@justit.co.uk::2eed93bc-1efb-48c6-abac-048c028fc711" providerId="AD" clId="Web-{1FAD61F0-4AE4-0C41-F87C-B3DCD4DDEBA8}" dt="2024-04-11T12:25:09.582" v="651" actId="1076"/>
          <ac:picMkLst>
            <pc:docMk/>
            <pc:sldMk cId="4051908418" sldId="269"/>
            <ac:picMk id="2" creationId="{8340690F-E0F8-B052-4FB8-E6625E9A127B}"/>
          </ac:picMkLst>
        </pc:picChg>
        <pc:picChg chg="add del mod">
          <ac:chgData name="Ruby Pepper" userId="S::rubypepper.bootcamp@justit.co.uk::2eed93bc-1efb-48c6-abac-048c028fc711" providerId="AD" clId="Web-{1FAD61F0-4AE4-0C41-F87C-B3DCD4DDEBA8}" dt="2024-04-11T10:42:32.840" v="240"/>
          <ac:picMkLst>
            <pc:docMk/>
            <pc:sldMk cId="4051908418" sldId="269"/>
            <ac:picMk id="6" creationId="{F5933C27-192B-5670-428B-38F3AF37FFE4}"/>
          </ac:picMkLst>
        </pc:picChg>
        <pc:picChg chg="add mod">
          <ac:chgData name="Ruby Pepper" userId="S::rubypepper.bootcamp@justit.co.uk::2eed93bc-1efb-48c6-abac-048c028fc711" providerId="AD" clId="Web-{1FAD61F0-4AE4-0C41-F87C-B3DCD4DDEBA8}" dt="2024-04-11T12:27:17.945" v="714" actId="1076"/>
          <ac:picMkLst>
            <pc:docMk/>
            <pc:sldMk cId="4051908418" sldId="269"/>
            <ac:picMk id="7" creationId="{B26FA93D-473F-EE74-59DA-84B7F2E0A9DA}"/>
          </ac:picMkLst>
        </pc:picChg>
      </pc:sldChg>
      <pc:sldChg chg="delSp modSp add del replId">
        <pc:chgData name="Ruby Pepper" userId="S::rubypepper.bootcamp@justit.co.uk::2eed93bc-1efb-48c6-abac-048c028fc711" providerId="AD" clId="Web-{1FAD61F0-4AE4-0C41-F87C-B3DCD4DDEBA8}" dt="2024-04-11T12:19:13.588" v="513"/>
        <pc:sldMkLst>
          <pc:docMk/>
          <pc:sldMk cId="3066243659" sldId="302"/>
        </pc:sldMkLst>
        <pc:spChg chg="mod">
          <ac:chgData name="Ruby Pepper" userId="S::rubypepper.bootcamp@justit.co.uk::2eed93bc-1efb-48c6-abac-048c028fc711" providerId="AD" clId="Web-{1FAD61F0-4AE4-0C41-F87C-B3DCD4DDEBA8}" dt="2024-04-11T10:42:25.606" v="239" actId="20577"/>
          <ac:spMkLst>
            <pc:docMk/>
            <pc:sldMk cId="3066243659" sldId="302"/>
            <ac:spMk id="3" creationId="{CE6AF7FE-5978-4B5F-90E1-044AC25EC230}"/>
          </ac:spMkLst>
        </pc:spChg>
        <pc:spChg chg="del">
          <ac:chgData name="Ruby Pepper" userId="S::rubypepper.bootcamp@justit.co.uk::2eed93bc-1efb-48c6-abac-048c028fc711" providerId="AD" clId="Web-{1FAD61F0-4AE4-0C41-F87C-B3DCD4DDEBA8}" dt="2024-04-11T10:43:01.294" v="244"/>
          <ac:spMkLst>
            <pc:docMk/>
            <pc:sldMk cId="3066243659" sldId="302"/>
            <ac:spMk id="4" creationId="{171A55DA-183A-4D18-85CD-0F3BC09D5269}"/>
          </ac:spMkLst>
        </pc:spChg>
        <pc:spChg chg="del">
          <ac:chgData name="Ruby Pepper" userId="S::rubypepper.bootcamp@justit.co.uk::2eed93bc-1efb-48c6-abac-048c028fc711" providerId="AD" clId="Web-{1FAD61F0-4AE4-0C41-F87C-B3DCD4DDEBA8}" dt="2024-04-11T10:42:56.638" v="243"/>
          <ac:spMkLst>
            <pc:docMk/>
            <pc:sldMk cId="3066243659" sldId="302"/>
            <ac:spMk id="5" creationId="{11FEAF3D-6FC9-46CB-B4A4-9B8CA760AE20}"/>
          </ac:spMkLst>
        </pc:spChg>
        <pc:picChg chg="mod">
          <ac:chgData name="Ruby Pepper" userId="S::rubypepper.bootcamp@justit.co.uk::2eed93bc-1efb-48c6-abac-048c028fc711" providerId="AD" clId="Web-{1FAD61F0-4AE4-0C41-F87C-B3DCD4DDEBA8}" dt="2024-04-11T10:43:07.169" v="246" actId="1076"/>
          <ac:picMkLst>
            <pc:docMk/>
            <pc:sldMk cId="3066243659" sldId="302"/>
            <ac:picMk id="2" creationId="{190D4271-C3EA-1A1F-F189-1361844B725B}"/>
          </ac:picMkLst>
        </pc:picChg>
        <pc:picChg chg="mod">
          <ac:chgData name="Ruby Pepper" userId="S::rubypepper.bootcamp@justit.co.uk::2eed93bc-1efb-48c6-abac-048c028fc711" providerId="AD" clId="Web-{1FAD61F0-4AE4-0C41-F87C-B3DCD4DDEBA8}" dt="2024-04-11T10:43:03.169" v="245" actId="1076"/>
          <ac:picMkLst>
            <pc:docMk/>
            <pc:sldMk cId="3066243659" sldId="302"/>
            <ac:picMk id="6" creationId="{F5933C27-192B-5670-428B-38F3AF37FFE4}"/>
          </ac:picMkLst>
        </pc:picChg>
      </pc:sldChg>
      <pc:sldChg chg="delSp modSp add del replId">
        <pc:chgData name="Ruby Pepper" userId="S::rubypepper.bootcamp@justit.co.uk::2eed93bc-1efb-48c6-abac-048c028fc711" providerId="AD" clId="Web-{1FAD61F0-4AE4-0C41-F87C-B3DCD4DDEBA8}" dt="2024-04-11T12:09:22.165" v="512"/>
        <pc:sldMkLst>
          <pc:docMk/>
          <pc:sldMk cId="2903510413" sldId="303"/>
        </pc:sldMkLst>
        <pc:spChg chg="mod">
          <ac:chgData name="Ruby Pepper" userId="S::rubypepper.bootcamp@justit.co.uk::2eed93bc-1efb-48c6-abac-048c028fc711" providerId="AD" clId="Web-{1FAD61F0-4AE4-0C41-F87C-B3DCD4DDEBA8}" dt="2024-04-11T10:43:17.810" v="249" actId="20577"/>
          <ac:spMkLst>
            <pc:docMk/>
            <pc:sldMk cId="2903510413" sldId="303"/>
            <ac:spMk id="3" creationId="{CE6AF7FE-5978-4B5F-90E1-044AC25EC230}"/>
          </ac:spMkLst>
        </pc:spChg>
        <pc:spChg chg="del">
          <ac:chgData name="Ruby Pepper" userId="S::rubypepper.bootcamp@justit.co.uk::2eed93bc-1efb-48c6-abac-048c028fc711" providerId="AD" clId="Web-{1FAD61F0-4AE4-0C41-F87C-B3DCD4DDEBA8}" dt="2024-04-11T10:43:45.530" v="253"/>
          <ac:spMkLst>
            <pc:docMk/>
            <pc:sldMk cId="2903510413" sldId="303"/>
            <ac:spMk id="4" creationId="{171A55DA-183A-4D18-85CD-0F3BC09D5269}"/>
          </ac:spMkLst>
        </pc:spChg>
        <pc:spChg chg="del">
          <ac:chgData name="Ruby Pepper" userId="S::rubypepper.bootcamp@justit.co.uk::2eed93bc-1efb-48c6-abac-048c028fc711" providerId="AD" clId="Web-{1FAD61F0-4AE4-0C41-F87C-B3DCD4DDEBA8}" dt="2024-04-11T10:43:34.732" v="252"/>
          <ac:spMkLst>
            <pc:docMk/>
            <pc:sldMk cId="2903510413" sldId="303"/>
            <ac:spMk id="5" creationId="{11FEAF3D-6FC9-46CB-B4A4-9B8CA760AE20}"/>
          </ac:spMkLst>
        </pc:spChg>
        <pc:picChg chg="del">
          <ac:chgData name="Ruby Pepper" userId="S::rubypepper.bootcamp@justit.co.uk::2eed93bc-1efb-48c6-abac-048c028fc711" providerId="AD" clId="Web-{1FAD61F0-4AE4-0C41-F87C-B3DCD4DDEBA8}" dt="2024-04-11T10:43:28.998" v="251"/>
          <ac:picMkLst>
            <pc:docMk/>
            <pc:sldMk cId="2903510413" sldId="303"/>
            <ac:picMk id="2" creationId="{190D4271-C3EA-1A1F-F189-1361844B725B}"/>
          </ac:picMkLst>
        </pc:picChg>
        <pc:picChg chg="del">
          <ac:chgData name="Ruby Pepper" userId="S::rubypepper.bootcamp@justit.co.uk::2eed93bc-1efb-48c6-abac-048c028fc711" providerId="AD" clId="Web-{1FAD61F0-4AE4-0C41-F87C-B3DCD4DDEBA8}" dt="2024-04-11T10:43:25.263" v="250"/>
          <ac:picMkLst>
            <pc:docMk/>
            <pc:sldMk cId="2903510413" sldId="303"/>
            <ac:picMk id="6" creationId="{F5933C27-192B-5670-428B-38F3AF37FFE4}"/>
          </ac:picMkLst>
        </pc:picChg>
      </pc:sldChg>
      <pc:sldChg chg="delSp modSp add del replId">
        <pc:chgData name="Ruby Pepper" userId="S::rubypepper.bootcamp@justit.co.uk::2eed93bc-1efb-48c6-abac-048c028fc711" providerId="AD" clId="Web-{1FAD61F0-4AE4-0C41-F87C-B3DCD4DDEBA8}" dt="2024-04-11T12:09:10.431" v="511"/>
        <pc:sldMkLst>
          <pc:docMk/>
          <pc:sldMk cId="330144206" sldId="304"/>
        </pc:sldMkLst>
        <pc:spChg chg="mod">
          <ac:chgData name="Ruby Pepper" userId="S::rubypepper.bootcamp@justit.co.uk::2eed93bc-1efb-48c6-abac-048c028fc711" providerId="AD" clId="Web-{1FAD61F0-4AE4-0C41-F87C-B3DCD4DDEBA8}" dt="2024-04-11T10:45:07.141" v="271" actId="20577"/>
          <ac:spMkLst>
            <pc:docMk/>
            <pc:sldMk cId="330144206" sldId="304"/>
            <ac:spMk id="3" creationId="{CE6AF7FE-5978-4B5F-90E1-044AC25EC230}"/>
          </ac:spMkLst>
        </pc:spChg>
        <pc:spChg chg="del">
          <ac:chgData name="Ruby Pepper" userId="S::rubypepper.bootcamp@justit.co.uk::2eed93bc-1efb-48c6-abac-048c028fc711" providerId="AD" clId="Web-{1FAD61F0-4AE4-0C41-F87C-B3DCD4DDEBA8}" dt="2024-04-11T10:44:07.233" v="257"/>
          <ac:spMkLst>
            <pc:docMk/>
            <pc:sldMk cId="330144206" sldId="304"/>
            <ac:spMk id="4" creationId="{171A55DA-183A-4D18-85CD-0F3BC09D5269}"/>
          </ac:spMkLst>
        </pc:spChg>
        <pc:spChg chg="del">
          <ac:chgData name="Ruby Pepper" userId="S::rubypepper.bootcamp@justit.co.uk::2eed93bc-1efb-48c6-abac-048c028fc711" providerId="AD" clId="Web-{1FAD61F0-4AE4-0C41-F87C-B3DCD4DDEBA8}" dt="2024-04-11T10:44:02.014" v="256"/>
          <ac:spMkLst>
            <pc:docMk/>
            <pc:sldMk cId="330144206" sldId="304"/>
            <ac:spMk id="5" creationId="{11FEAF3D-6FC9-46CB-B4A4-9B8CA760AE20}"/>
          </ac:spMkLst>
        </pc:spChg>
        <pc:picChg chg="del">
          <ac:chgData name="Ruby Pepper" userId="S::rubypepper.bootcamp@justit.co.uk::2eed93bc-1efb-48c6-abac-048c028fc711" providerId="AD" clId="Web-{1FAD61F0-4AE4-0C41-F87C-B3DCD4DDEBA8}" dt="2024-04-11T10:43:57.311" v="255"/>
          <ac:picMkLst>
            <pc:docMk/>
            <pc:sldMk cId="330144206" sldId="304"/>
            <ac:picMk id="2" creationId="{190D4271-C3EA-1A1F-F189-1361844B725B}"/>
          </ac:picMkLst>
        </pc:picChg>
        <pc:picChg chg="del">
          <ac:chgData name="Ruby Pepper" userId="S::rubypepper.bootcamp@justit.co.uk::2eed93bc-1efb-48c6-abac-048c028fc711" providerId="AD" clId="Web-{1FAD61F0-4AE4-0C41-F87C-B3DCD4DDEBA8}" dt="2024-04-11T10:43:53.717" v="254"/>
          <ac:picMkLst>
            <pc:docMk/>
            <pc:sldMk cId="330144206" sldId="304"/>
            <ac:picMk id="6" creationId="{F5933C27-192B-5670-428B-38F3AF37FFE4}"/>
          </ac:picMkLst>
        </pc:picChg>
      </pc:sldChg>
      <pc:sldChg chg="delSp modSp add del replId">
        <pc:chgData name="Ruby Pepper" userId="S::rubypepper.bootcamp@justit.co.uk::2eed93bc-1efb-48c6-abac-048c028fc711" providerId="AD" clId="Web-{1FAD61F0-4AE4-0C41-F87C-B3DCD4DDEBA8}" dt="2024-04-11T12:09:05.509" v="510"/>
        <pc:sldMkLst>
          <pc:docMk/>
          <pc:sldMk cId="3073392647" sldId="305"/>
        </pc:sldMkLst>
        <pc:spChg chg="mod">
          <ac:chgData name="Ruby Pepper" userId="S::rubypepper.bootcamp@justit.co.uk::2eed93bc-1efb-48c6-abac-048c028fc711" providerId="AD" clId="Web-{1FAD61F0-4AE4-0C41-F87C-B3DCD4DDEBA8}" dt="2024-04-11T10:45:12.798" v="277" actId="20577"/>
          <ac:spMkLst>
            <pc:docMk/>
            <pc:sldMk cId="3073392647" sldId="305"/>
            <ac:spMk id="3" creationId="{CE6AF7FE-5978-4B5F-90E1-044AC25EC230}"/>
          </ac:spMkLst>
        </pc:spChg>
        <pc:spChg chg="del mod">
          <ac:chgData name="Ruby Pepper" userId="S::rubypepper.bootcamp@justit.co.uk::2eed93bc-1efb-48c6-abac-048c028fc711" providerId="AD" clId="Web-{1FAD61F0-4AE4-0C41-F87C-B3DCD4DDEBA8}" dt="2024-04-11T10:44:30.796" v="262"/>
          <ac:spMkLst>
            <pc:docMk/>
            <pc:sldMk cId="3073392647" sldId="305"/>
            <ac:spMk id="4" creationId="{171A55DA-183A-4D18-85CD-0F3BC09D5269}"/>
          </ac:spMkLst>
        </pc:spChg>
        <pc:spChg chg="del">
          <ac:chgData name="Ruby Pepper" userId="S::rubypepper.bootcamp@justit.co.uk::2eed93bc-1efb-48c6-abac-048c028fc711" providerId="AD" clId="Web-{1FAD61F0-4AE4-0C41-F87C-B3DCD4DDEBA8}" dt="2024-04-11T10:44:22.890" v="260"/>
          <ac:spMkLst>
            <pc:docMk/>
            <pc:sldMk cId="3073392647" sldId="305"/>
            <ac:spMk id="5" creationId="{11FEAF3D-6FC9-46CB-B4A4-9B8CA760AE20}"/>
          </ac:spMkLst>
        </pc:spChg>
        <pc:picChg chg="del">
          <ac:chgData name="Ruby Pepper" userId="S::rubypepper.bootcamp@justit.co.uk::2eed93bc-1efb-48c6-abac-048c028fc711" providerId="AD" clId="Web-{1FAD61F0-4AE4-0C41-F87C-B3DCD4DDEBA8}" dt="2024-04-11T10:44:18.452" v="259"/>
          <ac:picMkLst>
            <pc:docMk/>
            <pc:sldMk cId="3073392647" sldId="305"/>
            <ac:picMk id="2" creationId="{190D4271-C3EA-1A1F-F189-1361844B725B}"/>
          </ac:picMkLst>
        </pc:picChg>
        <pc:picChg chg="del">
          <ac:chgData name="Ruby Pepper" userId="S::rubypepper.bootcamp@justit.co.uk::2eed93bc-1efb-48c6-abac-048c028fc711" providerId="AD" clId="Web-{1FAD61F0-4AE4-0C41-F87C-B3DCD4DDEBA8}" dt="2024-04-11T10:44:14.718" v="258"/>
          <ac:picMkLst>
            <pc:docMk/>
            <pc:sldMk cId="3073392647" sldId="305"/>
            <ac:picMk id="6" creationId="{F5933C27-192B-5670-428B-38F3AF37FFE4}"/>
          </ac:picMkLst>
        </pc:picChg>
      </pc:sldChg>
      <pc:sldChg chg="delSp modSp add del replId">
        <pc:chgData name="Ruby Pepper" userId="S::rubypepper.bootcamp@justit.co.uk::2eed93bc-1efb-48c6-abac-048c028fc711" providerId="AD" clId="Web-{1FAD61F0-4AE4-0C41-F87C-B3DCD4DDEBA8}" dt="2024-04-11T12:09:00.821" v="509"/>
        <pc:sldMkLst>
          <pc:docMk/>
          <pc:sldMk cId="2907712958" sldId="306"/>
        </pc:sldMkLst>
        <pc:spChg chg="mod">
          <ac:chgData name="Ruby Pepper" userId="S::rubypepper.bootcamp@justit.co.uk::2eed93bc-1efb-48c6-abac-048c028fc711" providerId="AD" clId="Web-{1FAD61F0-4AE4-0C41-F87C-B3DCD4DDEBA8}" dt="2024-04-11T10:45:21.188" v="286" actId="20577"/>
          <ac:spMkLst>
            <pc:docMk/>
            <pc:sldMk cId="2907712958" sldId="306"/>
            <ac:spMk id="3" creationId="{CE6AF7FE-5978-4B5F-90E1-044AC25EC230}"/>
          </ac:spMkLst>
        </pc:spChg>
        <pc:spChg chg="del mod">
          <ac:chgData name="Ruby Pepper" userId="S::rubypepper.bootcamp@justit.co.uk::2eed93bc-1efb-48c6-abac-048c028fc711" providerId="AD" clId="Web-{1FAD61F0-4AE4-0C41-F87C-B3DCD4DDEBA8}" dt="2024-04-11T10:44:50.953" v="266"/>
          <ac:spMkLst>
            <pc:docMk/>
            <pc:sldMk cId="2907712958" sldId="306"/>
            <ac:spMk id="4" creationId="{171A55DA-183A-4D18-85CD-0F3BC09D5269}"/>
          </ac:spMkLst>
        </pc:spChg>
        <pc:spChg chg="del">
          <ac:chgData name="Ruby Pepper" userId="S::rubypepper.bootcamp@justit.co.uk::2eed93bc-1efb-48c6-abac-048c028fc711" providerId="AD" clId="Web-{1FAD61F0-4AE4-0C41-F87C-B3DCD4DDEBA8}" dt="2024-04-11T10:44:44.891" v="265"/>
          <ac:spMkLst>
            <pc:docMk/>
            <pc:sldMk cId="2907712958" sldId="306"/>
            <ac:spMk id="5" creationId="{11FEAF3D-6FC9-46CB-B4A4-9B8CA760AE20}"/>
          </ac:spMkLst>
        </pc:spChg>
        <pc:picChg chg="del">
          <ac:chgData name="Ruby Pepper" userId="S::rubypepper.bootcamp@justit.co.uk::2eed93bc-1efb-48c6-abac-048c028fc711" providerId="AD" clId="Web-{1FAD61F0-4AE4-0C41-F87C-B3DCD4DDEBA8}" dt="2024-04-11T10:44:40.515" v="264"/>
          <ac:picMkLst>
            <pc:docMk/>
            <pc:sldMk cId="2907712958" sldId="306"/>
            <ac:picMk id="2" creationId="{190D4271-C3EA-1A1F-F189-1361844B725B}"/>
          </ac:picMkLst>
        </pc:picChg>
        <pc:picChg chg="del">
          <ac:chgData name="Ruby Pepper" userId="S::rubypepper.bootcamp@justit.co.uk::2eed93bc-1efb-48c6-abac-048c028fc711" providerId="AD" clId="Web-{1FAD61F0-4AE4-0C41-F87C-B3DCD4DDEBA8}" dt="2024-04-11T10:44:36.093" v="263"/>
          <ac:picMkLst>
            <pc:docMk/>
            <pc:sldMk cId="2907712958" sldId="306"/>
            <ac:picMk id="6" creationId="{F5933C27-192B-5670-428B-38F3AF37FFE4}"/>
          </ac:picMkLst>
        </pc:picChg>
      </pc:sldChg>
      <pc:sldChg chg="addSp delSp modSp add del replId">
        <pc:chgData name="Ruby Pepper" userId="S::rubypepper.bootcamp@justit.co.uk::2eed93bc-1efb-48c6-abac-048c028fc711" providerId="AD" clId="Web-{1FAD61F0-4AE4-0C41-F87C-B3DCD4DDEBA8}" dt="2024-04-11T12:27:55.728" v="715"/>
        <pc:sldMkLst>
          <pc:docMk/>
          <pc:sldMk cId="2142595415" sldId="307"/>
        </pc:sldMkLst>
        <pc:spChg chg="mod">
          <ac:chgData name="Ruby Pepper" userId="S::rubypepper.bootcamp@justit.co.uk::2eed93bc-1efb-48c6-abac-048c028fc711" providerId="AD" clId="Web-{1FAD61F0-4AE4-0C41-F87C-B3DCD4DDEBA8}" dt="2024-04-11T10:45:46.236" v="289" actId="20577"/>
          <ac:spMkLst>
            <pc:docMk/>
            <pc:sldMk cId="2142595415" sldId="307"/>
            <ac:spMk id="3" creationId="{CE6AF7FE-5978-4B5F-90E1-044AC25EC230}"/>
          </ac:spMkLst>
        </pc:spChg>
        <pc:spChg chg="add del mod">
          <ac:chgData name="Ruby Pepper" userId="S::rubypepper.bootcamp@justit.co.uk::2eed93bc-1efb-48c6-abac-048c028fc711" providerId="AD" clId="Web-{1FAD61F0-4AE4-0C41-F87C-B3DCD4DDEBA8}" dt="2024-04-11T10:47:31.051" v="308" actId="1076"/>
          <ac:spMkLst>
            <pc:docMk/>
            <pc:sldMk cId="2142595415" sldId="307"/>
            <ac:spMk id="4" creationId="{171A55DA-183A-4D18-85CD-0F3BC09D5269}"/>
          </ac:spMkLst>
        </pc:spChg>
        <pc:spChg chg="add del mod">
          <ac:chgData name="Ruby Pepper" userId="S::rubypepper.bootcamp@justit.co.uk::2eed93bc-1efb-48c6-abac-048c028fc711" providerId="AD" clId="Web-{1FAD61F0-4AE4-0C41-F87C-B3DCD4DDEBA8}" dt="2024-04-11T10:52:25.996" v="468" actId="20577"/>
          <ac:spMkLst>
            <pc:docMk/>
            <pc:sldMk cId="2142595415" sldId="307"/>
            <ac:spMk id="5" creationId="{11FEAF3D-6FC9-46CB-B4A4-9B8CA760AE20}"/>
          </ac:spMkLst>
        </pc:spChg>
        <pc:picChg chg="del">
          <ac:chgData name="Ruby Pepper" userId="S::rubypepper.bootcamp@justit.co.uk::2eed93bc-1efb-48c6-abac-048c028fc711" providerId="AD" clId="Web-{1FAD61F0-4AE4-0C41-F87C-B3DCD4DDEBA8}" dt="2024-04-11T10:45:57.252" v="291"/>
          <ac:picMkLst>
            <pc:docMk/>
            <pc:sldMk cId="2142595415" sldId="307"/>
            <ac:picMk id="2" creationId="{190D4271-C3EA-1A1F-F189-1361844B725B}"/>
          </ac:picMkLst>
        </pc:picChg>
        <pc:picChg chg="del">
          <ac:chgData name="Ruby Pepper" userId="S::rubypepper.bootcamp@justit.co.uk::2eed93bc-1efb-48c6-abac-048c028fc711" providerId="AD" clId="Web-{1FAD61F0-4AE4-0C41-F87C-B3DCD4DDEBA8}" dt="2024-04-11T10:45:52.252" v="290"/>
          <ac:picMkLst>
            <pc:docMk/>
            <pc:sldMk cId="2142595415" sldId="307"/>
            <ac:picMk id="6" creationId="{F5933C27-192B-5670-428B-38F3AF37FFE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F506F9-91AB-457B-A321-BA32DFC452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E71BC67-B9B6-41AE-BB4E-51234F2098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9C063D-436A-410C-A490-190D73BB5D3E}" type="datetimeFigureOut">
              <a:rPr lang="en-US" smtClean="0"/>
              <a:t>4/11/2024</a:t>
            </a:fld>
            <a:endParaRPr lang="en-US"/>
          </a:p>
        </p:txBody>
      </p:sp>
      <p:sp>
        <p:nvSpPr>
          <p:cNvPr id="4" name="Footer Placeholder 3">
            <a:extLst>
              <a:ext uri="{FF2B5EF4-FFF2-40B4-BE49-F238E27FC236}">
                <a16:creationId xmlns:a16="http://schemas.microsoft.com/office/drawing/2014/main" id="{A0E2BB79-F5ED-4C7F-A869-D9A323F2CA0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40207CB-184F-4400-BBE4-E0B71DE062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28996C-DF1E-45F4-80FD-86472FDB10B8}" type="slidenum">
              <a:rPr lang="en-US" smtClean="0"/>
              <a:t>‹#›</a:t>
            </a:fld>
            <a:endParaRPr lang="en-US"/>
          </a:p>
        </p:txBody>
      </p:sp>
    </p:spTree>
    <p:extLst>
      <p:ext uri="{BB962C8B-B14F-4D97-AF65-F5344CB8AC3E}">
        <p14:creationId xmlns:p14="http://schemas.microsoft.com/office/powerpoint/2010/main" val="1401684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BDD7-4F37-46AB-9A13-BF4D77EDD71D}" type="datetimeFigureOut">
              <a:rPr lang="en-US" smtClean="0"/>
              <a:t>4/11/2024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8F48A-6110-47DA-8521-A1D1FFD22FEF}" type="slidenum">
              <a:rPr lang="en-US" smtClean="0"/>
              <a:t>‹#›</a:t>
            </a:fld>
            <a:endParaRPr lang="en-US"/>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F8F48A-6110-47DA-8521-A1D1FFD22FEF}" type="slidenum">
              <a:rPr lang="en-US" smtClean="0"/>
              <a:t>1</a:t>
            </a:fld>
            <a:endParaRPr lang="en-US"/>
          </a:p>
        </p:txBody>
      </p:sp>
    </p:spTree>
    <p:extLst>
      <p:ext uri="{BB962C8B-B14F-4D97-AF65-F5344CB8AC3E}">
        <p14:creationId xmlns:p14="http://schemas.microsoft.com/office/powerpoint/2010/main" val="467909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F8F48A-6110-47DA-8521-A1D1FFD22FEF}" type="slidenum">
              <a:rPr lang="en-US" smtClean="0"/>
              <a:t>10</a:t>
            </a:fld>
            <a:endParaRPr lang="en-US"/>
          </a:p>
        </p:txBody>
      </p:sp>
    </p:spTree>
    <p:extLst>
      <p:ext uri="{BB962C8B-B14F-4D97-AF65-F5344CB8AC3E}">
        <p14:creationId xmlns:p14="http://schemas.microsoft.com/office/powerpoint/2010/main" val="3252054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F8F48A-6110-47DA-8521-A1D1FFD22FEF}" type="slidenum">
              <a:rPr lang="en-US" smtClean="0"/>
              <a:t>11</a:t>
            </a:fld>
            <a:endParaRPr lang="en-US"/>
          </a:p>
        </p:txBody>
      </p:sp>
    </p:spTree>
    <p:extLst>
      <p:ext uri="{BB962C8B-B14F-4D97-AF65-F5344CB8AC3E}">
        <p14:creationId xmlns:p14="http://schemas.microsoft.com/office/powerpoint/2010/main" val="866378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F8F48A-6110-47DA-8521-A1D1FFD22FEF}" type="slidenum">
              <a:rPr lang="en-US" smtClean="0"/>
              <a:t>12</a:t>
            </a:fld>
            <a:endParaRPr lang="en-US"/>
          </a:p>
        </p:txBody>
      </p:sp>
    </p:spTree>
    <p:extLst>
      <p:ext uri="{BB962C8B-B14F-4D97-AF65-F5344CB8AC3E}">
        <p14:creationId xmlns:p14="http://schemas.microsoft.com/office/powerpoint/2010/main" val="1297959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F8F48A-6110-47DA-8521-A1D1FFD22FEF}" type="slidenum">
              <a:rPr lang="en-US" smtClean="0"/>
              <a:t>13</a:t>
            </a:fld>
            <a:endParaRPr lang="en-US"/>
          </a:p>
        </p:txBody>
      </p:sp>
    </p:spTree>
    <p:extLst>
      <p:ext uri="{BB962C8B-B14F-4D97-AF65-F5344CB8AC3E}">
        <p14:creationId xmlns:p14="http://schemas.microsoft.com/office/powerpoint/2010/main" val="3358146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F8F48A-6110-47DA-8521-A1D1FFD22FEF}" type="slidenum">
              <a:rPr lang="en-US" smtClean="0"/>
              <a:t>14</a:t>
            </a:fld>
            <a:endParaRPr lang="en-US"/>
          </a:p>
        </p:txBody>
      </p:sp>
    </p:spTree>
    <p:extLst>
      <p:ext uri="{BB962C8B-B14F-4D97-AF65-F5344CB8AC3E}">
        <p14:creationId xmlns:p14="http://schemas.microsoft.com/office/powerpoint/2010/main" val="2709946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F8F48A-6110-47DA-8521-A1D1FFD22FEF}" type="slidenum">
              <a:rPr lang="en-US" smtClean="0"/>
              <a:t>15</a:t>
            </a:fld>
            <a:endParaRPr lang="en-US"/>
          </a:p>
        </p:txBody>
      </p:sp>
    </p:spTree>
    <p:extLst>
      <p:ext uri="{BB962C8B-B14F-4D97-AF65-F5344CB8AC3E}">
        <p14:creationId xmlns:p14="http://schemas.microsoft.com/office/powerpoint/2010/main" val="14870246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F8F48A-6110-47DA-8521-A1D1FFD22FEF}" type="slidenum">
              <a:rPr lang="en-US" smtClean="0"/>
              <a:t>16</a:t>
            </a:fld>
            <a:endParaRPr lang="en-US"/>
          </a:p>
        </p:txBody>
      </p:sp>
    </p:spTree>
    <p:extLst>
      <p:ext uri="{BB962C8B-B14F-4D97-AF65-F5344CB8AC3E}">
        <p14:creationId xmlns:p14="http://schemas.microsoft.com/office/powerpoint/2010/main" val="28885304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F8F48A-6110-47DA-8521-A1D1FFD22FEF}" type="slidenum">
              <a:rPr lang="en-US" smtClean="0"/>
              <a:t>17</a:t>
            </a:fld>
            <a:endParaRPr lang="en-US"/>
          </a:p>
        </p:txBody>
      </p:sp>
    </p:spTree>
    <p:extLst>
      <p:ext uri="{BB962C8B-B14F-4D97-AF65-F5344CB8AC3E}">
        <p14:creationId xmlns:p14="http://schemas.microsoft.com/office/powerpoint/2010/main" val="39702922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F8F48A-6110-47DA-8521-A1D1FFD22FEF}" type="slidenum">
              <a:rPr lang="en-US" smtClean="0"/>
              <a:t>18</a:t>
            </a:fld>
            <a:endParaRPr lang="en-US"/>
          </a:p>
        </p:txBody>
      </p:sp>
    </p:spTree>
    <p:extLst>
      <p:ext uri="{BB962C8B-B14F-4D97-AF65-F5344CB8AC3E}">
        <p14:creationId xmlns:p14="http://schemas.microsoft.com/office/powerpoint/2010/main" val="27472389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F8F48A-6110-47DA-8521-A1D1FFD22FEF}" type="slidenum">
              <a:rPr lang="en-US" smtClean="0"/>
              <a:t>19</a:t>
            </a:fld>
            <a:endParaRPr lang="en-US"/>
          </a:p>
        </p:txBody>
      </p:sp>
    </p:spTree>
    <p:extLst>
      <p:ext uri="{BB962C8B-B14F-4D97-AF65-F5344CB8AC3E}">
        <p14:creationId xmlns:p14="http://schemas.microsoft.com/office/powerpoint/2010/main" val="183285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10"/>
          </p:nvPr>
        </p:nvSpPr>
        <p:spPr/>
        <p:txBody>
          <a:bodyPr/>
          <a:lstStyle/>
          <a:p>
            <a:fld id="{6DF8F48A-6110-47DA-8521-A1D1FFD22FEF}" type="slidenum">
              <a:rPr lang="en-US" smtClean="0"/>
              <a:t>2</a:t>
            </a:fld>
            <a:endParaRPr lang="en-US"/>
          </a:p>
        </p:txBody>
      </p:sp>
    </p:spTree>
    <p:extLst>
      <p:ext uri="{BB962C8B-B14F-4D97-AF65-F5344CB8AC3E}">
        <p14:creationId xmlns:p14="http://schemas.microsoft.com/office/powerpoint/2010/main" val="20420239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F8F48A-6110-47DA-8521-A1D1FFD22FEF}" type="slidenum">
              <a:rPr lang="en-US" smtClean="0"/>
              <a:t>20</a:t>
            </a:fld>
            <a:endParaRPr lang="en-US"/>
          </a:p>
        </p:txBody>
      </p:sp>
    </p:spTree>
    <p:extLst>
      <p:ext uri="{BB962C8B-B14F-4D97-AF65-F5344CB8AC3E}">
        <p14:creationId xmlns:p14="http://schemas.microsoft.com/office/powerpoint/2010/main" val="3955451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F8F48A-6110-47DA-8521-A1D1FFD22FEF}" type="slidenum">
              <a:rPr lang="en-US" smtClean="0"/>
              <a:t>21</a:t>
            </a:fld>
            <a:endParaRPr lang="en-US"/>
          </a:p>
        </p:txBody>
      </p:sp>
    </p:spTree>
    <p:extLst>
      <p:ext uri="{BB962C8B-B14F-4D97-AF65-F5344CB8AC3E}">
        <p14:creationId xmlns:p14="http://schemas.microsoft.com/office/powerpoint/2010/main" val="40110156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F8F48A-6110-47DA-8521-A1D1FFD22FEF}" type="slidenum">
              <a:rPr lang="en-US" smtClean="0"/>
              <a:t>22</a:t>
            </a:fld>
            <a:endParaRPr lang="en-US"/>
          </a:p>
        </p:txBody>
      </p:sp>
    </p:spTree>
    <p:extLst>
      <p:ext uri="{BB962C8B-B14F-4D97-AF65-F5344CB8AC3E}">
        <p14:creationId xmlns:p14="http://schemas.microsoft.com/office/powerpoint/2010/main" val="14060532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F8F48A-6110-47DA-8521-A1D1FFD22FEF}" type="slidenum">
              <a:rPr lang="en-US" smtClean="0"/>
              <a:t>23</a:t>
            </a:fld>
            <a:endParaRPr lang="en-US"/>
          </a:p>
        </p:txBody>
      </p:sp>
    </p:spTree>
    <p:extLst>
      <p:ext uri="{BB962C8B-B14F-4D97-AF65-F5344CB8AC3E}">
        <p14:creationId xmlns:p14="http://schemas.microsoft.com/office/powerpoint/2010/main" val="31314006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F8F48A-6110-47DA-8521-A1D1FFD22FEF}" type="slidenum">
              <a:rPr lang="en-US" smtClean="0"/>
              <a:t>24</a:t>
            </a:fld>
            <a:endParaRPr lang="en-US"/>
          </a:p>
        </p:txBody>
      </p:sp>
    </p:spTree>
    <p:extLst>
      <p:ext uri="{BB962C8B-B14F-4D97-AF65-F5344CB8AC3E}">
        <p14:creationId xmlns:p14="http://schemas.microsoft.com/office/powerpoint/2010/main" val="15320302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F8F48A-6110-47DA-8521-A1D1FFD22FEF}" type="slidenum">
              <a:rPr lang="en-US" smtClean="0"/>
              <a:t>25</a:t>
            </a:fld>
            <a:endParaRPr lang="en-US"/>
          </a:p>
        </p:txBody>
      </p:sp>
    </p:spTree>
    <p:extLst>
      <p:ext uri="{BB962C8B-B14F-4D97-AF65-F5344CB8AC3E}">
        <p14:creationId xmlns:p14="http://schemas.microsoft.com/office/powerpoint/2010/main" val="39814148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F8F48A-6110-47DA-8521-A1D1FFD22FEF}" type="slidenum">
              <a:rPr lang="en-US" smtClean="0"/>
              <a:t>26</a:t>
            </a:fld>
            <a:endParaRPr lang="en-US"/>
          </a:p>
        </p:txBody>
      </p:sp>
    </p:spTree>
    <p:extLst>
      <p:ext uri="{BB962C8B-B14F-4D97-AF65-F5344CB8AC3E}">
        <p14:creationId xmlns:p14="http://schemas.microsoft.com/office/powerpoint/2010/main" val="31111073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F8F48A-6110-47DA-8521-A1D1FFD22FEF}" type="slidenum">
              <a:rPr lang="en-US" smtClean="0"/>
              <a:t>27</a:t>
            </a:fld>
            <a:endParaRPr lang="en-US"/>
          </a:p>
        </p:txBody>
      </p:sp>
    </p:spTree>
    <p:extLst>
      <p:ext uri="{BB962C8B-B14F-4D97-AF65-F5344CB8AC3E}">
        <p14:creationId xmlns:p14="http://schemas.microsoft.com/office/powerpoint/2010/main" val="12953918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F8F48A-6110-47DA-8521-A1D1FFD22FEF}" type="slidenum">
              <a:rPr lang="en-US" smtClean="0"/>
              <a:t>28</a:t>
            </a:fld>
            <a:endParaRPr lang="en-US"/>
          </a:p>
        </p:txBody>
      </p:sp>
    </p:spTree>
    <p:extLst>
      <p:ext uri="{BB962C8B-B14F-4D97-AF65-F5344CB8AC3E}">
        <p14:creationId xmlns:p14="http://schemas.microsoft.com/office/powerpoint/2010/main" val="38342187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F8F48A-6110-47DA-8521-A1D1FFD22FEF}" type="slidenum">
              <a:rPr lang="en-US" smtClean="0"/>
              <a:t>29</a:t>
            </a:fld>
            <a:endParaRPr lang="en-US"/>
          </a:p>
        </p:txBody>
      </p:sp>
    </p:spTree>
    <p:extLst>
      <p:ext uri="{BB962C8B-B14F-4D97-AF65-F5344CB8AC3E}">
        <p14:creationId xmlns:p14="http://schemas.microsoft.com/office/powerpoint/2010/main" val="3868938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F8F48A-6110-47DA-8521-A1D1FFD22FEF}" type="slidenum">
              <a:rPr lang="en-US" smtClean="0"/>
              <a:t>3</a:t>
            </a:fld>
            <a:endParaRPr lang="en-US"/>
          </a:p>
        </p:txBody>
      </p:sp>
    </p:spTree>
    <p:extLst>
      <p:ext uri="{BB962C8B-B14F-4D97-AF65-F5344CB8AC3E}">
        <p14:creationId xmlns:p14="http://schemas.microsoft.com/office/powerpoint/2010/main" val="18578855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F8F48A-6110-47DA-8521-A1D1FFD22FEF}" type="slidenum">
              <a:rPr lang="en-US" smtClean="0"/>
              <a:t>30</a:t>
            </a:fld>
            <a:endParaRPr lang="en-US"/>
          </a:p>
        </p:txBody>
      </p:sp>
    </p:spTree>
    <p:extLst>
      <p:ext uri="{BB962C8B-B14F-4D97-AF65-F5344CB8AC3E}">
        <p14:creationId xmlns:p14="http://schemas.microsoft.com/office/powerpoint/2010/main" val="25037913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F8F48A-6110-47DA-8521-A1D1FFD22FEF}" type="slidenum">
              <a:rPr lang="en-US" smtClean="0"/>
              <a:t>31</a:t>
            </a:fld>
            <a:endParaRPr lang="en-US"/>
          </a:p>
        </p:txBody>
      </p:sp>
    </p:spTree>
    <p:extLst>
      <p:ext uri="{BB962C8B-B14F-4D97-AF65-F5344CB8AC3E}">
        <p14:creationId xmlns:p14="http://schemas.microsoft.com/office/powerpoint/2010/main" val="12952305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F8F48A-6110-47DA-8521-A1D1FFD22FEF}" type="slidenum">
              <a:rPr lang="en-US" smtClean="0"/>
              <a:t>32</a:t>
            </a:fld>
            <a:endParaRPr lang="en-US"/>
          </a:p>
        </p:txBody>
      </p:sp>
    </p:spTree>
    <p:extLst>
      <p:ext uri="{BB962C8B-B14F-4D97-AF65-F5344CB8AC3E}">
        <p14:creationId xmlns:p14="http://schemas.microsoft.com/office/powerpoint/2010/main" val="30656440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F8F48A-6110-47DA-8521-A1D1FFD22FEF}" type="slidenum">
              <a:rPr lang="en-US" smtClean="0"/>
              <a:t>33</a:t>
            </a:fld>
            <a:endParaRPr lang="en-US"/>
          </a:p>
        </p:txBody>
      </p:sp>
    </p:spTree>
    <p:extLst>
      <p:ext uri="{BB962C8B-B14F-4D97-AF65-F5344CB8AC3E}">
        <p14:creationId xmlns:p14="http://schemas.microsoft.com/office/powerpoint/2010/main" val="32881877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F8F48A-6110-47DA-8521-A1D1FFD22FEF}" type="slidenum">
              <a:rPr lang="en-US" smtClean="0"/>
              <a:t>34</a:t>
            </a:fld>
            <a:endParaRPr lang="en-US"/>
          </a:p>
        </p:txBody>
      </p:sp>
    </p:spTree>
    <p:extLst>
      <p:ext uri="{BB962C8B-B14F-4D97-AF65-F5344CB8AC3E}">
        <p14:creationId xmlns:p14="http://schemas.microsoft.com/office/powerpoint/2010/main" val="19500473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F8F48A-6110-47DA-8521-A1D1FFD22FEF}" type="slidenum">
              <a:rPr lang="en-US" smtClean="0"/>
              <a:t>35</a:t>
            </a:fld>
            <a:endParaRPr lang="en-US"/>
          </a:p>
        </p:txBody>
      </p:sp>
    </p:spTree>
    <p:extLst>
      <p:ext uri="{BB962C8B-B14F-4D97-AF65-F5344CB8AC3E}">
        <p14:creationId xmlns:p14="http://schemas.microsoft.com/office/powerpoint/2010/main" val="36988551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F8F48A-6110-47DA-8521-A1D1FFD22FEF}" type="slidenum">
              <a:rPr lang="en-US" smtClean="0"/>
              <a:t>36</a:t>
            </a:fld>
            <a:endParaRPr lang="en-US"/>
          </a:p>
        </p:txBody>
      </p:sp>
    </p:spTree>
    <p:extLst>
      <p:ext uri="{BB962C8B-B14F-4D97-AF65-F5344CB8AC3E}">
        <p14:creationId xmlns:p14="http://schemas.microsoft.com/office/powerpoint/2010/main" val="11593359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F8F48A-6110-47DA-8521-A1D1FFD22FEF}" type="slidenum">
              <a:rPr lang="en-US" smtClean="0"/>
              <a:t>37</a:t>
            </a:fld>
            <a:endParaRPr lang="en-US"/>
          </a:p>
        </p:txBody>
      </p:sp>
    </p:spTree>
    <p:extLst>
      <p:ext uri="{BB962C8B-B14F-4D97-AF65-F5344CB8AC3E}">
        <p14:creationId xmlns:p14="http://schemas.microsoft.com/office/powerpoint/2010/main" val="12949567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F8F48A-6110-47DA-8521-A1D1FFD22FEF}" type="slidenum">
              <a:rPr lang="en-US" smtClean="0"/>
              <a:t>38</a:t>
            </a:fld>
            <a:endParaRPr lang="en-US"/>
          </a:p>
        </p:txBody>
      </p:sp>
    </p:spTree>
    <p:extLst>
      <p:ext uri="{BB962C8B-B14F-4D97-AF65-F5344CB8AC3E}">
        <p14:creationId xmlns:p14="http://schemas.microsoft.com/office/powerpoint/2010/main" val="23698676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F8F48A-6110-47DA-8521-A1D1FFD22FEF}" type="slidenum">
              <a:rPr lang="en-US" smtClean="0"/>
              <a:t>39</a:t>
            </a:fld>
            <a:endParaRPr lang="en-US"/>
          </a:p>
        </p:txBody>
      </p:sp>
    </p:spTree>
    <p:extLst>
      <p:ext uri="{BB962C8B-B14F-4D97-AF65-F5344CB8AC3E}">
        <p14:creationId xmlns:p14="http://schemas.microsoft.com/office/powerpoint/2010/main" val="4262007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F8F48A-6110-47DA-8521-A1D1FFD22FEF}" type="slidenum">
              <a:rPr lang="en-US" smtClean="0"/>
              <a:t>4</a:t>
            </a:fld>
            <a:endParaRPr lang="en-US"/>
          </a:p>
        </p:txBody>
      </p:sp>
    </p:spTree>
    <p:extLst>
      <p:ext uri="{BB962C8B-B14F-4D97-AF65-F5344CB8AC3E}">
        <p14:creationId xmlns:p14="http://schemas.microsoft.com/office/powerpoint/2010/main" val="2830495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F8F48A-6110-47DA-8521-A1D1FFD22FEF}" type="slidenum">
              <a:rPr lang="en-US" smtClean="0"/>
              <a:t>5</a:t>
            </a:fld>
            <a:endParaRPr lang="en-US"/>
          </a:p>
        </p:txBody>
      </p:sp>
    </p:spTree>
    <p:extLst>
      <p:ext uri="{BB962C8B-B14F-4D97-AF65-F5344CB8AC3E}">
        <p14:creationId xmlns:p14="http://schemas.microsoft.com/office/powerpoint/2010/main" val="3266694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F8F48A-6110-47DA-8521-A1D1FFD22FEF}" type="slidenum">
              <a:rPr lang="en-US" smtClean="0"/>
              <a:t>6</a:t>
            </a:fld>
            <a:endParaRPr lang="en-US"/>
          </a:p>
        </p:txBody>
      </p:sp>
    </p:spTree>
    <p:extLst>
      <p:ext uri="{BB962C8B-B14F-4D97-AF65-F5344CB8AC3E}">
        <p14:creationId xmlns:p14="http://schemas.microsoft.com/office/powerpoint/2010/main" val="3793259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F8F48A-6110-47DA-8521-A1D1FFD22FEF}" type="slidenum">
              <a:rPr lang="en-US" smtClean="0"/>
              <a:t>7</a:t>
            </a:fld>
            <a:endParaRPr lang="en-US"/>
          </a:p>
        </p:txBody>
      </p:sp>
    </p:spTree>
    <p:extLst>
      <p:ext uri="{BB962C8B-B14F-4D97-AF65-F5344CB8AC3E}">
        <p14:creationId xmlns:p14="http://schemas.microsoft.com/office/powerpoint/2010/main" val="2777197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F8F48A-6110-47DA-8521-A1D1FFD22FEF}" type="slidenum">
              <a:rPr lang="en-US" smtClean="0"/>
              <a:t>8</a:t>
            </a:fld>
            <a:endParaRPr lang="en-US"/>
          </a:p>
        </p:txBody>
      </p:sp>
    </p:spTree>
    <p:extLst>
      <p:ext uri="{BB962C8B-B14F-4D97-AF65-F5344CB8AC3E}">
        <p14:creationId xmlns:p14="http://schemas.microsoft.com/office/powerpoint/2010/main" val="3037204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a:t>ON:</a:t>
            </a:r>
          </a:p>
          <a:p>
            <a:r>
              <a:rPr lang="en-US" sz="1200" i="0"/>
              <a:t>Specify the columns that have data in common.</a:t>
            </a:r>
            <a:endParaRPr lang="en-US" sz="1200"/>
          </a:p>
          <a:p>
            <a:r>
              <a:rPr lang="en-US" sz="1200" b="1" i="0"/>
              <a:t>JOIN:</a:t>
            </a:r>
          </a:p>
          <a:p>
            <a:r>
              <a:rPr lang="en-US" sz="1200" i="0"/>
              <a:t>Specify the table from which you are merging to.</a:t>
            </a:r>
            <a:endParaRPr lang="en-US" sz="1200"/>
          </a:p>
          <a:p>
            <a:r>
              <a:rPr lang="en-US" sz="1200" b="1" i="0"/>
              <a:t>FROM:</a:t>
            </a:r>
          </a:p>
          <a:p>
            <a:r>
              <a:rPr lang="en-US" sz="1200" i="0"/>
              <a:t>Specify from which table you are taking the data</a:t>
            </a:r>
          </a:p>
          <a:p>
            <a:r>
              <a:rPr lang="en-US" sz="1200" b="1" i="0"/>
              <a:t>SELECT:</a:t>
            </a:r>
          </a:p>
          <a:p>
            <a:r>
              <a:rPr lang="en-US" sz="1200" i="0"/>
              <a:t>Select the columns you want to merge with table name followed by a period and then the name of the column.</a:t>
            </a:r>
            <a:endParaRPr lang="en-US" sz="1200"/>
          </a:p>
          <a:p>
            <a:endParaRPr lang="en-US"/>
          </a:p>
        </p:txBody>
      </p:sp>
      <p:sp>
        <p:nvSpPr>
          <p:cNvPr id="4" name="Slide Number Placeholder 3"/>
          <p:cNvSpPr>
            <a:spLocks noGrp="1"/>
          </p:cNvSpPr>
          <p:nvPr>
            <p:ph type="sldNum" sz="quarter" idx="10"/>
          </p:nvPr>
        </p:nvSpPr>
        <p:spPr/>
        <p:txBody>
          <a:bodyPr/>
          <a:lstStyle/>
          <a:p>
            <a:fld id="{6DF8F48A-6110-47DA-8521-A1D1FFD22FEF}" type="slidenum">
              <a:rPr lang="en-US" smtClean="0"/>
              <a:t>9</a:t>
            </a:fld>
            <a:endParaRPr lang="en-US"/>
          </a:p>
        </p:txBody>
      </p:sp>
    </p:spTree>
    <p:extLst>
      <p:ext uri="{BB962C8B-B14F-4D97-AF65-F5344CB8AC3E}">
        <p14:creationId xmlns:p14="http://schemas.microsoft.com/office/powerpoint/2010/main" val="2973967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BBB5-FEB0-47AD-A01D-A9D3462038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207C41-C17D-4E84-B9CC-CA142B94C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45F25D-6082-47DE-9B2C-675944DD1812}"/>
              </a:ext>
            </a:extLst>
          </p:cNvPr>
          <p:cNvSpPr>
            <a:spLocks noGrp="1"/>
          </p:cNvSpPr>
          <p:nvPr>
            <p:ph type="dt" sz="half" idx="10"/>
          </p:nvPr>
        </p:nvSpPr>
        <p:spPr/>
        <p:txBody>
          <a:bodyPr/>
          <a:lstStyle/>
          <a:p>
            <a:fld id="{9294036C-9E7C-4FFC-99FA-414B61E345DD}" type="datetimeFigureOut">
              <a:rPr lang="en-US" smtClean="0"/>
              <a:t>4/11/2024</a:t>
            </a:fld>
            <a:endParaRPr lang="en-US"/>
          </a:p>
        </p:txBody>
      </p:sp>
      <p:sp>
        <p:nvSpPr>
          <p:cNvPr id="5" name="Footer Placeholder 4">
            <a:extLst>
              <a:ext uri="{FF2B5EF4-FFF2-40B4-BE49-F238E27FC236}">
                <a16:creationId xmlns:a16="http://schemas.microsoft.com/office/drawing/2014/main" id="{5E24B0FF-3B25-4E5C-A0A7-4E16363621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77007-1A01-499B-ACAD-C9F9C20B76F8}"/>
              </a:ext>
            </a:extLst>
          </p:cNvPr>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116996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81C24-32F4-4208-B651-CDCBFCD031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B74779-B577-461F-A409-71F6A5A11A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044BD-4FA0-432C-95D7-517D2DE8C4B6}"/>
              </a:ext>
            </a:extLst>
          </p:cNvPr>
          <p:cNvSpPr>
            <a:spLocks noGrp="1"/>
          </p:cNvSpPr>
          <p:nvPr>
            <p:ph type="dt" sz="half" idx="10"/>
          </p:nvPr>
        </p:nvSpPr>
        <p:spPr/>
        <p:txBody>
          <a:bodyPr/>
          <a:lstStyle/>
          <a:p>
            <a:fld id="{9294036C-9E7C-4FFC-99FA-414B61E345DD}" type="datetimeFigureOut">
              <a:rPr lang="en-US" smtClean="0"/>
              <a:t>4/11/2024</a:t>
            </a:fld>
            <a:endParaRPr lang="en-US"/>
          </a:p>
        </p:txBody>
      </p:sp>
      <p:sp>
        <p:nvSpPr>
          <p:cNvPr id="5" name="Footer Placeholder 4">
            <a:extLst>
              <a:ext uri="{FF2B5EF4-FFF2-40B4-BE49-F238E27FC236}">
                <a16:creationId xmlns:a16="http://schemas.microsoft.com/office/drawing/2014/main" id="{AD17F283-FE61-4C9A-9E39-74D429C582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9B807-6FE9-4E47-846B-BCB39B7AE2D5}"/>
              </a:ext>
            </a:extLst>
          </p:cNvPr>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310398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2594DD-FFD4-4AA9-BCDA-0BA87C1463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9C2B6E-24EB-42CE-8B4D-3178D08C7E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92C56-63F3-4246-AAEE-2FBC89E80248}"/>
              </a:ext>
            </a:extLst>
          </p:cNvPr>
          <p:cNvSpPr>
            <a:spLocks noGrp="1"/>
          </p:cNvSpPr>
          <p:nvPr>
            <p:ph type="dt" sz="half" idx="10"/>
          </p:nvPr>
        </p:nvSpPr>
        <p:spPr/>
        <p:txBody>
          <a:bodyPr/>
          <a:lstStyle/>
          <a:p>
            <a:fld id="{9294036C-9E7C-4FFC-99FA-414B61E345DD}" type="datetimeFigureOut">
              <a:rPr lang="en-US" smtClean="0"/>
              <a:t>4/11/2024</a:t>
            </a:fld>
            <a:endParaRPr lang="en-US"/>
          </a:p>
        </p:txBody>
      </p:sp>
      <p:sp>
        <p:nvSpPr>
          <p:cNvPr id="5" name="Footer Placeholder 4">
            <a:extLst>
              <a:ext uri="{FF2B5EF4-FFF2-40B4-BE49-F238E27FC236}">
                <a16:creationId xmlns:a16="http://schemas.microsoft.com/office/drawing/2014/main" id="{35C10319-C816-40EC-B1D0-FD9748E41D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54E9AB-6952-407A-9F06-2EB917172FBD}"/>
              </a:ext>
            </a:extLst>
          </p:cNvPr>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36037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DCE2-978E-4923-B0E9-4C966B6798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EB0BD6-F012-4C6D-BDAD-9E90ED25A3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2F9E5-192C-4E88-9147-D263893B1842}"/>
              </a:ext>
            </a:extLst>
          </p:cNvPr>
          <p:cNvSpPr>
            <a:spLocks noGrp="1"/>
          </p:cNvSpPr>
          <p:nvPr>
            <p:ph type="dt" sz="half" idx="10"/>
          </p:nvPr>
        </p:nvSpPr>
        <p:spPr/>
        <p:txBody>
          <a:bodyPr/>
          <a:lstStyle/>
          <a:p>
            <a:fld id="{9294036C-9E7C-4FFC-99FA-414B61E345DD}" type="datetimeFigureOut">
              <a:rPr lang="en-US" smtClean="0"/>
              <a:t>4/11/2024</a:t>
            </a:fld>
            <a:endParaRPr lang="en-US"/>
          </a:p>
        </p:txBody>
      </p:sp>
      <p:sp>
        <p:nvSpPr>
          <p:cNvPr id="5" name="Footer Placeholder 4">
            <a:extLst>
              <a:ext uri="{FF2B5EF4-FFF2-40B4-BE49-F238E27FC236}">
                <a16:creationId xmlns:a16="http://schemas.microsoft.com/office/drawing/2014/main" id="{794A7138-3EAF-4C9D-903E-55D9BC0402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B0B82-496D-45C3-A682-7AF9AFFB9693}"/>
              </a:ext>
            </a:extLst>
          </p:cNvPr>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351512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DAD0-5F6F-47DA-A010-1C4A30C88A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8EFA6E-A768-42A8-B2C3-F100D82609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F46640-E89E-47CE-984D-0C0ECF7CF529}"/>
              </a:ext>
            </a:extLst>
          </p:cNvPr>
          <p:cNvSpPr>
            <a:spLocks noGrp="1"/>
          </p:cNvSpPr>
          <p:nvPr>
            <p:ph type="dt" sz="half" idx="10"/>
          </p:nvPr>
        </p:nvSpPr>
        <p:spPr/>
        <p:txBody>
          <a:bodyPr/>
          <a:lstStyle/>
          <a:p>
            <a:fld id="{9294036C-9E7C-4FFC-99FA-414B61E345DD}" type="datetimeFigureOut">
              <a:rPr lang="en-US" smtClean="0"/>
              <a:t>4/11/2024</a:t>
            </a:fld>
            <a:endParaRPr lang="en-US"/>
          </a:p>
        </p:txBody>
      </p:sp>
      <p:sp>
        <p:nvSpPr>
          <p:cNvPr id="5" name="Footer Placeholder 4">
            <a:extLst>
              <a:ext uri="{FF2B5EF4-FFF2-40B4-BE49-F238E27FC236}">
                <a16:creationId xmlns:a16="http://schemas.microsoft.com/office/drawing/2014/main" id="{F4177A8F-F167-4C43-AEE7-450670801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1DA754-ED79-4909-833D-55BF9A5D80BB}"/>
              </a:ext>
            </a:extLst>
          </p:cNvPr>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316008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AA026-BFE6-4D2A-9ABF-C593B56665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4747E8-A36B-4B4A-B2A4-B5283152AB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C6B59D-87BD-4F32-B9BC-31F9B1A5D7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C49B47-0C41-4DCC-9902-126916D9C448}"/>
              </a:ext>
            </a:extLst>
          </p:cNvPr>
          <p:cNvSpPr>
            <a:spLocks noGrp="1"/>
          </p:cNvSpPr>
          <p:nvPr>
            <p:ph type="dt" sz="half" idx="10"/>
          </p:nvPr>
        </p:nvSpPr>
        <p:spPr/>
        <p:txBody>
          <a:bodyPr/>
          <a:lstStyle/>
          <a:p>
            <a:fld id="{9294036C-9E7C-4FFC-99FA-414B61E345DD}" type="datetimeFigureOut">
              <a:rPr lang="en-US" smtClean="0"/>
              <a:t>4/11/2024</a:t>
            </a:fld>
            <a:endParaRPr lang="en-US"/>
          </a:p>
        </p:txBody>
      </p:sp>
      <p:sp>
        <p:nvSpPr>
          <p:cNvPr id="6" name="Footer Placeholder 5">
            <a:extLst>
              <a:ext uri="{FF2B5EF4-FFF2-40B4-BE49-F238E27FC236}">
                <a16:creationId xmlns:a16="http://schemas.microsoft.com/office/drawing/2014/main" id="{B7CD28B7-2F2D-4E80-A107-C1F266C630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5D650A-4D0F-46AE-A132-267FCD921E82}"/>
              </a:ext>
            </a:extLst>
          </p:cNvPr>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121987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4C6F9-F6F6-4EA1-98AA-81B84F7CC0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B8B83E-B37C-46C9-8284-D6EBA0033C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A150B8-0288-44AC-9CE7-E7BD9FB32E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F5DCAE-6027-49B9-A818-F45FADE27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4FAE16-DBCB-4A42-BFFC-053F2D529A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E8C038-E6A1-499D-9E24-FA5980421C81}"/>
              </a:ext>
            </a:extLst>
          </p:cNvPr>
          <p:cNvSpPr>
            <a:spLocks noGrp="1"/>
          </p:cNvSpPr>
          <p:nvPr>
            <p:ph type="dt" sz="half" idx="10"/>
          </p:nvPr>
        </p:nvSpPr>
        <p:spPr/>
        <p:txBody>
          <a:bodyPr/>
          <a:lstStyle/>
          <a:p>
            <a:fld id="{9294036C-9E7C-4FFC-99FA-414B61E345DD}" type="datetimeFigureOut">
              <a:rPr lang="en-US" smtClean="0"/>
              <a:t>4/11/2024</a:t>
            </a:fld>
            <a:endParaRPr lang="en-US"/>
          </a:p>
        </p:txBody>
      </p:sp>
      <p:sp>
        <p:nvSpPr>
          <p:cNvPr id="8" name="Footer Placeholder 7">
            <a:extLst>
              <a:ext uri="{FF2B5EF4-FFF2-40B4-BE49-F238E27FC236}">
                <a16:creationId xmlns:a16="http://schemas.microsoft.com/office/drawing/2014/main" id="{F9F911B6-A759-487E-8CB6-CF9EF737F0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906EC0-369D-4138-8D70-148CFDEE55EE}"/>
              </a:ext>
            </a:extLst>
          </p:cNvPr>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282455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2F8A-97AC-456C-B9E3-45A7D520C5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40F483-F2B9-47A3-9B5C-8C264B7016BD}"/>
              </a:ext>
            </a:extLst>
          </p:cNvPr>
          <p:cNvSpPr>
            <a:spLocks noGrp="1"/>
          </p:cNvSpPr>
          <p:nvPr>
            <p:ph type="dt" sz="half" idx="10"/>
          </p:nvPr>
        </p:nvSpPr>
        <p:spPr/>
        <p:txBody>
          <a:bodyPr/>
          <a:lstStyle/>
          <a:p>
            <a:fld id="{9294036C-9E7C-4FFC-99FA-414B61E345DD}" type="datetimeFigureOut">
              <a:rPr lang="en-US" smtClean="0"/>
              <a:t>4/11/2024</a:t>
            </a:fld>
            <a:endParaRPr lang="en-US"/>
          </a:p>
        </p:txBody>
      </p:sp>
      <p:sp>
        <p:nvSpPr>
          <p:cNvPr id="4" name="Footer Placeholder 3">
            <a:extLst>
              <a:ext uri="{FF2B5EF4-FFF2-40B4-BE49-F238E27FC236}">
                <a16:creationId xmlns:a16="http://schemas.microsoft.com/office/drawing/2014/main" id="{25849874-9D9B-4597-B20D-33D6F58BCA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35894C-9062-435A-9758-82ED9C6D787E}"/>
              </a:ext>
            </a:extLst>
          </p:cNvPr>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2681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A3F6AD-4D61-4238-AB7D-613625BFF81F}"/>
              </a:ext>
            </a:extLst>
          </p:cNvPr>
          <p:cNvSpPr>
            <a:spLocks noGrp="1"/>
          </p:cNvSpPr>
          <p:nvPr>
            <p:ph type="dt" sz="half" idx="10"/>
          </p:nvPr>
        </p:nvSpPr>
        <p:spPr/>
        <p:txBody>
          <a:bodyPr/>
          <a:lstStyle/>
          <a:p>
            <a:fld id="{9294036C-9E7C-4FFC-99FA-414B61E345DD}" type="datetimeFigureOut">
              <a:rPr lang="en-US" smtClean="0"/>
              <a:t>4/11/2024</a:t>
            </a:fld>
            <a:endParaRPr lang="en-US"/>
          </a:p>
        </p:txBody>
      </p:sp>
      <p:sp>
        <p:nvSpPr>
          <p:cNvPr id="3" name="Footer Placeholder 2">
            <a:extLst>
              <a:ext uri="{FF2B5EF4-FFF2-40B4-BE49-F238E27FC236}">
                <a16:creationId xmlns:a16="http://schemas.microsoft.com/office/drawing/2014/main" id="{D8AACDC9-944D-47C6-B286-82C86AD943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EAAC43-3846-4080-B764-AB2DB308C58A}"/>
              </a:ext>
            </a:extLst>
          </p:cNvPr>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282137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4779-0336-4AFA-B9A7-259EE8BEC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82F449-DDC3-4694-81E5-91A4B8F433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00A2C4-3B2E-46AC-9605-73F5B2CC1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909769-F5A5-4635-BD0C-D6049DEB9632}"/>
              </a:ext>
            </a:extLst>
          </p:cNvPr>
          <p:cNvSpPr>
            <a:spLocks noGrp="1"/>
          </p:cNvSpPr>
          <p:nvPr>
            <p:ph type="dt" sz="half" idx="10"/>
          </p:nvPr>
        </p:nvSpPr>
        <p:spPr/>
        <p:txBody>
          <a:bodyPr/>
          <a:lstStyle/>
          <a:p>
            <a:fld id="{9294036C-9E7C-4FFC-99FA-414B61E345DD}" type="datetimeFigureOut">
              <a:rPr lang="en-US" smtClean="0"/>
              <a:t>4/11/2024</a:t>
            </a:fld>
            <a:endParaRPr lang="en-US"/>
          </a:p>
        </p:txBody>
      </p:sp>
      <p:sp>
        <p:nvSpPr>
          <p:cNvPr id="6" name="Footer Placeholder 5">
            <a:extLst>
              <a:ext uri="{FF2B5EF4-FFF2-40B4-BE49-F238E27FC236}">
                <a16:creationId xmlns:a16="http://schemas.microsoft.com/office/drawing/2014/main" id="{F9252DC3-D3D7-446F-A866-D7820B7BF8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1CDB00-5218-4567-902B-845073BE8753}"/>
              </a:ext>
            </a:extLst>
          </p:cNvPr>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177612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661E4-9FF7-494B-A1C9-C9A1DD705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245657-DA21-4769-84F8-88DC64450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167B310-6692-4981-9CB8-FE79A091F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A2C9E-A9AD-4BB9-A691-90BB84F58CE9}"/>
              </a:ext>
            </a:extLst>
          </p:cNvPr>
          <p:cNvSpPr>
            <a:spLocks noGrp="1"/>
          </p:cNvSpPr>
          <p:nvPr>
            <p:ph type="dt" sz="half" idx="10"/>
          </p:nvPr>
        </p:nvSpPr>
        <p:spPr/>
        <p:txBody>
          <a:bodyPr/>
          <a:lstStyle/>
          <a:p>
            <a:fld id="{9294036C-9E7C-4FFC-99FA-414B61E345DD}" type="datetimeFigureOut">
              <a:rPr lang="en-US" smtClean="0"/>
              <a:t>4/11/2024</a:t>
            </a:fld>
            <a:endParaRPr lang="en-US"/>
          </a:p>
        </p:txBody>
      </p:sp>
      <p:sp>
        <p:nvSpPr>
          <p:cNvPr id="6" name="Footer Placeholder 5">
            <a:extLst>
              <a:ext uri="{FF2B5EF4-FFF2-40B4-BE49-F238E27FC236}">
                <a16:creationId xmlns:a16="http://schemas.microsoft.com/office/drawing/2014/main" id="{F4B3D45D-C826-4846-BBFC-A0D98B7E7A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516961-40DC-443E-9DB8-3A987DF499A9}"/>
              </a:ext>
            </a:extLst>
          </p:cNvPr>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263133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341CFC-63B9-4A19-A8AB-62B9E452AE5E}"/>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5A838B-134E-40B6-A7E3-1119BB8BF5BD}"/>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943BB-9EAD-4CBC-9CA2-75F70C6B5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4036C-9E7C-4FFC-99FA-414B61E345DD}" type="datetimeFigureOut">
              <a:rPr lang="en-US" smtClean="0"/>
              <a:t>4/11/2024</a:t>
            </a:fld>
            <a:endParaRPr lang="en-US"/>
          </a:p>
        </p:txBody>
      </p:sp>
      <p:sp>
        <p:nvSpPr>
          <p:cNvPr id="5" name="Footer Placeholder 4">
            <a:extLst>
              <a:ext uri="{FF2B5EF4-FFF2-40B4-BE49-F238E27FC236}">
                <a16:creationId xmlns:a16="http://schemas.microsoft.com/office/drawing/2014/main" id="{F204E537-5CBA-4B86-9D30-577B9F741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E79E72-0F12-4646-BCDF-4C9EAA89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580AB-5C3C-4B4F-8E2A-8B7A0A8CE695}" type="slidenum">
              <a:rPr lang="en-US" smtClean="0"/>
              <a:t>‹#›</a:t>
            </a:fld>
            <a:endParaRPr lang="en-US"/>
          </a:p>
        </p:txBody>
      </p:sp>
    </p:spTree>
    <p:extLst>
      <p:ext uri="{BB962C8B-B14F-4D97-AF65-F5344CB8AC3E}">
        <p14:creationId xmlns:p14="http://schemas.microsoft.com/office/powerpoint/2010/main" val="55437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7.jpe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32.jpeg"/><Relationship Id="rId4" Type="http://schemas.openxmlformats.org/officeDocument/2006/relationships/image" Target="../media/image31.jpe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34.jpeg"/><Relationship Id="rId4" Type="http://schemas.openxmlformats.org/officeDocument/2006/relationships/image" Target="../media/image33.jpe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36.jpeg"/><Relationship Id="rId4" Type="http://schemas.openxmlformats.org/officeDocument/2006/relationships/image" Target="../media/image35.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38.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40.pn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45.png"/><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47.png"/><Relationship Id="rId4" Type="http://schemas.openxmlformats.org/officeDocument/2006/relationships/image" Target="../media/image46.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49.png"/><Relationship Id="rId4" Type="http://schemas.openxmlformats.org/officeDocument/2006/relationships/image" Target="../media/image48.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51.png"/><Relationship Id="rId4" Type="http://schemas.openxmlformats.org/officeDocument/2006/relationships/image" Target="../media/image50.pn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55.png"/><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6.xml"/><Relationship Id="rId5" Type="http://schemas.openxmlformats.org/officeDocument/2006/relationships/image" Target="../media/image60.png"/><Relationship Id="rId4" Type="http://schemas.openxmlformats.org/officeDocument/2006/relationships/image" Target="../media/image59.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6.xml"/><Relationship Id="rId5" Type="http://schemas.openxmlformats.org/officeDocument/2006/relationships/image" Target="../media/image62.png"/><Relationship Id="rId4" Type="http://schemas.openxmlformats.org/officeDocument/2006/relationships/image" Target="../media/image61.png"/></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6.png"/><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70.png"/><Relationship Id="rId2" Type="http://schemas.openxmlformats.org/officeDocument/2006/relationships/notesSlide" Target="../notesSlides/notesSlide32.xml"/><Relationship Id="rId1" Type="http://schemas.openxmlformats.org/officeDocument/2006/relationships/slideLayout" Target="../slideLayouts/slideLayout6.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3.xml"/><Relationship Id="rId1" Type="http://schemas.openxmlformats.org/officeDocument/2006/relationships/slideLayout" Target="../slideLayouts/slideLayout6.xml"/><Relationship Id="rId5" Type="http://schemas.openxmlformats.org/officeDocument/2006/relationships/image" Target="../media/image72.png"/><Relationship Id="rId4" Type="http://schemas.openxmlformats.org/officeDocument/2006/relationships/image" Target="../media/image71.png"/></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4.xml"/><Relationship Id="rId1" Type="http://schemas.openxmlformats.org/officeDocument/2006/relationships/slideLayout" Target="../slideLayouts/slideLayout6.xml"/><Relationship Id="rId5" Type="http://schemas.openxmlformats.org/officeDocument/2006/relationships/image" Target="../media/image74.png"/><Relationship Id="rId4" Type="http://schemas.openxmlformats.org/officeDocument/2006/relationships/image" Target="../media/image73.png"/></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78.png"/><Relationship Id="rId2" Type="http://schemas.openxmlformats.org/officeDocument/2006/relationships/notesSlide" Target="../notesSlides/notesSlide35.xml"/><Relationship Id="rId1" Type="http://schemas.openxmlformats.org/officeDocument/2006/relationships/slideLayout" Target="../slideLayouts/slideLayout6.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6.xml"/><Relationship Id="rId1" Type="http://schemas.openxmlformats.org/officeDocument/2006/relationships/slideLayout" Target="../slideLayouts/slideLayout6.xml"/><Relationship Id="rId5" Type="http://schemas.openxmlformats.org/officeDocument/2006/relationships/image" Target="../media/image80.png"/><Relationship Id="rId4" Type="http://schemas.openxmlformats.org/officeDocument/2006/relationships/image" Target="../media/image79.png"/></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84.png"/><Relationship Id="rId2" Type="http://schemas.openxmlformats.org/officeDocument/2006/relationships/notesSlide" Target="../notesSlides/notesSlide37.xml"/><Relationship Id="rId1" Type="http://schemas.openxmlformats.org/officeDocument/2006/relationships/slideLayout" Target="../slideLayouts/slideLayout6.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38.xml.rels><?xml version="1.0" encoding="UTF-8" standalone="yes"?>
<Relationships xmlns="http://schemas.openxmlformats.org/package/2006/relationships"><Relationship Id="rId3" Type="http://schemas.openxmlformats.org/officeDocument/2006/relationships/hyperlink" Target="https://forms.office.com/Pages/ResponsePage.aspx?id=IA_9bshXR0S1PwDUmSylC7VkiWefr0tBgU7AgJAfnpNUOTdJVDhYNkFXRjNRMUY2UkpOT1lKNFBZNS4u" TargetMode="External"/><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a:t>Human resources slide 1</a:t>
            </a:r>
          </a:p>
        </p:txBody>
      </p:sp>
      <p:grpSp>
        <p:nvGrpSpPr>
          <p:cNvPr id="56" name="Group 55" descr="This image is an icon of three connected human figures. ">
            <a:extLst>
              <a:ext uri="{FF2B5EF4-FFF2-40B4-BE49-F238E27FC236}">
                <a16:creationId xmlns:a16="http://schemas.microsoft.com/office/drawing/2014/main" id="{E56C5C06-BE0B-4D3E-8B77-1A2F0B930590}"/>
              </a:ext>
            </a:extLst>
          </p:cNvPr>
          <p:cNvGrpSpPr/>
          <p:nvPr/>
        </p:nvGrpSpPr>
        <p:grpSpPr>
          <a:xfrm>
            <a:off x="791651" y="2731292"/>
            <a:ext cx="569186" cy="530997"/>
            <a:chOff x="-27444701" y="-10180638"/>
            <a:chExt cx="10883901" cy="10153650"/>
          </a:xfrm>
          <a:solidFill>
            <a:schemeClr val="bg1">
              <a:lumMod val="50000"/>
            </a:schemeClr>
          </a:solidFill>
        </p:grpSpPr>
        <p:sp>
          <p:nvSpPr>
            <p:cNvPr id="57" name="Freeform 35">
              <a:extLst>
                <a:ext uri="{FF2B5EF4-FFF2-40B4-BE49-F238E27FC236}">
                  <a16:creationId xmlns:a16="http://schemas.microsoft.com/office/drawing/2014/main" id="{D07CC084-C9D4-47CF-9EAD-4A7517F975DF}"/>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sp>
          <p:nvSpPr>
            <p:cNvPr id="58" name="Freeform 36">
              <a:extLst>
                <a:ext uri="{FF2B5EF4-FFF2-40B4-BE49-F238E27FC236}">
                  <a16:creationId xmlns:a16="http://schemas.microsoft.com/office/drawing/2014/main" id="{CCAAF87D-704F-4EAD-856F-6E1E38EF6161}"/>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sp>
          <p:nvSpPr>
            <p:cNvPr id="59" name="Freeform 37">
              <a:extLst>
                <a:ext uri="{FF2B5EF4-FFF2-40B4-BE49-F238E27FC236}">
                  <a16:creationId xmlns:a16="http://schemas.microsoft.com/office/drawing/2014/main" id="{1CD5CE15-C404-4DA1-AC79-7FCD7E387701}"/>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sp>
          <p:nvSpPr>
            <p:cNvPr id="60" name="Freeform 38">
              <a:extLst>
                <a:ext uri="{FF2B5EF4-FFF2-40B4-BE49-F238E27FC236}">
                  <a16:creationId xmlns:a16="http://schemas.microsoft.com/office/drawing/2014/main" id="{B3EDC5DA-BD5A-4D94-9EF8-995AD67F8144}"/>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sp>
          <p:nvSpPr>
            <p:cNvPr id="74" name="Freeform 39">
              <a:extLst>
                <a:ext uri="{FF2B5EF4-FFF2-40B4-BE49-F238E27FC236}">
                  <a16:creationId xmlns:a16="http://schemas.microsoft.com/office/drawing/2014/main" id="{F9DCB288-7675-41B6-9E88-9068BFDC0277}"/>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sp>
          <p:nvSpPr>
            <p:cNvPr id="75" name="Freeform 40">
              <a:extLst>
                <a:ext uri="{FF2B5EF4-FFF2-40B4-BE49-F238E27FC236}">
                  <a16:creationId xmlns:a16="http://schemas.microsoft.com/office/drawing/2014/main" id="{9ABAA1E3-5A43-4715-8E36-58674814BC24}"/>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sp>
          <p:nvSpPr>
            <p:cNvPr id="76" name="Freeform 41">
              <a:extLst>
                <a:ext uri="{FF2B5EF4-FFF2-40B4-BE49-F238E27FC236}">
                  <a16:creationId xmlns:a16="http://schemas.microsoft.com/office/drawing/2014/main" id="{EA6EC370-AE96-4357-86E0-93B6C20D2269}"/>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sp>
          <p:nvSpPr>
            <p:cNvPr id="77" name="Freeform 42">
              <a:extLst>
                <a:ext uri="{FF2B5EF4-FFF2-40B4-BE49-F238E27FC236}">
                  <a16:creationId xmlns:a16="http://schemas.microsoft.com/office/drawing/2014/main" id="{5368DFC5-02C5-4946-A452-2652C5D14973}"/>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sp>
          <p:nvSpPr>
            <p:cNvPr id="78" name="Freeform 43">
              <a:extLst>
                <a:ext uri="{FF2B5EF4-FFF2-40B4-BE49-F238E27FC236}">
                  <a16:creationId xmlns:a16="http://schemas.microsoft.com/office/drawing/2014/main" id="{8580222D-9DD6-41E9-912C-179A6E1059FD}"/>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grpSp>
      <p:sp>
        <p:nvSpPr>
          <p:cNvPr id="24" name="TextBox 23">
            <a:extLst>
              <a:ext uri="{FF2B5EF4-FFF2-40B4-BE49-F238E27FC236}">
                <a16:creationId xmlns:a16="http://schemas.microsoft.com/office/drawing/2014/main" id="{C1165547-DF3A-4694-9097-2BDAF2003713}"/>
              </a:ext>
            </a:extLst>
          </p:cNvPr>
          <p:cNvSpPr txBox="1"/>
          <p:nvPr/>
        </p:nvSpPr>
        <p:spPr>
          <a:xfrm>
            <a:off x="733192" y="3558233"/>
            <a:ext cx="4845708" cy="1661993"/>
          </a:xfrm>
          <a:prstGeom prst="rect">
            <a:avLst/>
          </a:prstGeom>
          <a:noFill/>
        </p:spPr>
        <p:txBody>
          <a:bodyPr wrap="square" lIns="0" tIns="0" rIns="0" bIns="0" rtlCol="0" anchor="t">
            <a:spAutoFit/>
          </a:bodyPr>
          <a:lstStyle/>
          <a:p>
            <a:r>
              <a:rPr lang="en-US" sz="5400" b="1">
                <a:solidFill>
                  <a:srgbClr val="002060"/>
                </a:solidFill>
                <a:latin typeface="Segoe UI"/>
                <a:cs typeface="Segoe UI"/>
              </a:rPr>
              <a:t>SQL Query Techniques</a:t>
            </a:r>
          </a:p>
        </p:txBody>
      </p:sp>
      <p:sp>
        <p:nvSpPr>
          <p:cNvPr id="55" name="Rectangle 54">
            <a:extLst>
              <a:ext uri="{FF2B5EF4-FFF2-40B4-BE49-F238E27FC236}">
                <a16:creationId xmlns:a16="http://schemas.microsoft.com/office/drawing/2014/main" id="{6BBBCB2E-F413-4381-8378-02FDC20EA4F6}"/>
              </a:ext>
            </a:extLst>
          </p:cNvPr>
          <p:cNvSpPr/>
          <p:nvPr/>
        </p:nvSpPr>
        <p:spPr>
          <a:xfrm>
            <a:off x="575079" y="5391548"/>
            <a:ext cx="3536195" cy="246221"/>
          </a:xfrm>
          <a:prstGeom prst="rect">
            <a:avLst/>
          </a:prstGeom>
        </p:spPr>
        <p:txBody>
          <a:bodyPr wrap="square" lIns="0" tIns="0" rIns="0" bIns="0" anchor="t">
            <a:spAutoFit/>
          </a:bodyPr>
          <a:lstStyle/>
          <a:p>
            <a:r>
              <a:rPr lang="en-US" sz="1600" i="1">
                <a:solidFill>
                  <a:srgbClr val="002060"/>
                </a:solidFill>
                <a:latin typeface="+mj-lt"/>
                <a:ea typeface="Calibri Light"/>
                <a:cs typeface="Segoe UI"/>
              </a:rPr>
              <a:t>By Muhammed, Ruby and Mikaeel</a:t>
            </a:r>
          </a:p>
        </p:txBody>
      </p:sp>
      <p:grpSp>
        <p:nvGrpSpPr>
          <p:cNvPr id="2" name="Group 1">
            <a:extLst>
              <a:ext uri="{FF2B5EF4-FFF2-40B4-BE49-F238E27FC236}">
                <a16:creationId xmlns:a16="http://schemas.microsoft.com/office/drawing/2014/main" id="{8E504344-8563-476C-9EF9-4200B272FDC1}"/>
              </a:ext>
              <a:ext uri="{C183D7F6-B498-43B3-948B-1728B52AA6E4}">
                <adec:decorative xmlns:adec="http://schemas.microsoft.com/office/drawing/2017/decorative" val="1"/>
              </a:ext>
            </a:extLst>
          </p:cNvPr>
          <p:cNvGrpSpPr/>
          <p:nvPr/>
        </p:nvGrpSpPr>
        <p:grpSpPr>
          <a:xfrm>
            <a:off x="4855953" y="-2833465"/>
            <a:ext cx="8948964" cy="12105059"/>
            <a:chOff x="4855953" y="-2833465"/>
            <a:chExt cx="8948964" cy="12105059"/>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pic>
        <p:nvPicPr>
          <p:cNvPr id="5" name="Picture 4" descr="A blue dolphin with yellow text&#10;&#10;Description automatically generated">
            <a:extLst>
              <a:ext uri="{FF2B5EF4-FFF2-40B4-BE49-F238E27FC236}">
                <a16:creationId xmlns:a16="http://schemas.microsoft.com/office/drawing/2014/main" id="{D40ED72C-04CC-2787-E8A5-BFBB4FCD339B}"/>
              </a:ext>
            </a:extLst>
          </p:cNvPr>
          <p:cNvPicPr>
            <a:picLocks noChangeAspect="1"/>
          </p:cNvPicPr>
          <p:nvPr/>
        </p:nvPicPr>
        <p:blipFill>
          <a:blip r:embed="rId3"/>
          <a:stretch>
            <a:fillRect/>
          </a:stretch>
        </p:blipFill>
        <p:spPr>
          <a:xfrm>
            <a:off x="605010" y="517792"/>
            <a:ext cx="763837" cy="773018"/>
          </a:xfrm>
          <a:prstGeom prst="rect">
            <a:avLst/>
          </a:prstGeom>
        </p:spPr>
      </p:pic>
    </p:spTree>
    <p:extLst>
      <p:ext uri="{BB962C8B-B14F-4D97-AF65-F5344CB8AC3E}">
        <p14:creationId xmlns:p14="http://schemas.microsoft.com/office/powerpoint/2010/main" val="3254356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a:t>Human resources slide 8</a:t>
            </a:r>
          </a:p>
        </p:txBody>
      </p:sp>
      <p:sp>
        <p:nvSpPr>
          <p:cNvPr id="3" name="TextBox 2">
            <a:extLst>
              <a:ext uri="{FF2B5EF4-FFF2-40B4-BE49-F238E27FC236}">
                <a16:creationId xmlns:a16="http://schemas.microsoft.com/office/drawing/2014/main" id="{CE6AF7FE-5978-4B5F-90E1-044AC25EC230}"/>
              </a:ext>
            </a:extLst>
          </p:cNvPr>
          <p:cNvSpPr txBox="1"/>
          <p:nvPr/>
        </p:nvSpPr>
        <p:spPr>
          <a:xfrm>
            <a:off x="726781" y="273553"/>
            <a:ext cx="5369219" cy="405205"/>
          </a:xfrm>
          <a:prstGeom prst="rect">
            <a:avLst/>
          </a:prstGeom>
          <a:noFill/>
        </p:spPr>
        <p:txBody>
          <a:bodyPr wrap="square" lIns="0" tIns="0" rIns="0" bIns="0" rtlCol="0" anchor="t">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a:latin typeface="Segoe UI"/>
                <a:cs typeface="Segoe UI"/>
              </a:rPr>
              <a:t>Joins </a:t>
            </a:r>
            <a:endParaRPr lang="en-US"/>
          </a:p>
        </p:txBody>
      </p:sp>
      <p:sp>
        <p:nvSpPr>
          <p:cNvPr id="5" name="TextBox 4">
            <a:extLst>
              <a:ext uri="{FF2B5EF4-FFF2-40B4-BE49-F238E27FC236}">
                <a16:creationId xmlns:a16="http://schemas.microsoft.com/office/drawing/2014/main" id="{11FEAF3D-6FC9-46CB-B4A4-9B8CA760AE20}"/>
              </a:ext>
            </a:extLst>
          </p:cNvPr>
          <p:cNvSpPr txBox="1"/>
          <p:nvPr/>
        </p:nvSpPr>
        <p:spPr>
          <a:xfrm>
            <a:off x="726780" y="1317754"/>
            <a:ext cx="5369219" cy="1938992"/>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sz="1800" i="0"/>
              <a:t>LEFT JOIN will join tables in a way that keeps all rows in the specified column/s from the LEFT (first) table.</a:t>
            </a:r>
          </a:p>
          <a:p>
            <a:endParaRPr lang="en-US" sz="1800" i="0"/>
          </a:p>
          <a:p>
            <a:r>
              <a:rPr lang="en-US" sz="1800" i="0"/>
              <a:t>The following code uses the ‘company’ table as the left table so will keep the ‘id’ and ‘</a:t>
            </a:r>
            <a:r>
              <a:rPr lang="en-US" sz="1800" i="0" err="1"/>
              <a:t>first_name</a:t>
            </a:r>
            <a:r>
              <a:rPr lang="en-US" sz="1800" i="0"/>
              <a:t>’ columns while merging the common rows with the ‘age’ column from the ‘orders’ table. </a:t>
            </a:r>
          </a:p>
        </p:txBody>
      </p:sp>
      <p:pic>
        <p:nvPicPr>
          <p:cNvPr id="52" name="Picture 51" descr="A blue and purple gradient&#10;&#10;Description automatically generated">
            <a:extLst>
              <a:ext uri="{FF2B5EF4-FFF2-40B4-BE49-F238E27FC236}">
                <a16:creationId xmlns:a16="http://schemas.microsoft.com/office/drawing/2014/main" id="{00973CEA-45BC-8C88-F82E-EB9B12AA24E8}"/>
              </a:ext>
            </a:extLst>
          </p:cNvPr>
          <p:cNvPicPr>
            <a:picLocks noChangeAspect="1"/>
          </p:cNvPicPr>
          <p:nvPr/>
        </p:nvPicPr>
        <p:blipFill rotWithShape="1">
          <a:blip r:embed="rId3"/>
          <a:srcRect l="-127" t="6293" r="-212" b="5812"/>
          <a:stretch/>
        </p:blipFill>
        <p:spPr>
          <a:xfrm>
            <a:off x="7547429" y="-1023"/>
            <a:ext cx="4650512" cy="6880495"/>
          </a:xfrm>
          <a:prstGeom prst="rect">
            <a:avLst/>
          </a:prstGeom>
        </p:spPr>
      </p:pic>
      <p:sp>
        <p:nvSpPr>
          <p:cNvPr id="14" name="TextBox 13">
            <a:extLst>
              <a:ext uri="{FF2B5EF4-FFF2-40B4-BE49-F238E27FC236}">
                <a16:creationId xmlns:a16="http://schemas.microsoft.com/office/drawing/2014/main" id="{BC778EDD-EB4E-E7A9-D2C7-3B4577055474}"/>
              </a:ext>
            </a:extLst>
          </p:cNvPr>
          <p:cNvSpPr txBox="1"/>
          <p:nvPr/>
        </p:nvSpPr>
        <p:spPr>
          <a:xfrm>
            <a:off x="726779" y="899280"/>
            <a:ext cx="3157591"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b="1">
                <a:latin typeface="Segoe UI" panose="020B0502040204020203" pitchFamily="34" charset="0"/>
              </a:rPr>
              <a:t>2. LEFT JOIN/ LEFT OUTER JOIN</a:t>
            </a:r>
          </a:p>
        </p:txBody>
      </p:sp>
      <p:pic>
        <p:nvPicPr>
          <p:cNvPr id="16" name="Picture 15">
            <a:extLst>
              <a:ext uri="{FF2B5EF4-FFF2-40B4-BE49-F238E27FC236}">
                <a16:creationId xmlns:a16="http://schemas.microsoft.com/office/drawing/2014/main" id="{67EAE2F8-C8FE-39F0-3AFE-8ACC70E8AD61}"/>
              </a:ext>
            </a:extLst>
          </p:cNvPr>
          <p:cNvPicPr>
            <a:picLocks noChangeAspect="1"/>
          </p:cNvPicPr>
          <p:nvPr/>
        </p:nvPicPr>
        <p:blipFill>
          <a:blip r:embed="rId4"/>
          <a:stretch>
            <a:fillRect/>
          </a:stretch>
        </p:blipFill>
        <p:spPr>
          <a:xfrm>
            <a:off x="700218" y="3404865"/>
            <a:ext cx="5820587" cy="1190791"/>
          </a:xfrm>
          <a:prstGeom prst="rect">
            <a:avLst/>
          </a:prstGeom>
        </p:spPr>
      </p:pic>
      <p:pic>
        <p:nvPicPr>
          <p:cNvPr id="18" name="Picture 17">
            <a:extLst>
              <a:ext uri="{FF2B5EF4-FFF2-40B4-BE49-F238E27FC236}">
                <a16:creationId xmlns:a16="http://schemas.microsoft.com/office/drawing/2014/main" id="{296EE830-DB32-2FFA-29A3-2B8BD4676279}"/>
              </a:ext>
            </a:extLst>
          </p:cNvPr>
          <p:cNvPicPr>
            <a:picLocks noChangeAspect="1"/>
          </p:cNvPicPr>
          <p:nvPr/>
        </p:nvPicPr>
        <p:blipFill>
          <a:blip r:embed="rId5"/>
          <a:stretch>
            <a:fillRect/>
          </a:stretch>
        </p:blipFill>
        <p:spPr>
          <a:xfrm>
            <a:off x="1984993" y="4743776"/>
            <a:ext cx="2842815" cy="1840671"/>
          </a:xfrm>
          <a:prstGeom prst="rect">
            <a:avLst/>
          </a:prstGeom>
        </p:spPr>
      </p:pic>
      <p:grpSp>
        <p:nvGrpSpPr>
          <p:cNvPr id="19" name="Group 18">
            <a:extLst>
              <a:ext uri="{FF2B5EF4-FFF2-40B4-BE49-F238E27FC236}">
                <a16:creationId xmlns:a16="http://schemas.microsoft.com/office/drawing/2014/main" id="{0B4884D1-D265-1B32-D127-E542EF551160}"/>
              </a:ext>
            </a:extLst>
          </p:cNvPr>
          <p:cNvGrpSpPr/>
          <p:nvPr/>
        </p:nvGrpSpPr>
        <p:grpSpPr>
          <a:xfrm>
            <a:off x="7672319" y="839328"/>
            <a:ext cx="4400732" cy="4590625"/>
            <a:chOff x="7672319" y="839328"/>
            <a:chExt cx="4400732" cy="4590625"/>
          </a:xfrm>
        </p:grpSpPr>
        <p:pic>
          <p:nvPicPr>
            <p:cNvPr id="20" name="Picture 19">
              <a:extLst>
                <a:ext uri="{FF2B5EF4-FFF2-40B4-BE49-F238E27FC236}">
                  <a16:creationId xmlns:a16="http://schemas.microsoft.com/office/drawing/2014/main" id="{7B356C65-C614-A08C-2128-A55872E509DC}"/>
                </a:ext>
              </a:extLst>
            </p:cNvPr>
            <p:cNvPicPr>
              <a:picLocks noChangeAspect="1"/>
            </p:cNvPicPr>
            <p:nvPr/>
          </p:nvPicPr>
          <p:blipFill>
            <a:blip r:embed="rId6"/>
            <a:stretch>
              <a:fillRect/>
            </a:stretch>
          </p:blipFill>
          <p:spPr>
            <a:xfrm>
              <a:off x="8462788" y="839328"/>
              <a:ext cx="2819794" cy="1981477"/>
            </a:xfrm>
            <a:prstGeom prst="rect">
              <a:avLst/>
            </a:prstGeom>
          </p:spPr>
        </p:pic>
        <p:pic>
          <p:nvPicPr>
            <p:cNvPr id="21" name="Picture 20">
              <a:extLst>
                <a:ext uri="{FF2B5EF4-FFF2-40B4-BE49-F238E27FC236}">
                  <a16:creationId xmlns:a16="http://schemas.microsoft.com/office/drawing/2014/main" id="{15FC6296-D87E-36A5-A96F-FE37409C5EDB}"/>
                </a:ext>
              </a:extLst>
            </p:cNvPr>
            <p:cNvPicPr>
              <a:picLocks noChangeAspect="1"/>
            </p:cNvPicPr>
            <p:nvPr/>
          </p:nvPicPr>
          <p:blipFill>
            <a:blip r:embed="rId7"/>
            <a:stretch>
              <a:fillRect/>
            </a:stretch>
          </p:blipFill>
          <p:spPr>
            <a:xfrm>
              <a:off x="7672319" y="3991252"/>
              <a:ext cx="4400732" cy="1438701"/>
            </a:xfrm>
            <a:prstGeom prst="rect">
              <a:avLst/>
            </a:prstGeom>
          </p:spPr>
        </p:pic>
      </p:grpSp>
      <p:sp>
        <p:nvSpPr>
          <p:cNvPr id="2" name="TextBox 1">
            <a:extLst>
              <a:ext uri="{FF2B5EF4-FFF2-40B4-BE49-F238E27FC236}">
                <a16:creationId xmlns:a16="http://schemas.microsoft.com/office/drawing/2014/main" id="{005B5586-1FA0-5EA5-93B2-AF4020FC965F}"/>
              </a:ext>
            </a:extLst>
          </p:cNvPr>
          <p:cNvSpPr txBox="1"/>
          <p:nvPr/>
        </p:nvSpPr>
        <p:spPr>
          <a:xfrm>
            <a:off x="8462296" y="476155"/>
            <a:ext cx="2305186" cy="369332"/>
          </a:xfrm>
          <a:prstGeom prst="rect">
            <a:avLst/>
          </a:prstGeom>
          <a:noFill/>
        </p:spPr>
        <p:txBody>
          <a:bodyPr wrap="square" rtlCol="0">
            <a:spAutoFit/>
          </a:bodyPr>
          <a:lstStyle/>
          <a:p>
            <a:r>
              <a:rPr lang="en-US" b="1" i="1">
                <a:solidFill>
                  <a:srgbClr val="002060"/>
                </a:solidFill>
              </a:rPr>
              <a:t>Orders</a:t>
            </a:r>
            <a:r>
              <a:rPr lang="en-US"/>
              <a:t>:</a:t>
            </a:r>
            <a:endParaRPr lang="en-GB"/>
          </a:p>
        </p:txBody>
      </p:sp>
      <p:sp>
        <p:nvSpPr>
          <p:cNvPr id="4" name="TextBox 3">
            <a:extLst>
              <a:ext uri="{FF2B5EF4-FFF2-40B4-BE49-F238E27FC236}">
                <a16:creationId xmlns:a16="http://schemas.microsoft.com/office/drawing/2014/main" id="{7F5E3451-4E9A-37CB-A575-9A278E423B11}"/>
              </a:ext>
            </a:extLst>
          </p:cNvPr>
          <p:cNvSpPr txBox="1"/>
          <p:nvPr/>
        </p:nvSpPr>
        <p:spPr>
          <a:xfrm>
            <a:off x="7672319" y="3621920"/>
            <a:ext cx="2305186" cy="369332"/>
          </a:xfrm>
          <a:prstGeom prst="rect">
            <a:avLst/>
          </a:prstGeom>
          <a:noFill/>
        </p:spPr>
        <p:txBody>
          <a:bodyPr wrap="square" rtlCol="0">
            <a:spAutoFit/>
          </a:bodyPr>
          <a:lstStyle/>
          <a:p>
            <a:r>
              <a:rPr lang="en-US" b="1" i="1">
                <a:solidFill>
                  <a:srgbClr val="002060"/>
                </a:solidFill>
              </a:rPr>
              <a:t>Company:</a:t>
            </a:r>
            <a:endParaRPr lang="en-GB"/>
          </a:p>
        </p:txBody>
      </p:sp>
      <p:sp>
        <p:nvSpPr>
          <p:cNvPr id="6" name="Rectangle 5">
            <a:extLst>
              <a:ext uri="{FF2B5EF4-FFF2-40B4-BE49-F238E27FC236}">
                <a16:creationId xmlns:a16="http://schemas.microsoft.com/office/drawing/2014/main" id="{EDC71963-C134-4CAF-B60E-86E431E91EC0}"/>
              </a:ext>
            </a:extLst>
          </p:cNvPr>
          <p:cNvSpPr/>
          <p:nvPr/>
        </p:nvSpPr>
        <p:spPr>
          <a:xfrm>
            <a:off x="8017459" y="4052621"/>
            <a:ext cx="526695" cy="1377332"/>
          </a:xfrm>
          <a:prstGeom prst="rect">
            <a:avLst/>
          </a:prstGeom>
          <a:noFill/>
          <a:ln w="3810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D7D236C9-A11B-CFC7-1C09-CA6E49CC35E1}"/>
              </a:ext>
            </a:extLst>
          </p:cNvPr>
          <p:cNvSpPr/>
          <p:nvPr/>
        </p:nvSpPr>
        <p:spPr>
          <a:xfrm>
            <a:off x="8544154" y="4052621"/>
            <a:ext cx="877824" cy="1377332"/>
          </a:xfrm>
          <a:prstGeom prst="rect">
            <a:avLst/>
          </a:prstGeom>
          <a:noFill/>
          <a:ln w="3810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8D3498D5-D010-6773-120F-2B26C0DAE8EB}"/>
              </a:ext>
            </a:extLst>
          </p:cNvPr>
          <p:cNvSpPr/>
          <p:nvPr/>
        </p:nvSpPr>
        <p:spPr>
          <a:xfrm>
            <a:off x="9420759" y="909918"/>
            <a:ext cx="556746" cy="1782076"/>
          </a:xfrm>
          <a:prstGeom prst="rect">
            <a:avLst/>
          </a:prstGeom>
          <a:noFill/>
          <a:ln w="3810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95162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a:t>Human resources slide 8</a:t>
            </a:r>
          </a:p>
        </p:txBody>
      </p:sp>
      <p:sp>
        <p:nvSpPr>
          <p:cNvPr id="3" name="TextBox 2">
            <a:extLst>
              <a:ext uri="{FF2B5EF4-FFF2-40B4-BE49-F238E27FC236}">
                <a16:creationId xmlns:a16="http://schemas.microsoft.com/office/drawing/2014/main" id="{CE6AF7FE-5978-4B5F-90E1-044AC25EC230}"/>
              </a:ext>
            </a:extLst>
          </p:cNvPr>
          <p:cNvSpPr txBox="1"/>
          <p:nvPr/>
        </p:nvSpPr>
        <p:spPr>
          <a:xfrm>
            <a:off x="726781" y="273553"/>
            <a:ext cx="5369219" cy="405205"/>
          </a:xfrm>
          <a:prstGeom prst="rect">
            <a:avLst/>
          </a:prstGeom>
          <a:noFill/>
        </p:spPr>
        <p:txBody>
          <a:bodyPr wrap="square" lIns="0" tIns="0" rIns="0" bIns="0" rtlCol="0" anchor="t">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a:latin typeface="Segoe UI"/>
                <a:cs typeface="Segoe UI"/>
              </a:rPr>
              <a:t>Joins </a:t>
            </a:r>
            <a:endParaRPr lang="en-US"/>
          </a:p>
        </p:txBody>
      </p:sp>
      <p:sp>
        <p:nvSpPr>
          <p:cNvPr id="5" name="TextBox 4">
            <a:extLst>
              <a:ext uri="{FF2B5EF4-FFF2-40B4-BE49-F238E27FC236}">
                <a16:creationId xmlns:a16="http://schemas.microsoft.com/office/drawing/2014/main" id="{11FEAF3D-6FC9-46CB-B4A4-9B8CA760AE20}"/>
              </a:ext>
            </a:extLst>
          </p:cNvPr>
          <p:cNvSpPr txBox="1"/>
          <p:nvPr/>
        </p:nvSpPr>
        <p:spPr>
          <a:xfrm>
            <a:off x="726780" y="1366023"/>
            <a:ext cx="5369219" cy="1661993"/>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sz="1800" i="0"/>
              <a:t>RIGHT JOIN will join tables in a way that keeps all rows from the RIGHT (second) table.</a:t>
            </a:r>
          </a:p>
          <a:p>
            <a:endParaRPr lang="en-US" sz="1800" i="0"/>
          </a:p>
          <a:p>
            <a:r>
              <a:rPr lang="en-US" sz="1800" i="0"/>
              <a:t>Using the same code as before but replacing LEFT with RIGHT will give keep the ‘age’ column but merge the rows with common ‘id’.</a:t>
            </a:r>
          </a:p>
        </p:txBody>
      </p:sp>
      <p:pic>
        <p:nvPicPr>
          <p:cNvPr id="52" name="Picture 51" descr="A blue and purple gradient&#10;&#10;Description automatically generated">
            <a:extLst>
              <a:ext uri="{FF2B5EF4-FFF2-40B4-BE49-F238E27FC236}">
                <a16:creationId xmlns:a16="http://schemas.microsoft.com/office/drawing/2014/main" id="{00973CEA-45BC-8C88-F82E-EB9B12AA24E8}"/>
              </a:ext>
            </a:extLst>
          </p:cNvPr>
          <p:cNvPicPr>
            <a:picLocks noChangeAspect="1"/>
          </p:cNvPicPr>
          <p:nvPr/>
        </p:nvPicPr>
        <p:blipFill rotWithShape="1">
          <a:blip r:embed="rId3"/>
          <a:srcRect l="-127" t="6293" r="-212" b="5812"/>
          <a:stretch/>
        </p:blipFill>
        <p:spPr>
          <a:xfrm>
            <a:off x="7547429" y="-1023"/>
            <a:ext cx="4650512" cy="6880495"/>
          </a:xfrm>
          <a:prstGeom prst="rect">
            <a:avLst/>
          </a:prstGeom>
        </p:spPr>
      </p:pic>
      <p:sp>
        <p:nvSpPr>
          <p:cNvPr id="14" name="TextBox 13">
            <a:extLst>
              <a:ext uri="{FF2B5EF4-FFF2-40B4-BE49-F238E27FC236}">
                <a16:creationId xmlns:a16="http://schemas.microsoft.com/office/drawing/2014/main" id="{BC778EDD-EB4E-E7A9-D2C7-3B4577055474}"/>
              </a:ext>
            </a:extLst>
          </p:cNvPr>
          <p:cNvSpPr txBox="1"/>
          <p:nvPr/>
        </p:nvSpPr>
        <p:spPr>
          <a:xfrm>
            <a:off x="726780" y="899280"/>
            <a:ext cx="3530666"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b="1">
                <a:latin typeface="Segoe UI" panose="020B0502040204020203" pitchFamily="34" charset="0"/>
              </a:rPr>
              <a:t>3. RIGHT JOIN/ RIGHT OUTER JOIN</a:t>
            </a:r>
          </a:p>
        </p:txBody>
      </p:sp>
      <p:pic>
        <p:nvPicPr>
          <p:cNvPr id="4" name="Picture 3">
            <a:extLst>
              <a:ext uri="{FF2B5EF4-FFF2-40B4-BE49-F238E27FC236}">
                <a16:creationId xmlns:a16="http://schemas.microsoft.com/office/drawing/2014/main" id="{39371B18-100E-7AC9-ADF1-B0CEA168BF0C}"/>
              </a:ext>
            </a:extLst>
          </p:cNvPr>
          <p:cNvPicPr>
            <a:picLocks noChangeAspect="1"/>
          </p:cNvPicPr>
          <p:nvPr/>
        </p:nvPicPr>
        <p:blipFill>
          <a:blip r:embed="rId4"/>
          <a:stretch>
            <a:fillRect/>
          </a:stretch>
        </p:blipFill>
        <p:spPr>
          <a:xfrm>
            <a:off x="2125334" y="4563160"/>
            <a:ext cx="2572109" cy="1857634"/>
          </a:xfrm>
          <a:prstGeom prst="rect">
            <a:avLst/>
          </a:prstGeom>
        </p:spPr>
      </p:pic>
      <p:pic>
        <p:nvPicPr>
          <p:cNvPr id="7" name="Picture 6">
            <a:extLst>
              <a:ext uri="{FF2B5EF4-FFF2-40B4-BE49-F238E27FC236}">
                <a16:creationId xmlns:a16="http://schemas.microsoft.com/office/drawing/2014/main" id="{5E0BE4F4-8B4E-E07F-4759-796457A49A6F}"/>
              </a:ext>
            </a:extLst>
          </p:cNvPr>
          <p:cNvPicPr>
            <a:picLocks noChangeAspect="1"/>
          </p:cNvPicPr>
          <p:nvPr/>
        </p:nvPicPr>
        <p:blipFill>
          <a:blip r:embed="rId5"/>
          <a:stretch>
            <a:fillRect/>
          </a:stretch>
        </p:blipFill>
        <p:spPr>
          <a:xfrm>
            <a:off x="726780" y="3167248"/>
            <a:ext cx="5811061" cy="1200318"/>
          </a:xfrm>
          <a:prstGeom prst="rect">
            <a:avLst/>
          </a:prstGeom>
        </p:spPr>
      </p:pic>
      <p:grpSp>
        <p:nvGrpSpPr>
          <p:cNvPr id="8" name="Group 7">
            <a:extLst>
              <a:ext uri="{FF2B5EF4-FFF2-40B4-BE49-F238E27FC236}">
                <a16:creationId xmlns:a16="http://schemas.microsoft.com/office/drawing/2014/main" id="{3C20370D-15C6-799C-DF3F-640C725F4C72}"/>
              </a:ext>
            </a:extLst>
          </p:cNvPr>
          <p:cNvGrpSpPr/>
          <p:nvPr/>
        </p:nvGrpSpPr>
        <p:grpSpPr>
          <a:xfrm>
            <a:off x="7672319" y="839328"/>
            <a:ext cx="4400732" cy="4590625"/>
            <a:chOff x="7672319" y="839328"/>
            <a:chExt cx="4400732" cy="4590625"/>
          </a:xfrm>
        </p:grpSpPr>
        <p:pic>
          <p:nvPicPr>
            <p:cNvPr id="9" name="Picture 8">
              <a:extLst>
                <a:ext uri="{FF2B5EF4-FFF2-40B4-BE49-F238E27FC236}">
                  <a16:creationId xmlns:a16="http://schemas.microsoft.com/office/drawing/2014/main" id="{910FAD41-286A-4EF0-9393-3FD62BA176AA}"/>
                </a:ext>
              </a:extLst>
            </p:cNvPr>
            <p:cNvPicPr>
              <a:picLocks noChangeAspect="1"/>
            </p:cNvPicPr>
            <p:nvPr/>
          </p:nvPicPr>
          <p:blipFill>
            <a:blip r:embed="rId6"/>
            <a:stretch>
              <a:fillRect/>
            </a:stretch>
          </p:blipFill>
          <p:spPr>
            <a:xfrm>
              <a:off x="8462788" y="839328"/>
              <a:ext cx="2819794" cy="1981477"/>
            </a:xfrm>
            <a:prstGeom prst="rect">
              <a:avLst/>
            </a:prstGeom>
          </p:spPr>
        </p:pic>
        <p:pic>
          <p:nvPicPr>
            <p:cNvPr id="10" name="Picture 9">
              <a:extLst>
                <a:ext uri="{FF2B5EF4-FFF2-40B4-BE49-F238E27FC236}">
                  <a16:creationId xmlns:a16="http://schemas.microsoft.com/office/drawing/2014/main" id="{1F6FCECF-2721-B029-5E53-94C4AA93D848}"/>
                </a:ext>
              </a:extLst>
            </p:cNvPr>
            <p:cNvPicPr>
              <a:picLocks noChangeAspect="1"/>
            </p:cNvPicPr>
            <p:nvPr/>
          </p:nvPicPr>
          <p:blipFill>
            <a:blip r:embed="rId7"/>
            <a:stretch>
              <a:fillRect/>
            </a:stretch>
          </p:blipFill>
          <p:spPr>
            <a:xfrm>
              <a:off x="7672319" y="3991252"/>
              <a:ext cx="4400732" cy="1438701"/>
            </a:xfrm>
            <a:prstGeom prst="rect">
              <a:avLst/>
            </a:prstGeom>
          </p:spPr>
        </p:pic>
      </p:grpSp>
      <p:sp>
        <p:nvSpPr>
          <p:cNvPr id="2" name="TextBox 1">
            <a:extLst>
              <a:ext uri="{FF2B5EF4-FFF2-40B4-BE49-F238E27FC236}">
                <a16:creationId xmlns:a16="http://schemas.microsoft.com/office/drawing/2014/main" id="{5DDD1D51-4E47-E1A7-9D4D-A967DDD72C01}"/>
              </a:ext>
            </a:extLst>
          </p:cNvPr>
          <p:cNvSpPr txBox="1"/>
          <p:nvPr/>
        </p:nvSpPr>
        <p:spPr>
          <a:xfrm>
            <a:off x="7672319" y="3621920"/>
            <a:ext cx="2305186" cy="369332"/>
          </a:xfrm>
          <a:prstGeom prst="rect">
            <a:avLst/>
          </a:prstGeom>
          <a:noFill/>
        </p:spPr>
        <p:txBody>
          <a:bodyPr wrap="square" rtlCol="0">
            <a:spAutoFit/>
          </a:bodyPr>
          <a:lstStyle/>
          <a:p>
            <a:r>
              <a:rPr lang="en-US" b="1" i="1">
                <a:solidFill>
                  <a:srgbClr val="002060"/>
                </a:solidFill>
              </a:rPr>
              <a:t>Company:</a:t>
            </a:r>
            <a:endParaRPr lang="en-GB"/>
          </a:p>
        </p:txBody>
      </p:sp>
      <p:sp>
        <p:nvSpPr>
          <p:cNvPr id="6" name="TextBox 5">
            <a:extLst>
              <a:ext uri="{FF2B5EF4-FFF2-40B4-BE49-F238E27FC236}">
                <a16:creationId xmlns:a16="http://schemas.microsoft.com/office/drawing/2014/main" id="{54ACB22E-75EE-B6E3-7621-6CC4E8303477}"/>
              </a:ext>
            </a:extLst>
          </p:cNvPr>
          <p:cNvSpPr txBox="1"/>
          <p:nvPr/>
        </p:nvSpPr>
        <p:spPr>
          <a:xfrm>
            <a:off x="8462296" y="476155"/>
            <a:ext cx="2305186" cy="369332"/>
          </a:xfrm>
          <a:prstGeom prst="rect">
            <a:avLst/>
          </a:prstGeom>
          <a:noFill/>
        </p:spPr>
        <p:txBody>
          <a:bodyPr wrap="square" rtlCol="0">
            <a:spAutoFit/>
          </a:bodyPr>
          <a:lstStyle/>
          <a:p>
            <a:r>
              <a:rPr lang="en-US" b="1" i="1">
                <a:solidFill>
                  <a:srgbClr val="002060"/>
                </a:solidFill>
              </a:rPr>
              <a:t>Orders</a:t>
            </a:r>
            <a:r>
              <a:rPr lang="en-US"/>
              <a:t>:</a:t>
            </a:r>
            <a:endParaRPr lang="en-GB"/>
          </a:p>
        </p:txBody>
      </p:sp>
      <p:sp>
        <p:nvSpPr>
          <p:cNvPr id="11" name="Rectangle 10">
            <a:extLst>
              <a:ext uri="{FF2B5EF4-FFF2-40B4-BE49-F238E27FC236}">
                <a16:creationId xmlns:a16="http://schemas.microsoft.com/office/drawing/2014/main" id="{1DFB1EF0-D985-07AF-5F93-51B8B01ABA41}"/>
              </a:ext>
            </a:extLst>
          </p:cNvPr>
          <p:cNvSpPr/>
          <p:nvPr/>
        </p:nvSpPr>
        <p:spPr>
          <a:xfrm>
            <a:off x="9420759" y="909918"/>
            <a:ext cx="556746" cy="1782076"/>
          </a:xfrm>
          <a:prstGeom prst="rect">
            <a:avLst/>
          </a:prstGeom>
          <a:noFill/>
          <a:ln w="3810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0D113E5A-73B8-5EB5-2E7D-90AEF1E89D67}"/>
              </a:ext>
            </a:extLst>
          </p:cNvPr>
          <p:cNvSpPr/>
          <p:nvPr/>
        </p:nvSpPr>
        <p:spPr>
          <a:xfrm>
            <a:off x="8017459" y="4052621"/>
            <a:ext cx="526695" cy="1377332"/>
          </a:xfrm>
          <a:prstGeom prst="rect">
            <a:avLst/>
          </a:prstGeom>
          <a:noFill/>
          <a:ln w="3810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878DC588-728C-BB7A-5A3A-2561574B8572}"/>
              </a:ext>
            </a:extLst>
          </p:cNvPr>
          <p:cNvSpPr/>
          <p:nvPr/>
        </p:nvSpPr>
        <p:spPr>
          <a:xfrm>
            <a:off x="8544154" y="4052621"/>
            <a:ext cx="877824" cy="1377332"/>
          </a:xfrm>
          <a:prstGeom prst="rect">
            <a:avLst/>
          </a:prstGeom>
          <a:noFill/>
          <a:ln w="3810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34995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a:t>Human resources slide 8</a:t>
            </a:r>
          </a:p>
        </p:txBody>
      </p:sp>
      <p:sp>
        <p:nvSpPr>
          <p:cNvPr id="3" name="TextBox 2">
            <a:extLst>
              <a:ext uri="{FF2B5EF4-FFF2-40B4-BE49-F238E27FC236}">
                <a16:creationId xmlns:a16="http://schemas.microsoft.com/office/drawing/2014/main" id="{CE6AF7FE-5978-4B5F-90E1-044AC25EC230}"/>
              </a:ext>
            </a:extLst>
          </p:cNvPr>
          <p:cNvSpPr txBox="1"/>
          <p:nvPr/>
        </p:nvSpPr>
        <p:spPr>
          <a:xfrm>
            <a:off x="726781" y="273553"/>
            <a:ext cx="5369219" cy="405205"/>
          </a:xfrm>
          <a:prstGeom prst="rect">
            <a:avLst/>
          </a:prstGeom>
          <a:noFill/>
        </p:spPr>
        <p:txBody>
          <a:bodyPr wrap="square" lIns="0" tIns="0" rIns="0" bIns="0" rtlCol="0" anchor="t">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a:latin typeface="Segoe UI"/>
                <a:cs typeface="Segoe UI"/>
              </a:rPr>
              <a:t>Joins </a:t>
            </a:r>
            <a:endParaRPr lang="en-US"/>
          </a:p>
        </p:txBody>
      </p:sp>
      <p:sp>
        <p:nvSpPr>
          <p:cNvPr id="5" name="TextBox 4">
            <a:extLst>
              <a:ext uri="{FF2B5EF4-FFF2-40B4-BE49-F238E27FC236}">
                <a16:creationId xmlns:a16="http://schemas.microsoft.com/office/drawing/2014/main" id="{11FEAF3D-6FC9-46CB-B4A4-9B8CA760AE20}"/>
              </a:ext>
            </a:extLst>
          </p:cNvPr>
          <p:cNvSpPr txBox="1"/>
          <p:nvPr/>
        </p:nvSpPr>
        <p:spPr>
          <a:xfrm>
            <a:off x="726780" y="1366023"/>
            <a:ext cx="5369219" cy="1938992"/>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sz="1800" i="0"/>
              <a:t>FULL JOIN will return all rows of both tables when there is a common column. However, all rows will still be present even if there is no corresponding data in the other table/s. This can lead to a large data-set result.</a:t>
            </a:r>
          </a:p>
          <a:p>
            <a:endParaRPr lang="en-US" sz="1800" i="0"/>
          </a:p>
          <a:p>
            <a:r>
              <a:rPr lang="en-US" sz="1800" i="0"/>
              <a:t>A FULL JOIN command would look something like this:</a:t>
            </a:r>
          </a:p>
          <a:p>
            <a:endParaRPr lang="en-US" sz="1800" i="0"/>
          </a:p>
        </p:txBody>
      </p:sp>
      <p:pic>
        <p:nvPicPr>
          <p:cNvPr id="52" name="Picture 51" descr="A blue and purple gradient&#10;&#10;Description automatically generated">
            <a:extLst>
              <a:ext uri="{FF2B5EF4-FFF2-40B4-BE49-F238E27FC236}">
                <a16:creationId xmlns:a16="http://schemas.microsoft.com/office/drawing/2014/main" id="{00973CEA-45BC-8C88-F82E-EB9B12AA24E8}"/>
              </a:ext>
            </a:extLst>
          </p:cNvPr>
          <p:cNvPicPr>
            <a:picLocks noChangeAspect="1"/>
          </p:cNvPicPr>
          <p:nvPr/>
        </p:nvPicPr>
        <p:blipFill rotWithShape="1">
          <a:blip r:embed="rId3"/>
          <a:srcRect l="-127" t="6293" r="-212" b="5812"/>
          <a:stretch/>
        </p:blipFill>
        <p:spPr>
          <a:xfrm>
            <a:off x="7547429" y="-1023"/>
            <a:ext cx="4650512" cy="6880495"/>
          </a:xfrm>
          <a:prstGeom prst="rect">
            <a:avLst/>
          </a:prstGeom>
        </p:spPr>
      </p:pic>
      <p:sp>
        <p:nvSpPr>
          <p:cNvPr id="14" name="TextBox 13">
            <a:extLst>
              <a:ext uri="{FF2B5EF4-FFF2-40B4-BE49-F238E27FC236}">
                <a16:creationId xmlns:a16="http://schemas.microsoft.com/office/drawing/2014/main" id="{BC778EDD-EB4E-E7A9-D2C7-3B4577055474}"/>
              </a:ext>
            </a:extLst>
          </p:cNvPr>
          <p:cNvSpPr txBox="1"/>
          <p:nvPr/>
        </p:nvSpPr>
        <p:spPr>
          <a:xfrm>
            <a:off x="726780" y="899280"/>
            <a:ext cx="3274634"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b="1">
                <a:latin typeface="Segoe UI" panose="020B0502040204020203" pitchFamily="34" charset="0"/>
              </a:rPr>
              <a:t>4. FULL JOIN/ FULL OUTER JOIN</a:t>
            </a:r>
          </a:p>
        </p:txBody>
      </p:sp>
      <p:pic>
        <p:nvPicPr>
          <p:cNvPr id="6" name="Picture 5">
            <a:extLst>
              <a:ext uri="{FF2B5EF4-FFF2-40B4-BE49-F238E27FC236}">
                <a16:creationId xmlns:a16="http://schemas.microsoft.com/office/drawing/2014/main" id="{46F8880D-4EC1-2CBF-A5B5-9F73C9F3C36B}"/>
              </a:ext>
            </a:extLst>
          </p:cNvPr>
          <p:cNvPicPr>
            <a:picLocks noChangeAspect="1"/>
          </p:cNvPicPr>
          <p:nvPr/>
        </p:nvPicPr>
        <p:blipFill>
          <a:blip r:embed="rId4"/>
          <a:stretch>
            <a:fillRect/>
          </a:stretch>
        </p:blipFill>
        <p:spPr>
          <a:xfrm>
            <a:off x="726780" y="3424435"/>
            <a:ext cx="5687219" cy="1133633"/>
          </a:xfrm>
          <a:prstGeom prst="rect">
            <a:avLst/>
          </a:prstGeom>
        </p:spPr>
      </p:pic>
      <p:grpSp>
        <p:nvGrpSpPr>
          <p:cNvPr id="11" name="Group 10">
            <a:extLst>
              <a:ext uri="{FF2B5EF4-FFF2-40B4-BE49-F238E27FC236}">
                <a16:creationId xmlns:a16="http://schemas.microsoft.com/office/drawing/2014/main" id="{B5220F46-DCE1-E946-345D-C9A09B0F77BB}"/>
              </a:ext>
            </a:extLst>
          </p:cNvPr>
          <p:cNvGrpSpPr/>
          <p:nvPr/>
        </p:nvGrpSpPr>
        <p:grpSpPr>
          <a:xfrm>
            <a:off x="7672319" y="839328"/>
            <a:ext cx="4400732" cy="4590625"/>
            <a:chOff x="7672319" y="839328"/>
            <a:chExt cx="4400732" cy="4590625"/>
          </a:xfrm>
        </p:grpSpPr>
        <p:pic>
          <p:nvPicPr>
            <p:cNvPr id="12" name="Picture 11">
              <a:extLst>
                <a:ext uri="{FF2B5EF4-FFF2-40B4-BE49-F238E27FC236}">
                  <a16:creationId xmlns:a16="http://schemas.microsoft.com/office/drawing/2014/main" id="{729CB743-1967-1B60-5D7A-AF806F845B12}"/>
                </a:ext>
              </a:extLst>
            </p:cNvPr>
            <p:cNvPicPr>
              <a:picLocks noChangeAspect="1"/>
            </p:cNvPicPr>
            <p:nvPr/>
          </p:nvPicPr>
          <p:blipFill>
            <a:blip r:embed="rId5"/>
            <a:stretch>
              <a:fillRect/>
            </a:stretch>
          </p:blipFill>
          <p:spPr>
            <a:xfrm>
              <a:off x="8462788" y="839328"/>
              <a:ext cx="2819794" cy="1981477"/>
            </a:xfrm>
            <a:prstGeom prst="rect">
              <a:avLst/>
            </a:prstGeom>
          </p:spPr>
        </p:pic>
        <p:pic>
          <p:nvPicPr>
            <p:cNvPr id="13" name="Picture 12">
              <a:extLst>
                <a:ext uri="{FF2B5EF4-FFF2-40B4-BE49-F238E27FC236}">
                  <a16:creationId xmlns:a16="http://schemas.microsoft.com/office/drawing/2014/main" id="{6338E315-E1D4-6358-BAAD-7368EC48DDF1}"/>
                </a:ext>
              </a:extLst>
            </p:cNvPr>
            <p:cNvPicPr>
              <a:picLocks noChangeAspect="1"/>
            </p:cNvPicPr>
            <p:nvPr/>
          </p:nvPicPr>
          <p:blipFill>
            <a:blip r:embed="rId6"/>
            <a:stretch>
              <a:fillRect/>
            </a:stretch>
          </p:blipFill>
          <p:spPr>
            <a:xfrm>
              <a:off x="7672319" y="3991252"/>
              <a:ext cx="4400732" cy="1438701"/>
            </a:xfrm>
            <a:prstGeom prst="rect">
              <a:avLst/>
            </a:prstGeom>
          </p:spPr>
        </p:pic>
      </p:grpSp>
      <p:sp>
        <p:nvSpPr>
          <p:cNvPr id="2" name="TextBox 1">
            <a:extLst>
              <a:ext uri="{FF2B5EF4-FFF2-40B4-BE49-F238E27FC236}">
                <a16:creationId xmlns:a16="http://schemas.microsoft.com/office/drawing/2014/main" id="{FCFEAF92-1367-FA9A-296E-577E2D25C57A}"/>
              </a:ext>
            </a:extLst>
          </p:cNvPr>
          <p:cNvSpPr txBox="1"/>
          <p:nvPr/>
        </p:nvSpPr>
        <p:spPr>
          <a:xfrm>
            <a:off x="7672319" y="3621920"/>
            <a:ext cx="2305186" cy="369332"/>
          </a:xfrm>
          <a:prstGeom prst="rect">
            <a:avLst/>
          </a:prstGeom>
          <a:noFill/>
        </p:spPr>
        <p:txBody>
          <a:bodyPr wrap="square" rtlCol="0">
            <a:spAutoFit/>
          </a:bodyPr>
          <a:lstStyle/>
          <a:p>
            <a:r>
              <a:rPr lang="en-US" b="1" i="1">
                <a:solidFill>
                  <a:srgbClr val="002060"/>
                </a:solidFill>
              </a:rPr>
              <a:t>Company:</a:t>
            </a:r>
            <a:endParaRPr lang="en-GB"/>
          </a:p>
        </p:txBody>
      </p:sp>
      <p:sp>
        <p:nvSpPr>
          <p:cNvPr id="4" name="TextBox 3">
            <a:extLst>
              <a:ext uri="{FF2B5EF4-FFF2-40B4-BE49-F238E27FC236}">
                <a16:creationId xmlns:a16="http://schemas.microsoft.com/office/drawing/2014/main" id="{DA0CE22C-DE59-92E3-D1ED-48C72AD35AB7}"/>
              </a:ext>
            </a:extLst>
          </p:cNvPr>
          <p:cNvSpPr txBox="1"/>
          <p:nvPr/>
        </p:nvSpPr>
        <p:spPr>
          <a:xfrm>
            <a:off x="8462296" y="476155"/>
            <a:ext cx="2305186" cy="369332"/>
          </a:xfrm>
          <a:prstGeom prst="rect">
            <a:avLst/>
          </a:prstGeom>
          <a:noFill/>
        </p:spPr>
        <p:txBody>
          <a:bodyPr wrap="square" rtlCol="0">
            <a:spAutoFit/>
          </a:bodyPr>
          <a:lstStyle/>
          <a:p>
            <a:r>
              <a:rPr lang="en-US" b="1" i="1">
                <a:solidFill>
                  <a:srgbClr val="002060"/>
                </a:solidFill>
              </a:rPr>
              <a:t>Orders</a:t>
            </a:r>
            <a:r>
              <a:rPr lang="en-US"/>
              <a:t>:</a:t>
            </a:r>
            <a:endParaRPr lang="en-GB"/>
          </a:p>
        </p:txBody>
      </p:sp>
    </p:spTree>
    <p:extLst>
      <p:ext uri="{BB962C8B-B14F-4D97-AF65-F5344CB8AC3E}">
        <p14:creationId xmlns:p14="http://schemas.microsoft.com/office/powerpoint/2010/main" val="4011123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a:t>Human resources slide 8</a:t>
            </a:r>
          </a:p>
        </p:txBody>
      </p:sp>
      <p:sp>
        <p:nvSpPr>
          <p:cNvPr id="3" name="TextBox 2">
            <a:extLst>
              <a:ext uri="{FF2B5EF4-FFF2-40B4-BE49-F238E27FC236}">
                <a16:creationId xmlns:a16="http://schemas.microsoft.com/office/drawing/2014/main" id="{CE6AF7FE-5978-4B5F-90E1-044AC25EC230}"/>
              </a:ext>
            </a:extLst>
          </p:cNvPr>
          <p:cNvSpPr txBox="1"/>
          <p:nvPr/>
        </p:nvSpPr>
        <p:spPr>
          <a:xfrm>
            <a:off x="726781" y="273553"/>
            <a:ext cx="5369219" cy="405205"/>
          </a:xfrm>
          <a:prstGeom prst="rect">
            <a:avLst/>
          </a:prstGeom>
          <a:noFill/>
        </p:spPr>
        <p:txBody>
          <a:bodyPr wrap="square" lIns="0" tIns="0" rIns="0" bIns="0" rtlCol="0" anchor="t">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a:latin typeface="Segoe UI"/>
                <a:cs typeface="Segoe UI"/>
              </a:rPr>
              <a:t>Joins </a:t>
            </a:r>
            <a:endParaRPr lang="en-US"/>
          </a:p>
        </p:txBody>
      </p:sp>
      <p:pic>
        <p:nvPicPr>
          <p:cNvPr id="52" name="Picture 51" descr="A blue and purple gradient&#10;&#10;Description automatically generated">
            <a:extLst>
              <a:ext uri="{FF2B5EF4-FFF2-40B4-BE49-F238E27FC236}">
                <a16:creationId xmlns:a16="http://schemas.microsoft.com/office/drawing/2014/main" id="{00973CEA-45BC-8C88-F82E-EB9B12AA24E8}"/>
              </a:ext>
            </a:extLst>
          </p:cNvPr>
          <p:cNvPicPr>
            <a:picLocks noChangeAspect="1"/>
          </p:cNvPicPr>
          <p:nvPr/>
        </p:nvPicPr>
        <p:blipFill rotWithShape="1">
          <a:blip r:embed="rId3"/>
          <a:srcRect l="-127" t="6293" r="-212" b="5812"/>
          <a:stretch/>
        </p:blipFill>
        <p:spPr>
          <a:xfrm>
            <a:off x="7547429" y="-1023"/>
            <a:ext cx="4650512" cy="6880495"/>
          </a:xfrm>
          <a:prstGeom prst="rect">
            <a:avLst/>
          </a:prstGeom>
        </p:spPr>
      </p:pic>
      <p:sp>
        <p:nvSpPr>
          <p:cNvPr id="14" name="TextBox 13">
            <a:extLst>
              <a:ext uri="{FF2B5EF4-FFF2-40B4-BE49-F238E27FC236}">
                <a16:creationId xmlns:a16="http://schemas.microsoft.com/office/drawing/2014/main" id="{BC778EDD-EB4E-E7A9-D2C7-3B4577055474}"/>
              </a:ext>
            </a:extLst>
          </p:cNvPr>
          <p:cNvSpPr txBox="1"/>
          <p:nvPr/>
        </p:nvSpPr>
        <p:spPr>
          <a:xfrm>
            <a:off x="726779" y="899280"/>
            <a:ext cx="4401175"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b="1">
                <a:latin typeface="Segoe UI" panose="020B0502040204020203" pitchFamily="34" charset="0"/>
              </a:rPr>
              <a:t>5. FULL JOIN/ FULL OUTER JOIN Continued</a:t>
            </a:r>
          </a:p>
        </p:txBody>
      </p:sp>
      <p:sp>
        <p:nvSpPr>
          <p:cNvPr id="8" name="TextBox 7">
            <a:extLst>
              <a:ext uri="{FF2B5EF4-FFF2-40B4-BE49-F238E27FC236}">
                <a16:creationId xmlns:a16="http://schemas.microsoft.com/office/drawing/2014/main" id="{29BC28C4-AE4A-D611-EBC3-5470BE14D858}"/>
              </a:ext>
            </a:extLst>
          </p:cNvPr>
          <p:cNvSpPr txBox="1"/>
          <p:nvPr/>
        </p:nvSpPr>
        <p:spPr>
          <a:xfrm>
            <a:off x="726779" y="1255762"/>
            <a:ext cx="5369219" cy="830997"/>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sz="1800" i="0"/>
              <a:t>My SQL Workbench does not fully support FULL OUTER JOIN so we must emulate it through the following code:</a:t>
            </a:r>
          </a:p>
          <a:p>
            <a:endParaRPr lang="en-US" sz="1800" i="0"/>
          </a:p>
        </p:txBody>
      </p:sp>
      <p:pic>
        <p:nvPicPr>
          <p:cNvPr id="10" name="Picture 9">
            <a:extLst>
              <a:ext uri="{FF2B5EF4-FFF2-40B4-BE49-F238E27FC236}">
                <a16:creationId xmlns:a16="http://schemas.microsoft.com/office/drawing/2014/main" id="{1E3CE46F-53D7-F9C8-A9E2-A7E6DE79C0BB}"/>
              </a:ext>
            </a:extLst>
          </p:cNvPr>
          <p:cNvPicPr>
            <a:picLocks noChangeAspect="1"/>
          </p:cNvPicPr>
          <p:nvPr/>
        </p:nvPicPr>
        <p:blipFill>
          <a:blip r:embed="rId4"/>
          <a:stretch>
            <a:fillRect/>
          </a:stretch>
        </p:blipFill>
        <p:spPr>
          <a:xfrm>
            <a:off x="726779" y="2086759"/>
            <a:ext cx="5134692" cy="1476581"/>
          </a:xfrm>
          <a:prstGeom prst="rect">
            <a:avLst/>
          </a:prstGeom>
        </p:spPr>
      </p:pic>
      <p:sp>
        <p:nvSpPr>
          <p:cNvPr id="2" name="TextBox 1">
            <a:extLst>
              <a:ext uri="{FF2B5EF4-FFF2-40B4-BE49-F238E27FC236}">
                <a16:creationId xmlns:a16="http://schemas.microsoft.com/office/drawing/2014/main" id="{81A25D25-50A7-8F02-30E4-ED4EA14E02EB}"/>
              </a:ext>
            </a:extLst>
          </p:cNvPr>
          <p:cNvSpPr txBox="1"/>
          <p:nvPr/>
        </p:nvSpPr>
        <p:spPr>
          <a:xfrm>
            <a:off x="726779" y="3678800"/>
            <a:ext cx="5369219" cy="276999"/>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sz="1800" i="0"/>
              <a:t>Resulting in the following table:</a:t>
            </a:r>
          </a:p>
        </p:txBody>
      </p:sp>
      <p:pic>
        <p:nvPicPr>
          <p:cNvPr id="7" name="Picture 6">
            <a:extLst>
              <a:ext uri="{FF2B5EF4-FFF2-40B4-BE49-F238E27FC236}">
                <a16:creationId xmlns:a16="http://schemas.microsoft.com/office/drawing/2014/main" id="{C0BB8906-8DAF-22C0-62DD-D0C4B73B4AC3}"/>
              </a:ext>
            </a:extLst>
          </p:cNvPr>
          <p:cNvPicPr>
            <a:picLocks noChangeAspect="1"/>
          </p:cNvPicPr>
          <p:nvPr/>
        </p:nvPicPr>
        <p:blipFill>
          <a:blip r:embed="rId5"/>
          <a:stretch>
            <a:fillRect/>
          </a:stretch>
        </p:blipFill>
        <p:spPr>
          <a:xfrm>
            <a:off x="726779" y="4071259"/>
            <a:ext cx="6762061" cy="2485659"/>
          </a:xfrm>
          <a:prstGeom prst="rect">
            <a:avLst/>
          </a:prstGeom>
        </p:spPr>
      </p:pic>
      <p:grpSp>
        <p:nvGrpSpPr>
          <p:cNvPr id="9" name="Group 8">
            <a:extLst>
              <a:ext uri="{FF2B5EF4-FFF2-40B4-BE49-F238E27FC236}">
                <a16:creationId xmlns:a16="http://schemas.microsoft.com/office/drawing/2014/main" id="{7D9D5607-A76A-F582-CC5B-7C6C9505EB76}"/>
              </a:ext>
            </a:extLst>
          </p:cNvPr>
          <p:cNvGrpSpPr/>
          <p:nvPr/>
        </p:nvGrpSpPr>
        <p:grpSpPr>
          <a:xfrm>
            <a:off x="7672319" y="839328"/>
            <a:ext cx="4400732" cy="4590625"/>
            <a:chOff x="7672319" y="839328"/>
            <a:chExt cx="4400732" cy="4590625"/>
          </a:xfrm>
        </p:grpSpPr>
        <p:pic>
          <p:nvPicPr>
            <p:cNvPr id="11" name="Picture 10">
              <a:extLst>
                <a:ext uri="{FF2B5EF4-FFF2-40B4-BE49-F238E27FC236}">
                  <a16:creationId xmlns:a16="http://schemas.microsoft.com/office/drawing/2014/main" id="{17444036-1010-FAF5-3331-04FBBBC95E13}"/>
                </a:ext>
              </a:extLst>
            </p:cNvPr>
            <p:cNvPicPr>
              <a:picLocks noChangeAspect="1"/>
            </p:cNvPicPr>
            <p:nvPr/>
          </p:nvPicPr>
          <p:blipFill>
            <a:blip r:embed="rId6"/>
            <a:stretch>
              <a:fillRect/>
            </a:stretch>
          </p:blipFill>
          <p:spPr>
            <a:xfrm>
              <a:off x="8462788" y="839328"/>
              <a:ext cx="2819794" cy="1981477"/>
            </a:xfrm>
            <a:prstGeom prst="rect">
              <a:avLst/>
            </a:prstGeom>
          </p:spPr>
        </p:pic>
        <p:pic>
          <p:nvPicPr>
            <p:cNvPr id="12" name="Picture 11">
              <a:extLst>
                <a:ext uri="{FF2B5EF4-FFF2-40B4-BE49-F238E27FC236}">
                  <a16:creationId xmlns:a16="http://schemas.microsoft.com/office/drawing/2014/main" id="{14B455DA-3530-782E-9345-10FE1C94A095}"/>
                </a:ext>
              </a:extLst>
            </p:cNvPr>
            <p:cNvPicPr>
              <a:picLocks noChangeAspect="1"/>
            </p:cNvPicPr>
            <p:nvPr/>
          </p:nvPicPr>
          <p:blipFill>
            <a:blip r:embed="rId7"/>
            <a:stretch>
              <a:fillRect/>
            </a:stretch>
          </p:blipFill>
          <p:spPr>
            <a:xfrm>
              <a:off x="7672319" y="3991252"/>
              <a:ext cx="4400732" cy="1438701"/>
            </a:xfrm>
            <a:prstGeom prst="rect">
              <a:avLst/>
            </a:prstGeom>
          </p:spPr>
        </p:pic>
      </p:grpSp>
      <p:sp>
        <p:nvSpPr>
          <p:cNvPr id="4" name="TextBox 3">
            <a:extLst>
              <a:ext uri="{FF2B5EF4-FFF2-40B4-BE49-F238E27FC236}">
                <a16:creationId xmlns:a16="http://schemas.microsoft.com/office/drawing/2014/main" id="{05FCBB35-07C1-95EA-CB7A-6BBFB19A30F8}"/>
              </a:ext>
            </a:extLst>
          </p:cNvPr>
          <p:cNvSpPr txBox="1"/>
          <p:nvPr/>
        </p:nvSpPr>
        <p:spPr>
          <a:xfrm>
            <a:off x="7672319" y="3621920"/>
            <a:ext cx="2305186" cy="369332"/>
          </a:xfrm>
          <a:prstGeom prst="rect">
            <a:avLst/>
          </a:prstGeom>
          <a:noFill/>
        </p:spPr>
        <p:txBody>
          <a:bodyPr wrap="square" rtlCol="0">
            <a:spAutoFit/>
          </a:bodyPr>
          <a:lstStyle/>
          <a:p>
            <a:r>
              <a:rPr lang="en-US" b="1" i="1">
                <a:solidFill>
                  <a:srgbClr val="002060"/>
                </a:solidFill>
              </a:rPr>
              <a:t>Company:</a:t>
            </a:r>
            <a:endParaRPr lang="en-GB"/>
          </a:p>
        </p:txBody>
      </p:sp>
      <p:sp>
        <p:nvSpPr>
          <p:cNvPr id="5" name="TextBox 4">
            <a:extLst>
              <a:ext uri="{FF2B5EF4-FFF2-40B4-BE49-F238E27FC236}">
                <a16:creationId xmlns:a16="http://schemas.microsoft.com/office/drawing/2014/main" id="{5B986F99-945E-2032-634B-2A70F3F0166C}"/>
              </a:ext>
            </a:extLst>
          </p:cNvPr>
          <p:cNvSpPr txBox="1"/>
          <p:nvPr/>
        </p:nvSpPr>
        <p:spPr>
          <a:xfrm>
            <a:off x="8462296" y="476155"/>
            <a:ext cx="2305186" cy="369332"/>
          </a:xfrm>
          <a:prstGeom prst="rect">
            <a:avLst/>
          </a:prstGeom>
          <a:noFill/>
        </p:spPr>
        <p:txBody>
          <a:bodyPr wrap="square" rtlCol="0">
            <a:spAutoFit/>
          </a:bodyPr>
          <a:lstStyle/>
          <a:p>
            <a:r>
              <a:rPr lang="en-US" b="1" i="1">
                <a:solidFill>
                  <a:srgbClr val="002060"/>
                </a:solidFill>
              </a:rPr>
              <a:t>Orders</a:t>
            </a:r>
            <a:r>
              <a:rPr lang="en-US"/>
              <a:t>:</a:t>
            </a:r>
            <a:endParaRPr lang="en-GB"/>
          </a:p>
        </p:txBody>
      </p:sp>
    </p:spTree>
    <p:extLst>
      <p:ext uri="{BB962C8B-B14F-4D97-AF65-F5344CB8AC3E}">
        <p14:creationId xmlns:p14="http://schemas.microsoft.com/office/powerpoint/2010/main" val="3896759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a:t>Human resources slide 8</a:t>
            </a:r>
          </a:p>
        </p:txBody>
      </p:sp>
      <p:sp>
        <p:nvSpPr>
          <p:cNvPr id="3" name="TextBox 2">
            <a:extLst>
              <a:ext uri="{FF2B5EF4-FFF2-40B4-BE49-F238E27FC236}">
                <a16:creationId xmlns:a16="http://schemas.microsoft.com/office/drawing/2014/main" id="{CE6AF7FE-5978-4B5F-90E1-044AC25EC230}"/>
              </a:ext>
            </a:extLst>
          </p:cNvPr>
          <p:cNvSpPr txBox="1"/>
          <p:nvPr/>
        </p:nvSpPr>
        <p:spPr>
          <a:xfrm>
            <a:off x="726781" y="273553"/>
            <a:ext cx="5369219" cy="405205"/>
          </a:xfrm>
          <a:prstGeom prst="rect">
            <a:avLst/>
          </a:prstGeom>
          <a:noFill/>
        </p:spPr>
        <p:txBody>
          <a:bodyPr wrap="square" lIns="0" tIns="0" rIns="0" bIns="0" rtlCol="0" anchor="t">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a:latin typeface="Segoe UI"/>
                <a:cs typeface="Segoe UI"/>
              </a:rPr>
              <a:t>Subqueries</a:t>
            </a:r>
            <a:endParaRPr lang="en-US"/>
          </a:p>
        </p:txBody>
      </p:sp>
      <p:sp>
        <p:nvSpPr>
          <p:cNvPr id="4" name="TextBox 3">
            <a:extLst>
              <a:ext uri="{FF2B5EF4-FFF2-40B4-BE49-F238E27FC236}">
                <a16:creationId xmlns:a16="http://schemas.microsoft.com/office/drawing/2014/main" id="{171A55DA-183A-4D18-85CD-0F3BC09D5269}"/>
              </a:ext>
            </a:extLst>
          </p:cNvPr>
          <p:cNvSpPr txBox="1"/>
          <p:nvPr/>
        </p:nvSpPr>
        <p:spPr>
          <a:xfrm>
            <a:off x="726781" y="1038992"/>
            <a:ext cx="2883732" cy="276999"/>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sz="1800" b="1">
                <a:latin typeface="Segoe UI"/>
                <a:cs typeface="Segoe UI"/>
              </a:rPr>
              <a:t>What is a subquery?</a:t>
            </a:r>
            <a:endParaRPr lang="en-US" sz="1800" b="1">
              <a:latin typeface="Segoe UI" panose="020B0502040204020203" pitchFamily="34" charset="0"/>
            </a:endParaRPr>
          </a:p>
        </p:txBody>
      </p:sp>
      <p:sp>
        <p:nvSpPr>
          <p:cNvPr id="5" name="TextBox 4">
            <a:extLst>
              <a:ext uri="{FF2B5EF4-FFF2-40B4-BE49-F238E27FC236}">
                <a16:creationId xmlns:a16="http://schemas.microsoft.com/office/drawing/2014/main" id="{11FEAF3D-6FC9-46CB-B4A4-9B8CA760AE20}"/>
              </a:ext>
            </a:extLst>
          </p:cNvPr>
          <p:cNvSpPr txBox="1"/>
          <p:nvPr/>
        </p:nvSpPr>
        <p:spPr>
          <a:xfrm>
            <a:off x="712404" y="1368572"/>
            <a:ext cx="5786162" cy="1384995"/>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sz="1800" i="0">
                <a:ea typeface="Calibri Light"/>
                <a:cs typeface="Segoe UI"/>
              </a:rPr>
              <a:t>A subquery, also known as a nested or inner query, is a query that is embedded within another SQL statement, known as an outer query. We can apply subqueries with the 'SELECT', 'INSERT', 'UPDATE' and 'DELETE' statements along with the operators, such as =, &lt;, &gt;, &gt;=, &lt;=, 'IN', 'BETWEEN', etc.</a:t>
            </a:r>
            <a:endParaRPr lang="en-US" sz="1800" i="0">
              <a:ea typeface="Calibri Light"/>
            </a:endParaRPr>
          </a:p>
        </p:txBody>
      </p:sp>
      <p:pic>
        <p:nvPicPr>
          <p:cNvPr id="52" name="Picture 51" descr="A blue and purple gradient&#10;&#10;Description automatically generated">
            <a:extLst>
              <a:ext uri="{FF2B5EF4-FFF2-40B4-BE49-F238E27FC236}">
                <a16:creationId xmlns:a16="http://schemas.microsoft.com/office/drawing/2014/main" id="{0B253277-BF7B-F66B-F1A4-B85EB6436BB2}"/>
              </a:ext>
            </a:extLst>
          </p:cNvPr>
          <p:cNvPicPr>
            <a:picLocks noChangeAspect="1"/>
          </p:cNvPicPr>
          <p:nvPr/>
        </p:nvPicPr>
        <p:blipFill rotWithShape="1">
          <a:blip r:embed="rId3"/>
          <a:srcRect l="-127" t="6293" r="-212" b="5812"/>
          <a:stretch/>
        </p:blipFill>
        <p:spPr>
          <a:xfrm>
            <a:off x="7547429" y="-1023"/>
            <a:ext cx="4650512" cy="6880495"/>
          </a:xfrm>
          <a:prstGeom prst="rect">
            <a:avLst/>
          </a:prstGeom>
        </p:spPr>
      </p:pic>
      <p:sp>
        <p:nvSpPr>
          <p:cNvPr id="6" name="TextBox 1">
            <a:extLst>
              <a:ext uri="{FF2B5EF4-FFF2-40B4-BE49-F238E27FC236}">
                <a16:creationId xmlns:a16="http://schemas.microsoft.com/office/drawing/2014/main" id="{CB0D3B32-7274-796E-E5AD-D9C707B1F1D7}"/>
              </a:ext>
            </a:extLst>
          </p:cNvPr>
          <p:cNvSpPr txBox="1"/>
          <p:nvPr/>
        </p:nvSpPr>
        <p:spPr>
          <a:xfrm>
            <a:off x="626854" y="3186022"/>
            <a:ext cx="5561161" cy="369331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060"/>
                </a:solidFill>
                <a:latin typeface="Calibri Light"/>
                <a:cs typeface="Segoe UI"/>
              </a:rPr>
              <a:t>There are some rules that need to be followed when creating subqueries:</a:t>
            </a:r>
            <a:r>
              <a:rPr lang="en-US">
                <a:latin typeface="Calibri Light"/>
                <a:cs typeface="Segoe UI"/>
              </a:rPr>
              <a:t>​</a:t>
            </a:r>
          </a:p>
          <a:p>
            <a:r>
              <a:rPr lang="en-US">
                <a:latin typeface="Calibri Light"/>
                <a:cs typeface="Segoe UI"/>
              </a:rPr>
              <a:t>​</a:t>
            </a:r>
          </a:p>
          <a:p>
            <a:pPr marL="285750" indent="-285750">
              <a:buFont typeface="Arial"/>
              <a:buChar char="•"/>
            </a:pPr>
            <a:r>
              <a:rPr lang="en-US">
                <a:solidFill>
                  <a:srgbClr val="002060"/>
                </a:solidFill>
                <a:latin typeface="Calibri Light"/>
                <a:cs typeface="Segoe UI"/>
              </a:rPr>
              <a:t>Subqueries must be enclosed in parentheses.</a:t>
            </a:r>
            <a:r>
              <a:rPr lang="en-US">
                <a:latin typeface="Calibri Light"/>
                <a:cs typeface="Segoe UI"/>
              </a:rPr>
              <a:t>​</a:t>
            </a:r>
          </a:p>
          <a:p>
            <a:pPr marL="285750" indent="-285750">
              <a:buFont typeface="Arial"/>
              <a:buChar char="•"/>
            </a:pPr>
            <a:r>
              <a:rPr lang="en-US">
                <a:solidFill>
                  <a:srgbClr val="002060"/>
                </a:solidFill>
                <a:latin typeface="Calibri Light"/>
                <a:cs typeface="Segoe UI"/>
              </a:rPr>
              <a:t>Subqueries can be nested inside another subquery.</a:t>
            </a:r>
            <a:r>
              <a:rPr lang="en-US">
                <a:latin typeface="Calibri Light"/>
                <a:cs typeface="Segoe UI"/>
              </a:rPr>
              <a:t>​</a:t>
            </a:r>
          </a:p>
          <a:p>
            <a:pPr marL="285750" indent="-285750">
              <a:buFont typeface="Arial"/>
              <a:buChar char="•"/>
            </a:pPr>
            <a:r>
              <a:rPr lang="en-US">
                <a:solidFill>
                  <a:srgbClr val="002060"/>
                </a:solidFill>
                <a:latin typeface="Calibri Light"/>
                <a:cs typeface="Segoe UI"/>
              </a:rPr>
              <a:t>A subquery must always contain the 'SELECT' query and the 'FROM' clause.</a:t>
            </a:r>
            <a:r>
              <a:rPr lang="en-US">
                <a:latin typeface="Calibri Light"/>
                <a:cs typeface="Segoe UI"/>
              </a:rPr>
              <a:t>​</a:t>
            </a:r>
          </a:p>
          <a:p>
            <a:pPr marL="285750" indent="-285750">
              <a:buFont typeface="Arial"/>
              <a:buChar char="•"/>
            </a:pPr>
            <a:r>
              <a:rPr lang="en-US">
                <a:solidFill>
                  <a:srgbClr val="002060"/>
                </a:solidFill>
                <a:latin typeface="Calibri Light"/>
                <a:cs typeface="Segoe UI"/>
              </a:rPr>
              <a:t>A subquery consists of all the clauses an ordinary 'SELECT' clause can contain: 'GROUP BY', 'WHERE', 'HAVING', 'DISTINCT', 'TOP/LIMIT', etc. However, an 'ORDER BY' clause is only used when a 'TOP' clause is specified. It can't include 'COMPUTE' or 'FOR BROWSE' clause.</a:t>
            </a:r>
            <a:r>
              <a:rPr lang="en-US">
                <a:latin typeface="Calibri Light"/>
                <a:cs typeface="Segoe UI"/>
              </a:rPr>
              <a:t>​</a:t>
            </a:r>
          </a:p>
        </p:txBody>
      </p:sp>
      <p:sp>
        <p:nvSpPr>
          <p:cNvPr id="7" name="TextBox 6">
            <a:extLst>
              <a:ext uri="{FF2B5EF4-FFF2-40B4-BE49-F238E27FC236}">
                <a16:creationId xmlns:a16="http://schemas.microsoft.com/office/drawing/2014/main" id="{7F32B47F-ADA6-F704-8140-C998A2412D59}"/>
              </a:ext>
            </a:extLst>
          </p:cNvPr>
          <p:cNvSpPr txBox="1"/>
          <p:nvPr/>
        </p:nvSpPr>
        <p:spPr>
          <a:xfrm>
            <a:off x="626853" y="285534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a:solidFill>
                  <a:srgbClr val="002060"/>
                </a:solidFill>
                <a:latin typeface="Segoe UI"/>
              </a:rPr>
              <a:t>Rules</a:t>
            </a:r>
            <a:endParaRPr lang="en-GB"/>
          </a:p>
        </p:txBody>
      </p:sp>
    </p:spTree>
    <p:extLst>
      <p:ext uri="{BB962C8B-B14F-4D97-AF65-F5344CB8AC3E}">
        <p14:creationId xmlns:p14="http://schemas.microsoft.com/office/powerpoint/2010/main" val="3402561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a:t>Human resources slide 8</a:t>
            </a:r>
          </a:p>
        </p:txBody>
      </p:sp>
      <p:sp>
        <p:nvSpPr>
          <p:cNvPr id="3" name="TextBox 2">
            <a:extLst>
              <a:ext uri="{FF2B5EF4-FFF2-40B4-BE49-F238E27FC236}">
                <a16:creationId xmlns:a16="http://schemas.microsoft.com/office/drawing/2014/main" id="{CE6AF7FE-5978-4B5F-90E1-044AC25EC230}"/>
              </a:ext>
            </a:extLst>
          </p:cNvPr>
          <p:cNvSpPr txBox="1"/>
          <p:nvPr/>
        </p:nvSpPr>
        <p:spPr>
          <a:xfrm>
            <a:off x="726781" y="273553"/>
            <a:ext cx="5369219" cy="405205"/>
          </a:xfrm>
          <a:prstGeom prst="rect">
            <a:avLst/>
          </a:prstGeom>
          <a:noFill/>
        </p:spPr>
        <p:txBody>
          <a:bodyPr wrap="square" lIns="0" tIns="0" rIns="0" bIns="0" rtlCol="0" anchor="t">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a:latin typeface="Segoe UI"/>
                <a:cs typeface="Segoe UI"/>
              </a:rPr>
              <a:t>Subqueries with the SELECT statement</a:t>
            </a:r>
            <a:endParaRPr lang="en-US"/>
          </a:p>
        </p:txBody>
      </p:sp>
      <p:sp>
        <p:nvSpPr>
          <p:cNvPr id="5" name="TextBox 4">
            <a:extLst>
              <a:ext uri="{FF2B5EF4-FFF2-40B4-BE49-F238E27FC236}">
                <a16:creationId xmlns:a16="http://schemas.microsoft.com/office/drawing/2014/main" id="{11FEAF3D-6FC9-46CB-B4A4-9B8CA760AE20}"/>
              </a:ext>
            </a:extLst>
          </p:cNvPr>
          <p:cNvSpPr txBox="1"/>
          <p:nvPr/>
        </p:nvSpPr>
        <p:spPr>
          <a:xfrm>
            <a:off x="726781" y="1454837"/>
            <a:ext cx="5369219" cy="553998"/>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sz="1800" i="0">
                <a:ea typeface="Calibri Light"/>
                <a:cs typeface="Segoe UI"/>
              </a:rPr>
              <a:t>Subqueries are regularly used with the 'SELECT' statement. </a:t>
            </a:r>
            <a:endParaRPr lang="en-US" i="0">
              <a:ea typeface="Calibri Light"/>
            </a:endParaRPr>
          </a:p>
        </p:txBody>
      </p:sp>
      <p:pic>
        <p:nvPicPr>
          <p:cNvPr id="52" name="Picture 51" descr="A blue and purple gradient&#10;&#10;Description automatically generated">
            <a:extLst>
              <a:ext uri="{FF2B5EF4-FFF2-40B4-BE49-F238E27FC236}">
                <a16:creationId xmlns:a16="http://schemas.microsoft.com/office/drawing/2014/main" id="{0B253277-BF7B-F66B-F1A4-B85EB6436BB2}"/>
              </a:ext>
            </a:extLst>
          </p:cNvPr>
          <p:cNvPicPr>
            <a:picLocks noChangeAspect="1"/>
          </p:cNvPicPr>
          <p:nvPr/>
        </p:nvPicPr>
        <p:blipFill rotWithShape="1">
          <a:blip r:embed="rId3"/>
          <a:srcRect l="-127" t="6293" r="-212" b="5812"/>
          <a:stretch/>
        </p:blipFill>
        <p:spPr>
          <a:xfrm>
            <a:off x="7619316" y="-1023"/>
            <a:ext cx="4650512" cy="6880495"/>
          </a:xfrm>
          <a:prstGeom prst="rect">
            <a:avLst/>
          </a:prstGeom>
        </p:spPr>
      </p:pic>
      <p:pic>
        <p:nvPicPr>
          <p:cNvPr id="2" name="Picture 1" descr="A screenshot of a computer&#10;&#10;Description automatically generated">
            <a:extLst>
              <a:ext uri="{FF2B5EF4-FFF2-40B4-BE49-F238E27FC236}">
                <a16:creationId xmlns:a16="http://schemas.microsoft.com/office/drawing/2014/main" id="{2C22749D-4341-4AD3-1E39-B484D9943FE6}"/>
              </a:ext>
            </a:extLst>
          </p:cNvPr>
          <p:cNvPicPr>
            <a:picLocks noChangeAspect="1"/>
          </p:cNvPicPr>
          <p:nvPr/>
        </p:nvPicPr>
        <p:blipFill>
          <a:blip r:embed="rId4"/>
          <a:stretch>
            <a:fillRect/>
          </a:stretch>
        </p:blipFill>
        <p:spPr>
          <a:xfrm>
            <a:off x="7680746" y="3627589"/>
            <a:ext cx="4508020" cy="1313730"/>
          </a:xfrm>
          <a:prstGeom prst="rect">
            <a:avLst/>
          </a:prstGeom>
        </p:spPr>
      </p:pic>
      <p:pic>
        <p:nvPicPr>
          <p:cNvPr id="6" name="Picture 5" descr="A close-up of a logo&#10;&#10;Description automatically generated">
            <a:extLst>
              <a:ext uri="{FF2B5EF4-FFF2-40B4-BE49-F238E27FC236}">
                <a16:creationId xmlns:a16="http://schemas.microsoft.com/office/drawing/2014/main" id="{0F1E867F-D09C-AB4F-DF01-5EF60218301A}"/>
              </a:ext>
            </a:extLst>
          </p:cNvPr>
          <p:cNvPicPr>
            <a:picLocks noChangeAspect="1"/>
          </p:cNvPicPr>
          <p:nvPr/>
        </p:nvPicPr>
        <p:blipFill>
          <a:blip r:embed="rId5"/>
          <a:stretch>
            <a:fillRect/>
          </a:stretch>
        </p:blipFill>
        <p:spPr>
          <a:xfrm>
            <a:off x="7554943" y="1891521"/>
            <a:ext cx="4641010" cy="744029"/>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376BC819-DEC0-9A04-C23D-8C33A367241B}"/>
              </a:ext>
            </a:extLst>
          </p:cNvPr>
          <p:cNvPicPr>
            <a:picLocks noChangeAspect="1"/>
          </p:cNvPicPr>
          <p:nvPr/>
        </p:nvPicPr>
        <p:blipFill>
          <a:blip r:embed="rId6"/>
          <a:stretch>
            <a:fillRect/>
          </a:stretch>
        </p:blipFill>
        <p:spPr>
          <a:xfrm>
            <a:off x="3449849" y="4277983"/>
            <a:ext cx="4098983" cy="2342071"/>
          </a:xfrm>
          <a:prstGeom prst="rect">
            <a:avLst/>
          </a:prstGeom>
        </p:spPr>
      </p:pic>
      <p:pic>
        <p:nvPicPr>
          <p:cNvPr id="8" name="Picture 7" descr="A white background with black text&#10;&#10;Description automatically generated">
            <a:extLst>
              <a:ext uri="{FF2B5EF4-FFF2-40B4-BE49-F238E27FC236}">
                <a16:creationId xmlns:a16="http://schemas.microsoft.com/office/drawing/2014/main" id="{8A5845D2-4389-2468-4D01-F51A96342E53}"/>
              </a:ext>
            </a:extLst>
          </p:cNvPr>
          <p:cNvPicPr>
            <a:picLocks noChangeAspect="1"/>
          </p:cNvPicPr>
          <p:nvPr/>
        </p:nvPicPr>
        <p:blipFill>
          <a:blip r:embed="rId7"/>
          <a:stretch>
            <a:fillRect/>
          </a:stretch>
        </p:blipFill>
        <p:spPr>
          <a:xfrm>
            <a:off x="290424" y="3188901"/>
            <a:ext cx="3117727" cy="3147560"/>
          </a:xfrm>
          <a:prstGeom prst="rect">
            <a:avLst/>
          </a:prstGeom>
        </p:spPr>
      </p:pic>
      <p:sp>
        <p:nvSpPr>
          <p:cNvPr id="9" name="TextBox 8">
            <a:extLst>
              <a:ext uri="{FF2B5EF4-FFF2-40B4-BE49-F238E27FC236}">
                <a16:creationId xmlns:a16="http://schemas.microsoft.com/office/drawing/2014/main" id="{2DEC51CB-15F3-7619-E03A-B851F0B88E1F}"/>
              </a:ext>
            </a:extLst>
          </p:cNvPr>
          <p:cNvSpPr txBox="1"/>
          <p:nvPr/>
        </p:nvSpPr>
        <p:spPr>
          <a:xfrm>
            <a:off x="287546" y="2297367"/>
            <a:ext cx="46783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latin typeface="Calibri Light"/>
                <a:ea typeface="Calibri"/>
                <a:cs typeface="Calibri"/>
              </a:rPr>
              <a:t>In the following query, we are making a table called 'CUSTOMERS'.</a:t>
            </a:r>
          </a:p>
        </p:txBody>
      </p:sp>
      <p:sp>
        <p:nvSpPr>
          <p:cNvPr id="10" name="TextBox 9">
            <a:extLst>
              <a:ext uri="{FF2B5EF4-FFF2-40B4-BE49-F238E27FC236}">
                <a16:creationId xmlns:a16="http://schemas.microsoft.com/office/drawing/2014/main" id="{A50AE23A-B23A-74AB-6A32-8864B7B66927}"/>
              </a:ext>
            </a:extLst>
          </p:cNvPr>
          <p:cNvSpPr txBox="1"/>
          <p:nvPr/>
        </p:nvSpPr>
        <p:spPr>
          <a:xfrm>
            <a:off x="3705011" y="3191439"/>
            <a:ext cx="357962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latin typeface="Calibri Light"/>
                <a:ea typeface="Calibri"/>
                <a:cs typeface="Calibri"/>
              </a:rPr>
              <a:t>Then, we are putting data into the created table using the 'INSERT INTO' statement.</a:t>
            </a:r>
          </a:p>
        </p:txBody>
      </p:sp>
      <p:sp>
        <p:nvSpPr>
          <p:cNvPr id="11" name="TextBox 10">
            <a:extLst>
              <a:ext uri="{FF2B5EF4-FFF2-40B4-BE49-F238E27FC236}">
                <a16:creationId xmlns:a16="http://schemas.microsoft.com/office/drawing/2014/main" id="{A16F2E23-BD44-FC7B-084B-6C379356B423}"/>
              </a:ext>
            </a:extLst>
          </p:cNvPr>
          <p:cNvSpPr txBox="1"/>
          <p:nvPr/>
        </p:nvSpPr>
        <p:spPr>
          <a:xfrm>
            <a:off x="7612979" y="796772"/>
            <a:ext cx="453655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latin typeface="Calibri Light"/>
                <a:ea typeface="Calibri"/>
                <a:cs typeface="Calibri"/>
              </a:rPr>
              <a:t>We check the following subquery with the 'SELECT' statement, where the results show customers with a salary greater than 4500. </a:t>
            </a:r>
          </a:p>
        </p:txBody>
      </p:sp>
      <p:sp>
        <p:nvSpPr>
          <p:cNvPr id="12" name="TextBox 11">
            <a:extLst>
              <a:ext uri="{FF2B5EF4-FFF2-40B4-BE49-F238E27FC236}">
                <a16:creationId xmlns:a16="http://schemas.microsoft.com/office/drawing/2014/main" id="{DB90D55E-CA1A-9BE2-FEBA-18CDEDDD0501}"/>
              </a:ext>
            </a:extLst>
          </p:cNvPr>
          <p:cNvSpPr txBox="1"/>
          <p:nvPr/>
        </p:nvSpPr>
        <p:spPr>
          <a:xfrm>
            <a:off x="7686537" y="3182412"/>
            <a:ext cx="41289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latin typeface="Calibri Light"/>
                <a:ea typeface="Calibri"/>
                <a:cs typeface="Calibri"/>
              </a:rPr>
              <a:t>This is how the table is displayed.</a:t>
            </a:r>
          </a:p>
        </p:txBody>
      </p:sp>
    </p:spTree>
    <p:extLst>
      <p:ext uri="{BB962C8B-B14F-4D97-AF65-F5344CB8AC3E}">
        <p14:creationId xmlns:p14="http://schemas.microsoft.com/office/powerpoint/2010/main" val="1426090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a:t>Human resources slide 8</a:t>
            </a:r>
          </a:p>
        </p:txBody>
      </p:sp>
      <p:sp>
        <p:nvSpPr>
          <p:cNvPr id="3" name="TextBox 2">
            <a:extLst>
              <a:ext uri="{FF2B5EF4-FFF2-40B4-BE49-F238E27FC236}">
                <a16:creationId xmlns:a16="http://schemas.microsoft.com/office/drawing/2014/main" id="{CE6AF7FE-5978-4B5F-90E1-044AC25EC230}"/>
              </a:ext>
            </a:extLst>
          </p:cNvPr>
          <p:cNvSpPr txBox="1"/>
          <p:nvPr/>
        </p:nvSpPr>
        <p:spPr>
          <a:xfrm>
            <a:off x="726781" y="273553"/>
            <a:ext cx="5369219" cy="405205"/>
          </a:xfrm>
          <a:prstGeom prst="rect">
            <a:avLst/>
          </a:prstGeom>
          <a:noFill/>
        </p:spPr>
        <p:txBody>
          <a:bodyPr wrap="square" lIns="0" tIns="0" rIns="0" bIns="0" rtlCol="0" anchor="t">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a:latin typeface="Segoe UI"/>
                <a:cs typeface="Segoe UI"/>
              </a:rPr>
              <a:t>Subqueries with the INSERT statement</a:t>
            </a:r>
            <a:endParaRPr lang="en-US"/>
          </a:p>
        </p:txBody>
      </p:sp>
      <p:sp>
        <p:nvSpPr>
          <p:cNvPr id="5" name="TextBox 4">
            <a:extLst>
              <a:ext uri="{FF2B5EF4-FFF2-40B4-BE49-F238E27FC236}">
                <a16:creationId xmlns:a16="http://schemas.microsoft.com/office/drawing/2014/main" id="{11FEAF3D-6FC9-46CB-B4A4-9B8CA760AE20}"/>
              </a:ext>
            </a:extLst>
          </p:cNvPr>
          <p:cNvSpPr txBox="1"/>
          <p:nvPr/>
        </p:nvSpPr>
        <p:spPr>
          <a:xfrm>
            <a:off x="726780" y="1440460"/>
            <a:ext cx="5369219" cy="553998"/>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sz="1800" i="0">
                <a:ea typeface="Calibri Light"/>
                <a:cs typeface="Segoe UI"/>
              </a:rPr>
              <a:t>The data returned by the subquery is inserted into another table</a:t>
            </a:r>
            <a:r>
              <a:rPr lang="en-US" i="0">
                <a:ea typeface="Calibri Light"/>
                <a:cs typeface="Segoe UI"/>
              </a:rPr>
              <a:t>.</a:t>
            </a:r>
            <a:endParaRPr lang="en-US" i="0">
              <a:ea typeface="Calibri Light"/>
            </a:endParaRPr>
          </a:p>
        </p:txBody>
      </p:sp>
      <p:pic>
        <p:nvPicPr>
          <p:cNvPr id="52" name="Picture 51" descr="A blue and purple gradient&#10;&#10;Description automatically generated">
            <a:extLst>
              <a:ext uri="{FF2B5EF4-FFF2-40B4-BE49-F238E27FC236}">
                <a16:creationId xmlns:a16="http://schemas.microsoft.com/office/drawing/2014/main" id="{0B253277-BF7B-F66B-F1A4-B85EB6436BB2}"/>
              </a:ext>
            </a:extLst>
          </p:cNvPr>
          <p:cNvPicPr>
            <a:picLocks noChangeAspect="1"/>
          </p:cNvPicPr>
          <p:nvPr/>
        </p:nvPicPr>
        <p:blipFill rotWithShape="1">
          <a:blip r:embed="rId3"/>
          <a:srcRect l="-127" t="6293" r="-212" b="5812"/>
          <a:stretch/>
        </p:blipFill>
        <p:spPr>
          <a:xfrm>
            <a:off x="7547429" y="-1023"/>
            <a:ext cx="4650512" cy="6880495"/>
          </a:xfrm>
          <a:prstGeom prst="rect">
            <a:avLst/>
          </a:prstGeom>
        </p:spPr>
      </p:pic>
      <p:pic>
        <p:nvPicPr>
          <p:cNvPr id="2" name="Picture 1" descr="A table with numbers and letters&#10;&#10;Description automatically generated">
            <a:extLst>
              <a:ext uri="{FF2B5EF4-FFF2-40B4-BE49-F238E27FC236}">
                <a16:creationId xmlns:a16="http://schemas.microsoft.com/office/drawing/2014/main" id="{DA912FD4-588E-E9C6-D7C0-0E2D853F3402}"/>
              </a:ext>
            </a:extLst>
          </p:cNvPr>
          <p:cNvPicPr>
            <a:picLocks noChangeAspect="1"/>
          </p:cNvPicPr>
          <p:nvPr/>
        </p:nvPicPr>
        <p:blipFill>
          <a:blip r:embed="rId4"/>
          <a:stretch>
            <a:fillRect/>
          </a:stretch>
        </p:blipFill>
        <p:spPr>
          <a:xfrm>
            <a:off x="7714531" y="4305392"/>
            <a:ext cx="4267916" cy="2244123"/>
          </a:xfrm>
          <a:prstGeom prst="rect">
            <a:avLst/>
          </a:prstGeom>
        </p:spPr>
      </p:pic>
      <p:pic>
        <p:nvPicPr>
          <p:cNvPr id="6" name="Picture 5" descr="A screenshot of a computer program&#10;&#10;Description automatically generated">
            <a:extLst>
              <a:ext uri="{FF2B5EF4-FFF2-40B4-BE49-F238E27FC236}">
                <a16:creationId xmlns:a16="http://schemas.microsoft.com/office/drawing/2014/main" id="{DEEBD53B-251E-77D1-8409-5B5C44F54B4C}"/>
              </a:ext>
            </a:extLst>
          </p:cNvPr>
          <p:cNvPicPr>
            <a:picLocks noChangeAspect="1"/>
          </p:cNvPicPr>
          <p:nvPr/>
        </p:nvPicPr>
        <p:blipFill>
          <a:blip r:embed="rId5"/>
          <a:stretch>
            <a:fillRect/>
          </a:stretch>
        </p:blipFill>
        <p:spPr>
          <a:xfrm>
            <a:off x="7631862" y="1907967"/>
            <a:ext cx="4472615" cy="1670288"/>
          </a:xfrm>
          <a:prstGeom prst="rect">
            <a:avLst/>
          </a:prstGeom>
        </p:spPr>
      </p:pic>
      <p:pic>
        <p:nvPicPr>
          <p:cNvPr id="4" name="Picture 3" descr="A screenshot of a computer code&#10;&#10;Description automatically generated">
            <a:extLst>
              <a:ext uri="{FF2B5EF4-FFF2-40B4-BE49-F238E27FC236}">
                <a16:creationId xmlns:a16="http://schemas.microsoft.com/office/drawing/2014/main" id="{1CA4F692-153C-8E98-EEAC-521244D3A194}"/>
              </a:ext>
            </a:extLst>
          </p:cNvPr>
          <p:cNvPicPr>
            <a:picLocks noChangeAspect="1"/>
          </p:cNvPicPr>
          <p:nvPr/>
        </p:nvPicPr>
        <p:blipFill>
          <a:blip r:embed="rId6"/>
          <a:stretch>
            <a:fillRect/>
          </a:stretch>
        </p:blipFill>
        <p:spPr>
          <a:xfrm>
            <a:off x="590910" y="3424598"/>
            <a:ext cx="3864632" cy="3143068"/>
          </a:xfrm>
          <a:prstGeom prst="rect">
            <a:avLst/>
          </a:prstGeom>
        </p:spPr>
      </p:pic>
      <p:sp>
        <p:nvSpPr>
          <p:cNvPr id="7" name="TextBox 6">
            <a:extLst>
              <a:ext uri="{FF2B5EF4-FFF2-40B4-BE49-F238E27FC236}">
                <a16:creationId xmlns:a16="http://schemas.microsoft.com/office/drawing/2014/main" id="{4ED0C3E2-2CF3-BB2B-9877-E16A81A6F464}"/>
              </a:ext>
            </a:extLst>
          </p:cNvPr>
          <p:cNvSpPr txBox="1"/>
          <p:nvPr/>
        </p:nvSpPr>
        <p:spPr>
          <a:xfrm>
            <a:off x="591143" y="2276638"/>
            <a:ext cx="416441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latin typeface="Calibri Light"/>
                <a:cs typeface="Calibri"/>
              </a:rPr>
              <a:t>We are making another table called 'CUSTOMERS_BKP', similar to the structure as the 'CUSTOMERS' table.</a:t>
            </a:r>
            <a:endParaRPr lang="en-GB">
              <a:latin typeface="Calibri Light"/>
            </a:endParaRPr>
          </a:p>
        </p:txBody>
      </p:sp>
      <p:sp>
        <p:nvSpPr>
          <p:cNvPr id="8" name="TextBox 7">
            <a:extLst>
              <a:ext uri="{FF2B5EF4-FFF2-40B4-BE49-F238E27FC236}">
                <a16:creationId xmlns:a16="http://schemas.microsoft.com/office/drawing/2014/main" id="{0B7BD9DC-0DDF-DD1A-21C4-5B0C0F7D4339}"/>
              </a:ext>
            </a:extLst>
          </p:cNvPr>
          <p:cNvSpPr txBox="1"/>
          <p:nvPr/>
        </p:nvSpPr>
        <p:spPr>
          <a:xfrm>
            <a:off x="7637720" y="152466"/>
            <a:ext cx="448339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latin typeface="Calibri Light"/>
                <a:cs typeface="Calibri"/>
              </a:rPr>
              <a:t>We can use the following query to copy the data of the 'CUSTOMERS' table into the 'CUSTOMERS_BKP' one. To verify whether the data from the 'CUSTOMERS' table have been copied to the 'CUSTOMERS_BKP' one or not, we use the 'SELECT' statement.</a:t>
            </a:r>
            <a:endParaRPr lang="en-GB">
              <a:latin typeface="Calibri Light"/>
            </a:endParaRPr>
          </a:p>
        </p:txBody>
      </p:sp>
      <p:sp>
        <p:nvSpPr>
          <p:cNvPr id="9" name="TextBox 8">
            <a:extLst>
              <a:ext uri="{FF2B5EF4-FFF2-40B4-BE49-F238E27FC236}">
                <a16:creationId xmlns:a16="http://schemas.microsoft.com/office/drawing/2014/main" id="{571056EE-4D6E-6D2B-3C26-A105AC1F0AAF}"/>
              </a:ext>
            </a:extLst>
          </p:cNvPr>
          <p:cNvSpPr txBox="1"/>
          <p:nvPr/>
        </p:nvSpPr>
        <p:spPr>
          <a:xfrm>
            <a:off x="7708604" y="3916325"/>
            <a:ext cx="37036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latin typeface="Calibri Light"/>
                <a:cs typeface="Calibri"/>
              </a:rPr>
              <a:t>This is the following result.</a:t>
            </a:r>
            <a:endParaRPr lang="en-GB">
              <a:latin typeface="Calibri Light"/>
            </a:endParaRPr>
          </a:p>
        </p:txBody>
      </p:sp>
    </p:spTree>
    <p:extLst>
      <p:ext uri="{BB962C8B-B14F-4D97-AF65-F5344CB8AC3E}">
        <p14:creationId xmlns:p14="http://schemas.microsoft.com/office/powerpoint/2010/main" val="540195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a:t>Human resources slide 8</a:t>
            </a:r>
          </a:p>
        </p:txBody>
      </p:sp>
      <p:sp>
        <p:nvSpPr>
          <p:cNvPr id="3" name="TextBox 2">
            <a:extLst>
              <a:ext uri="{FF2B5EF4-FFF2-40B4-BE49-F238E27FC236}">
                <a16:creationId xmlns:a16="http://schemas.microsoft.com/office/drawing/2014/main" id="{CE6AF7FE-5978-4B5F-90E1-044AC25EC230}"/>
              </a:ext>
            </a:extLst>
          </p:cNvPr>
          <p:cNvSpPr txBox="1"/>
          <p:nvPr/>
        </p:nvSpPr>
        <p:spPr>
          <a:xfrm>
            <a:off x="726781" y="273553"/>
            <a:ext cx="5369219" cy="405205"/>
          </a:xfrm>
          <a:prstGeom prst="rect">
            <a:avLst/>
          </a:prstGeom>
          <a:noFill/>
        </p:spPr>
        <p:txBody>
          <a:bodyPr wrap="square" lIns="0" tIns="0" rIns="0" bIns="0" rtlCol="0" anchor="t">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a:latin typeface="Segoe UI"/>
                <a:cs typeface="Segoe UI"/>
              </a:rPr>
              <a:t>Subqueries with the UPDATE statement</a:t>
            </a:r>
            <a:endParaRPr lang="en-US"/>
          </a:p>
        </p:txBody>
      </p:sp>
      <p:pic>
        <p:nvPicPr>
          <p:cNvPr id="52" name="Picture 51" descr="A blue and purple gradient&#10;&#10;Description automatically generated">
            <a:extLst>
              <a:ext uri="{FF2B5EF4-FFF2-40B4-BE49-F238E27FC236}">
                <a16:creationId xmlns:a16="http://schemas.microsoft.com/office/drawing/2014/main" id="{0B253277-BF7B-F66B-F1A4-B85EB6436BB2}"/>
              </a:ext>
            </a:extLst>
          </p:cNvPr>
          <p:cNvPicPr>
            <a:picLocks noChangeAspect="1"/>
          </p:cNvPicPr>
          <p:nvPr/>
        </p:nvPicPr>
        <p:blipFill rotWithShape="1">
          <a:blip r:embed="rId3"/>
          <a:srcRect l="-127" t="6293" r="-212" b="5812"/>
          <a:stretch/>
        </p:blipFill>
        <p:spPr>
          <a:xfrm>
            <a:off x="7547429" y="-1023"/>
            <a:ext cx="4650512" cy="6880495"/>
          </a:xfrm>
          <a:prstGeom prst="rect">
            <a:avLst/>
          </a:prstGeom>
        </p:spPr>
      </p:pic>
      <p:pic>
        <p:nvPicPr>
          <p:cNvPr id="2" name="Picture 1" descr="A group of names on a white background&#10;&#10;Description automatically generated">
            <a:extLst>
              <a:ext uri="{FF2B5EF4-FFF2-40B4-BE49-F238E27FC236}">
                <a16:creationId xmlns:a16="http://schemas.microsoft.com/office/drawing/2014/main" id="{8B59F8DF-E4B3-051E-304A-4122E0EDA7A5}"/>
              </a:ext>
            </a:extLst>
          </p:cNvPr>
          <p:cNvPicPr>
            <a:picLocks noChangeAspect="1"/>
          </p:cNvPicPr>
          <p:nvPr/>
        </p:nvPicPr>
        <p:blipFill>
          <a:blip r:embed="rId4"/>
          <a:stretch>
            <a:fillRect/>
          </a:stretch>
        </p:blipFill>
        <p:spPr>
          <a:xfrm>
            <a:off x="7670413" y="823825"/>
            <a:ext cx="4413667" cy="1328467"/>
          </a:xfrm>
          <a:prstGeom prst="rect">
            <a:avLst/>
          </a:prstGeom>
        </p:spPr>
      </p:pic>
      <p:pic>
        <p:nvPicPr>
          <p:cNvPr id="6" name="Picture 5" descr="A close up of a message&#10;&#10;Description automatically generated">
            <a:extLst>
              <a:ext uri="{FF2B5EF4-FFF2-40B4-BE49-F238E27FC236}">
                <a16:creationId xmlns:a16="http://schemas.microsoft.com/office/drawing/2014/main" id="{9A159D71-A2BC-F59F-1BCA-E55E6A1E1F9E}"/>
              </a:ext>
            </a:extLst>
          </p:cNvPr>
          <p:cNvPicPr>
            <a:picLocks noChangeAspect="1"/>
          </p:cNvPicPr>
          <p:nvPr/>
        </p:nvPicPr>
        <p:blipFill>
          <a:blip r:embed="rId5"/>
          <a:stretch>
            <a:fillRect/>
          </a:stretch>
        </p:blipFill>
        <p:spPr>
          <a:xfrm>
            <a:off x="-3504" y="4493643"/>
            <a:ext cx="7558714" cy="1642252"/>
          </a:xfrm>
          <a:prstGeom prst="rect">
            <a:avLst/>
          </a:prstGeom>
        </p:spPr>
      </p:pic>
      <p:sp>
        <p:nvSpPr>
          <p:cNvPr id="4" name="TextBox 3">
            <a:extLst>
              <a:ext uri="{FF2B5EF4-FFF2-40B4-BE49-F238E27FC236}">
                <a16:creationId xmlns:a16="http://schemas.microsoft.com/office/drawing/2014/main" id="{7DB905B5-6C0D-A157-607D-057BB7339D6B}"/>
              </a:ext>
            </a:extLst>
          </p:cNvPr>
          <p:cNvSpPr txBox="1"/>
          <p:nvPr/>
        </p:nvSpPr>
        <p:spPr>
          <a:xfrm>
            <a:off x="666374" y="1491902"/>
            <a:ext cx="5212962" cy="12147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latin typeface="Calibri Light"/>
                <a:cs typeface="Calibri"/>
              </a:rPr>
              <a:t>A subquery can also be used with an 'UPDATE' statement. As the name suggests, we can update single or multiple columns in a table using a subquery.</a:t>
            </a:r>
          </a:p>
        </p:txBody>
      </p:sp>
      <p:sp>
        <p:nvSpPr>
          <p:cNvPr id="5" name="TextBox 4">
            <a:extLst>
              <a:ext uri="{FF2B5EF4-FFF2-40B4-BE49-F238E27FC236}">
                <a16:creationId xmlns:a16="http://schemas.microsoft.com/office/drawing/2014/main" id="{6CD5AC77-58C0-894E-487F-898591956416}"/>
              </a:ext>
            </a:extLst>
          </p:cNvPr>
          <p:cNvSpPr txBox="1"/>
          <p:nvPr/>
        </p:nvSpPr>
        <p:spPr>
          <a:xfrm>
            <a:off x="665035" y="2825987"/>
            <a:ext cx="547576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latin typeface="Calibri Light"/>
                <a:cs typeface="Calibri"/>
              </a:rPr>
              <a:t>We have the 'CUSTOMERS_BKP' table as the back-up of the 'CUSTOMERS' table. This table updates 'SALARY' by 0.25 times in the 'CUSTOMERS' table for all customers whose 'AGE' is greater than or equal to 35.</a:t>
            </a:r>
          </a:p>
        </p:txBody>
      </p:sp>
      <p:sp>
        <p:nvSpPr>
          <p:cNvPr id="7" name="TextBox 6">
            <a:extLst>
              <a:ext uri="{FF2B5EF4-FFF2-40B4-BE49-F238E27FC236}">
                <a16:creationId xmlns:a16="http://schemas.microsoft.com/office/drawing/2014/main" id="{376FE290-A9E8-3A84-76C8-C771E423DB59}"/>
              </a:ext>
            </a:extLst>
          </p:cNvPr>
          <p:cNvSpPr txBox="1"/>
          <p:nvPr/>
        </p:nvSpPr>
        <p:spPr>
          <a:xfrm>
            <a:off x="7672159" y="269825"/>
            <a:ext cx="40403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latin typeface="Calibri Light"/>
                <a:cs typeface="Calibri"/>
              </a:rPr>
              <a:t>This is the result.</a:t>
            </a:r>
            <a:endParaRPr lang="en-GB">
              <a:latin typeface="Calibri Light"/>
            </a:endParaRPr>
          </a:p>
        </p:txBody>
      </p:sp>
    </p:spTree>
    <p:extLst>
      <p:ext uri="{BB962C8B-B14F-4D97-AF65-F5344CB8AC3E}">
        <p14:creationId xmlns:p14="http://schemas.microsoft.com/office/powerpoint/2010/main" val="3658952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a:t>Human resources slide 8</a:t>
            </a:r>
          </a:p>
        </p:txBody>
      </p:sp>
      <p:sp>
        <p:nvSpPr>
          <p:cNvPr id="3" name="TextBox 2">
            <a:extLst>
              <a:ext uri="{FF2B5EF4-FFF2-40B4-BE49-F238E27FC236}">
                <a16:creationId xmlns:a16="http://schemas.microsoft.com/office/drawing/2014/main" id="{CE6AF7FE-5978-4B5F-90E1-044AC25EC230}"/>
              </a:ext>
            </a:extLst>
          </p:cNvPr>
          <p:cNvSpPr txBox="1"/>
          <p:nvPr/>
        </p:nvSpPr>
        <p:spPr>
          <a:xfrm>
            <a:off x="726781" y="273553"/>
            <a:ext cx="5369219" cy="405205"/>
          </a:xfrm>
          <a:prstGeom prst="rect">
            <a:avLst/>
          </a:prstGeom>
          <a:noFill/>
        </p:spPr>
        <p:txBody>
          <a:bodyPr wrap="square" lIns="0" tIns="0" rIns="0" bIns="0" rtlCol="0" anchor="t">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a:latin typeface="Segoe UI"/>
                <a:cs typeface="Segoe UI"/>
              </a:rPr>
              <a:t>Subqueries with the DELETE statement</a:t>
            </a:r>
            <a:endParaRPr lang="en-US"/>
          </a:p>
        </p:txBody>
      </p:sp>
      <p:pic>
        <p:nvPicPr>
          <p:cNvPr id="52" name="Picture 51" descr="A blue and purple gradient&#10;&#10;Description automatically generated">
            <a:extLst>
              <a:ext uri="{FF2B5EF4-FFF2-40B4-BE49-F238E27FC236}">
                <a16:creationId xmlns:a16="http://schemas.microsoft.com/office/drawing/2014/main" id="{0B253277-BF7B-F66B-F1A4-B85EB6436BB2}"/>
              </a:ext>
            </a:extLst>
          </p:cNvPr>
          <p:cNvPicPr>
            <a:picLocks noChangeAspect="1"/>
          </p:cNvPicPr>
          <p:nvPr/>
        </p:nvPicPr>
        <p:blipFill rotWithShape="1">
          <a:blip r:embed="rId3"/>
          <a:srcRect l="-127" t="6293" r="-212" b="5812"/>
          <a:stretch/>
        </p:blipFill>
        <p:spPr>
          <a:xfrm>
            <a:off x="7547429" y="-1023"/>
            <a:ext cx="4650512" cy="6880495"/>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C51A2A9F-A4B3-DF69-198C-1C01175BFB9F}"/>
              </a:ext>
            </a:extLst>
          </p:cNvPr>
          <p:cNvPicPr>
            <a:picLocks noChangeAspect="1"/>
          </p:cNvPicPr>
          <p:nvPr/>
        </p:nvPicPr>
        <p:blipFill>
          <a:blip r:embed="rId4"/>
          <a:stretch>
            <a:fillRect/>
          </a:stretch>
        </p:blipFill>
        <p:spPr>
          <a:xfrm>
            <a:off x="357726" y="5213949"/>
            <a:ext cx="4446017" cy="1375910"/>
          </a:xfrm>
          <a:prstGeom prst="rect">
            <a:avLst/>
          </a:prstGeom>
        </p:spPr>
      </p:pic>
      <p:pic>
        <p:nvPicPr>
          <p:cNvPr id="8" name="Picture 7" descr="A close-up of a sign&#10;&#10;Description automatically generated">
            <a:extLst>
              <a:ext uri="{FF2B5EF4-FFF2-40B4-BE49-F238E27FC236}">
                <a16:creationId xmlns:a16="http://schemas.microsoft.com/office/drawing/2014/main" id="{64F116BD-0BCD-8FAB-08C8-561210AE1788}"/>
              </a:ext>
            </a:extLst>
          </p:cNvPr>
          <p:cNvPicPr>
            <a:picLocks noChangeAspect="1"/>
          </p:cNvPicPr>
          <p:nvPr/>
        </p:nvPicPr>
        <p:blipFill>
          <a:blip r:embed="rId5"/>
          <a:stretch>
            <a:fillRect/>
          </a:stretch>
        </p:blipFill>
        <p:spPr>
          <a:xfrm>
            <a:off x="490719" y="3118451"/>
            <a:ext cx="6548166" cy="1355783"/>
          </a:xfrm>
          <a:prstGeom prst="rect">
            <a:avLst/>
          </a:prstGeom>
        </p:spPr>
      </p:pic>
      <p:sp>
        <p:nvSpPr>
          <p:cNvPr id="2" name="TextBox 1">
            <a:extLst>
              <a:ext uri="{FF2B5EF4-FFF2-40B4-BE49-F238E27FC236}">
                <a16:creationId xmlns:a16="http://schemas.microsoft.com/office/drawing/2014/main" id="{BA5C0FB4-B9DC-941C-4E16-2985969F67C8}"/>
              </a:ext>
            </a:extLst>
          </p:cNvPr>
          <p:cNvSpPr txBox="1"/>
          <p:nvPr/>
        </p:nvSpPr>
        <p:spPr>
          <a:xfrm>
            <a:off x="654337" y="1403631"/>
            <a:ext cx="58301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latin typeface="Calibri Light"/>
                <a:cs typeface="Calibri"/>
              </a:rPr>
              <a:t>A subquery can be used with the DELETE statement as well. </a:t>
            </a:r>
          </a:p>
        </p:txBody>
      </p:sp>
      <p:sp>
        <p:nvSpPr>
          <p:cNvPr id="4" name="TextBox 3">
            <a:extLst>
              <a:ext uri="{FF2B5EF4-FFF2-40B4-BE49-F238E27FC236}">
                <a16:creationId xmlns:a16="http://schemas.microsoft.com/office/drawing/2014/main" id="{664DF0D1-14A8-FB58-9A75-4A35BBA25C1A}"/>
              </a:ext>
            </a:extLst>
          </p:cNvPr>
          <p:cNvSpPr txBox="1"/>
          <p:nvPr/>
        </p:nvSpPr>
        <p:spPr>
          <a:xfrm>
            <a:off x="653333" y="2052619"/>
            <a:ext cx="597195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latin typeface="Calibri Light"/>
                <a:cs typeface="Calibri"/>
              </a:rPr>
              <a:t>The following example deletes the data from the 'CUSTOMERS' table for all the customers who are 35 years old or over. </a:t>
            </a:r>
          </a:p>
        </p:txBody>
      </p:sp>
      <p:sp>
        <p:nvSpPr>
          <p:cNvPr id="5" name="TextBox 4">
            <a:extLst>
              <a:ext uri="{FF2B5EF4-FFF2-40B4-BE49-F238E27FC236}">
                <a16:creationId xmlns:a16="http://schemas.microsoft.com/office/drawing/2014/main" id="{2F9560FD-9F08-7A00-A359-DC2F20B0B04B}"/>
              </a:ext>
            </a:extLst>
          </p:cNvPr>
          <p:cNvSpPr txBox="1"/>
          <p:nvPr/>
        </p:nvSpPr>
        <p:spPr>
          <a:xfrm>
            <a:off x="354418" y="4573337"/>
            <a:ext cx="44479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latin typeface="Calibri Light"/>
                <a:cs typeface="Calibri"/>
              </a:rPr>
              <a:t>This is what the result looks like when displayed in a table.</a:t>
            </a:r>
            <a:endParaRPr lang="en-GB">
              <a:latin typeface="Calibri Light"/>
            </a:endParaRPr>
          </a:p>
        </p:txBody>
      </p:sp>
    </p:spTree>
    <p:extLst>
      <p:ext uri="{BB962C8B-B14F-4D97-AF65-F5344CB8AC3E}">
        <p14:creationId xmlns:p14="http://schemas.microsoft.com/office/powerpoint/2010/main" val="1913346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a:t>Human resources slide 8</a:t>
            </a:r>
          </a:p>
        </p:txBody>
      </p:sp>
      <p:sp>
        <p:nvSpPr>
          <p:cNvPr id="3" name="TextBox 2">
            <a:extLst>
              <a:ext uri="{FF2B5EF4-FFF2-40B4-BE49-F238E27FC236}">
                <a16:creationId xmlns:a16="http://schemas.microsoft.com/office/drawing/2014/main" id="{CE6AF7FE-5978-4B5F-90E1-044AC25EC230}"/>
              </a:ext>
            </a:extLst>
          </p:cNvPr>
          <p:cNvSpPr txBox="1"/>
          <p:nvPr/>
        </p:nvSpPr>
        <p:spPr>
          <a:xfrm>
            <a:off x="726781" y="273553"/>
            <a:ext cx="5369219" cy="405205"/>
          </a:xfrm>
          <a:prstGeom prst="rect">
            <a:avLst/>
          </a:prstGeom>
          <a:noFill/>
        </p:spPr>
        <p:txBody>
          <a:bodyPr wrap="square" lIns="0" tIns="0" rIns="0" bIns="0" rtlCol="0" anchor="t">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a:latin typeface="Segoe UI"/>
                <a:cs typeface="Segoe UI"/>
              </a:rPr>
              <a:t>UNION</a:t>
            </a:r>
            <a:endParaRPr lang="en-US"/>
          </a:p>
        </p:txBody>
      </p:sp>
      <p:sp>
        <p:nvSpPr>
          <p:cNvPr id="5" name="TextBox 4">
            <a:extLst>
              <a:ext uri="{FF2B5EF4-FFF2-40B4-BE49-F238E27FC236}">
                <a16:creationId xmlns:a16="http://schemas.microsoft.com/office/drawing/2014/main" id="{11FEAF3D-6FC9-46CB-B4A4-9B8CA760AE20}"/>
              </a:ext>
            </a:extLst>
          </p:cNvPr>
          <p:cNvSpPr txBox="1"/>
          <p:nvPr/>
        </p:nvSpPr>
        <p:spPr>
          <a:xfrm>
            <a:off x="726781" y="1152912"/>
            <a:ext cx="5369219" cy="1384995"/>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sz="1800" i="0">
                <a:cs typeface="Segoe UI"/>
              </a:rPr>
              <a:t>The 'UNION' operator is used to combine the result of two or more 'SELECT' command queries into a single result set. This operator deletes any duplicates present in the results being combined. A 'WHERE' clause can used in the 'UNION' operator. </a:t>
            </a:r>
            <a:endParaRPr lang="en-US" sz="1800" i="0">
              <a:ea typeface="Calibri Light"/>
            </a:endParaRPr>
          </a:p>
        </p:txBody>
      </p:sp>
      <p:pic>
        <p:nvPicPr>
          <p:cNvPr id="52" name="Picture 51" descr="A blue and purple gradient&#10;&#10;Description automatically generated">
            <a:extLst>
              <a:ext uri="{FF2B5EF4-FFF2-40B4-BE49-F238E27FC236}">
                <a16:creationId xmlns:a16="http://schemas.microsoft.com/office/drawing/2014/main" id="{0EA19BD6-5E19-F81B-14D2-10A7AA9CADD8}"/>
              </a:ext>
            </a:extLst>
          </p:cNvPr>
          <p:cNvPicPr>
            <a:picLocks noChangeAspect="1"/>
          </p:cNvPicPr>
          <p:nvPr/>
        </p:nvPicPr>
        <p:blipFill rotWithShape="1">
          <a:blip r:embed="rId3"/>
          <a:srcRect l="-127" t="6293" r="-212" b="5812"/>
          <a:stretch/>
        </p:blipFill>
        <p:spPr>
          <a:xfrm>
            <a:off x="7547429" y="-1023"/>
            <a:ext cx="4650512" cy="6880495"/>
          </a:xfrm>
          <a:prstGeom prst="rect">
            <a:avLst/>
          </a:prstGeom>
        </p:spPr>
      </p:pic>
      <p:pic>
        <p:nvPicPr>
          <p:cNvPr id="2" name="Picture 1" descr="A white background with black text&#10;&#10;Description automatically generated">
            <a:extLst>
              <a:ext uri="{FF2B5EF4-FFF2-40B4-BE49-F238E27FC236}">
                <a16:creationId xmlns:a16="http://schemas.microsoft.com/office/drawing/2014/main" id="{8340690F-E0F8-B052-4FB8-E6625E9A127B}"/>
              </a:ext>
            </a:extLst>
          </p:cNvPr>
          <p:cNvPicPr>
            <a:picLocks noChangeAspect="1"/>
          </p:cNvPicPr>
          <p:nvPr/>
        </p:nvPicPr>
        <p:blipFill>
          <a:blip r:embed="rId4"/>
          <a:stretch>
            <a:fillRect/>
          </a:stretch>
        </p:blipFill>
        <p:spPr>
          <a:xfrm>
            <a:off x="726865" y="4026561"/>
            <a:ext cx="3463325" cy="1435938"/>
          </a:xfrm>
          <a:prstGeom prst="rect">
            <a:avLst/>
          </a:prstGeom>
        </p:spPr>
      </p:pic>
      <p:sp>
        <p:nvSpPr>
          <p:cNvPr id="6" name="TextBox 5">
            <a:extLst>
              <a:ext uri="{FF2B5EF4-FFF2-40B4-BE49-F238E27FC236}">
                <a16:creationId xmlns:a16="http://schemas.microsoft.com/office/drawing/2014/main" id="{A2727335-7C8D-3AA3-E714-10DA2ADBAB1F}"/>
              </a:ext>
            </a:extLst>
          </p:cNvPr>
          <p:cNvSpPr txBox="1"/>
          <p:nvPr/>
        </p:nvSpPr>
        <p:spPr>
          <a:xfrm>
            <a:off x="727226" y="2822643"/>
            <a:ext cx="363279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latin typeface="Calibri Light"/>
                <a:cs typeface="Calibri"/>
              </a:rPr>
              <a:t>In this example, the SQL command selects the union of the name columns from two different tables: Teachers and Students.</a:t>
            </a:r>
            <a:endParaRPr lang="en-GB">
              <a:latin typeface="Calibri Light"/>
            </a:endParaRPr>
          </a:p>
        </p:txBody>
      </p:sp>
      <p:pic>
        <p:nvPicPr>
          <p:cNvPr id="7" name="Picture 6" descr="A screenshot of a social media account&#10;&#10;Description automatically generated">
            <a:extLst>
              <a:ext uri="{FF2B5EF4-FFF2-40B4-BE49-F238E27FC236}">
                <a16:creationId xmlns:a16="http://schemas.microsoft.com/office/drawing/2014/main" id="{B26FA93D-473F-EE74-59DA-84B7F2E0A9DA}"/>
              </a:ext>
            </a:extLst>
          </p:cNvPr>
          <p:cNvPicPr>
            <a:picLocks noChangeAspect="1"/>
          </p:cNvPicPr>
          <p:nvPr/>
        </p:nvPicPr>
        <p:blipFill>
          <a:blip r:embed="rId5"/>
          <a:stretch>
            <a:fillRect/>
          </a:stretch>
        </p:blipFill>
        <p:spPr>
          <a:xfrm>
            <a:off x="7859139" y="854014"/>
            <a:ext cx="3748665" cy="3841631"/>
          </a:xfrm>
          <a:prstGeom prst="rect">
            <a:avLst/>
          </a:prstGeom>
        </p:spPr>
      </p:pic>
      <p:sp>
        <p:nvSpPr>
          <p:cNvPr id="8" name="TextBox 7">
            <a:extLst>
              <a:ext uri="{FF2B5EF4-FFF2-40B4-BE49-F238E27FC236}">
                <a16:creationId xmlns:a16="http://schemas.microsoft.com/office/drawing/2014/main" id="{D6662D0F-E572-0284-C4FA-E3A8C6D25695}"/>
              </a:ext>
            </a:extLst>
          </p:cNvPr>
          <p:cNvSpPr txBox="1"/>
          <p:nvPr/>
        </p:nvSpPr>
        <p:spPr>
          <a:xfrm>
            <a:off x="7814930" y="212651"/>
            <a:ext cx="382772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latin typeface="Calibri Light"/>
                <a:cs typeface="Calibri"/>
              </a:rPr>
              <a:t>This is what the results look like when displayed in a table. </a:t>
            </a:r>
            <a:endParaRPr lang="en-GB">
              <a:latin typeface="Calibri Light"/>
            </a:endParaRPr>
          </a:p>
        </p:txBody>
      </p:sp>
    </p:spTree>
    <p:extLst>
      <p:ext uri="{BB962C8B-B14F-4D97-AF65-F5344CB8AC3E}">
        <p14:creationId xmlns:p14="http://schemas.microsoft.com/office/powerpoint/2010/main" val="4051908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5E537-4AB4-4445-A3AC-40D738EDF3DC}"/>
              </a:ext>
            </a:extLst>
          </p:cNvPr>
          <p:cNvSpPr txBox="1"/>
          <p:nvPr/>
        </p:nvSpPr>
        <p:spPr>
          <a:xfrm>
            <a:off x="1183821" y="258612"/>
            <a:ext cx="4845708" cy="492443"/>
          </a:xfrm>
          <a:prstGeom prst="rect">
            <a:avLst/>
          </a:prstGeom>
          <a:noFill/>
        </p:spPr>
        <p:txBody>
          <a:bodyPr wrap="square" lIns="0" tIns="0" rIns="0" bIns="0" rtlCol="0" anchor="t">
            <a:spAutoFit/>
          </a:bodyPr>
          <a:lstStyle/>
          <a:p>
            <a:r>
              <a:rPr lang="en-US" sz="3200" b="1">
                <a:solidFill>
                  <a:srgbClr val="002060"/>
                </a:solidFill>
                <a:latin typeface="Segoe UI"/>
                <a:cs typeface="Segoe UI"/>
              </a:rPr>
              <a:t>Learning Outcomes</a:t>
            </a:r>
            <a:endParaRPr lang="en-US"/>
          </a:p>
        </p:txBody>
      </p:sp>
      <p:cxnSp>
        <p:nvCxnSpPr>
          <p:cNvPr id="4" name="Straight Connector 3">
            <a:extLst>
              <a:ext uri="{FF2B5EF4-FFF2-40B4-BE49-F238E27FC236}">
                <a16:creationId xmlns:a16="http://schemas.microsoft.com/office/drawing/2014/main" id="{B38D4B56-7D6C-4345-912F-B3BA9A014E8B}"/>
              </a:ext>
              <a:ext uri="{C183D7F6-B498-43B3-948B-1728B52AA6E4}">
                <adec:decorative xmlns:adec="http://schemas.microsoft.com/office/drawing/2017/decorative" val="1"/>
              </a:ext>
            </a:extLst>
          </p:cNvPr>
          <p:cNvCxnSpPr/>
          <p:nvPr/>
        </p:nvCxnSpPr>
        <p:spPr>
          <a:xfrm>
            <a:off x="740229"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B457331C-2A24-4352-9B4C-1C1B326F404F}"/>
              </a:ext>
              <a:ext uri="{C183D7F6-B498-43B3-948B-1728B52AA6E4}">
                <adec:decorative xmlns:adec="http://schemas.microsoft.com/office/drawing/2017/decorative" val="1"/>
              </a:ext>
            </a:extLst>
          </p:cNvPr>
          <p:cNvGrpSpPr/>
          <p:nvPr/>
        </p:nvGrpSpPr>
        <p:grpSpPr>
          <a:xfrm>
            <a:off x="476100" y="908148"/>
            <a:ext cx="4709582" cy="2884170"/>
            <a:chOff x="518433" y="1692049"/>
            <a:chExt cx="4201583" cy="3727414"/>
          </a:xfrm>
        </p:grpSpPr>
        <p:grpSp>
          <p:nvGrpSpPr>
            <p:cNvPr id="21" name="Group 20">
              <a:extLst>
                <a:ext uri="{FF2B5EF4-FFF2-40B4-BE49-F238E27FC236}">
                  <a16:creationId xmlns:a16="http://schemas.microsoft.com/office/drawing/2014/main" id="{B111D787-E830-4638-97B3-205F0A0ABC3F}"/>
                </a:ext>
              </a:extLst>
            </p:cNvPr>
            <p:cNvGrpSpPr/>
            <p:nvPr/>
          </p:nvGrpSpPr>
          <p:grpSpPr>
            <a:xfrm>
              <a:off x="518433" y="1692049"/>
              <a:ext cx="4201583" cy="477314"/>
              <a:chOff x="518433" y="1851126"/>
              <a:chExt cx="4201583" cy="477314"/>
            </a:xfrm>
          </p:grpSpPr>
          <p:sp>
            <p:nvSpPr>
              <p:cNvPr id="6" name="Rectangle: Rounded Corners 5">
                <a:extLst>
                  <a:ext uri="{FF2B5EF4-FFF2-40B4-BE49-F238E27FC236}">
                    <a16:creationId xmlns:a16="http://schemas.microsoft.com/office/drawing/2014/main" id="{6BFCD1AA-E1CA-41D6-8605-56AFEBE4EEE3}"/>
                  </a:ext>
                </a:extLst>
              </p:cNvPr>
              <p:cNvSpPr/>
              <p:nvPr/>
            </p:nvSpPr>
            <p:spPr>
              <a:xfrm>
                <a:off x="518433" y="198119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Rectangle 7">
                <a:extLst>
                  <a:ext uri="{FF2B5EF4-FFF2-40B4-BE49-F238E27FC236}">
                    <a16:creationId xmlns:a16="http://schemas.microsoft.com/office/drawing/2014/main" id="{E9101D99-B002-4698-9C7E-C942B9AA2D39}"/>
                  </a:ext>
                </a:extLst>
              </p:cNvPr>
              <p:cNvSpPr/>
              <p:nvPr/>
            </p:nvSpPr>
            <p:spPr>
              <a:xfrm>
                <a:off x="1183821" y="1851126"/>
                <a:ext cx="3536195" cy="477314"/>
              </a:xfrm>
              <a:prstGeom prst="rect">
                <a:avLst/>
              </a:prstGeom>
            </p:spPr>
            <p:txBody>
              <a:bodyPr wrap="square" lIns="0" tIns="0" rIns="0" bIns="0" anchor="t">
                <a:spAutoFit/>
              </a:bodyPr>
              <a:lstStyle/>
              <a:p>
                <a:r>
                  <a:rPr lang="en-US" sz="2400" i="1">
                    <a:solidFill>
                      <a:srgbClr val="002060"/>
                    </a:solidFill>
                    <a:latin typeface="+mj-lt"/>
                    <a:cs typeface="Segoe UI"/>
                  </a:rPr>
                  <a:t>Select Queries</a:t>
                </a:r>
                <a:endParaRPr lang="en-US" sz="2400">
                  <a:ea typeface="Calibri"/>
                  <a:cs typeface="Calibri"/>
                </a:endParaRPr>
              </a:p>
            </p:txBody>
          </p:sp>
        </p:grpSp>
        <p:grpSp>
          <p:nvGrpSpPr>
            <p:cNvPr id="20" name="Group 19">
              <a:extLst>
                <a:ext uri="{FF2B5EF4-FFF2-40B4-BE49-F238E27FC236}">
                  <a16:creationId xmlns:a16="http://schemas.microsoft.com/office/drawing/2014/main" id="{2D19246F-8F2D-4FAD-8927-AA34DDAA5DFA}"/>
                </a:ext>
              </a:extLst>
            </p:cNvPr>
            <p:cNvGrpSpPr/>
            <p:nvPr/>
          </p:nvGrpSpPr>
          <p:grpSpPr>
            <a:xfrm>
              <a:off x="518433" y="2775416"/>
              <a:ext cx="4201583" cy="477314"/>
              <a:chOff x="518433" y="2717554"/>
              <a:chExt cx="4201583" cy="477314"/>
            </a:xfrm>
          </p:grpSpPr>
          <p:sp>
            <p:nvSpPr>
              <p:cNvPr id="9" name="Rectangle: Rounded Corners 8">
                <a:extLst>
                  <a:ext uri="{FF2B5EF4-FFF2-40B4-BE49-F238E27FC236}">
                    <a16:creationId xmlns:a16="http://schemas.microsoft.com/office/drawing/2014/main" id="{14FF47BA-9557-4442-8E2A-74A4F4AAD237}"/>
                  </a:ext>
                </a:extLst>
              </p:cNvPr>
              <p:cNvSpPr/>
              <p:nvPr/>
            </p:nvSpPr>
            <p:spPr>
              <a:xfrm>
                <a:off x="518433" y="2847627"/>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B00C2221-E8A7-47E0-B2B2-5A6A32F96791}"/>
                  </a:ext>
                </a:extLst>
              </p:cNvPr>
              <p:cNvSpPr/>
              <p:nvPr/>
            </p:nvSpPr>
            <p:spPr>
              <a:xfrm>
                <a:off x="1183821" y="2717554"/>
                <a:ext cx="3536195" cy="477314"/>
              </a:xfrm>
              <a:prstGeom prst="rect">
                <a:avLst/>
              </a:prstGeom>
            </p:spPr>
            <p:txBody>
              <a:bodyPr wrap="square" lIns="0" tIns="0" rIns="0" bIns="0" anchor="t">
                <a:spAutoFit/>
              </a:bodyPr>
              <a:lstStyle/>
              <a:p>
                <a:r>
                  <a:rPr lang="en-US" sz="2400" i="1">
                    <a:solidFill>
                      <a:srgbClr val="002060"/>
                    </a:solidFill>
                    <a:latin typeface="+mj-lt"/>
                    <a:ea typeface="Calibri Light"/>
                    <a:cs typeface="Segoe UI"/>
                  </a:rPr>
                  <a:t>Joins</a:t>
                </a:r>
              </a:p>
            </p:txBody>
          </p:sp>
        </p:grpSp>
        <p:grpSp>
          <p:nvGrpSpPr>
            <p:cNvPr id="19" name="Group 18">
              <a:extLst>
                <a:ext uri="{FF2B5EF4-FFF2-40B4-BE49-F238E27FC236}">
                  <a16:creationId xmlns:a16="http://schemas.microsoft.com/office/drawing/2014/main" id="{9D065A01-39E4-4CC9-9075-3910C66205F5}"/>
                </a:ext>
              </a:extLst>
            </p:cNvPr>
            <p:cNvGrpSpPr/>
            <p:nvPr/>
          </p:nvGrpSpPr>
          <p:grpSpPr>
            <a:xfrm>
              <a:off x="518433" y="3858783"/>
              <a:ext cx="4201583" cy="477314"/>
              <a:chOff x="518433" y="3597907"/>
              <a:chExt cx="4201583" cy="477314"/>
            </a:xfrm>
          </p:grpSpPr>
          <p:sp>
            <p:nvSpPr>
              <p:cNvPr id="11" name="Rectangle: Rounded Corners 10">
                <a:extLst>
                  <a:ext uri="{FF2B5EF4-FFF2-40B4-BE49-F238E27FC236}">
                    <a16:creationId xmlns:a16="http://schemas.microsoft.com/office/drawing/2014/main" id="{6B458D5C-BDF7-4A75-A4E8-B99128DCD84A}"/>
                  </a:ext>
                </a:extLst>
              </p:cNvPr>
              <p:cNvSpPr/>
              <p:nvPr/>
            </p:nvSpPr>
            <p:spPr>
              <a:xfrm>
                <a:off x="518433" y="372798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a:extLst>
                  <a:ext uri="{FF2B5EF4-FFF2-40B4-BE49-F238E27FC236}">
                    <a16:creationId xmlns:a16="http://schemas.microsoft.com/office/drawing/2014/main" id="{CA17B45E-57F0-4725-89C0-3CD74A5097A3}"/>
                  </a:ext>
                </a:extLst>
              </p:cNvPr>
              <p:cNvSpPr/>
              <p:nvPr/>
            </p:nvSpPr>
            <p:spPr>
              <a:xfrm>
                <a:off x="1183821" y="3597907"/>
                <a:ext cx="3536195" cy="477314"/>
              </a:xfrm>
              <a:prstGeom prst="rect">
                <a:avLst/>
              </a:prstGeom>
            </p:spPr>
            <p:txBody>
              <a:bodyPr wrap="square" lIns="0" tIns="0" rIns="0" bIns="0" anchor="t">
                <a:spAutoFit/>
              </a:bodyPr>
              <a:lstStyle/>
              <a:p>
                <a:r>
                  <a:rPr lang="en-US" sz="2400" i="1">
                    <a:solidFill>
                      <a:srgbClr val="002060"/>
                    </a:solidFill>
                    <a:latin typeface="+mj-lt"/>
                    <a:ea typeface="Calibri Light"/>
                    <a:cs typeface="Segoe UI"/>
                  </a:rPr>
                  <a:t>Subqueries</a:t>
                </a:r>
                <a:endParaRPr lang="en-US" sz="2400" i="1">
                  <a:solidFill>
                    <a:srgbClr val="002060"/>
                  </a:solidFill>
                  <a:latin typeface="+mj-lt"/>
                  <a:ea typeface="Calibri Light"/>
                  <a:cs typeface="Segoe UI" panose="020B0502040204020203" pitchFamily="34" charset="0"/>
                </a:endParaRPr>
              </a:p>
            </p:txBody>
          </p:sp>
        </p:grpSp>
        <p:grpSp>
          <p:nvGrpSpPr>
            <p:cNvPr id="18" name="Group 17">
              <a:extLst>
                <a:ext uri="{FF2B5EF4-FFF2-40B4-BE49-F238E27FC236}">
                  <a16:creationId xmlns:a16="http://schemas.microsoft.com/office/drawing/2014/main" id="{609D452F-25F9-4A2F-84BD-9A44714884C6}"/>
                </a:ext>
              </a:extLst>
            </p:cNvPr>
            <p:cNvGrpSpPr/>
            <p:nvPr/>
          </p:nvGrpSpPr>
          <p:grpSpPr>
            <a:xfrm>
              <a:off x="518433" y="4942149"/>
              <a:ext cx="4201583" cy="477314"/>
              <a:chOff x="518433" y="4478260"/>
              <a:chExt cx="4201583" cy="477314"/>
            </a:xfrm>
          </p:grpSpPr>
          <p:sp>
            <p:nvSpPr>
              <p:cNvPr id="13" name="Rectangle: Rounded Corners 12">
                <a:extLst>
                  <a:ext uri="{FF2B5EF4-FFF2-40B4-BE49-F238E27FC236}">
                    <a16:creationId xmlns:a16="http://schemas.microsoft.com/office/drawing/2014/main" id="{64E3D015-D1E6-40C0-B820-5D2B0144652D}"/>
                  </a:ext>
                </a:extLst>
              </p:cNvPr>
              <p:cNvSpPr/>
              <p:nvPr/>
            </p:nvSpPr>
            <p:spPr>
              <a:xfrm>
                <a:off x="518433" y="4608333"/>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a:extLst>
                  <a:ext uri="{FF2B5EF4-FFF2-40B4-BE49-F238E27FC236}">
                    <a16:creationId xmlns:a16="http://schemas.microsoft.com/office/drawing/2014/main" id="{9187696D-0387-46E9-A420-AD2392161D95}"/>
                  </a:ext>
                </a:extLst>
              </p:cNvPr>
              <p:cNvSpPr/>
              <p:nvPr/>
            </p:nvSpPr>
            <p:spPr>
              <a:xfrm>
                <a:off x="1183821" y="4478260"/>
                <a:ext cx="3536195" cy="477314"/>
              </a:xfrm>
              <a:prstGeom prst="rect">
                <a:avLst/>
              </a:prstGeom>
            </p:spPr>
            <p:txBody>
              <a:bodyPr wrap="square" lIns="0" tIns="0" rIns="0" bIns="0" anchor="t">
                <a:spAutoFit/>
              </a:bodyPr>
              <a:lstStyle/>
              <a:p>
                <a:r>
                  <a:rPr lang="en-US" sz="2400" i="1">
                    <a:solidFill>
                      <a:srgbClr val="002060"/>
                    </a:solidFill>
                    <a:latin typeface="+mj-lt"/>
                    <a:cs typeface="Segoe UI"/>
                  </a:rPr>
                  <a:t>Unions</a:t>
                </a:r>
                <a:endParaRPr lang="en-US" sz="2400"/>
              </a:p>
            </p:txBody>
          </p:sp>
        </p:grpSp>
      </p:grpSp>
      <p:sp>
        <p:nvSpPr>
          <p:cNvPr id="22" name="Oval 21">
            <a:extLst>
              <a:ext uri="{FF2B5EF4-FFF2-40B4-BE49-F238E27FC236}">
                <a16:creationId xmlns:a16="http://schemas.microsoft.com/office/drawing/2014/main" id="{E7D1D117-BC5C-430A-9FEB-B231E691511F}"/>
              </a:ext>
              <a:ext uri="{C183D7F6-B498-43B3-948B-1728B52AA6E4}">
                <adec:decorative xmlns:adec="http://schemas.microsoft.com/office/drawing/2017/decorative" val="1"/>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577E8EA-5E95-41C5-8BE8-EE647DE2613A}"/>
              </a:ext>
              <a:ext uri="{C183D7F6-B498-43B3-948B-1728B52AA6E4}">
                <adec:decorative xmlns:adec="http://schemas.microsoft.com/office/drawing/2017/decorative"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descr="This image is a woman's hand writing on a piece of paper. ">
            <a:extLst>
              <a:ext uri="{FF2B5EF4-FFF2-40B4-BE49-F238E27FC236}">
                <a16:creationId xmlns:a16="http://schemas.microsoft.com/office/drawing/2014/main" id="{123C05C1-3914-48FB-B4B8-1388A2DB5ACE}"/>
              </a:ext>
            </a:extLst>
          </p:cNvPr>
          <p:cNvGrpSpPr/>
          <p:nvPr/>
        </p:nvGrpSpPr>
        <p:grpSpPr>
          <a:xfrm>
            <a:off x="4482071" y="-508000"/>
            <a:ext cx="8739666" cy="8346238"/>
            <a:chOff x="4597682" y="-439156"/>
            <a:chExt cx="7594320" cy="7252450"/>
          </a:xfrm>
        </p:grpSpPr>
        <p:sp>
          <p:nvSpPr>
            <p:cNvPr id="45" name="Freeform 22">
              <a:extLst>
                <a:ext uri="{FF2B5EF4-FFF2-40B4-BE49-F238E27FC236}">
                  <a16:creationId xmlns:a16="http://schemas.microsoft.com/office/drawing/2014/main"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23">
              <a:extLst>
                <a:ext uri="{FF2B5EF4-FFF2-40B4-BE49-F238E27FC236}">
                  <a16:creationId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24">
              <a:extLst>
                <a:ext uri="{FF2B5EF4-FFF2-40B4-BE49-F238E27FC236}">
                  <a16:creationId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5">
              <a:extLst>
                <a:ext uri="{FF2B5EF4-FFF2-40B4-BE49-F238E27FC236}">
                  <a16:creationId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6">
              <a:extLst>
                <a:ext uri="{FF2B5EF4-FFF2-40B4-BE49-F238E27FC236}">
                  <a16:creationId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7">
              <a:extLst>
                <a:ext uri="{FF2B5EF4-FFF2-40B4-BE49-F238E27FC236}">
                  <a16:creationId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8">
              <a:extLst>
                <a:ext uri="{FF2B5EF4-FFF2-40B4-BE49-F238E27FC236}">
                  <a16:creationId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60" name="Group 59">
              <a:extLst>
                <a:ext uri="{FF2B5EF4-FFF2-40B4-BE49-F238E27FC236}">
                  <a16:creationId xmlns:a16="http://schemas.microsoft.com/office/drawing/2014/main" id="{D88A045D-1D47-48A7-BD6D-329F30D7916F}"/>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52" name="Freeform 29">
                <a:extLst>
                  <a:ext uri="{FF2B5EF4-FFF2-40B4-BE49-F238E27FC236}">
                    <a16:creationId xmlns:a16="http://schemas.microsoft.com/office/drawing/2014/main"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30">
                <a:extLst>
                  <a:ext uri="{FF2B5EF4-FFF2-40B4-BE49-F238E27FC236}">
                    <a16:creationId xmlns:a16="http://schemas.microsoft.com/office/drawing/2014/main"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4" name="Freeform 31">
              <a:extLst>
                <a:ext uri="{FF2B5EF4-FFF2-40B4-BE49-F238E27FC236}">
                  <a16:creationId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32">
              <a:extLst>
                <a:ext uri="{FF2B5EF4-FFF2-40B4-BE49-F238E27FC236}">
                  <a16:creationId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33">
              <a:extLst>
                <a:ext uri="{FF2B5EF4-FFF2-40B4-BE49-F238E27FC236}">
                  <a16:creationId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34">
              <a:extLst>
                <a:ext uri="{FF2B5EF4-FFF2-40B4-BE49-F238E27FC236}">
                  <a16:creationId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35">
              <a:extLst>
                <a:ext uri="{FF2B5EF4-FFF2-40B4-BE49-F238E27FC236}">
                  <a16:creationId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Shape 66">
              <a:extLst>
                <a:ext uri="{FF2B5EF4-FFF2-40B4-BE49-F238E27FC236}">
                  <a16:creationId xmlns:a16="http://schemas.microsoft.com/office/drawing/2014/main"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sp>
        <p:nvSpPr>
          <p:cNvPr id="15" name="Title 14" hidden="1">
            <a:extLst>
              <a:ext uri="{FF2B5EF4-FFF2-40B4-BE49-F238E27FC236}">
                <a16:creationId xmlns:a16="http://schemas.microsoft.com/office/drawing/2014/main" id="{1B710331-53CB-4E4F-A9D3-D1E190EEAEE4}"/>
              </a:ext>
            </a:extLst>
          </p:cNvPr>
          <p:cNvSpPr>
            <a:spLocks noGrp="1"/>
          </p:cNvSpPr>
          <p:nvPr>
            <p:ph type="title"/>
          </p:nvPr>
        </p:nvSpPr>
        <p:spPr/>
        <p:txBody>
          <a:bodyPr/>
          <a:lstStyle/>
          <a:p>
            <a:r>
              <a:rPr lang="en-US"/>
              <a:t>Human resources slide 2</a:t>
            </a:r>
          </a:p>
        </p:txBody>
      </p:sp>
      <p:grpSp>
        <p:nvGrpSpPr>
          <p:cNvPr id="3" name="Group 2">
            <a:extLst>
              <a:ext uri="{FF2B5EF4-FFF2-40B4-BE49-F238E27FC236}">
                <a16:creationId xmlns:a16="http://schemas.microsoft.com/office/drawing/2014/main" id="{5B5DDB6A-B654-9D43-E5B2-2AA638906CAA}"/>
              </a:ext>
              <a:ext uri="{C183D7F6-B498-43B3-948B-1728B52AA6E4}">
                <adec:decorative xmlns:adec="http://schemas.microsoft.com/office/drawing/2017/decorative" val="1"/>
              </a:ext>
            </a:extLst>
          </p:cNvPr>
          <p:cNvGrpSpPr/>
          <p:nvPr/>
        </p:nvGrpSpPr>
        <p:grpSpPr>
          <a:xfrm>
            <a:off x="476100" y="4097259"/>
            <a:ext cx="4709582" cy="2045892"/>
            <a:chOff x="518433" y="1692049"/>
            <a:chExt cx="4201583" cy="2644048"/>
          </a:xfrm>
        </p:grpSpPr>
        <p:grpSp>
          <p:nvGrpSpPr>
            <p:cNvPr id="5" name="Group 4">
              <a:extLst>
                <a:ext uri="{FF2B5EF4-FFF2-40B4-BE49-F238E27FC236}">
                  <a16:creationId xmlns:a16="http://schemas.microsoft.com/office/drawing/2014/main" id="{293387DA-A340-E312-364E-F4FDBD3D85CF}"/>
                </a:ext>
              </a:extLst>
            </p:cNvPr>
            <p:cNvGrpSpPr/>
            <p:nvPr/>
          </p:nvGrpSpPr>
          <p:grpSpPr>
            <a:xfrm>
              <a:off x="518433" y="1692049"/>
              <a:ext cx="4201583" cy="477314"/>
              <a:chOff x="518433" y="1851126"/>
              <a:chExt cx="4201583" cy="477314"/>
            </a:xfrm>
          </p:grpSpPr>
          <p:sp>
            <p:nvSpPr>
              <p:cNvPr id="30" name="Rectangle: Rounded Corners 29">
                <a:extLst>
                  <a:ext uri="{FF2B5EF4-FFF2-40B4-BE49-F238E27FC236}">
                    <a16:creationId xmlns:a16="http://schemas.microsoft.com/office/drawing/2014/main" id="{5C2E6D9A-DCD0-C229-C182-DFA5969FC966}"/>
                  </a:ext>
                </a:extLst>
              </p:cNvPr>
              <p:cNvSpPr/>
              <p:nvPr/>
            </p:nvSpPr>
            <p:spPr>
              <a:xfrm>
                <a:off x="518433" y="198119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1" name="Rectangle 30">
                <a:extLst>
                  <a:ext uri="{FF2B5EF4-FFF2-40B4-BE49-F238E27FC236}">
                    <a16:creationId xmlns:a16="http://schemas.microsoft.com/office/drawing/2014/main" id="{CE40297D-6EE3-D1DC-33DD-797B77F629F6}"/>
                  </a:ext>
                </a:extLst>
              </p:cNvPr>
              <p:cNvSpPr/>
              <p:nvPr/>
            </p:nvSpPr>
            <p:spPr>
              <a:xfrm>
                <a:off x="1183821" y="1851126"/>
                <a:ext cx="3536195" cy="477314"/>
              </a:xfrm>
              <a:prstGeom prst="rect">
                <a:avLst/>
              </a:prstGeom>
            </p:spPr>
            <p:txBody>
              <a:bodyPr wrap="square" lIns="0" tIns="0" rIns="0" bIns="0" anchor="t">
                <a:spAutoFit/>
              </a:bodyPr>
              <a:lstStyle/>
              <a:p>
                <a:r>
                  <a:rPr lang="en-US" sz="2400" i="1">
                    <a:solidFill>
                      <a:srgbClr val="002060"/>
                    </a:solidFill>
                    <a:latin typeface="+mj-lt"/>
                    <a:cs typeface="Segoe UI"/>
                  </a:rPr>
                  <a:t>Stored Procedures </a:t>
                </a:r>
                <a:endParaRPr lang="en-US" sz="2400" i="1">
                  <a:solidFill>
                    <a:srgbClr val="002060"/>
                  </a:solidFill>
                  <a:latin typeface="+mj-lt"/>
                  <a:cs typeface="Segoe UI" panose="020B0502040204020203" pitchFamily="34" charset="0"/>
                </a:endParaRPr>
              </a:p>
            </p:txBody>
          </p:sp>
        </p:grpSp>
        <p:grpSp>
          <p:nvGrpSpPr>
            <p:cNvPr id="7" name="Group 6">
              <a:extLst>
                <a:ext uri="{FF2B5EF4-FFF2-40B4-BE49-F238E27FC236}">
                  <a16:creationId xmlns:a16="http://schemas.microsoft.com/office/drawing/2014/main" id="{A2DB4322-19E6-11AF-AA70-4A6E0B4B5881}"/>
                </a:ext>
              </a:extLst>
            </p:cNvPr>
            <p:cNvGrpSpPr/>
            <p:nvPr/>
          </p:nvGrpSpPr>
          <p:grpSpPr>
            <a:xfrm>
              <a:off x="518433" y="2775416"/>
              <a:ext cx="4201583" cy="477314"/>
              <a:chOff x="518433" y="2717554"/>
              <a:chExt cx="4201583" cy="477314"/>
            </a:xfrm>
          </p:grpSpPr>
          <p:sp>
            <p:nvSpPr>
              <p:cNvPr id="28" name="Rectangle: Rounded Corners 27">
                <a:extLst>
                  <a:ext uri="{FF2B5EF4-FFF2-40B4-BE49-F238E27FC236}">
                    <a16:creationId xmlns:a16="http://schemas.microsoft.com/office/drawing/2014/main" id="{29597131-363D-1722-25D4-09396E2FF6AF}"/>
                  </a:ext>
                </a:extLst>
              </p:cNvPr>
              <p:cNvSpPr/>
              <p:nvPr/>
            </p:nvSpPr>
            <p:spPr>
              <a:xfrm>
                <a:off x="518433" y="2847627"/>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9" name="Rectangle 28">
                <a:extLst>
                  <a:ext uri="{FF2B5EF4-FFF2-40B4-BE49-F238E27FC236}">
                    <a16:creationId xmlns:a16="http://schemas.microsoft.com/office/drawing/2014/main" id="{25615204-80A4-1A4D-F8D1-68733BA67932}"/>
                  </a:ext>
                </a:extLst>
              </p:cNvPr>
              <p:cNvSpPr/>
              <p:nvPr/>
            </p:nvSpPr>
            <p:spPr>
              <a:xfrm>
                <a:off x="1183821" y="2717554"/>
                <a:ext cx="3536195" cy="477314"/>
              </a:xfrm>
              <a:prstGeom prst="rect">
                <a:avLst/>
              </a:prstGeom>
            </p:spPr>
            <p:txBody>
              <a:bodyPr wrap="square" lIns="0" tIns="0" rIns="0" bIns="0" anchor="t">
                <a:spAutoFit/>
              </a:bodyPr>
              <a:lstStyle/>
              <a:p>
                <a:r>
                  <a:rPr lang="en-US" sz="2400" i="1">
                    <a:solidFill>
                      <a:srgbClr val="002060"/>
                    </a:solidFill>
                    <a:latin typeface="Calibri Light"/>
                    <a:ea typeface="Calibri Light"/>
                    <a:cs typeface="Segoe UI"/>
                  </a:rPr>
                  <a:t>Window Functions</a:t>
                </a:r>
              </a:p>
            </p:txBody>
          </p:sp>
        </p:grpSp>
        <p:grpSp>
          <p:nvGrpSpPr>
            <p:cNvPr id="16" name="Group 15">
              <a:extLst>
                <a:ext uri="{FF2B5EF4-FFF2-40B4-BE49-F238E27FC236}">
                  <a16:creationId xmlns:a16="http://schemas.microsoft.com/office/drawing/2014/main" id="{5DA62A29-DF99-06DD-1C6F-47FB18C9E010}"/>
                </a:ext>
              </a:extLst>
            </p:cNvPr>
            <p:cNvGrpSpPr/>
            <p:nvPr/>
          </p:nvGrpSpPr>
          <p:grpSpPr>
            <a:xfrm>
              <a:off x="518433" y="3858783"/>
              <a:ext cx="4201583" cy="477314"/>
              <a:chOff x="518433" y="3597907"/>
              <a:chExt cx="4201583" cy="477314"/>
            </a:xfrm>
          </p:grpSpPr>
          <p:sp>
            <p:nvSpPr>
              <p:cNvPr id="26" name="Rectangle: Rounded Corners 25">
                <a:extLst>
                  <a:ext uri="{FF2B5EF4-FFF2-40B4-BE49-F238E27FC236}">
                    <a16:creationId xmlns:a16="http://schemas.microsoft.com/office/drawing/2014/main" id="{DC2125F0-C969-7914-5803-DF03A464FAF0}"/>
                  </a:ext>
                </a:extLst>
              </p:cNvPr>
              <p:cNvSpPr/>
              <p:nvPr/>
            </p:nvSpPr>
            <p:spPr>
              <a:xfrm>
                <a:off x="518433" y="372798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7" name="Rectangle 26">
                <a:extLst>
                  <a:ext uri="{FF2B5EF4-FFF2-40B4-BE49-F238E27FC236}">
                    <a16:creationId xmlns:a16="http://schemas.microsoft.com/office/drawing/2014/main" id="{0C1ADE9F-86BC-C07A-AF79-394336766BC1}"/>
                  </a:ext>
                </a:extLst>
              </p:cNvPr>
              <p:cNvSpPr/>
              <p:nvPr/>
            </p:nvSpPr>
            <p:spPr>
              <a:xfrm>
                <a:off x="1183821" y="3597907"/>
                <a:ext cx="3536195" cy="477314"/>
              </a:xfrm>
              <a:prstGeom prst="rect">
                <a:avLst/>
              </a:prstGeom>
            </p:spPr>
            <p:txBody>
              <a:bodyPr wrap="square" lIns="0" tIns="0" rIns="0" bIns="0" anchor="t">
                <a:spAutoFit/>
              </a:bodyPr>
              <a:lstStyle/>
              <a:p>
                <a:r>
                  <a:rPr lang="en-US" sz="2400" i="1">
                    <a:solidFill>
                      <a:srgbClr val="002060"/>
                    </a:solidFill>
                    <a:latin typeface="+mj-lt"/>
                    <a:cs typeface="Segoe UI"/>
                  </a:rPr>
                  <a:t>CTE's</a:t>
                </a:r>
                <a:endParaRPr lang="en-US" sz="2400"/>
              </a:p>
            </p:txBody>
          </p:sp>
        </p:grpSp>
      </p:grpSp>
    </p:spTree>
    <p:extLst>
      <p:ext uri="{BB962C8B-B14F-4D97-AF65-F5344CB8AC3E}">
        <p14:creationId xmlns:p14="http://schemas.microsoft.com/office/powerpoint/2010/main" val="285523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A blue and purple gradient&#10;&#10;Description automatically generated">
            <a:extLst>
              <a:ext uri="{FF2B5EF4-FFF2-40B4-BE49-F238E27FC236}">
                <a16:creationId xmlns:a16="http://schemas.microsoft.com/office/drawing/2014/main" id="{72B3C3D5-2B83-FC89-BCF4-5BA42E770BC1}"/>
              </a:ext>
            </a:extLst>
          </p:cNvPr>
          <p:cNvPicPr>
            <a:picLocks noChangeAspect="1"/>
          </p:cNvPicPr>
          <p:nvPr/>
        </p:nvPicPr>
        <p:blipFill rotWithShape="1">
          <a:blip r:embed="rId3"/>
          <a:srcRect l="-127" t="6293" r="-212" b="5812"/>
          <a:stretch/>
        </p:blipFill>
        <p:spPr>
          <a:xfrm>
            <a:off x="7547429" y="-1023"/>
            <a:ext cx="4650512" cy="6880495"/>
          </a:xfrm>
          <a:prstGeom prst="rect">
            <a:avLst/>
          </a:prstGeom>
        </p:spPr>
      </p:pic>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a:t>Human resources slide 8</a:t>
            </a:r>
          </a:p>
        </p:txBody>
      </p:sp>
      <p:sp>
        <p:nvSpPr>
          <p:cNvPr id="3" name="TextBox 2">
            <a:extLst>
              <a:ext uri="{FF2B5EF4-FFF2-40B4-BE49-F238E27FC236}">
                <a16:creationId xmlns:a16="http://schemas.microsoft.com/office/drawing/2014/main" id="{CE6AF7FE-5978-4B5F-90E1-044AC25EC230}"/>
              </a:ext>
            </a:extLst>
          </p:cNvPr>
          <p:cNvSpPr txBox="1"/>
          <p:nvPr/>
        </p:nvSpPr>
        <p:spPr>
          <a:xfrm>
            <a:off x="726781" y="273553"/>
            <a:ext cx="5369219" cy="405205"/>
          </a:xfrm>
          <a:prstGeom prst="rect">
            <a:avLst/>
          </a:prstGeom>
          <a:noFill/>
        </p:spPr>
        <p:txBody>
          <a:bodyPr wrap="square" lIns="0" tIns="0" rIns="0" bIns="0" rtlCol="0" anchor="t">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a:latin typeface="Segoe UI"/>
                <a:cs typeface="Segoe UI"/>
              </a:rPr>
              <a:t>Stored Procedures</a:t>
            </a:r>
            <a:endParaRPr lang="en-US"/>
          </a:p>
        </p:txBody>
      </p:sp>
      <p:grpSp>
        <p:nvGrpSpPr>
          <p:cNvPr id="2" name="Group 1">
            <a:extLst>
              <a:ext uri="{FF2B5EF4-FFF2-40B4-BE49-F238E27FC236}">
                <a16:creationId xmlns:a16="http://schemas.microsoft.com/office/drawing/2014/main" id="{4C132D14-55CC-C452-454E-113F5C60EF6B}"/>
              </a:ext>
            </a:extLst>
          </p:cNvPr>
          <p:cNvGrpSpPr/>
          <p:nvPr/>
        </p:nvGrpSpPr>
        <p:grpSpPr>
          <a:xfrm>
            <a:off x="289337" y="954326"/>
            <a:ext cx="4070997" cy="1042685"/>
            <a:chOff x="289337" y="954326"/>
            <a:chExt cx="4070997" cy="1042685"/>
          </a:xfrm>
        </p:grpSpPr>
        <p:sp>
          <p:nvSpPr>
            <p:cNvPr id="4" name="TextBox 3">
              <a:extLst>
                <a:ext uri="{FF2B5EF4-FFF2-40B4-BE49-F238E27FC236}">
                  <a16:creationId xmlns:a16="http://schemas.microsoft.com/office/drawing/2014/main" id="{171A55DA-183A-4D18-85CD-0F3BC09D5269}"/>
                </a:ext>
              </a:extLst>
            </p:cNvPr>
            <p:cNvSpPr txBox="1"/>
            <p:nvPr/>
          </p:nvSpPr>
          <p:spPr>
            <a:xfrm>
              <a:off x="289337" y="954326"/>
              <a:ext cx="2883732" cy="246221"/>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b="1">
                  <a:latin typeface="Segoe UI"/>
                  <a:cs typeface="Segoe UI"/>
                </a:rPr>
                <a:t>What is a Stored Procedure?</a:t>
              </a:r>
              <a:endParaRPr lang="en-US"/>
            </a:p>
          </p:txBody>
        </p:sp>
        <p:sp>
          <p:nvSpPr>
            <p:cNvPr id="5" name="TextBox 4">
              <a:extLst>
                <a:ext uri="{FF2B5EF4-FFF2-40B4-BE49-F238E27FC236}">
                  <a16:creationId xmlns:a16="http://schemas.microsoft.com/office/drawing/2014/main" id="{11FEAF3D-6FC9-46CB-B4A4-9B8CA760AE20}"/>
                </a:ext>
              </a:extLst>
            </p:cNvPr>
            <p:cNvSpPr txBox="1"/>
            <p:nvPr/>
          </p:nvSpPr>
          <p:spPr>
            <a:xfrm>
              <a:off x="529225" y="1258347"/>
              <a:ext cx="3831109" cy="738664"/>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i="0">
                  <a:cs typeface="Segoe UI"/>
                </a:rPr>
                <a:t>A Stored Procedure is a prepared SQL code that you can save, this is useful if it's a query you write often.</a:t>
              </a:r>
              <a:endParaRPr lang="en-US"/>
            </a:p>
          </p:txBody>
        </p:sp>
      </p:grpSp>
      <p:grpSp>
        <p:nvGrpSpPr>
          <p:cNvPr id="10" name="Group 9">
            <a:extLst>
              <a:ext uri="{FF2B5EF4-FFF2-40B4-BE49-F238E27FC236}">
                <a16:creationId xmlns:a16="http://schemas.microsoft.com/office/drawing/2014/main" id="{57FBA03C-1646-55E6-2FED-0B0B778B0F3D}"/>
              </a:ext>
            </a:extLst>
          </p:cNvPr>
          <p:cNvGrpSpPr/>
          <p:nvPr/>
        </p:nvGrpSpPr>
        <p:grpSpPr>
          <a:xfrm>
            <a:off x="289337" y="2111437"/>
            <a:ext cx="7006107" cy="4532115"/>
            <a:chOff x="289337" y="2111437"/>
            <a:chExt cx="7006107" cy="4532115"/>
          </a:xfrm>
        </p:grpSpPr>
        <p:sp>
          <p:nvSpPr>
            <p:cNvPr id="51" name="TextBox 50">
              <a:extLst>
                <a:ext uri="{FF2B5EF4-FFF2-40B4-BE49-F238E27FC236}">
                  <a16:creationId xmlns:a16="http://schemas.microsoft.com/office/drawing/2014/main" id="{AD44C4A5-4601-E5F5-57B2-4174AE84D470}"/>
                </a:ext>
              </a:extLst>
            </p:cNvPr>
            <p:cNvSpPr txBox="1"/>
            <p:nvPr/>
          </p:nvSpPr>
          <p:spPr>
            <a:xfrm>
              <a:off x="289337" y="2111437"/>
              <a:ext cx="5042732" cy="246221"/>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b="1">
                  <a:latin typeface="Segoe UI"/>
                  <a:cs typeface="Segoe UI"/>
                </a:rPr>
                <a:t>How do we use a Stored Procedure?</a:t>
              </a:r>
              <a:endParaRPr lang="en-US"/>
            </a:p>
          </p:txBody>
        </p:sp>
        <p:sp>
          <p:nvSpPr>
            <p:cNvPr id="52" name="TextBox 51">
              <a:extLst>
                <a:ext uri="{FF2B5EF4-FFF2-40B4-BE49-F238E27FC236}">
                  <a16:creationId xmlns:a16="http://schemas.microsoft.com/office/drawing/2014/main" id="{9972CB45-C704-CF3D-F5DC-139D76806FF8}"/>
                </a:ext>
              </a:extLst>
            </p:cNvPr>
            <p:cNvSpPr txBox="1"/>
            <p:nvPr/>
          </p:nvSpPr>
          <p:spPr>
            <a:xfrm>
              <a:off x="529226" y="2457791"/>
              <a:ext cx="6766218" cy="4185761"/>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i="0">
                  <a:cs typeface="Segoe UI"/>
                </a:rPr>
                <a:t>First, we must define our stored procedure (similar to a function in JS but stored procedures can return multiple values, one value or no value and are focused on data manipulation and processing as opposed to functions being used for calculations and returning results). On line 4 of  the example, we have a semicolon which usually would cause our code to come to an end, but we don’t want that we want our code to end on like 5 at "END". To change this, we temporarily change what symbol is used to separate our code using "DELIMITER" and then revert it back afterwards.</a:t>
              </a:r>
            </a:p>
            <a:p>
              <a:endParaRPr lang="en-US" i="0">
                <a:ea typeface="Calibri Light"/>
              </a:endParaRPr>
            </a:p>
            <a:p>
              <a:r>
                <a:rPr lang="en-US" i="0">
                  <a:ea typeface="Calibri Light"/>
                  <a:cs typeface="Segoe UI"/>
                </a:rPr>
                <a:t>To call/ invoke a stored procedure we just use the keyword "CALL" followed by the procedure name and brackets (Line 8). To drop a procedure or remove its definition from the database, we use the keywords "DROP PROCEDURE" followed by the procedure name without brackets.</a:t>
              </a:r>
            </a:p>
            <a:p>
              <a:endParaRPr lang="en-US" i="0">
                <a:ea typeface="Calibri Light"/>
              </a:endParaRPr>
            </a:p>
            <a:p>
              <a:r>
                <a:rPr lang="en-US" i="0">
                  <a:ea typeface="Calibri Light"/>
                  <a:cs typeface="Segoe UI"/>
                </a:rPr>
                <a:t>We can also pass data through stored procedures separating them with a comma, however we must use the key word "IN" followed by the name of the value and then the data type. (As shown in the second example)</a:t>
              </a:r>
              <a:endParaRPr lang="en-US" i="0">
                <a:ea typeface="Calibri Light"/>
              </a:endParaRPr>
            </a:p>
          </p:txBody>
        </p:sp>
      </p:grpSp>
      <p:sp>
        <p:nvSpPr>
          <p:cNvPr id="55" name="TextBox 54">
            <a:extLst>
              <a:ext uri="{FF2B5EF4-FFF2-40B4-BE49-F238E27FC236}">
                <a16:creationId xmlns:a16="http://schemas.microsoft.com/office/drawing/2014/main" id="{987BA532-5BEA-C0DD-8E45-AB873AA8D13D}"/>
              </a:ext>
            </a:extLst>
          </p:cNvPr>
          <p:cNvSpPr txBox="1"/>
          <p:nvPr/>
        </p:nvSpPr>
        <p:spPr>
          <a:xfrm>
            <a:off x="7867002" y="403993"/>
            <a:ext cx="3772731" cy="492443"/>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b="1">
                <a:latin typeface="Segoe UI"/>
                <a:cs typeface="Segoe UI"/>
              </a:rPr>
              <a:t>Creating and calling a stored procedure:</a:t>
            </a:r>
            <a:endParaRPr lang="en-US" b="1">
              <a:latin typeface="Segoe UI"/>
            </a:endParaRPr>
          </a:p>
        </p:txBody>
      </p:sp>
      <p:sp>
        <p:nvSpPr>
          <p:cNvPr id="6" name="TextBox 5">
            <a:extLst>
              <a:ext uri="{FF2B5EF4-FFF2-40B4-BE49-F238E27FC236}">
                <a16:creationId xmlns:a16="http://schemas.microsoft.com/office/drawing/2014/main" id="{7C7A2889-E9DF-ADB8-158A-9249FB6C0A83}"/>
              </a:ext>
            </a:extLst>
          </p:cNvPr>
          <p:cNvSpPr txBox="1"/>
          <p:nvPr/>
        </p:nvSpPr>
        <p:spPr>
          <a:xfrm>
            <a:off x="7867003" y="3423771"/>
            <a:ext cx="2883732" cy="246221"/>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b="1">
                <a:latin typeface="Segoe UI"/>
                <a:cs typeface="Segoe UI"/>
              </a:rPr>
              <a:t>Example with parameters:</a:t>
            </a:r>
            <a:endParaRPr lang="en-US"/>
          </a:p>
        </p:txBody>
      </p:sp>
      <p:pic>
        <p:nvPicPr>
          <p:cNvPr id="7" name="Picture 6" descr="A computer screen shot of a code&#10;&#10;Description automatically generated">
            <a:extLst>
              <a:ext uri="{FF2B5EF4-FFF2-40B4-BE49-F238E27FC236}">
                <a16:creationId xmlns:a16="http://schemas.microsoft.com/office/drawing/2014/main" id="{46AAFED1-93D5-B898-98C9-2D22B9793DC4}"/>
              </a:ext>
            </a:extLst>
          </p:cNvPr>
          <p:cNvPicPr>
            <a:picLocks noChangeAspect="1"/>
          </p:cNvPicPr>
          <p:nvPr/>
        </p:nvPicPr>
        <p:blipFill>
          <a:blip r:embed="rId4"/>
          <a:stretch>
            <a:fillRect/>
          </a:stretch>
        </p:blipFill>
        <p:spPr>
          <a:xfrm>
            <a:off x="7772752" y="3992916"/>
            <a:ext cx="4210050" cy="2371725"/>
          </a:xfrm>
          <a:prstGeom prst="rect">
            <a:avLst/>
          </a:prstGeom>
        </p:spPr>
      </p:pic>
      <p:graphicFrame>
        <p:nvGraphicFramePr>
          <p:cNvPr id="9" name="Table 8">
            <a:extLst>
              <a:ext uri="{FF2B5EF4-FFF2-40B4-BE49-F238E27FC236}">
                <a16:creationId xmlns:a16="http://schemas.microsoft.com/office/drawing/2014/main" id="{A25597D9-5BAA-8C3A-63A5-EE7B637F1B69}"/>
              </a:ext>
            </a:extLst>
          </p:cNvPr>
          <p:cNvGraphicFramePr>
            <a:graphicFrameLocks noGrp="1"/>
          </p:cNvGraphicFramePr>
          <p:nvPr>
            <p:extLst>
              <p:ext uri="{D42A27DB-BD31-4B8C-83A1-F6EECF244321}">
                <p14:modId xmlns:p14="http://schemas.microsoft.com/office/powerpoint/2010/main" val="4108756080"/>
              </p:ext>
            </p:extLst>
          </p:nvPr>
        </p:nvGraphicFramePr>
        <p:xfrm>
          <a:off x="4487333" y="395111"/>
          <a:ext cx="2936156" cy="1973039"/>
        </p:xfrm>
        <a:graphic>
          <a:graphicData uri="http://schemas.openxmlformats.org/drawingml/2006/table">
            <a:tbl>
              <a:tblPr firstRow="1" bandRow="1">
                <a:tableStyleId>{5C22544A-7EE6-4342-B048-85BDC9FD1C3A}</a:tableStyleId>
              </a:tblPr>
              <a:tblGrid>
                <a:gridCol w="1468078">
                  <a:extLst>
                    <a:ext uri="{9D8B030D-6E8A-4147-A177-3AD203B41FA5}">
                      <a16:colId xmlns:a16="http://schemas.microsoft.com/office/drawing/2014/main" val="1227547518"/>
                    </a:ext>
                  </a:extLst>
                </a:gridCol>
                <a:gridCol w="1468078">
                  <a:extLst>
                    <a:ext uri="{9D8B030D-6E8A-4147-A177-3AD203B41FA5}">
                      <a16:colId xmlns:a16="http://schemas.microsoft.com/office/drawing/2014/main" val="1252054956"/>
                    </a:ext>
                  </a:extLst>
                </a:gridCol>
              </a:tblGrid>
              <a:tr h="454111">
                <a:tc>
                  <a:txBody>
                    <a:bodyPr/>
                    <a:lstStyle/>
                    <a:p>
                      <a:pPr lvl="0">
                        <a:buNone/>
                      </a:pPr>
                      <a:r>
                        <a:rPr lang="en-US"/>
                        <a:t>Pros</a:t>
                      </a:r>
                    </a:p>
                  </a:txBody>
                  <a:tcPr/>
                </a:tc>
                <a:tc>
                  <a:txBody>
                    <a:bodyPr/>
                    <a:lstStyle/>
                    <a:p>
                      <a:r>
                        <a:rPr lang="en-US"/>
                        <a:t>Cons</a:t>
                      </a:r>
                    </a:p>
                  </a:txBody>
                  <a:tcPr/>
                </a:tc>
                <a:extLst>
                  <a:ext uri="{0D108BD9-81ED-4DB2-BD59-A6C34878D82A}">
                    <a16:rowId xmlns:a16="http://schemas.microsoft.com/office/drawing/2014/main" val="1687445958"/>
                  </a:ext>
                </a:extLst>
              </a:tr>
              <a:tr h="1518928">
                <a:tc>
                  <a:txBody>
                    <a:bodyPr/>
                    <a:lstStyle/>
                    <a:p>
                      <a:pPr marL="285750" indent="-285750">
                        <a:buFont typeface="Calibri"/>
                        <a:buChar char="-"/>
                      </a:pPr>
                      <a:r>
                        <a:rPr lang="en-US" sz="1200"/>
                        <a:t>Reduces network traffic</a:t>
                      </a:r>
                    </a:p>
                    <a:p>
                      <a:pPr marL="285750" lvl="0" indent="-285750">
                        <a:buFont typeface="Calibri"/>
                        <a:buChar char="-"/>
                      </a:pPr>
                      <a:r>
                        <a:rPr lang="en-US" sz="1200"/>
                        <a:t>Increases performance</a:t>
                      </a:r>
                    </a:p>
                    <a:p>
                      <a:pPr marL="285750" lvl="0" indent="-285750">
                        <a:buFont typeface="Calibri"/>
                        <a:buChar char="-"/>
                      </a:pPr>
                      <a:r>
                        <a:rPr lang="en-US" sz="1200"/>
                        <a:t>secure</a:t>
                      </a:r>
                    </a:p>
                  </a:txBody>
                  <a:tcPr/>
                </a:tc>
                <a:tc>
                  <a:txBody>
                    <a:bodyPr/>
                    <a:lstStyle/>
                    <a:p>
                      <a:r>
                        <a:rPr lang="en-US" sz="1200"/>
                        <a:t>-increases memory usage of every connection</a:t>
                      </a:r>
                    </a:p>
                  </a:txBody>
                  <a:tcPr/>
                </a:tc>
                <a:extLst>
                  <a:ext uri="{0D108BD9-81ED-4DB2-BD59-A6C34878D82A}">
                    <a16:rowId xmlns:a16="http://schemas.microsoft.com/office/drawing/2014/main" val="494028621"/>
                  </a:ext>
                </a:extLst>
              </a:tr>
            </a:tbl>
          </a:graphicData>
        </a:graphic>
      </p:graphicFrame>
      <p:pic>
        <p:nvPicPr>
          <p:cNvPr id="11" name="Picture 10" descr="A screenshot of a computer program&#10;&#10;Description automatically generated">
            <a:extLst>
              <a:ext uri="{FF2B5EF4-FFF2-40B4-BE49-F238E27FC236}">
                <a16:creationId xmlns:a16="http://schemas.microsoft.com/office/drawing/2014/main" id="{69A00BFE-AE5F-30B8-BF61-80D1F910E4EA}"/>
              </a:ext>
            </a:extLst>
          </p:cNvPr>
          <p:cNvPicPr>
            <a:picLocks noChangeAspect="1"/>
          </p:cNvPicPr>
          <p:nvPr/>
        </p:nvPicPr>
        <p:blipFill>
          <a:blip r:embed="rId5"/>
          <a:stretch>
            <a:fillRect/>
          </a:stretch>
        </p:blipFill>
        <p:spPr>
          <a:xfrm>
            <a:off x="8054301" y="960876"/>
            <a:ext cx="3139655" cy="2320325"/>
          </a:xfrm>
          <a:prstGeom prst="rect">
            <a:avLst/>
          </a:prstGeom>
        </p:spPr>
      </p:pic>
    </p:spTree>
    <p:extLst>
      <p:ext uri="{BB962C8B-B14F-4D97-AF65-F5344CB8AC3E}">
        <p14:creationId xmlns:p14="http://schemas.microsoft.com/office/powerpoint/2010/main" val="4271809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a:t>Human resources slide 8</a:t>
            </a:r>
          </a:p>
        </p:txBody>
      </p:sp>
      <p:sp>
        <p:nvSpPr>
          <p:cNvPr id="3" name="TextBox 2">
            <a:extLst>
              <a:ext uri="{FF2B5EF4-FFF2-40B4-BE49-F238E27FC236}">
                <a16:creationId xmlns:a16="http://schemas.microsoft.com/office/drawing/2014/main" id="{CE6AF7FE-5978-4B5F-90E1-044AC25EC230}"/>
              </a:ext>
            </a:extLst>
          </p:cNvPr>
          <p:cNvSpPr txBox="1"/>
          <p:nvPr/>
        </p:nvSpPr>
        <p:spPr>
          <a:xfrm>
            <a:off x="726781" y="273553"/>
            <a:ext cx="5369219" cy="405205"/>
          </a:xfrm>
          <a:prstGeom prst="rect">
            <a:avLst/>
          </a:prstGeom>
          <a:noFill/>
        </p:spPr>
        <p:txBody>
          <a:bodyPr wrap="square" lIns="0" tIns="0" rIns="0" bIns="0" rtlCol="0" anchor="t">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a:latin typeface="Segoe UI"/>
                <a:cs typeface="Segoe UI"/>
              </a:rPr>
              <a:t>Window Functions</a:t>
            </a:r>
            <a:endParaRPr lang="en-US" sz="3200"/>
          </a:p>
        </p:txBody>
      </p:sp>
      <p:pic>
        <p:nvPicPr>
          <p:cNvPr id="52" name="Picture 51" descr="A blue and purple gradient&#10;&#10;Description automatically generated">
            <a:extLst>
              <a:ext uri="{FF2B5EF4-FFF2-40B4-BE49-F238E27FC236}">
                <a16:creationId xmlns:a16="http://schemas.microsoft.com/office/drawing/2014/main" id="{E6C074B1-C96B-8002-C690-0F7524A76EEF}"/>
              </a:ext>
            </a:extLst>
          </p:cNvPr>
          <p:cNvPicPr>
            <a:picLocks noChangeAspect="1"/>
          </p:cNvPicPr>
          <p:nvPr/>
        </p:nvPicPr>
        <p:blipFill rotWithShape="1">
          <a:blip r:embed="rId3"/>
          <a:srcRect l="-127" t="6293" r="-212" b="5812"/>
          <a:stretch/>
        </p:blipFill>
        <p:spPr>
          <a:xfrm>
            <a:off x="7547429" y="-1023"/>
            <a:ext cx="4650512" cy="6880495"/>
          </a:xfrm>
          <a:prstGeom prst="rect">
            <a:avLst/>
          </a:prstGeom>
        </p:spPr>
      </p:pic>
      <p:pic>
        <p:nvPicPr>
          <p:cNvPr id="2" name="Picture 1">
            <a:extLst>
              <a:ext uri="{FF2B5EF4-FFF2-40B4-BE49-F238E27FC236}">
                <a16:creationId xmlns:a16="http://schemas.microsoft.com/office/drawing/2014/main" id="{1DEB0258-5C0A-11AD-C8BA-D6B22D5EF360}"/>
              </a:ext>
            </a:extLst>
          </p:cNvPr>
          <p:cNvPicPr>
            <a:picLocks noChangeAspect="1"/>
          </p:cNvPicPr>
          <p:nvPr/>
        </p:nvPicPr>
        <p:blipFill>
          <a:blip r:embed="rId4"/>
          <a:stretch>
            <a:fillRect/>
          </a:stretch>
        </p:blipFill>
        <p:spPr>
          <a:xfrm>
            <a:off x="8110890" y="1354138"/>
            <a:ext cx="3533775" cy="1609725"/>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19F7131A-53DA-FCE1-A5DF-FCB9AE545451}"/>
              </a:ext>
            </a:extLst>
          </p:cNvPr>
          <p:cNvPicPr>
            <a:picLocks noChangeAspect="1"/>
          </p:cNvPicPr>
          <p:nvPr/>
        </p:nvPicPr>
        <p:blipFill>
          <a:blip r:embed="rId5"/>
          <a:stretch>
            <a:fillRect/>
          </a:stretch>
        </p:blipFill>
        <p:spPr>
          <a:xfrm>
            <a:off x="8093957" y="3780543"/>
            <a:ext cx="3553530" cy="1893358"/>
          </a:xfrm>
          <a:prstGeom prst="rect">
            <a:avLst/>
          </a:prstGeom>
        </p:spPr>
      </p:pic>
      <p:grpSp>
        <p:nvGrpSpPr>
          <p:cNvPr id="8" name="Group 7">
            <a:extLst>
              <a:ext uri="{FF2B5EF4-FFF2-40B4-BE49-F238E27FC236}">
                <a16:creationId xmlns:a16="http://schemas.microsoft.com/office/drawing/2014/main" id="{873C56A1-BCAD-2149-7D8F-252E0220B8DE}"/>
              </a:ext>
            </a:extLst>
          </p:cNvPr>
          <p:cNvGrpSpPr/>
          <p:nvPr/>
        </p:nvGrpSpPr>
        <p:grpSpPr>
          <a:xfrm>
            <a:off x="529226" y="911992"/>
            <a:ext cx="5679663" cy="5099452"/>
            <a:chOff x="529226" y="911992"/>
            <a:chExt cx="5679663" cy="5099452"/>
          </a:xfrm>
        </p:grpSpPr>
        <p:sp>
          <p:nvSpPr>
            <p:cNvPr id="4" name="TextBox 3">
              <a:extLst>
                <a:ext uri="{FF2B5EF4-FFF2-40B4-BE49-F238E27FC236}">
                  <a16:creationId xmlns:a16="http://schemas.microsoft.com/office/drawing/2014/main" id="{171A55DA-183A-4D18-85CD-0F3BC09D5269}"/>
                </a:ext>
              </a:extLst>
            </p:cNvPr>
            <p:cNvSpPr txBox="1"/>
            <p:nvPr/>
          </p:nvSpPr>
          <p:spPr>
            <a:xfrm>
              <a:off x="529226" y="911992"/>
              <a:ext cx="2883732" cy="246221"/>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b="1">
                  <a:latin typeface="Segoe UI"/>
                  <a:cs typeface="Segoe UI"/>
                </a:rPr>
                <a:t>What are window functions?</a:t>
              </a:r>
              <a:endParaRPr lang="en-US"/>
            </a:p>
          </p:txBody>
        </p:sp>
        <p:sp>
          <p:nvSpPr>
            <p:cNvPr id="5" name="TextBox 4">
              <a:extLst>
                <a:ext uri="{FF2B5EF4-FFF2-40B4-BE49-F238E27FC236}">
                  <a16:creationId xmlns:a16="http://schemas.microsoft.com/office/drawing/2014/main" id="{11FEAF3D-6FC9-46CB-B4A4-9B8CA760AE20}"/>
                </a:ext>
              </a:extLst>
            </p:cNvPr>
            <p:cNvSpPr txBox="1"/>
            <p:nvPr/>
          </p:nvSpPr>
          <p:spPr>
            <a:xfrm>
              <a:off x="839670" y="1357124"/>
              <a:ext cx="5369219" cy="1231106"/>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b="1" i="0">
                  <a:cs typeface="Segoe UI"/>
                </a:rPr>
                <a:t>Window functions</a:t>
              </a:r>
              <a:r>
                <a:rPr lang="en-US" i="0">
                  <a:cs typeface="Segoe UI"/>
                </a:rPr>
                <a:t> are analytical functions that perform calculations/ </a:t>
              </a:r>
              <a:r>
                <a:rPr lang="en-US" b="1" i="0">
                  <a:solidFill>
                    <a:srgbClr val="FF0000"/>
                  </a:solidFill>
                  <a:cs typeface="Segoe UI"/>
                </a:rPr>
                <a:t>aggregate operations</a:t>
              </a:r>
              <a:r>
                <a:rPr lang="en-US" i="0">
                  <a:cs typeface="Segoe UI"/>
                </a:rPr>
                <a:t>  (such as sum, avg etc.) across a set of rows related to the current row that has been selected. Whilst "group by" collapses rows into a single row, window functions</a:t>
              </a:r>
              <a:r>
                <a:rPr lang="en-US" b="1" i="0">
                  <a:solidFill>
                    <a:srgbClr val="FF0000"/>
                  </a:solidFill>
                  <a:cs typeface="Segoe UI"/>
                </a:rPr>
                <a:t> produce a result for each row.</a:t>
              </a:r>
              <a:r>
                <a:rPr lang="en-US" i="0">
                  <a:cs typeface="Segoe UI"/>
                </a:rPr>
                <a:t> </a:t>
              </a:r>
              <a:endParaRPr lang="en-US"/>
            </a:p>
          </p:txBody>
        </p:sp>
        <p:sp>
          <p:nvSpPr>
            <p:cNvPr id="7" name="TextBox 6">
              <a:extLst>
                <a:ext uri="{FF2B5EF4-FFF2-40B4-BE49-F238E27FC236}">
                  <a16:creationId xmlns:a16="http://schemas.microsoft.com/office/drawing/2014/main" id="{CE629C73-8F1F-94AE-2C61-20430B7BE0E1}"/>
                </a:ext>
              </a:extLst>
            </p:cNvPr>
            <p:cNvSpPr txBox="1"/>
            <p:nvPr/>
          </p:nvSpPr>
          <p:spPr>
            <a:xfrm>
              <a:off x="839670" y="2810568"/>
              <a:ext cx="5369219" cy="3200876"/>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i="0">
                  <a:cs typeface="Segoe UI"/>
                </a:rPr>
                <a:t>As seen on the example on the right we first </a:t>
              </a:r>
              <a:r>
                <a:rPr lang="en-US" b="1" i="0">
                  <a:solidFill>
                    <a:srgbClr val="FF0000"/>
                  </a:solidFill>
                  <a:cs typeface="Segoe UI"/>
                </a:rPr>
                <a:t>SELECT</a:t>
              </a:r>
              <a:r>
                <a:rPr lang="en-US" i="0">
                  <a:cs typeface="Segoe UI"/>
                </a:rPr>
                <a:t> the columns we want to display (id, </a:t>
              </a:r>
              <a:r>
                <a:rPr lang="en-US" i="0" err="1">
                  <a:cs typeface="Segoe UI"/>
                </a:rPr>
                <a:t>first_name</a:t>
              </a:r>
              <a:r>
                <a:rPr lang="en-US" i="0">
                  <a:cs typeface="Segoe UI"/>
                </a:rPr>
                <a:t>, </a:t>
              </a:r>
              <a:r>
                <a:rPr lang="en-US" i="0" err="1">
                  <a:cs typeface="Segoe UI"/>
                </a:rPr>
                <a:t>second_name</a:t>
              </a:r>
              <a:r>
                <a:rPr lang="en-US" i="0">
                  <a:cs typeface="Segoe UI"/>
                </a:rPr>
                <a:t>, and gender). Then on </a:t>
              </a:r>
              <a:r>
                <a:rPr lang="en-US" i="0">
                  <a:solidFill>
                    <a:srgbClr val="00B050"/>
                  </a:solidFill>
                  <a:cs typeface="Segoe UI"/>
                </a:rPr>
                <a:t>line 6</a:t>
              </a:r>
              <a:r>
                <a:rPr lang="en-US" i="0">
                  <a:cs typeface="Segoe UI"/>
                </a:rPr>
                <a:t> we are calculating the average pay per hour, partitioned or separated based on the gender of our employee and then naming the column using the keyword</a:t>
              </a:r>
              <a:r>
                <a:rPr lang="en-US" b="1" i="0">
                  <a:solidFill>
                    <a:srgbClr val="FF0000"/>
                  </a:solidFill>
                  <a:cs typeface="Segoe UI"/>
                </a:rPr>
                <a:t> AS</a:t>
              </a:r>
              <a:r>
                <a:rPr lang="en-US" i="0">
                  <a:cs typeface="Segoe UI"/>
                </a:rPr>
                <a:t>. </a:t>
              </a:r>
            </a:p>
            <a:p>
              <a:endParaRPr lang="en-US" i="0">
                <a:ea typeface="Calibri Light"/>
              </a:endParaRPr>
            </a:p>
            <a:p>
              <a:r>
                <a:rPr lang="en-US" i="0">
                  <a:ea typeface="Calibri Light"/>
                  <a:cs typeface="Segoe UI"/>
                </a:rPr>
                <a:t>The </a:t>
              </a:r>
              <a:r>
                <a:rPr lang="en-US" b="1" i="0">
                  <a:solidFill>
                    <a:srgbClr val="FF0000"/>
                  </a:solidFill>
                  <a:ea typeface="Calibri Light"/>
                  <a:cs typeface="Segoe UI"/>
                </a:rPr>
                <a:t>"OVER()"</a:t>
              </a:r>
              <a:r>
                <a:rPr lang="en-US" i="0">
                  <a:ea typeface="Calibri Light"/>
                  <a:cs typeface="Segoe UI"/>
                </a:rPr>
                <a:t> clause constructs a window, when nothing is passed into the brackets then the window will include all records (so in our example it would just calculate the average pay per hour of every employee regardless of their gender).</a:t>
              </a:r>
            </a:p>
            <a:p>
              <a:endParaRPr lang="en-US" i="0">
                <a:ea typeface="Calibri Light"/>
              </a:endParaRPr>
            </a:p>
            <a:p>
              <a:r>
                <a:rPr lang="en-US" i="0">
                  <a:ea typeface="Calibri Light"/>
                  <a:cs typeface="Segoe UI"/>
                </a:rPr>
                <a:t>The </a:t>
              </a:r>
              <a:r>
                <a:rPr lang="en-US" b="1" i="0">
                  <a:solidFill>
                    <a:srgbClr val="FF0000"/>
                  </a:solidFill>
                  <a:ea typeface="Calibri Light"/>
                  <a:cs typeface="Segoe UI"/>
                </a:rPr>
                <a:t>"PARTITION BY"</a:t>
              </a:r>
              <a:r>
                <a:rPr lang="en-US" i="0">
                  <a:ea typeface="Calibri Light"/>
                  <a:cs typeface="Segoe UI"/>
                </a:rPr>
                <a:t> keywords are used to form rows into a grouped row and separate data by a given variable. </a:t>
              </a:r>
              <a:endParaRPr lang="en-US" i="0">
                <a:ea typeface="Calibri Light"/>
              </a:endParaRPr>
            </a:p>
          </p:txBody>
        </p:sp>
      </p:grpSp>
    </p:spTree>
    <p:extLst>
      <p:ext uri="{BB962C8B-B14F-4D97-AF65-F5344CB8AC3E}">
        <p14:creationId xmlns:p14="http://schemas.microsoft.com/office/powerpoint/2010/main" val="654265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a:t>Human resources slide 8</a:t>
            </a:r>
          </a:p>
        </p:txBody>
      </p:sp>
      <p:sp>
        <p:nvSpPr>
          <p:cNvPr id="3" name="TextBox 2">
            <a:extLst>
              <a:ext uri="{FF2B5EF4-FFF2-40B4-BE49-F238E27FC236}">
                <a16:creationId xmlns:a16="http://schemas.microsoft.com/office/drawing/2014/main" id="{CE6AF7FE-5978-4B5F-90E1-044AC25EC230}"/>
              </a:ext>
            </a:extLst>
          </p:cNvPr>
          <p:cNvSpPr txBox="1"/>
          <p:nvPr/>
        </p:nvSpPr>
        <p:spPr>
          <a:xfrm>
            <a:off x="726781" y="273553"/>
            <a:ext cx="5369219" cy="405205"/>
          </a:xfrm>
          <a:prstGeom prst="rect">
            <a:avLst/>
          </a:prstGeom>
          <a:noFill/>
        </p:spPr>
        <p:txBody>
          <a:bodyPr wrap="square" lIns="0" tIns="0" rIns="0" bIns="0" rtlCol="0" anchor="t">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a:latin typeface="Segoe UI"/>
                <a:cs typeface="Segoe UI"/>
              </a:rPr>
              <a:t>Window Functions</a:t>
            </a:r>
            <a:endParaRPr lang="en-US" sz="3200"/>
          </a:p>
        </p:txBody>
      </p:sp>
      <p:grpSp>
        <p:nvGrpSpPr>
          <p:cNvPr id="2" name="Group 1">
            <a:extLst>
              <a:ext uri="{FF2B5EF4-FFF2-40B4-BE49-F238E27FC236}">
                <a16:creationId xmlns:a16="http://schemas.microsoft.com/office/drawing/2014/main" id="{E726E57A-5C28-7139-EDAB-AC41FD2CA139}"/>
              </a:ext>
            </a:extLst>
          </p:cNvPr>
          <p:cNvGrpSpPr/>
          <p:nvPr/>
        </p:nvGrpSpPr>
        <p:grpSpPr>
          <a:xfrm>
            <a:off x="529226" y="911992"/>
            <a:ext cx="5679663" cy="1676238"/>
            <a:chOff x="529226" y="911992"/>
            <a:chExt cx="5679663" cy="1676238"/>
          </a:xfrm>
        </p:grpSpPr>
        <p:sp>
          <p:nvSpPr>
            <p:cNvPr id="4" name="TextBox 3">
              <a:extLst>
                <a:ext uri="{FF2B5EF4-FFF2-40B4-BE49-F238E27FC236}">
                  <a16:creationId xmlns:a16="http://schemas.microsoft.com/office/drawing/2014/main" id="{171A55DA-183A-4D18-85CD-0F3BC09D5269}"/>
                </a:ext>
              </a:extLst>
            </p:cNvPr>
            <p:cNvSpPr txBox="1"/>
            <p:nvPr/>
          </p:nvSpPr>
          <p:spPr>
            <a:xfrm>
              <a:off x="529226" y="911992"/>
              <a:ext cx="4704065" cy="246221"/>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b="1">
                  <a:latin typeface="Segoe UI"/>
                  <a:cs typeface="Segoe UI"/>
                </a:rPr>
                <a:t>What are nonaggregate window functions?</a:t>
              </a:r>
              <a:endParaRPr lang="en-US"/>
            </a:p>
          </p:txBody>
        </p:sp>
        <p:sp>
          <p:nvSpPr>
            <p:cNvPr id="5" name="TextBox 4">
              <a:extLst>
                <a:ext uri="{FF2B5EF4-FFF2-40B4-BE49-F238E27FC236}">
                  <a16:creationId xmlns:a16="http://schemas.microsoft.com/office/drawing/2014/main" id="{11FEAF3D-6FC9-46CB-B4A4-9B8CA760AE20}"/>
                </a:ext>
              </a:extLst>
            </p:cNvPr>
            <p:cNvSpPr txBox="1"/>
            <p:nvPr/>
          </p:nvSpPr>
          <p:spPr>
            <a:xfrm>
              <a:off x="839670" y="1357124"/>
              <a:ext cx="5369219" cy="1231106"/>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b="1" i="0">
                  <a:cs typeface="Segoe UI"/>
                </a:rPr>
                <a:t>Window functions</a:t>
              </a:r>
              <a:r>
                <a:rPr lang="en-US" i="0">
                  <a:cs typeface="Segoe UI"/>
                </a:rPr>
                <a:t> also have nonaggregate functions that for each row form a query and perform a calculation related to that row. The key difference is that you can't do these with group by.</a:t>
              </a:r>
            </a:p>
            <a:p>
              <a:endParaRPr lang="en-US" i="0">
                <a:ea typeface="Calibri Light"/>
                <a:cs typeface="Segoe UI"/>
              </a:endParaRPr>
            </a:p>
            <a:p>
              <a:r>
                <a:rPr lang="en-US" i="0">
                  <a:ea typeface="Calibri Light"/>
                  <a:cs typeface="Segoe UI"/>
                </a:rPr>
                <a:t>Here is a list of them:</a:t>
              </a:r>
              <a:endParaRPr lang="en-US" i="0">
                <a:ea typeface="Calibri Light"/>
              </a:endParaRPr>
            </a:p>
          </p:txBody>
        </p:sp>
      </p:grpSp>
      <p:pic>
        <p:nvPicPr>
          <p:cNvPr id="52" name="Picture 51" descr="A blue and purple gradient&#10;&#10;Description automatically generated">
            <a:extLst>
              <a:ext uri="{FF2B5EF4-FFF2-40B4-BE49-F238E27FC236}">
                <a16:creationId xmlns:a16="http://schemas.microsoft.com/office/drawing/2014/main" id="{E6C074B1-C96B-8002-C690-0F7524A76EEF}"/>
              </a:ext>
            </a:extLst>
          </p:cNvPr>
          <p:cNvPicPr>
            <a:picLocks noChangeAspect="1"/>
          </p:cNvPicPr>
          <p:nvPr/>
        </p:nvPicPr>
        <p:blipFill rotWithShape="1">
          <a:blip r:embed="rId3"/>
          <a:srcRect l="-127" t="6293" r="-212" b="5812"/>
          <a:stretch/>
        </p:blipFill>
        <p:spPr>
          <a:xfrm>
            <a:off x="7547429" y="-1023"/>
            <a:ext cx="4650512" cy="6880495"/>
          </a:xfrm>
          <a:prstGeom prst="rect">
            <a:avLst/>
          </a:prstGeom>
        </p:spPr>
      </p:pic>
      <p:pic>
        <p:nvPicPr>
          <p:cNvPr id="8" name="Picture 7" descr="A list of data on a white background&#10;&#10;Description automatically generated">
            <a:extLst>
              <a:ext uri="{FF2B5EF4-FFF2-40B4-BE49-F238E27FC236}">
                <a16:creationId xmlns:a16="http://schemas.microsoft.com/office/drawing/2014/main" id="{1EFD8CD9-097C-C7BF-107B-44FFBFA3EE3E}"/>
              </a:ext>
            </a:extLst>
          </p:cNvPr>
          <p:cNvPicPr>
            <a:picLocks noChangeAspect="1"/>
          </p:cNvPicPr>
          <p:nvPr/>
        </p:nvPicPr>
        <p:blipFill>
          <a:blip r:embed="rId4"/>
          <a:stretch>
            <a:fillRect/>
          </a:stretch>
        </p:blipFill>
        <p:spPr>
          <a:xfrm>
            <a:off x="733602" y="2824515"/>
            <a:ext cx="6195130" cy="3480858"/>
          </a:xfrm>
          <a:prstGeom prst="rect">
            <a:avLst/>
          </a:prstGeom>
        </p:spPr>
      </p:pic>
    </p:spTree>
    <p:extLst>
      <p:ext uri="{BB962C8B-B14F-4D97-AF65-F5344CB8AC3E}">
        <p14:creationId xmlns:p14="http://schemas.microsoft.com/office/powerpoint/2010/main" val="2278014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a:t>Human resources slide 8</a:t>
            </a:r>
          </a:p>
        </p:txBody>
      </p:sp>
      <p:sp>
        <p:nvSpPr>
          <p:cNvPr id="3" name="TextBox 2">
            <a:extLst>
              <a:ext uri="{FF2B5EF4-FFF2-40B4-BE49-F238E27FC236}">
                <a16:creationId xmlns:a16="http://schemas.microsoft.com/office/drawing/2014/main" id="{CE6AF7FE-5978-4B5F-90E1-044AC25EC230}"/>
              </a:ext>
            </a:extLst>
          </p:cNvPr>
          <p:cNvSpPr txBox="1"/>
          <p:nvPr/>
        </p:nvSpPr>
        <p:spPr>
          <a:xfrm>
            <a:off x="726781" y="273553"/>
            <a:ext cx="5369219" cy="405205"/>
          </a:xfrm>
          <a:prstGeom prst="rect">
            <a:avLst/>
          </a:prstGeom>
          <a:noFill/>
        </p:spPr>
        <p:txBody>
          <a:bodyPr wrap="square" lIns="0" tIns="0" rIns="0" bIns="0" rtlCol="0" anchor="t">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a:latin typeface="Segoe UI"/>
                <a:cs typeface="Segoe UI"/>
              </a:rPr>
              <a:t>Window Functions</a:t>
            </a:r>
            <a:endParaRPr lang="en-US" sz="3200"/>
          </a:p>
        </p:txBody>
      </p:sp>
      <p:grpSp>
        <p:nvGrpSpPr>
          <p:cNvPr id="8" name="Group 7">
            <a:extLst>
              <a:ext uri="{FF2B5EF4-FFF2-40B4-BE49-F238E27FC236}">
                <a16:creationId xmlns:a16="http://schemas.microsoft.com/office/drawing/2014/main" id="{510264D3-3B0F-8246-F812-FBD3FC3254D2}"/>
              </a:ext>
            </a:extLst>
          </p:cNvPr>
          <p:cNvGrpSpPr/>
          <p:nvPr/>
        </p:nvGrpSpPr>
        <p:grpSpPr>
          <a:xfrm>
            <a:off x="529226" y="911992"/>
            <a:ext cx="5679663" cy="2907345"/>
            <a:chOff x="529226" y="911992"/>
            <a:chExt cx="5679663" cy="2907345"/>
          </a:xfrm>
        </p:grpSpPr>
        <p:sp>
          <p:nvSpPr>
            <p:cNvPr id="4" name="TextBox 3">
              <a:extLst>
                <a:ext uri="{FF2B5EF4-FFF2-40B4-BE49-F238E27FC236}">
                  <a16:creationId xmlns:a16="http://schemas.microsoft.com/office/drawing/2014/main" id="{171A55DA-183A-4D18-85CD-0F3BC09D5269}"/>
                </a:ext>
              </a:extLst>
            </p:cNvPr>
            <p:cNvSpPr txBox="1"/>
            <p:nvPr/>
          </p:nvSpPr>
          <p:spPr>
            <a:xfrm>
              <a:off x="529226" y="911992"/>
              <a:ext cx="4704065" cy="246221"/>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b="1">
                  <a:latin typeface="Segoe UI"/>
                  <a:cs typeface="Segoe UI"/>
                </a:rPr>
                <a:t>RANK()</a:t>
              </a:r>
              <a:endParaRPr lang="en-US"/>
            </a:p>
          </p:txBody>
        </p:sp>
        <p:sp>
          <p:nvSpPr>
            <p:cNvPr id="5" name="TextBox 4">
              <a:extLst>
                <a:ext uri="{FF2B5EF4-FFF2-40B4-BE49-F238E27FC236}">
                  <a16:creationId xmlns:a16="http://schemas.microsoft.com/office/drawing/2014/main" id="{11FEAF3D-6FC9-46CB-B4A4-9B8CA760AE20}"/>
                </a:ext>
              </a:extLst>
            </p:cNvPr>
            <p:cNvSpPr txBox="1"/>
            <p:nvPr/>
          </p:nvSpPr>
          <p:spPr>
            <a:xfrm>
              <a:off x="839670" y="1357124"/>
              <a:ext cx="5369219" cy="2462213"/>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i="0">
                  <a:ea typeface="Calibri Light"/>
                  <a:cs typeface="Segoe UI"/>
                </a:rPr>
                <a:t>The window function</a:t>
              </a:r>
              <a:r>
                <a:rPr lang="en-US" b="1" i="0">
                  <a:solidFill>
                    <a:srgbClr val="FF0000"/>
                  </a:solidFill>
                  <a:ea typeface="Calibri Light"/>
                  <a:cs typeface="Segoe UI"/>
                </a:rPr>
                <a:t> "RANK()"</a:t>
              </a:r>
              <a:r>
                <a:rPr lang="en-US" i="0">
                  <a:ea typeface="Calibri Light"/>
                  <a:cs typeface="Segoe UI"/>
                </a:rPr>
                <a:t> ranks the current row within its partition with gaps. </a:t>
              </a:r>
            </a:p>
            <a:p>
              <a:endParaRPr lang="en-US" i="0">
                <a:ea typeface="Calibri Light"/>
              </a:endParaRPr>
            </a:p>
            <a:p>
              <a:r>
                <a:rPr lang="en-US" i="0">
                  <a:ea typeface="Calibri Light"/>
                  <a:cs typeface="Segoe UI"/>
                </a:rPr>
                <a:t>Within the OVER() clause we use </a:t>
              </a:r>
              <a:r>
                <a:rPr lang="en-US" b="1" i="0">
                  <a:solidFill>
                    <a:srgbClr val="FF0000"/>
                  </a:solidFill>
                  <a:ea typeface="Calibri Light"/>
                  <a:cs typeface="Segoe UI"/>
                </a:rPr>
                <a:t>"ORDER BY" </a:t>
              </a:r>
              <a:r>
                <a:rPr lang="en-US" i="0">
                  <a:solidFill>
                    <a:schemeClr val="tx1"/>
                  </a:solidFill>
                  <a:ea typeface="Calibri Light"/>
                  <a:cs typeface="Segoe UI"/>
                </a:rPr>
                <a:t>which reorders rows within each window. We can then use keywords such as DESC to get the result in descending order. (As shown in the example on the right)</a:t>
              </a:r>
            </a:p>
            <a:p>
              <a:endParaRPr lang="en-US" i="0">
                <a:solidFill>
                  <a:schemeClr val="tx1"/>
                </a:solidFill>
                <a:ea typeface="Calibri Light"/>
              </a:endParaRPr>
            </a:p>
            <a:p>
              <a:r>
                <a:rPr lang="en-US" i="0">
                  <a:solidFill>
                    <a:schemeClr val="tx1"/>
                  </a:solidFill>
                  <a:ea typeface="Calibri Light"/>
                  <a:cs typeface="Segoe UI"/>
                </a:rPr>
                <a:t>We can also still use PARTITION BY to order the data based on a variable such as gender as seen in the example below.</a:t>
              </a:r>
              <a:endParaRPr lang="en-US" i="0">
                <a:solidFill>
                  <a:schemeClr val="tx1"/>
                </a:solidFill>
                <a:ea typeface="Calibri Light"/>
              </a:endParaRPr>
            </a:p>
          </p:txBody>
        </p:sp>
      </p:grpSp>
      <p:pic>
        <p:nvPicPr>
          <p:cNvPr id="52" name="Picture 51" descr="A blue and purple gradient&#10;&#10;Description automatically generated">
            <a:extLst>
              <a:ext uri="{FF2B5EF4-FFF2-40B4-BE49-F238E27FC236}">
                <a16:creationId xmlns:a16="http://schemas.microsoft.com/office/drawing/2014/main" id="{E6C074B1-C96B-8002-C690-0F7524A76EEF}"/>
              </a:ext>
            </a:extLst>
          </p:cNvPr>
          <p:cNvPicPr>
            <a:picLocks noChangeAspect="1"/>
          </p:cNvPicPr>
          <p:nvPr/>
        </p:nvPicPr>
        <p:blipFill rotWithShape="1">
          <a:blip r:embed="rId3"/>
          <a:srcRect l="-127" t="6293" r="-212" b="5812"/>
          <a:stretch/>
        </p:blipFill>
        <p:spPr>
          <a:xfrm>
            <a:off x="7547429" y="-1023"/>
            <a:ext cx="4650512" cy="6880495"/>
          </a:xfrm>
          <a:prstGeom prst="rect">
            <a:avLst/>
          </a:prstGeom>
        </p:spPr>
      </p:pic>
      <p:pic>
        <p:nvPicPr>
          <p:cNvPr id="2" name="Picture 1">
            <a:extLst>
              <a:ext uri="{FF2B5EF4-FFF2-40B4-BE49-F238E27FC236}">
                <a16:creationId xmlns:a16="http://schemas.microsoft.com/office/drawing/2014/main" id="{8242D491-0F9E-8FF9-5DDA-5F2085B07C98}"/>
              </a:ext>
            </a:extLst>
          </p:cNvPr>
          <p:cNvPicPr>
            <a:picLocks noChangeAspect="1"/>
          </p:cNvPicPr>
          <p:nvPr/>
        </p:nvPicPr>
        <p:blipFill>
          <a:blip r:embed="rId4"/>
          <a:stretch>
            <a:fillRect/>
          </a:stretch>
        </p:blipFill>
        <p:spPr>
          <a:xfrm>
            <a:off x="8068556" y="1355019"/>
            <a:ext cx="3618442" cy="1565628"/>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8ABF8A13-3414-C9BF-4D66-64AEAD6DAB00}"/>
              </a:ext>
            </a:extLst>
          </p:cNvPr>
          <p:cNvPicPr>
            <a:picLocks noChangeAspect="1"/>
          </p:cNvPicPr>
          <p:nvPr/>
        </p:nvPicPr>
        <p:blipFill>
          <a:blip r:embed="rId5"/>
          <a:stretch>
            <a:fillRect/>
          </a:stretch>
        </p:blipFill>
        <p:spPr>
          <a:xfrm>
            <a:off x="8074202" y="3822700"/>
            <a:ext cx="3607153" cy="1851378"/>
          </a:xfrm>
          <a:prstGeom prst="rect">
            <a:avLst/>
          </a:prstGeom>
        </p:spPr>
      </p:pic>
      <p:pic>
        <p:nvPicPr>
          <p:cNvPr id="7" name="Picture 6" descr="A screen shot of a computer code&#10;&#10;Description automatically generated">
            <a:extLst>
              <a:ext uri="{FF2B5EF4-FFF2-40B4-BE49-F238E27FC236}">
                <a16:creationId xmlns:a16="http://schemas.microsoft.com/office/drawing/2014/main" id="{63240F30-104C-F368-E95C-A057A8A48871}"/>
              </a:ext>
            </a:extLst>
          </p:cNvPr>
          <p:cNvPicPr>
            <a:picLocks noChangeAspect="1"/>
          </p:cNvPicPr>
          <p:nvPr/>
        </p:nvPicPr>
        <p:blipFill>
          <a:blip r:embed="rId6"/>
          <a:stretch>
            <a:fillRect/>
          </a:stretch>
        </p:blipFill>
        <p:spPr>
          <a:xfrm>
            <a:off x="523875" y="4229981"/>
            <a:ext cx="2762250" cy="2066925"/>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0E596101-29F1-929B-408A-624FDD151E2E}"/>
              </a:ext>
            </a:extLst>
          </p:cNvPr>
          <p:cNvPicPr>
            <a:picLocks noChangeAspect="1"/>
          </p:cNvPicPr>
          <p:nvPr/>
        </p:nvPicPr>
        <p:blipFill>
          <a:blip r:embed="rId7"/>
          <a:stretch>
            <a:fillRect/>
          </a:stretch>
        </p:blipFill>
        <p:spPr>
          <a:xfrm>
            <a:off x="3403070" y="4236861"/>
            <a:ext cx="4017081" cy="2053167"/>
          </a:xfrm>
          <a:prstGeom prst="rect">
            <a:avLst/>
          </a:prstGeom>
        </p:spPr>
      </p:pic>
    </p:spTree>
    <p:extLst>
      <p:ext uri="{BB962C8B-B14F-4D97-AF65-F5344CB8AC3E}">
        <p14:creationId xmlns:p14="http://schemas.microsoft.com/office/powerpoint/2010/main" val="814299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a:t>Human resources slide 8</a:t>
            </a:r>
          </a:p>
        </p:txBody>
      </p:sp>
      <p:sp>
        <p:nvSpPr>
          <p:cNvPr id="3" name="TextBox 2">
            <a:extLst>
              <a:ext uri="{FF2B5EF4-FFF2-40B4-BE49-F238E27FC236}">
                <a16:creationId xmlns:a16="http://schemas.microsoft.com/office/drawing/2014/main" id="{CE6AF7FE-5978-4B5F-90E1-044AC25EC230}"/>
              </a:ext>
            </a:extLst>
          </p:cNvPr>
          <p:cNvSpPr txBox="1"/>
          <p:nvPr/>
        </p:nvSpPr>
        <p:spPr>
          <a:xfrm>
            <a:off x="726781" y="273553"/>
            <a:ext cx="5369219" cy="405205"/>
          </a:xfrm>
          <a:prstGeom prst="rect">
            <a:avLst/>
          </a:prstGeom>
          <a:noFill/>
        </p:spPr>
        <p:txBody>
          <a:bodyPr wrap="square" lIns="0" tIns="0" rIns="0" bIns="0" rtlCol="0" anchor="t">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a:latin typeface="Segoe UI"/>
                <a:cs typeface="Segoe UI"/>
              </a:rPr>
              <a:t>Window Functions</a:t>
            </a:r>
            <a:endParaRPr lang="en-US" sz="3200"/>
          </a:p>
        </p:txBody>
      </p:sp>
      <p:grpSp>
        <p:nvGrpSpPr>
          <p:cNvPr id="8" name="Group 7">
            <a:extLst>
              <a:ext uri="{FF2B5EF4-FFF2-40B4-BE49-F238E27FC236}">
                <a16:creationId xmlns:a16="http://schemas.microsoft.com/office/drawing/2014/main" id="{510264D3-3B0F-8246-F812-FBD3FC3254D2}"/>
              </a:ext>
            </a:extLst>
          </p:cNvPr>
          <p:cNvGrpSpPr/>
          <p:nvPr/>
        </p:nvGrpSpPr>
        <p:grpSpPr>
          <a:xfrm>
            <a:off x="730509" y="1731501"/>
            <a:ext cx="5679663" cy="2907345"/>
            <a:chOff x="529226" y="911992"/>
            <a:chExt cx="5679663" cy="2907345"/>
          </a:xfrm>
        </p:grpSpPr>
        <p:sp>
          <p:nvSpPr>
            <p:cNvPr id="4" name="TextBox 3">
              <a:extLst>
                <a:ext uri="{FF2B5EF4-FFF2-40B4-BE49-F238E27FC236}">
                  <a16:creationId xmlns:a16="http://schemas.microsoft.com/office/drawing/2014/main" id="{171A55DA-183A-4D18-85CD-0F3BC09D5269}"/>
                </a:ext>
              </a:extLst>
            </p:cNvPr>
            <p:cNvSpPr txBox="1"/>
            <p:nvPr/>
          </p:nvSpPr>
          <p:spPr>
            <a:xfrm>
              <a:off x="529226" y="911992"/>
              <a:ext cx="4704065" cy="246221"/>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b="1">
                  <a:latin typeface="Segoe UI"/>
                  <a:cs typeface="Segoe UI"/>
                </a:rPr>
                <a:t>DENSE_RANK()</a:t>
              </a:r>
              <a:endParaRPr lang="en-US"/>
            </a:p>
          </p:txBody>
        </p:sp>
        <p:sp>
          <p:nvSpPr>
            <p:cNvPr id="5" name="TextBox 4">
              <a:extLst>
                <a:ext uri="{FF2B5EF4-FFF2-40B4-BE49-F238E27FC236}">
                  <a16:creationId xmlns:a16="http://schemas.microsoft.com/office/drawing/2014/main" id="{11FEAF3D-6FC9-46CB-B4A4-9B8CA760AE20}"/>
                </a:ext>
              </a:extLst>
            </p:cNvPr>
            <p:cNvSpPr txBox="1"/>
            <p:nvPr/>
          </p:nvSpPr>
          <p:spPr>
            <a:xfrm>
              <a:off x="839670" y="1357124"/>
              <a:ext cx="5369219" cy="2462213"/>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i="0">
                  <a:ea typeface="Calibri Light"/>
                  <a:cs typeface="Segoe UI"/>
                </a:rPr>
                <a:t>DENSE_RANK() is very similar to RANK() as it is used to rank our data, however there is one key difference.</a:t>
              </a:r>
            </a:p>
            <a:p>
              <a:endParaRPr lang="en-US" i="0">
                <a:ea typeface="Calibri Light"/>
              </a:endParaRPr>
            </a:p>
            <a:p>
              <a:r>
                <a:rPr lang="en-US" i="0">
                  <a:ea typeface="Calibri Light"/>
                  <a:cs typeface="Segoe UI"/>
                </a:rPr>
                <a:t>This is when we come across data with the same value such as James Potter and Rebecca Mikaelson in our example. They both have the same pay but notice how with RANK() after them it skips to 4 whilst with DENSE_RANK() it continues to 3. </a:t>
              </a:r>
            </a:p>
            <a:p>
              <a:endParaRPr lang="en-US" i="0">
                <a:ea typeface="Calibri Light"/>
              </a:endParaRPr>
            </a:p>
            <a:p>
              <a:r>
                <a:rPr lang="en-US" i="0">
                  <a:ea typeface="Calibri Light"/>
                  <a:cs typeface="Segoe UI"/>
                </a:rPr>
                <a:t>RANK() will skip a value for every duplicate value it comes across whilst DENSE_RANK() wont.</a:t>
              </a:r>
              <a:endParaRPr lang="en-US" i="0">
                <a:ea typeface="Calibri Light"/>
              </a:endParaRPr>
            </a:p>
          </p:txBody>
        </p:sp>
      </p:grpSp>
      <p:pic>
        <p:nvPicPr>
          <p:cNvPr id="52" name="Picture 51" descr="A blue and purple gradient&#10;&#10;Description automatically generated">
            <a:extLst>
              <a:ext uri="{FF2B5EF4-FFF2-40B4-BE49-F238E27FC236}">
                <a16:creationId xmlns:a16="http://schemas.microsoft.com/office/drawing/2014/main" id="{E6C074B1-C96B-8002-C690-0F7524A76EEF}"/>
              </a:ext>
            </a:extLst>
          </p:cNvPr>
          <p:cNvPicPr>
            <a:picLocks noChangeAspect="1"/>
          </p:cNvPicPr>
          <p:nvPr/>
        </p:nvPicPr>
        <p:blipFill rotWithShape="1">
          <a:blip r:embed="rId3"/>
          <a:srcRect l="-127" t="6293" r="-212" b="5812"/>
          <a:stretch/>
        </p:blipFill>
        <p:spPr>
          <a:xfrm>
            <a:off x="7547429" y="-1023"/>
            <a:ext cx="4650512" cy="6880495"/>
          </a:xfrm>
          <a:prstGeom prst="rect">
            <a:avLst/>
          </a:prstGeom>
        </p:spPr>
      </p:pic>
      <p:pic>
        <p:nvPicPr>
          <p:cNvPr id="9" name="Picture 8" descr="A close-up of blue text&#10;&#10;Description automatically generated">
            <a:extLst>
              <a:ext uri="{FF2B5EF4-FFF2-40B4-BE49-F238E27FC236}">
                <a16:creationId xmlns:a16="http://schemas.microsoft.com/office/drawing/2014/main" id="{6D27793A-79AC-83CE-B42E-8266A299B826}"/>
              </a:ext>
            </a:extLst>
          </p:cNvPr>
          <p:cNvPicPr>
            <a:picLocks noChangeAspect="1"/>
          </p:cNvPicPr>
          <p:nvPr/>
        </p:nvPicPr>
        <p:blipFill>
          <a:blip r:embed="rId4"/>
          <a:stretch>
            <a:fillRect/>
          </a:stretch>
        </p:blipFill>
        <p:spPr>
          <a:xfrm>
            <a:off x="7835580" y="1587781"/>
            <a:ext cx="4034325" cy="1121413"/>
          </a:xfrm>
          <a:prstGeom prst="rect">
            <a:avLst/>
          </a:prstGeom>
        </p:spPr>
      </p:pic>
      <p:pic>
        <p:nvPicPr>
          <p:cNvPr id="11" name="Picture 10" descr="A table with numbers and numbers&#10;&#10;Description automatically generated">
            <a:extLst>
              <a:ext uri="{FF2B5EF4-FFF2-40B4-BE49-F238E27FC236}">
                <a16:creationId xmlns:a16="http://schemas.microsoft.com/office/drawing/2014/main" id="{0DD4BA44-B8DB-D3DD-FC49-95106A997080}"/>
              </a:ext>
            </a:extLst>
          </p:cNvPr>
          <p:cNvPicPr>
            <a:picLocks noChangeAspect="1"/>
          </p:cNvPicPr>
          <p:nvPr/>
        </p:nvPicPr>
        <p:blipFill>
          <a:blip r:embed="rId5"/>
          <a:stretch>
            <a:fillRect/>
          </a:stretch>
        </p:blipFill>
        <p:spPr>
          <a:xfrm>
            <a:off x="7780960" y="3100024"/>
            <a:ext cx="4152541" cy="1545567"/>
          </a:xfrm>
          <a:prstGeom prst="rect">
            <a:avLst/>
          </a:prstGeom>
        </p:spPr>
      </p:pic>
    </p:spTree>
    <p:extLst>
      <p:ext uri="{BB962C8B-B14F-4D97-AF65-F5344CB8AC3E}">
        <p14:creationId xmlns:p14="http://schemas.microsoft.com/office/powerpoint/2010/main" val="3624898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a:t>Human resources slide 8</a:t>
            </a:r>
          </a:p>
        </p:txBody>
      </p:sp>
      <p:sp>
        <p:nvSpPr>
          <p:cNvPr id="3" name="TextBox 2">
            <a:extLst>
              <a:ext uri="{FF2B5EF4-FFF2-40B4-BE49-F238E27FC236}">
                <a16:creationId xmlns:a16="http://schemas.microsoft.com/office/drawing/2014/main" id="{CE6AF7FE-5978-4B5F-90E1-044AC25EC230}"/>
              </a:ext>
            </a:extLst>
          </p:cNvPr>
          <p:cNvSpPr txBox="1"/>
          <p:nvPr/>
        </p:nvSpPr>
        <p:spPr>
          <a:xfrm>
            <a:off x="726781" y="273553"/>
            <a:ext cx="5369219" cy="405205"/>
          </a:xfrm>
          <a:prstGeom prst="rect">
            <a:avLst/>
          </a:prstGeom>
          <a:noFill/>
        </p:spPr>
        <p:txBody>
          <a:bodyPr wrap="square" lIns="0" tIns="0" rIns="0" bIns="0" rtlCol="0" anchor="t">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a:latin typeface="Segoe UI"/>
                <a:cs typeface="Segoe UI"/>
              </a:rPr>
              <a:t>Window Functions</a:t>
            </a:r>
            <a:endParaRPr lang="en-US" sz="3200"/>
          </a:p>
        </p:txBody>
      </p:sp>
      <p:grpSp>
        <p:nvGrpSpPr>
          <p:cNvPr id="2" name="Group 1">
            <a:extLst>
              <a:ext uri="{FF2B5EF4-FFF2-40B4-BE49-F238E27FC236}">
                <a16:creationId xmlns:a16="http://schemas.microsoft.com/office/drawing/2014/main" id="{E0F553EE-9450-5592-79EF-FEE3D5F61857}"/>
              </a:ext>
            </a:extLst>
          </p:cNvPr>
          <p:cNvGrpSpPr/>
          <p:nvPr/>
        </p:nvGrpSpPr>
        <p:grpSpPr>
          <a:xfrm>
            <a:off x="642115" y="2167880"/>
            <a:ext cx="5679663" cy="2675235"/>
            <a:chOff x="642115" y="2167880"/>
            <a:chExt cx="5679663" cy="2675235"/>
          </a:xfrm>
        </p:grpSpPr>
        <p:sp>
          <p:nvSpPr>
            <p:cNvPr id="4" name="TextBox 3">
              <a:extLst>
                <a:ext uri="{FF2B5EF4-FFF2-40B4-BE49-F238E27FC236}">
                  <a16:creationId xmlns:a16="http://schemas.microsoft.com/office/drawing/2014/main" id="{171A55DA-183A-4D18-85CD-0F3BC09D5269}"/>
                </a:ext>
              </a:extLst>
            </p:cNvPr>
            <p:cNvSpPr txBox="1"/>
            <p:nvPr/>
          </p:nvSpPr>
          <p:spPr>
            <a:xfrm>
              <a:off x="642115" y="2167880"/>
              <a:ext cx="4704065" cy="246221"/>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b="1">
                  <a:latin typeface="Segoe UI"/>
                  <a:cs typeface="Segoe UI"/>
                </a:rPr>
                <a:t>FIRST_VALUE()</a:t>
              </a:r>
              <a:endParaRPr lang="en-US"/>
            </a:p>
          </p:txBody>
        </p:sp>
        <p:sp>
          <p:nvSpPr>
            <p:cNvPr id="5" name="TextBox 4">
              <a:extLst>
                <a:ext uri="{FF2B5EF4-FFF2-40B4-BE49-F238E27FC236}">
                  <a16:creationId xmlns:a16="http://schemas.microsoft.com/office/drawing/2014/main" id="{11FEAF3D-6FC9-46CB-B4A4-9B8CA760AE20}"/>
                </a:ext>
              </a:extLst>
            </p:cNvPr>
            <p:cNvSpPr txBox="1"/>
            <p:nvPr/>
          </p:nvSpPr>
          <p:spPr>
            <a:xfrm>
              <a:off x="952559" y="2627124"/>
              <a:ext cx="5369219" cy="2215991"/>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i="0">
                  <a:ea typeface="Calibri Light"/>
                  <a:cs typeface="Segoe UI"/>
                </a:rPr>
                <a:t>The window function </a:t>
              </a:r>
              <a:r>
                <a:rPr lang="en-US" b="1" i="0">
                  <a:solidFill>
                    <a:srgbClr val="FF0000"/>
                  </a:solidFill>
                  <a:ea typeface="Calibri Light"/>
                  <a:cs typeface="Segoe UI"/>
                </a:rPr>
                <a:t>"FIRST_VALUE()"</a:t>
              </a:r>
              <a:r>
                <a:rPr lang="en-US" i="0">
                  <a:ea typeface="Calibri Light"/>
                  <a:cs typeface="Segoe UI"/>
                </a:rPr>
                <a:t> is used to extract a value or column value from the first record within a partition. </a:t>
              </a:r>
            </a:p>
            <a:p>
              <a:endParaRPr lang="en-US" i="0">
                <a:ea typeface="Calibri Light"/>
              </a:endParaRPr>
            </a:p>
            <a:p>
              <a:r>
                <a:rPr lang="en-US" i="0">
                  <a:ea typeface="Calibri Light"/>
                  <a:cs typeface="Segoe UI"/>
                </a:rPr>
                <a:t>We pass one argument into FIRST_VALUE() which is what we want to be displayed within the column. This is followed by the mandatory OVER() clause in window functions and in our example, we are separating our products based on the category and then displaying the most expensive product within that category.</a:t>
              </a:r>
              <a:endParaRPr lang="en-US" i="0">
                <a:ea typeface="Calibri Light"/>
              </a:endParaRPr>
            </a:p>
          </p:txBody>
        </p:sp>
      </p:grpSp>
      <p:pic>
        <p:nvPicPr>
          <p:cNvPr id="52" name="Picture 51" descr="A blue and purple gradient&#10;&#10;Description automatically generated">
            <a:extLst>
              <a:ext uri="{FF2B5EF4-FFF2-40B4-BE49-F238E27FC236}">
                <a16:creationId xmlns:a16="http://schemas.microsoft.com/office/drawing/2014/main" id="{E6C074B1-C96B-8002-C690-0F7524A76EEF}"/>
              </a:ext>
            </a:extLst>
          </p:cNvPr>
          <p:cNvPicPr>
            <a:picLocks noChangeAspect="1"/>
          </p:cNvPicPr>
          <p:nvPr/>
        </p:nvPicPr>
        <p:blipFill rotWithShape="1">
          <a:blip r:embed="rId3"/>
          <a:srcRect l="-127" t="6293" r="-212" b="5812"/>
          <a:stretch/>
        </p:blipFill>
        <p:spPr>
          <a:xfrm>
            <a:off x="7547429" y="-1023"/>
            <a:ext cx="4650512" cy="6880495"/>
          </a:xfrm>
          <a:prstGeom prst="rect">
            <a:avLst/>
          </a:prstGeom>
        </p:spPr>
      </p:pic>
      <p:pic>
        <p:nvPicPr>
          <p:cNvPr id="8" name="Picture 7" descr="A screen shot of a computer code&#10;&#10;Description automatically generated">
            <a:extLst>
              <a:ext uri="{FF2B5EF4-FFF2-40B4-BE49-F238E27FC236}">
                <a16:creationId xmlns:a16="http://schemas.microsoft.com/office/drawing/2014/main" id="{195147FE-566A-25BF-5AB0-FEC46FC9B26A}"/>
              </a:ext>
            </a:extLst>
          </p:cNvPr>
          <p:cNvPicPr>
            <a:picLocks noChangeAspect="1"/>
          </p:cNvPicPr>
          <p:nvPr/>
        </p:nvPicPr>
        <p:blipFill>
          <a:blip r:embed="rId4"/>
          <a:stretch>
            <a:fillRect/>
          </a:stretch>
        </p:blipFill>
        <p:spPr>
          <a:xfrm>
            <a:off x="7910689" y="279223"/>
            <a:ext cx="3920066" cy="1515886"/>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435F9CDD-2057-A6B1-1B17-91366DA9E1DD}"/>
              </a:ext>
            </a:extLst>
          </p:cNvPr>
          <p:cNvPicPr>
            <a:picLocks noChangeAspect="1"/>
          </p:cNvPicPr>
          <p:nvPr/>
        </p:nvPicPr>
        <p:blipFill>
          <a:blip r:embed="rId5"/>
          <a:stretch>
            <a:fillRect/>
          </a:stretch>
        </p:blipFill>
        <p:spPr>
          <a:xfrm>
            <a:off x="7696729" y="2003425"/>
            <a:ext cx="4333875" cy="4629150"/>
          </a:xfrm>
          <a:prstGeom prst="rect">
            <a:avLst/>
          </a:prstGeom>
        </p:spPr>
      </p:pic>
    </p:spTree>
    <p:extLst>
      <p:ext uri="{BB962C8B-B14F-4D97-AF65-F5344CB8AC3E}">
        <p14:creationId xmlns:p14="http://schemas.microsoft.com/office/powerpoint/2010/main" val="387480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a:t>Human resources slide 8</a:t>
            </a:r>
          </a:p>
        </p:txBody>
      </p:sp>
      <p:sp>
        <p:nvSpPr>
          <p:cNvPr id="3" name="TextBox 2">
            <a:extLst>
              <a:ext uri="{FF2B5EF4-FFF2-40B4-BE49-F238E27FC236}">
                <a16:creationId xmlns:a16="http://schemas.microsoft.com/office/drawing/2014/main" id="{CE6AF7FE-5978-4B5F-90E1-044AC25EC230}"/>
              </a:ext>
            </a:extLst>
          </p:cNvPr>
          <p:cNvSpPr txBox="1"/>
          <p:nvPr/>
        </p:nvSpPr>
        <p:spPr>
          <a:xfrm>
            <a:off x="726781" y="273553"/>
            <a:ext cx="5369219" cy="405205"/>
          </a:xfrm>
          <a:prstGeom prst="rect">
            <a:avLst/>
          </a:prstGeom>
          <a:noFill/>
        </p:spPr>
        <p:txBody>
          <a:bodyPr wrap="square" lIns="0" tIns="0" rIns="0" bIns="0" rtlCol="0" anchor="t">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a:latin typeface="Segoe UI"/>
                <a:cs typeface="Segoe UI"/>
              </a:rPr>
              <a:t>Window Functions</a:t>
            </a:r>
            <a:endParaRPr lang="en-US" sz="3200"/>
          </a:p>
        </p:txBody>
      </p:sp>
      <p:pic>
        <p:nvPicPr>
          <p:cNvPr id="52" name="Picture 51" descr="A blue and purple gradient&#10;&#10;Description automatically generated">
            <a:extLst>
              <a:ext uri="{FF2B5EF4-FFF2-40B4-BE49-F238E27FC236}">
                <a16:creationId xmlns:a16="http://schemas.microsoft.com/office/drawing/2014/main" id="{E6C074B1-C96B-8002-C690-0F7524A76EEF}"/>
              </a:ext>
            </a:extLst>
          </p:cNvPr>
          <p:cNvPicPr>
            <a:picLocks noChangeAspect="1"/>
          </p:cNvPicPr>
          <p:nvPr/>
        </p:nvPicPr>
        <p:blipFill rotWithShape="1">
          <a:blip r:embed="rId3"/>
          <a:srcRect l="-127" t="6293" r="-212" b="5812"/>
          <a:stretch/>
        </p:blipFill>
        <p:spPr>
          <a:xfrm>
            <a:off x="7547429" y="-1023"/>
            <a:ext cx="4650512" cy="6880495"/>
          </a:xfrm>
          <a:prstGeom prst="rect">
            <a:avLst/>
          </a:prstGeom>
        </p:spPr>
      </p:pic>
      <p:pic>
        <p:nvPicPr>
          <p:cNvPr id="2" name="Picture 1" descr="A screen shot of a computer code&#10;&#10;Description automatically generated">
            <a:extLst>
              <a:ext uri="{FF2B5EF4-FFF2-40B4-BE49-F238E27FC236}">
                <a16:creationId xmlns:a16="http://schemas.microsoft.com/office/drawing/2014/main" id="{1D31F48B-466E-9AC5-DEBA-752C0D3B6790}"/>
              </a:ext>
            </a:extLst>
          </p:cNvPr>
          <p:cNvPicPr>
            <a:picLocks noChangeAspect="1"/>
          </p:cNvPicPr>
          <p:nvPr/>
        </p:nvPicPr>
        <p:blipFill>
          <a:blip r:embed="rId4"/>
          <a:stretch>
            <a:fillRect/>
          </a:stretch>
        </p:blipFill>
        <p:spPr>
          <a:xfrm>
            <a:off x="8009087" y="481282"/>
            <a:ext cx="3707561" cy="1524718"/>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89B4E1EB-DF27-8DB9-75BF-AD69CBC702D1}"/>
              </a:ext>
            </a:extLst>
          </p:cNvPr>
          <p:cNvPicPr>
            <a:picLocks noChangeAspect="1"/>
          </p:cNvPicPr>
          <p:nvPr/>
        </p:nvPicPr>
        <p:blipFill>
          <a:blip r:embed="rId5"/>
          <a:stretch>
            <a:fillRect/>
          </a:stretch>
        </p:blipFill>
        <p:spPr>
          <a:xfrm>
            <a:off x="7725943" y="2285102"/>
            <a:ext cx="4316982" cy="4156854"/>
          </a:xfrm>
          <a:prstGeom prst="rect">
            <a:avLst/>
          </a:prstGeom>
        </p:spPr>
      </p:pic>
      <p:grpSp>
        <p:nvGrpSpPr>
          <p:cNvPr id="8" name="Group 7">
            <a:extLst>
              <a:ext uri="{FF2B5EF4-FFF2-40B4-BE49-F238E27FC236}">
                <a16:creationId xmlns:a16="http://schemas.microsoft.com/office/drawing/2014/main" id="{0ECC0FB0-DDB8-F53B-BF90-BD8C425D7E45}"/>
              </a:ext>
            </a:extLst>
          </p:cNvPr>
          <p:cNvGrpSpPr/>
          <p:nvPr/>
        </p:nvGrpSpPr>
        <p:grpSpPr>
          <a:xfrm>
            <a:off x="722325" y="1740090"/>
            <a:ext cx="5685717" cy="3500172"/>
            <a:chOff x="722325" y="1740090"/>
            <a:chExt cx="5685717" cy="3500172"/>
          </a:xfrm>
        </p:grpSpPr>
        <p:sp>
          <p:nvSpPr>
            <p:cNvPr id="4" name="TextBox 3">
              <a:extLst>
                <a:ext uri="{FF2B5EF4-FFF2-40B4-BE49-F238E27FC236}">
                  <a16:creationId xmlns:a16="http://schemas.microsoft.com/office/drawing/2014/main" id="{171A55DA-183A-4D18-85CD-0F3BC09D5269}"/>
                </a:ext>
              </a:extLst>
            </p:cNvPr>
            <p:cNvSpPr txBox="1"/>
            <p:nvPr/>
          </p:nvSpPr>
          <p:spPr>
            <a:xfrm>
              <a:off x="722325" y="1740090"/>
              <a:ext cx="4704065" cy="246221"/>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b="1">
                  <a:latin typeface="Segoe UI"/>
                  <a:cs typeface="Segoe UI"/>
                </a:rPr>
                <a:t>LAST_VALUE()</a:t>
              </a:r>
              <a:endParaRPr lang="en-US"/>
            </a:p>
          </p:txBody>
        </p:sp>
        <p:sp>
          <p:nvSpPr>
            <p:cNvPr id="5" name="TextBox 4">
              <a:extLst>
                <a:ext uri="{FF2B5EF4-FFF2-40B4-BE49-F238E27FC236}">
                  <a16:creationId xmlns:a16="http://schemas.microsoft.com/office/drawing/2014/main" id="{11FEAF3D-6FC9-46CB-B4A4-9B8CA760AE20}"/>
                </a:ext>
              </a:extLst>
            </p:cNvPr>
            <p:cNvSpPr txBox="1"/>
            <p:nvPr/>
          </p:nvSpPr>
          <p:spPr>
            <a:xfrm>
              <a:off x="1038823" y="2195803"/>
              <a:ext cx="5369219" cy="1231106"/>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i="0">
                  <a:ea typeface="Calibri Light"/>
                  <a:cs typeface="Segoe UI"/>
                </a:rPr>
                <a:t>The window function "LAST_VALUE" will fetch a value or a column from the very last record of a partition. </a:t>
              </a:r>
            </a:p>
            <a:p>
              <a:endParaRPr lang="en-US" i="0">
                <a:ea typeface="Calibri Light"/>
              </a:endParaRPr>
            </a:p>
            <a:p>
              <a:r>
                <a:rPr lang="en-US" i="0">
                  <a:ea typeface="Calibri Light"/>
                  <a:cs typeface="Segoe UI"/>
                </a:rPr>
                <a:t>It's essentially the opposite of the FIRST_VALUE() function we just covered.</a:t>
              </a:r>
              <a:endParaRPr lang="en-US" i="0">
                <a:ea typeface="Calibri Light"/>
              </a:endParaRPr>
            </a:p>
          </p:txBody>
        </p:sp>
        <p:sp>
          <p:nvSpPr>
            <p:cNvPr id="7" name="TextBox 6">
              <a:extLst>
                <a:ext uri="{FF2B5EF4-FFF2-40B4-BE49-F238E27FC236}">
                  <a16:creationId xmlns:a16="http://schemas.microsoft.com/office/drawing/2014/main" id="{8ED7095A-11EA-5B66-E36A-F310B5DD9CDF}"/>
                </a:ext>
              </a:extLst>
            </p:cNvPr>
            <p:cNvSpPr txBox="1"/>
            <p:nvPr/>
          </p:nvSpPr>
          <p:spPr>
            <a:xfrm>
              <a:off x="1038822" y="3762934"/>
              <a:ext cx="5369219" cy="1477328"/>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i="0">
                  <a:ea typeface="Calibri Light"/>
                  <a:cs typeface="Segoe UI"/>
                </a:rPr>
                <a:t>However, when using LAST_VALUE we can see in the example to the right that it isn't doing what we want it to, in the last column its just printing out the record names and not the least expensive products.</a:t>
              </a:r>
            </a:p>
            <a:p>
              <a:endParaRPr lang="en-US" i="0">
                <a:ea typeface="Calibri Light"/>
              </a:endParaRPr>
            </a:p>
            <a:p>
              <a:r>
                <a:rPr lang="en-US" i="0">
                  <a:ea typeface="Calibri Light"/>
                  <a:cs typeface="Segoe UI"/>
                </a:rPr>
                <a:t>To fix this we need to look at frame clauses...</a:t>
              </a:r>
            </a:p>
          </p:txBody>
        </p:sp>
      </p:grpSp>
    </p:spTree>
    <p:extLst>
      <p:ext uri="{BB962C8B-B14F-4D97-AF65-F5344CB8AC3E}">
        <p14:creationId xmlns:p14="http://schemas.microsoft.com/office/powerpoint/2010/main" val="2426863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a:t>Human resources slide 8</a:t>
            </a:r>
          </a:p>
        </p:txBody>
      </p:sp>
      <p:sp>
        <p:nvSpPr>
          <p:cNvPr id="3" name="TextBox 2">
            <a:extLst>
              <a:ext uri="{FF2B5EF4-FFF2-40B4-BE49-F238E27FC236}">
                <a16:creationId xmlns:a16="http://schemas.microsoft.com/office/drawing/2014/main" id="{CE6AF7FE-5978-4B5F-90E1-044AC25EC230}"/>
              </a:ext>
            </a:extLst>
          </p:cNvPr>
          <p:cNvSpPr txBox="1"/>
          <p:nvPr/>
        </p:nvSpPr>
        <p:spPr>
          <a:xfrm>
            <a:off x="726781" y="273553"/>
            <a:ext cx="5369219" cy="405205"/>
          </a:xfrm>
          <a:prstGeom prst="rect">
            <a:avLst/>
          </a:prstGeom>
          <a:noFill/>
        </p:spPr>
        <p:txBody>
          <a:bodyPr wrap="square" lIns="0" tIns="0" rIns="0" bIns="0" rtlCol="0" anchor="t">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a:latin typeface="Segoe UI"/>
                <a:cs typeface="Segoe UI"/>
              </a:rPr>
              <a:t>Frame Clause</a:t>
            </a:r>
            <a:endParaRPr lang="en-US"/>
          </a:p>
        </p:txBody>
      </p:sp>
      <p:grpSp>
        <p:nvGrpSpPr>
          <p:cNvPr id="23" name="Group 22">
            <a:extLst>
              <a:ext uri="{FF2B5EF4-FFF2-40B4-BE49-F238E27FC236}">
                <a16:creationId xmlns:a16="http://schemas.microsoft.com/office/drawing/2014/main" id="{A60BD859-95B6-E48B-1417-AC38AE9DB66F}"/>
              </a:ext>
            </a:extLst>
          </p:cNvPr>
          <p:cNvGrpSpPr/>
          <p:nvPr/>
        </p:nvGrpSpPr>
        <p:grpSpPr>
          <a:xfrm>
            <a:off x="501004" y="1024880"/>
            <a:ext cx="5594996" cy="2196904"/>
            <a:chOff x="501004" y="1024880"/>
            <a:chExt cx="5594996" cy="2196904"/>
          </a:xfrm>
        </p:grpSpPr>
        <p:sp>
          <p:nvSpPr>
            <p:cNvPr id="4" name="TextBox 3">
              <a:extLst>
                <a:ext uri="{FF2B5EF4-FFF2-40B4-BE49-F238E27FC236}">
                  <a16:creationId xmlns:a16="http://schemas.microsoft.com/office/drawing/2014/main" id="{171A55DA-183A-4D18-85CD-0F3BC09D5269}"/>
                </a:ext>
              </a:extLst>
            </p:cNvPr>
            <p:cNvSpPr txBox="1"/>
            <p:nvPr/>
          </p:nvSpPr>
          <p:spPr>
            <a:xfrm>
              <a:off x="501004" y="1024880"/>
              <a:ext cx="4704065" cy="246221"/>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b="1">
                  <a:latin typeface="Segoe UI"/>
                  <a:cs typeface="Segoe UI"/>
                </a:rPr>
                <a:t>What is a frame and frame clause?</a:t>
              </a:r>
              <a:endParaRPr lang="en-US"/>
            </a:p>
          </p:txBody>
        </p:sp>
        <p:sp>
          <p:nvSpPr>
            <p:cNvPr id="5" name="TextBox 4">
              <a:extLst>
                <a:ext uri="{FF2B5EF4-FFF2-40B4-BE49-F238E27FC236}">
                  <a16:creationId xmlns:a16="http://schemas.microsoft.com/office/drawing/2014/main" id="{11FEAF3D-6FC9-46CB-B4A4-9B8CA760AE20}"/>
                </a:ext>
              </a:extLst>
            </p:cNvPr>
            <p:cNvSpPr txBox="1"/>
            <p:nvPr/>
          </p:nvSpPr>
          <p:spPr>
            <a:xfrm>
              <a:off x="726781" y="1498235"/>
              <a:ext cx="5369219" cy="1723549"/>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b="1" i="0">
                  <a:ea typeface="Calibri Light"/>
                  <a:cs typeface="Segoe UI"/>
                </a:rPr>
                <a:t>A frame</a:t>
              </a:r>
              <a:r>
                <a:rPr lang="en-US" i="0">
                  <a:ea typeface="Calibri Light"/>
                  <a:cs typeface="Segoe UI"/>
                </a:rPr>
                <a:t> is subset of a partition, and the </a:t>
              </a:r>
              <a:r>
                <a:rPr lang="en-US" b="1" i="0">
                  <a:ea typeface="Calibri Light"/>
                  <a:cs typeface="Segoe UI"/>
                </a:rPr>
                <a:t>frame clause</a:t>
              </a:r>
              <a:r>
                <a:rPr lang="en-US" i="0">
                  <a:ea typeface="Calibri Light"/>
                  <a:cs typeface="Segoe UI"/>
                </a:rPr>
                <a:t> specifies how to define the subset. </a:t>
              </a:r>
            </a:p>
            <a:p>
              <a:endParaRPr lang="en-US" i="0">
                <a:ea typeface="Calibri Light"/>
              </a:endParaRPr>
            </a:p>
            <a:p>
              <a:r>
                <a:rPr lang="en-US" i="0">
                  <a:ea typeface="Calibri Light"/>
                  <a:cs typeface="Segoe UI"/>
                </a:rPr>
                <a:t>The frame clause is mentioned inside the OVER() clause after the ORDER BY clause. The </a:t>
              </a:r>
              <a:r>
                <a:rPr lang="en-US" b="1" i="0">
                  <a:ea typeface="Calibri Light"/>
                  <a:cs typeface="Segoe UI"/>
                </a:rPr>
                <a:t>default frame</a:t>
              </a:r>
              <a:r>
                <a:rPr lang="en-US" i="0">
                  <a:ea typeface="Calibri Light"/>
                  <a:cs typeface="Segoe UI"/>
                </a:rPr>
                <a:t> clause is </a:t>
              </a:r>
              <a:r>
                <a:rPr lang="en-US" b="1" i="0">
                  <a:solidFill>
                    <a:srgbClr val="FF0000"/>
                  </a:solidFill>
                  <a:ea typeface="Calibri Light"/>
                  <a:cs typeface="Segoe UI"/>
                </a:rPr>
                <a:t>"range between unbounded preceding and current row"</a:t>
              </a:r>
              <a:r>
                <a:rPr lang="en-US" i="0">
                  <a:ea typeface="Calibri Light"/>
                  <a:cs typeface="Segoe UI"/>
                </a:rPr>
                <a:t>. Even if you don’t type this, an OVER() clause has this by default. (Line 5 on example one)</a:t>
              </a:r>
            </a:p>
          </p:txBody>
        </p:sp>
      </p:grpSp>
      <p:pic>
        <p:nvPicPr>
          <p:cNvPr id="52" name="Picture 51" descr="A blue and purple gradient&#10;&#10;Description automatically generated">
            <a:extLst>
              <a:ext uri="{FF2B5EF4-FFF2-40B4-BE49-F238E27FC236}">
                <a16:creationId xmlns:a16="http://schemas.microsoft.com/office/drawing/2014/main" id="{E6C074B1-C96B-8002-C690-0F7524A76EEF}"/>
              </a:ext>
            </a:extLst>
          </p:cNvPr>
          <p:cNvPicPr>
            <a:picLocks noChangeAspect="1"/>
          </p:cNvPicPr>
          <p:nvPr/>
        </p:nvPicPr>
        <p:blipFill rotWithShape="1">
          <a:blip r:embed="rId3"/>
          <a:srcRect l="-127" t="6293" r="-212" b="5812"/>
          <a:stretch/>
        </p:blipFill>
        <p:spPr>
          <a:xfrm>
            <a:off x="7547429" y="-1023"/>
            <a:ext cx="4650512" cy="6880495"/>
          </a:xfrm>
          <a:prstGeom prst="rect">
            <a:avLst/>
          </a:prstGeom>
        </p:spPr>
      </p:pic>
      <p:pic>
        <p:nvPicPr>
          <p:cNvPr id="2" name="Picture 1" descr="A screen shot of a computer code&#10;&#10;Description automatically generated">
            <a:extLst>
              <a:ext uri="{FF2B5EF4-FFF2-40B4-BE49-F238E27FC236}">
                <a16:creationId xmlns:a16="http://schemas.microsoft.com/office/drawing/2014/main" id="{F91C0FE7-2976-AA45-600C-9D67E8F91A21}"/>
              </a:ext>
            </a:extLst>
          </p:cNvPr>
          <p:cNvPicPr>
            <a:picLocks noChangeAspect="1"/>
          </p:cNvPicPr>
          <p:nvPr/>
        </p:nvPicPr>
        <p:blipFill>
          <a:blip r:embed="rId4"/>
          <a:stretch>
            <a:fillRect/>
          </a:stretch>
        </p:blipFill>
        <p:spPr>
          <a:xfrm>
            <a:off x="7643994" y="620474"/>
            <a:ext cx="4452128" cy="1332602"/>
          </a:xfrm>
          <a:prstGeom prst="rect">
            <a:avLst/>
          </a:prstGeom>
        </p:spPr>
      </p:pic>
      <p:sp>
        <p:nvSpPr>
          <p:cNvPr id="7" name="TextBox 6">
            <a:extLst>
              <a:ext uri="{FF2B5EF4-FFF2-40B4-BE49-F238E27FC236}">
                <a16:creationId xmlns:a16="http://schemas.microsoft.com/office/drawing/2014/main" id="{B00521F8-2154-3033-1F0B-AD17BC116D60}"/>
              </a:ext>
            </a:extLst>
          </p:cNvPr>
          <p:cNvSpPr txBox="1"/>
          <p:nvPr/>
        </p:nvSpPr>
        <p:spPr>
          <a:xfrm>
            <a:off x="7867002" y="274597"/>
            <a:ext cx="3772731" cy="246221"/>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b="1">
                <a:latin typeface="Segoe UI"/>
                <a:cs typeface="Segoe UI"/>
              </a:rPr>
              <a:t>Default frame clause:</a:t>
            </a:r>
            <a:endParaRPr lang="en-US" b="1">
              <a:latin typeface="Segoe UI"/>
            </a:endParaRPr>
          </a:p>
        </p:txBody>
      </p:sp>
      <p:grpSp>
        <p:nvGrpSpPr>
          <p:cNvPr id="22" name="Group 21">
            <a:extLst>
              <a:ext uri="{FF2B5EF4-FFF2-40B4-BE49-F238E27FC236}">
                <a16:creationId xmlns:a16="http://schemas.microsoft.com/office/drawing/2014/main" id="{1F7F08AF-8297-4428-B221-4277565594FC}"/>
              </a:ext>
            </a:extLst>
          </p:cNvPr>
          <p:cNvGrpSpPr/>
          <p:nvPr/>
        </p:nvGrpSpPr>
        <p:grpSpPr>
          <a:xfrm>
            <a:off x="496743" y="3424801"/>
            <a:ext cx="6720689" cy="2780250"/>
            <a:chOff x="496743" y="3424801"/>
            <a:chExt cx="6720689" cy="2780250"/>
          </a:xfrm>
        </p:grpSpPr>
        <p:sp>
          <p:nvSpPr>
            <p:cNvPr id="8" name="TextBox 7">
              <a:extLst>
                <a:ext uri="{FF2B5EF4-FFF2-40B4-BE49-F238E27FC236}">
                  <a16:creationId xmlns:a16="http://schemas.microsoft.com/office/drawing/2014/main" id="{4216E7E3-6291-66A2-3C2D-87FD2ACC967D}"/>
                </a:ext>
              </a:extLst>
            </p:cNvPr>
            <p:cNvSpPr txBox="1"/>
            <p:nvPr/>
          </p:nvSpPr>
          <p:spPr>
            <a:xfrm>
              <a:off x="611761" y="3424801"/>
              <a:ext cx="5886803" cy="307777"/>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sz="2000" b="1" i="0">
                  <a:solidFill>
                    <a:srgbClr val="000000"/>
                  </a:solidFill>
                  <a:ea typeface="Calibri Light"/>
                  <a:cs typeface="Segoe UI"/>
                </a:rPr>
                <a:t>"range between unbounded preceding and current row"</a:t>
              </a:r>
              <a:endParaRPr lang="en-US" sz="2000" i="0">
                <a:solidFill>
                  <a:srgbClr val="000000"/>
                </a:solidFill>
                <a:ea typeface="Calibri Light"/>
                <a:cs typeface="Segoe UI"/>
              </a:endParaRPr>
            </a:p>
          </p:txBody>
        </p:sp>
        <p:cxnSp>
          <p:nvCxnSpPr>
            <p:cNvPr id="9" name="Straight Arrow Connector 8">
              <a:extLst>
                <a:ext uri="{FF2B5EF4-FFF2-40B4-BE49-F238E27FC236}">
                  <a16:creationId xmlns:a16="http://schemas.microsoft.com/office/drawing/2014/main" id="{D4E119A6-F623-3AF0-26F5-C40CAB2DA1B2}"/>
                </a:ext>
              </a:extLst>
            </p:cNvPr>
            <p:cNvCxnSpPr/>
            <p:nvPr/>
          </p:nvCxnSpPr>
          <p:spPr>
            <a:xfrm flipH="1" flipV="1">
              <a:off x="902899" y="3771182"/>
              <a:ext cx="77637" cy="566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06C8BCA-5B95-061C-5E39-45B9E4961FB4}"/>
                </a:ext>
              </a:extLst>
            </p:cNvPr>
            <p:cNvSpPr txBox="1"/>
            <p:nvPr/>
          </p:nvSpPr>
          <p:spPr>
            <a:xfrm>
              <a:off x="496743" y="4359330"/>
              <a:ext cx="1702992" cy="1231106"/>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i="0">
                  <a:ea typeface="Calibri Light"/>
                  <a:cs typeface="Segoe UI"/>
                </a:rPr>
                <a:t>The </a:t>
              </a:r>
              <a:r>
                <a:rPr lang="en-US" b="1" i="0">
                  <a:ea typeface="Calibri Light"/>
                  <a:cs typeface="Segoe UI"/>
                </a:rPr>
                <a:t>RANGE</a:t>
              </a:r>
              <a:r>
                <a:rPr lang="en-US" i="0">
                  <a:ea typeface="Calibri Light"/>
                  <a:cs typeface="Segoe UI"/>
                </a:rPr>
                <a:t> is defining the range of values that the window function needs to consider</a:t>
              </a:r>
            </a:p>
          </p:txBody>
        </p:sp>
        <p:sp>
          <p:nvSpPr>
            <p:cNvPr id="12" name="TextBox 11">
              <a:extLst>
                <a:ext uri="{FF2B5EF4-FFF2-40B4-BE49-F238E27FC236}">
                  <a16:creationId xmlns:a16="http://schemas.microsoft.com/office/drawing/2014/main" id="{B7DB524C-301A-A26A-BFB5-AFADC71500B4}"/>
                </a:ext>
              </a:extLst>
            </p:cNvPr>
            <p:cNvSpPr txBox="1"/>
            <p:nvPr/>
          </p:nvSpPr>
          <p:spPr>
            <a:xfrm>
              <a:off x="2092629" y="5466387"/>
              <a:ext cx="2651897" cy="738664"/>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b="1" i="0">
                  <a:ea typeface="Calibri Light"/>
                  <a:cs typeface="Segoe UI"/>
                </a:rPr>
                <a:t>UNBOUNDED</a:t>
              </a:r>
              <a:r>
                <a:rPr lang="en-US" i="0">
                  <a:ea typeface="Calibri Light"/>
                  <a:cs typeface="Segoe UI"/>
                </a:rPr>
                <a:t> is telling the function to start from the very first row of the partition</a:t>
              </a:r>
            </a:p>
          </p:txBody>
        </p:sp>
        <p:sp>
          <p:nvSpPr>
            <p:cNvPr id="13" name="TextBox 12">
              <a:extLst>
                <a:ext uri="{FF2B5EF4-FFF2-40B4-BE49-F238E27FC236}">
                  <a16:creationId xmlns:a16="http://schemas.microsoft.com/office/drawing/2014/main" id="{87A53D4F-D162-A3A9-62BD-0D72BE7627DA}"/>
                </a:ext>
              </a:extLst>
            </p:cNvPr>
            <p:cNvSpPr txBox="1"/>
            <p:nvPr/>
          </p:nvSpPr>
          <p:spPr>
            <a:xfrm>
              <a:off x="3041535" y="4359329"/>
              <a:ext cx="2479369" cy="738664"/>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b="1" i="0">
                  <a:ea typeface="Calibri Light"/>
                  <a:cs typeface="Segoe UI"/>
                </a:rPr>
                <a:t>PRECEDING</a:t>
              </a:r>
              <a:r>
                <a:rPr lang="en-US" i="0">
                  <a:ea typeface="Calibri Light"/>
                  <a:cs typeface="Segoe UI"/>
                </a:rPr>
                <a:t> is telling the function to look at the rows preceding the current row</a:t>
              </a:r>
            </a:p>
          </p:txBody>
        </p:sp>
        <p:cxnSp>
          <p:nvCxnSpPr>
            <p:cNvPr id="14" name="Straight Arrow Connector 13">
              <a:extLst>
                <a:ext uri="{FF2B5EF4-FFF2-40B4-BE49-F238E27FC236}">
                  <a16:creationId xmlns:a16="http://schemas.microsoft.com/office/drawing/2014/main" id="{E9510C0E-40DB-4EF3-C826-703EBAD3D0B4}"/>
                </a:ext>
              </a:extLst>
            </p:cNvPr>
            <p:cNvCxnSpPr>
              <a:cxnSpLocks/>
            </p:cNvCxnSpPr>
            <p:nvPr/>
          </p:nvCxnSpPr>
          <p:spPr>
            <a:xfrm flipV="1">
              <a:off x="2461403" y="3771182"/>
              <a:ext cx="310552" cy="16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4BE9B93-CDEF-32FC-82FB-E7F72F8FBC5F}"/>
                </a:ext>
              </a:extLst>
            </p:cNvPr>
            <p:cNvCxnSpPr>
              <a:cxnSpLocks/>
            </p:cNvCxnSpPr>
            <p:nvPr/>
          </p:nvCxnSpPr>
          <p:spPr>
            <a:xfrm flipH="1" flipV="1">
              <a:off x="4137804" y="3771182"/>
              <a:ext cx="77637" cy="566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7E679ED-E9F1-B345-C6EB-B7EA69DD6EBB}"/>
                </a:ext>
              </a:extLst>
            </p:cNvPr>
            <p:cNvSpPr txBox="1"/>
            <p:nvPr/>
          </p:nvSpPr>
          <p:spPr>
            <a:xfrm>
              <a:off x="4738063" y="5452008"/>
              <a:ext cx="2479369" cy="738664"/>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b="1" i="0">
                  <a:ea typeface="Calibri Light"/>
                  <a:cs typeface="Segoe UI"/>
                </a:rPr>
                <a:t>CURRENT ROW</a:t>
              </a:r>
              <a:r>
                <a:rPr lang="en-US" i="0">
                  <a:ea typeface="Calibri Light"/>
                  <a:cs typeface="Segoe UI"/>
                </a:rPr>
                <a:t> is telling the function to also consider the current row</a:t>
              </a:r>
            </a:p>
          </p:txBody>
        </p:sp>
        <p:cxnSp>
          <p:nvCxnSpPr>
            <p:cNvPr id="17" name="Straight Arrow Connector 16">
              <a:extLst>
                <a:ext uri="{FF2B5EF4-FFF2-40B4-BE49-F238E27FC236}">
                  <a16:creationId xmlns:a16="http://schemas.microsoft.com/office/drawing/2014/main" id="{3C441F2C-A8DC-D440-DDB0-C299F4DCB0A3}"/>
                </a:ext>
              </a:extLst>
            </p:cNvPr>
            <p:cNvCxnSpPr>
              <a:cxnSpLocks/>
            </p:cNvCxnSpPr>
            <p:nvPr/>
          </p:nvCxnSpPr>
          <p:spPr>
            <a:xfrm flipH="1" flipV="1">
              <a:off x="5604295" y="3742427"/>
              <a:ext cx="465825" cy="1601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A screenshot of a computer code&#10;&#10;Description automatically generated">
            <a:extLst>
              <a:ext uri="{FF2B5EF4-FFF2-40B4-BE49-F238E27FC236}">
                <a16:creationId xmlns:a16="http://schemas.microsoft.com/office/drawing/2014/main" id="{D535E8DB-41A6-5192-7A94-6F478E018BDE}"/>
              </a:ext>
            </a:extLst>
          </p:cNvPr>
          <p:cNvPicPr>
            <a:picLocks noChangeAspect="1"/>
          </p:cNvPicPr>
          <p:nvPr/>
        </p:nvPicPr>
        <p:blipFill>
          <a:blip r:embed="rId5"/>
          <a:stretch>
            <a:fillRect/>
          </a:stretch>
        </p:blipFill>
        <p:spPr>
          <a:xfrm>
            <a:off x="7703299" y="2398773"/>
            <a:ext cx="4319139" cy="1341588"/>
          </a:xfrm>
          <a:prstGeom prst="rect">
            <a:avLst/>
          </a:prstGeom>
        </p:spPr>
      </p:pic>
      <p:pic>
        <p:nvPicPr>
          <p:cNvPr id="19" name="Picture 18" descr="A screenshot of a computer code&#10;&#10;Description automatically generated">
            <a:extLst>
              <a:ext uri="{FF2B5EF4-FFF2-40B4-BE49-F238E27FC236}">
                <a16:creationId xmlns:a16="http://schemas.microsoft.com/office/drawing/2014/main" id="{53C7EBB5-5114-BAC2-FEA0-A3A5358068A5}"/>
              </a:ext>
            </a:extLst>
          </p:cNvPr>
          <p:cNvPicPr>
            <a:picLocks noChangeAspect="1"/>
          </p:cNvPicPr>
          <p:nvPr/>
        </p:nvPicPr>
        <p:blipFill>
          <a:blip r:embed="rId6"/>
          <a:stretch>
            <a:fillRect/>
          </a:stretch>
        </p:blipFill>
        <p:spPr>
          <a:xfrm>
            <a:off x="7717227" y="3946316"/>
            <a:ext cx="4320037" cy="1236992"/>
          </a:xfrm>
          <a:prstGeom prst="rect">
            <a:avLst/>
          </a:prstGeom>
        </p:spPr>
      </p:pic>
      <p:pic>
        <p:nvPicPr>
          <p:cNvPr id="20" name="Picture 19" descr="A screen shot of a computer code&#10;&#10;Description automatically generated">
            <a:extLst>
              <a:ext uri="{FF2B5EF4-FFF2-40B4-BE49-F238E27FC236}">
                <a16:creationId xmlns:a16="http://schemas.microsoft.com/office/drawing/2014/main" id="{5023B623-7433-FA9F-F6B3-DCC428E36536}"/>
              </a:ext>
            </a:extLst>
          </p:cNvPr>
          <p:cNvPicPr>
            <a:picLocks noChangeAspect="1"/>
          </p:cNvPicPr>
          <p:nvPr/>
        </p:nvPicPr>
        <p:blipFill>
          <a:blip r:embed="rId7"/>
          <a:stretch>
            <a:fillRect/>
          </a:stretch>
        </p:blipFill>
        <p:spPr>
          <a:xfrm>
            <a:off x="7939177" y="5369674"/>
            <a:ext cx="3962400" cy="1438275"/>
          </a:xfrm>
          <a:prstGeom prst="rect">
            <a:avLst/>
          </a:prstGeom>
        </p:spPr>
      </p:pic>
      <p:sp>
        <p:nvSpPr>
          <p:cNvPr id="21" name="TextBox 20">
            <a:extLst>
              <a:ext uri="{FF2B5EF4-FFF2-40B4-BE49-F238E27FC236}">
                <a16:creationId xmlns:a16="http://schemas.microsoft.com/office/drawing/2014/main" id="{A469F43A-0F62-B1C9-D3F9-E237D108EE0D}"/>
              </a:ext>
            </a:extLst>
          </p:cNvPr>
          <p:cNvSpPr txBox="1"/>
          <p:nvPr/>
        </p:nvSpPr>
        <p:spPr>
          <a:xfrm>
            <a:off x="7723228" y="2114898"/>
            <a:ext cx="3772731" cy="246221"/>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b="1">
                <a:latin typeface="Segoe UI"/>
                <a:cs typeface="Segoe UI"/>
              </a:rPr>
              <a:t>Some other frame clauses:</a:t>
            </a:r>
            <a:endParaRPr lang="en-US" b="1">
              <a:latin typeface="Segoe UI"/>
            </a:endParaRPr>
          </a:p>
        </p:txBody>
      </p:sp>
    </p:spTree>
    <p:extLst>
      <p:ext uri="{BB962C8B-B14F-4D97-AF65-F5344CB8AC3E}">
        <p14:creationId xmlns:p14="http://schemas.microsoft.com/office/powerpoint/2010/main" val="754413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a:t>Human resources slide 8</a:t>
            </a:r>
          </a:p>
        </p:txBody>
      </p:sp>
      <p:sp>
        <p:nvSpPr>
          <p:cNvPr id="3" name="TextBox 2">
            <a:extLst>
              <a:ext uri="{FF2B5EF4-FFF2-40B4-BE49-F238E27FC236}">
                <a16:creationId xmlns:a16="http://schemas.microsoft.com/office/drawing/2014/main" id="{CE6AF7FE-5978-4B5F-90E1-044AC25EC230}"/>
              </a:ext>
            </a:extLst>
          </p:cNvPr>
          <p:cNvSpPr txBox="1"/>
          <p:nvPr/>
        </p:nvSpPr>
        <p:spPr>
          <a:xfrm>
            <a:off x="726781" y="273553"/>
            <a:ext cx="5369219" cy="405205"/>
          </a:xfrm>
          <a:prstGeom prst="rect">
            <a:avLst/>
          </a:prstGeom>
          <a:noFill/>
        </p:spPr>
        <p:txBody>
          <a:bodyPr wrap="square" lIns="0" tIns="0" rIns="0" bIns="0" rtlCol="0" anchor="t">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a:latin typeface="Segoe UI"/>
                <a:cs typeface="Segoe UI"/>
              </a:rPr>
              <a:t>Window Functions</a:t>
            </a:r>
            <a:endParaRPr lang="en-US" sz="3200"/>
          </a:p>
        </p:txBody>
      </p:sp>
      <p:pic>
        <p:nvPicPr>
          <p:cNvPr id="52" name="Picture 51" descr="A blue and purple gradient&#10;&#10;Description automatically generated">
            <a:extLst>
              <a:ext uri="{FF2B5EF4-FFF2-40B4-BE49-F238E27FC236}">
                <a16:creationId xmlns:a16="http://schemas.microsoft.com/office/drawing/2014/main" id="{E6C074B1-C96B-8002-C690-0F7524A76EEF}"/>
              </a:ext>
            </a:extLst>
          </p:cNvPr>
          <p:cNvPicPr>
            <a:picLocks noChangeAspect="1"/>
          </p:cNvPicPr>
          <p:nvPr/>
        </p:nvPicPr>
        <p:blipFill rotWithShape="1">
          <a:blip r:embed="rId3"/>
          <a:srcRect l="-127" t="6293" r="-212" b="5812"/>
          <a:stretch/>
        </p:blipFill>
        <p:spPr>
          <a:xfrm>
            <a:off x="7547429" y="-1023"/>
            <a:ext cx="4650512" cy="6880495"/>
          </a:xfrm>
          <a:prstGeom prst="rect">
            <a:avLst/>
          </a:prstGeom>
        </p:spPr>
      </p:pic>
      <p:grpSp>
        <p:nvGrpSpPr>
          <p:cNvPr id="18" name="Group 17">
            <a:extLst>
              <a:ext uri="{FF2B5EF4-FFF2-40B4-BE49-F238E27FC236}">
                <a16:creationId xmlns:a16="http://schemas.microsoft.com/office/drawing/2014/main" id="{41B51E55-DE8C-D4EC-FEDC-FC5D924D7D87}"/>
              </a:ext>
            </a:extLst>
          </p:cNvPr>
          <p:cNvGrpSpPr/>
          <p:nvPr/>
        </p:nvGrpSpPr>
        <p:grpSpPr>
          <a:xfrm>
            <a:off x="722325" y="891826"/>
            <a:ext cx="6404584" cy="3895584"/>
            <a:chOff x="722325" y="891826"/>
            <a:chExt cx="6404584" cy="3895584"/>
          </a:xfrm>
        </p:grpSpPr>
        <p:sp>
          <p:nvSpPr>
            <p:cNvPr id="4" name="TextBox 3">
              <a:extLst>
                <a:ext uri="{FF2B5EF4-FFF2-40B4-BE49-F238E27FC236}">
                  <a16:creationId xmlns:a16="http://schemas.microsoft.com/office/drawing/2014/main" id="{171A55DA-183A-4D18-85CD-0F3BC09D5269}"/>
                </a:ext>
              </a:extLst>
            </p:cNvPr>
            <p:cNvSpPr txBox="1"/>
            <p:nvPr/>
          </p:nvSpPr>
          <p:spPr>
            <a:xfrm>
              <a:off x="722325" y="891826"/>
              <a:ext cx="4704065" cy="246221"/>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b="1">
                  <a:latin typeface="Segoe UI"/>
                  <a:cs typeface="Segoe UI"/>
                </a:rPr>
                <a:t>LAST_VALUE() with frame clause</a:t>
              </a:r>
              <a:endParaRPr lang="en-US"/>
            </a:p>
          </p:txBody>
        </p:sp>
        <p:sp>
          <p:nvSpPr>
            <p:cNvPr id="5" name="TextBox 4">
              <a:extLst>
                <a:ext uri="{FF2B5EF4-FFF2-40B4-BE49-F238E27FC236}">
                  <a16:creationId xmlns:a16="http://schemas.microsoft.com/office/drawing/2014/main" id="{11FEAF3D-6FC9-46CB-B4A4-9B8CA760AE20}"/>
                </a:ext>
              </a:extLst>
            </p:cNvPr>
            <p:cNvSpPr txBox="1"/>
            <p:nvPr/>
          </p:nvSpPr>
          <p:spPr>
            <a:xfrm>
              <a:off x="837540" y="1232519"/>
              <a:ext cx="6289369" cy="984885"/>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i="0">
                  <a:ea typeface="Calibri Light"/>
                  <a:cs typeface="Segoe UI"/>
                </a:rPr>
                <a:t>The main issue we had before was that </a:t>
              </a:r>
              <a:r>
                <a:rPr lang="en-US" b="1" i="0">
                  <a:solidFill>
                    <a:srgbClr val="FF0000"/>
                  </a:solidFill>
                  <a:ea typeface="Calibri Light"/>
                  <a:cs typeface="Segoe UI"/>
                </a:rPr>
                <a:t>LAST_VALUE()</a:t>
              </a:r>
              <a:r>
                <a:rPr lang="en-US" i="0">
                  <a:ea typeface="Calibri Light"/>
                  <a:cs typeface="Segoe UI"/>
                </a:rPr>
                <a:t> did not have access to all the records of the partition. To fix this we must modify the frame clause so that it does have access from the beginning of the partition to the end of the partition.</a:t>
              </a:r>
            </a:p>
          </p:txBody>
        </p:sp>
        <p:sp>
          <p:nvSpPr>
            <p:cNvPr id="7" name="TextBox 6">
              <a:extLst>
                <a:ext uri="{FF2B5EF4-FFF2-40B4-BE49-F238E27FC236}">
                  <a16:creationId xmlns:a16="http://schemas.microsoft.com/office/drawing/2014/main" id="{8ED7095A-11EA-5B66-E36A-F310B5DD9CDF}"/>
                </a:ext>
              </a:extLst>
            </p:cNvPr>
            <p:cNvSpPr txBox="1"/>
            <p:nvPr/>
          </p:nvSpPr>
          <p:spPr>
            <a:xfrm>
              <a:off x="837538" y="2325197"/>
              <a:ext cx="6289369" cy="2462213"/>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i="0">
                  <a:ea typeface="Calibri Light"/>
                  <a:cs typeface="Segoe UI"/>
                </a:rPr>
                <a:t>To do this we change the "CURRENT ROW" to</a:t>
              </a:r>
              <a:r>
                <a:rPr lang="en-US" b="1" i="0">
                  <a:solidFill>
                    <a:srgbClr val="FF0000"/>
                  </a:solidFill>
                  <a:ea typeface="Calibri Light"/>
                  <a:cs typeface="Segoe UI"/>
                </a:rPr>
                <a:t> "UNBOUNDED FOLLOWING"</a:t>
              </a:r>
              <a:r>
                <a:rPr lang="en-US" i="0">
                  <a:ea typeface="Calibri Light"/>
                  <a:cs typeface="Segoe UI"/>
                </a:rPr>
                <a:t> and essentially what it does now is that it will look at all the records after the current row as well as the ones before it.</a:t>
              </a:r>
            </a:p>
            <a:p>
              <a:endParaRPr lang="en-US" i="0">
                <a:ea typeface="Calibri Light"/>
              </a:endParaRPr>
            </a:p>
            <a:p>
              <a:r>
                <a:rPr lang="en-US" i="0">
                  <a:ea typeface="Calibri Light"/>
                  <a:cs typeface="Segoe UI"/>
                </a:rPr>
                <a:t>And as we can see in the example, we now have the lease expensive product for every category showing. We can also use </a:t>
              </a:r>
              <a:r>
                <a:rPr lang="en-US" b="1" i="0">
                  <a:solidFill>
                    <a:srgbClr val="FF0000"/>
                  </a:solidFill>
                  <a:ea typeface="Calibri Light"/>
                  <a:cs typeface="Segoe UI"/>
                </a:rPr>
                <a:t>ROWS</a:t>
              </a:r>
              <a:r>
                <a:rPr lang="en-US" i="0">
                  <a:ea typeface="Calibri Light"/>
                  <a:cs typeface="Segoe UI"/>
                </a:rPr>
                <a:t> instead of RANGE but when we have duplicate values (such as products with the same price), RANGE will look at the whole category and use the first product with the same price whilst ROWS  will go row by row and print the newest value even if it has the same price. (bottom right example)(used current row)</a:t>
              </a:r>
              <a:endParaRPr lang="en-US" i="0">
                <a:ea typeface="Calibri Light"/>
              </a:endParaRPr>
            </a:p>
          </p:txBody>
        </p:sp>
      </p:grpSp>
      <p:pic>
        <p:nvPicPr>
          <p:cNvPr id="9" name="Picture 8" descr="A screenshot of a computer&#10;&#10;Description automatically generated">
            <a:extLst>
              <a:ext uri="{FF2B5EF4-FFF2-40B4-BE49-F238E27FC236}">
                <a16:creationId xmlns:a16="http://schemas.microsoft.com/office/drawing/2014/main" id="{C5598BD7-1640-37B7-BCA2-39C5FAFEF91C}"/>
              </a:ext>
            </a:extLst>
          </p:cNvPr>
          <p:cNvPicPr>
            <a:picLocks noChangeAspect="1"/>
          </p:cNvPicPr>
          <p:nvPr/>
        </p:nvPicPr>
        <p:blipFill>
          <a:blip r:embed="rId4"/>
          <a:stretch>
            <a:fillRect/>
          </a:stretch>
        </p:blipFill>
        <p:spPr>
          <a:xfrm>
            <a:off x="7907996" y="362129"/>
            <a:ext cx="3938498" cy="3948382"/>
          </a:xfrm>
          <a:prstGeom prst="rect">
            <a:avLst/>
          </a:prstGeom>
        </p:spPr>
      </p:pic>
      <p:grpSp>
        <p:nvGrpSpPr>
          <p:cNvPr id="15" name="Group 14">
            <a:extLst>
              <a:ext uri="{FF2B5EF4-FFF2-40B4-BE49-F238E27FC236}">
                <a16:creationId xmlns:a16="http://schemas.microsoft.com/office/drawing/2014/main" id="{F77A7E76-D1D1-08D7-62B8-01206E90F001}"/>
              </a:ext>
            </a:extLst>
          </p:cNvPr>
          <p:cNvGrpSpPr/>
          <p:nvPr/>
        </p:nvGrpSpPr>
        <p:grpSpPr>
          <a:xfrm>
            <a:off x="720486" y="4661256"/>
            <a:ext cx="6338796" cy="2007322"/>
            <a:chOff x="720486" y="4186803"/>
            <a:chExt cx="6338796" cy="2007322"/>
          </a:xfrm>
        </p:grpSpPr>
        <p:pic>
          <p:nvPicPr>
            <p:cNvPr id="8" name="Picture 7" descr="A screenshot of a computer code&#10;&#10;Description automatically generated">
              <a:extLst>
                <a:ext uri="{FF2B5EF4-FFF2-40B4-BE49-F238E27FC236}">
                  <a16:creationId xmlns:a16="http://schemas.microsoft.com/office/drawing/2014/main" id="{8D36D5DE-AE85-866D-8DD9-E7C00172B838}"/>
                </a:ext>
              </a:extLst>
            </p:cNvPr>
            <p:cNvPicPr>
              <a:picLocks noChangeAspect="1"/>
            </p:cNvPicPr>
            <p:nvPr/>
          </p:nvPicPr>
          <p:blipFill>
            <a:blip r:embed="rId5"/>
            <a:stretch>
              <a:fillRect/>
            </a:stretch>
          </p:blipFill>
          <p:spPr>
            <a:xfrm>
              <a:off x="720486" y="4315724"/>
              <a:ext cx="6121519" cy="1878401"/>
            </a:xfrm>
            <a:prstGeom prst="rect">
              <a:avLst/>
            </a:prstGeom>
          </p:spPr>
        </p:pic>
        <p:cxnSp>
          <p:nvCxnSpPr>
            <p:cNvPr id="11" name="Straight Arrow Connector 10">
              <a:extLst>
                <a:ext uri="{FF2B5EF4-FFF2-40B4-BE49-F238E27FC236}">
                  <a16:creationId xmlns:a16="http://schemas.microsoft.com/office/drawing/2014/main" id="{0E002CE5-53FC-8495-725B-FA3B7148050B}"/>
                </a:ext>
              </a:extLst>
            </p:cNvPr>
            <p:cNvCxnSpPr/>
            <p:nvPr/>
          </p:nvCxnSpPr>
          <p:spPr>
            <a:xfrm flipH="1">
              <a:off x="5690560" y="4711462"/>
              <a:ext cx="437071" cy="626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65A2D33-76AC-4147-2201-E965CFABE13C}"/>
                </a:ext>
              </a:extLst>
            </p:cNvPr>
            <p:cNvSpPr txBox="1"/>
            <p:nvPr/>
          </p:nvSpPr>
          <p:spPr>
            <a:xfrm>
              <a:off x="5126252" y="4186803"/>
              <a:ext cx="1933030" cy="492443"/>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b="1" i="0">
                  <a:ea typeface="Calibri Light"/>
                  <a:cs typeface="Segoe UI"/>
                </a:rPr>
                <a:t>UNBOUNDED can mean to the end or beginning</a:t>
              </a:r>
              <a:endParaRPr lang="en-US" i="0" err="1">
                <a:ea typeface="Calibri Light"/>
                <a:cs typeface="Segoe UI"/>
              </a:endParaRPr>
            </a:p>
          </p:txBody>
        </p:sp>
        <p:cxnSp>
          <p:nvCxnSpPr>
            <p:cNvPr id="14" name="Straight Arrow Connector 13">
              <a:extLst>
                <a:ext uri="{FF2B5EF4-FFF2-40B4-BE49-F238E27FC236}">
                  <a16:creationId xmlns:a16="http://schemas.microsoft.com/office/drawing/2014/main" id="{522E3B45-55E5-D32C-A9FB-D90C7173D79B}"/>
                </a:ext>
              </a:extLst>
            </p:cNvPr>
            <p:cNvCxnSpPr>
              <a:cxnSpLocks/>
            </p:cNvCxnSpPr>
            <p:nvPr/>
          </p:nvCxnSpPr>
          <p:spPr>
            <a:xfrm flipH="1">
              <a:off x="3893390" y="4740216"/>
              <a:ext cx="1515373" cy="569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17" name="Picture 16" descr="A screenshot of a computer&#10;&#10;Description automatically generated">
            <a:extLst>
              <a:ext uri="{FF2B5EF4-FFF2-40B4-BE49-F238E27FC236}">
                <a16:creationId xmlns:a16="http://schemas.microsoft.com/office/drawing/2014/main" id="{322AC8E8-DD99-96AE-9952-83C4D4F22B52}"/>
              </a:ext>
            </a:extLst>
          </p:cNvPr>
          <p:cNvPicPr>
            <a:picLocks noChangeAspect="1"/>
          </p:cNvPicPr>
          <p:nvPr/>
        </p:nvPicPr>
        <p:blipFill>
          <a:blip r:embed="rId6"/>
          <a:stretch>
            <a:fillRect/>
          </a:stretch>
        </p:blipFill>
        <p:spPr>
          <a:xfrm>
            <a:off x="7695930" y="4661949"/>
            <a:ext cx="4333875" cy="1933575"/>
          </a:xfrm>
          <a:prstGeom prst="rect">
            <a:avLst/>
          </a:prstGeom>
        </p:spPr>
      </p:pic>
    </p:spTree>
    <p:extLst>
      <p:ext uri="{BB962C8B-B14F-4D97-AF65-F5344CB8AC3E}">
        <p14:creationId xmlns:p14="http://schemas.microsoft.com/office/powerpoint/2010/main" val="7094584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a:t>Human resources slide 8</a:t>
            </a:r>
          </a:p>
        </p:txBody>
      </p:sp>
      <p:sp>
        <p:nvSpPr>
          <p:cNvPr id="3" name="TextBox 2">
            <a:extLst>
              <a:ext uri="{FF2B5EF4-FFF2-40B4-BE49-F238E27FC236}">
                <a16:creationId xmlns:a16="http://schemas.microsoft.com/office/drawing/2014/main" id="{CE6AF7FE-5978-4B5F-90E1-044AC25EC230}"/>
              </a:ext>
            </a:extLst>
          </p:cNvPr>
          <p:cNvSpPr txBox="1"/>
          <p:nvPr/>
        </p:nvSpPr>
        <p:spPr>
          <a:xfrm>
            <a:off x="726781" y="273553"/>
            <a:ext cx="5369219" cy="405205"/>
          </a:xfrm>
          <a:prstGeom prst="rect">
            <a:avLst/>
          </a:prstGeom>
          <a:noFill/>
        </p:spPr>
        <p:txBody>
          <a:bodyPr wrap="square" lIns="0" tIns="0" rIns="0" bIns="0" rtlCol="0" anchor="t">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a:latin typeface="Segoe UI"/>
                <a:cs typeface="Segoe UI"/>
              </a:rPr>
              <a:t>Window Functions</a:t>
            </a:r>
            <a:endParaRPr lang="en-US" sz="3200"/>
          </a:p>
        </p:txBody>
      </p:sp>
      <p:grpSp>
        <p:nvGrpSpPr>
          <p:cNvPr id="10" name="Group 9">
            <a:extLst>
              <a:ext uri="{FF2B5EF4-FFF2-40B4-BE49-F238E27FC236}">
                <a16:creationId xmlns:a16="http://schemas.microsoft.com/office/drawing/2014/main" id="{BE3EF85D-0D87-73BA-1E0C-5729D9829899}"/>
              </a:ext>
            </a:extLst>
          </p:cNvPr>
          <p:cNvGrpSpPr/>
          <p:nvPr/>
        </p:nvGrpSpPr>
        <p:grpSpPr>
          <a:xfrm>
            <a:off x="722325" y="1423789"/>
            <a:ext cx="6404584" cy="1539432"/>
            <a:chOff x="722325" y="1423789"/>
            <a:chExt cx="6404584" cy="1539432"/>
          </a:xfrm>
        </p:grpSpPr>
        <p:sp>
          <p:nvSpPr>
            <p:cNvPr id="4" name="TextBox 3">
              <a:extLst>
                <a:ext uri="{FF2B5EF4-FFF2-40B4-BE49-F238E27FC236}">
                  <a16:creationId xmlns:a16="http://schemas.microsoft.com/office/drawing/2014/main" id="{171A55DA-183A-4D18-85CD-0F3BC09D5269}"/>
                </a:ext>
              </a:extLst>
            </p:cNvPr>
            <p:cNvSpPr txBox="1"/>
            <p:nvPr/>
          </p:nvSpPr>
          <p:spPr>
            <a:xfrm>
              <a:off x="722325" y="1423789"/>
              <a:ext cx="4704065" cy="246221"/>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b="1">
                  <a:latin typeface="Segoe UI"/>
                  <a:cs typeface="Segoe UI"/>
                </a:rPr>
                <a:t>An alternative way of writing window functions</a:t>
              </a:r>
              <a:endParaRPr lang="en-US"/>
            </a:p>
          </p:txBody>
        </p:sp>
        <p:sp>
          <p:nvSpPr>
            <p:cNvPr id="5" name="TextBox 4">
              <a:extLst>
                <a:ext uri="{FF2B5EF4-FFF2-40B4-BE49-F238E27FC236}">
                  <a16:creationId xmlns:a16="http://schemas.microsoft.com/office/drawing/2014/main" id="{11FEAF3D-6FC9-46CB-B4A4-9B8CA760AE20}"/>
                </a:ext>
              </a:extLst>
            </p:cNvPr>
            <p:cNvSpPr txBox="1"/>
            <p:nvPr/>
          </p:nvSpPr>
          <p:spPr>
            <a:xfrm>
              <a:off x="837540" y="2224557"/>
              <a:ext cx="6289369" cy="738664"/>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i="0">
                  <a:ea typeface="Calibri Light"/>
                  <a:cs typeface="Segoe UI"/>
                </a:rPr>
                <a:t>We can use the </a:t>
              </a:r>
              <a:r>
                <a:rPr lang="en-US" b="1" i="0">
                  <a:solidFill>
                    <a:srgbClr val="FF0000"/>
                  </a:solidFill>
                  <a:ea typeface="Calibri Light"/>
                  <a:cs typeface="Segoe UI"/>
                </a:rPr>
                <a:t>WINDOW()</a:t>
              </a:r>
              <a:r>
                <a:rPr lang="en-US" i="0">
                  <a:ea typeface="Calibri Light"/>
                  <a:cs typeface="Segoe UI"/>
                </a:rPr>
                <a:t> clause to put all the information we had inside the OVER() clause in one place. This is useful when we are dealing with multiple window functions and don’t want to write out duplicate code.</a:t>
              </a:r>
            </a:p>
          </p:txBody>
        </p:sp>
      </p:grpSp>
      <p:pic>
        <p:nvPicPr>
          <p:cNvPr id="52" name="Picture 51" descr="A blue and purple gradient&#10;&#10;Description automatically generated">
            <a:extLst>
              <a:ext uri="{FF2B5EF4-FFF2-40B4-BE49-F238E27FC236}">
                <a16:creationId xmlns:a16="http://schemas.microsoft.com/office/drawing/2014/main" id="{E6C074B1-C96B-8002-C690-0F7524A76EEF}"/>
              </a:ext>
            </a:extLst>
          </p:cNvPr>
          <p:cNvPicPr>
            <a:picLocks noChangeAspect="1"/>
          </p:cNvPicPr>
          <p:nvPr/>
        </p:nvPicPr>
        <p:blipFill rotWithShape="1">
          <a:blip r:embed="rId3"/>
          <a:srcRect l="-127" t="6293" r="-212" b="5812"/>
          <a:stretch/>
        </p:blipFill>
        <p:spPr>
          <a:xfrm>
            <a:off x="7547429" y="-1023"/>
            <a:ext cx="4650512" cy="6880495"/>
          </a:xfrm>
          <a:prstGeom prst="rect">
            <a:avLst/>
          </a:prstGeom>
        </p:spPr>
      </p:pic>
      <p:pic>
        <p:nvPicPr>
          <p:cNvPr id="2" name="Picture 1" descr="A screenshot of a computer code&#10;&#10;Description automatically generated">
            <a:extLst>
              <a:ext uri="{FF2B5EF4-FFF2-40B4-BE49-F238E27FC236}">
                <a16:creationId xmlns:a16="http://schemas.microsoft.com/office/drawing/2014/main" id="{33DD8A86-24F1-5033-E907-D5557E4E77B9}"/>
              </a:ext>
            </a:extLst>
          </p:cNvPr>
          <p:cNvPicPr>
            <a:picLocks noChangeAspect="1"/>
          </p:cNvPicPr>
          <p:nvPr/>
        </p:nvPicPr>
        <p:blipFill>
          <a:blip r:embed="rId4"/>
          <a:stretch>
            <a:fillRect/>
          </a:stretch>
        </p:blipFill>
        <p:spPr>
          <a:xfrm>
            <a:off x="960408" y="3549590"/>
            <a:ext cx="5771071" cy="1972933"/>
          </a:xfrm>
          <a:prstGeom prst="rect">
            <a:avLst/>
          </a:prstGeom>
        </p:spPr>
      </p:pic>
      <p:pic>
        <p:nvPicPr>
          <p:cNvPr id="6" name="Picture 5" descr="A screenshot of a cell phone list&#10;&#10;Description automatically generated">
            <a:extLst>
              <a:ext uri="{FF2B5EF4-FFF2-40B4-BE49-F238E27FC236}">
                <a16:creationId xmlns:a16="http://schemas.microsoft.com/office/drawing/2014/main" id="{B0EA9C81-B4D7-549A-E34B-C534EEEAFE68}"/>
              </a:ext>
            </a:extLst>
          </p:cNvPr>
          <p:cNvPicPr>
            <a:picLocks noChangeAspect="1"/>
          </p:cNvPicPr>
          <p:nvPr/>
        </p:nvPicPr>
        <p:blipFill>
          <a:blip r:embed="rId5"/>
          <a:stretch>
            <a:fillRect/>
          </a:stretch>
        </p:blipFill>
        <p:spPr>
          <a:xfrm>
            <a:off x="7654955" y="2577231"/>
            <a:ext cx="4430204" cy="1703538"/>
          </a:xfrm>
          <a:prstGeom prst="rect">
            <a:avLst/>
          </a:prstGeom>
        </p:spPr>
      </p:pic>
    </p:spTree>
    <p:extLst>
      <p:ext uri="{BB962C8B-B14F-4D97-AF65-F5344CB8AC3E}">
        <p14:creationId xmlns:p14="http://schemas.microsoft.com/office/powerpoint/2010/main" val="4025379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a:t>Human resources slide 8</a:t>
            </a:r>
          </a:p>
        </p:txBody>
      </p:sp>
      <p:sp>
        <p:nvSpPr>
          <p:cNvPr id="3" name="TextBox 2">
            <a:extLst>
              <a:ext uri="{FF2B5EF4-FFF2-40B4-BE49-F238E27FC236}">
                <a16:creationId xmlns:a16="http://schemas.microsoft.com/office/drawing/2014/main" id="{CE6AF7FE-5978-4B5F-90E1-044AC25EC230}"/>
              </a:ext>
            </a:extLst>
          </p:cNvPr>
          <p:cNvSpPr txBox="1"/>
          <p:nvPr/>
        </p:nvSpPr>
        <p:spPr>
          <a:xfrm>
            <a:off x="726780" y="281409"/>
            <a:ext cx="5369219" cy="405205"/>
          </a:xfrm>
          <a:prstGeom prst="rect">
            <a:avLst/>
          </a:prstGeom>
          <a:noFill/>
        </p:spPr>
        <p:txBody>
          <a:bodyPr wrap="square" lIns="0" tIns="0" rIns="0" bIns="0" rtlCol="0" anchor="t">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a:latin typeface="Segoe UI"/>
                <a:cs typeface="Segoe UI"/>
              </a:rPr>
              <a:t>Select Queries</a:t>
            </a:r>
            <a:endParaRPr lang="en-US"/>
          </a:p>
        </p:txBody>
      </p:sp>
      <p:sp>
        <p:nvSpPr>
          <p:cNvPr id="4" name="TextBox 3">
            <a:extLst>
              <a:ext uri="{FF2B5EF4-FFF2-40B4-BE49-F238E27FC236}">
                <a16:creationId xmlns:a16="http://schemas.microsoft.com/office/drawing/2014/main" id="{171A55DA-183A-4D18-85CD-0F3BC09D5269}"/>
              </a:ext>
            </a:extLst>
          </p:cNvPr>
          <p:cNvSpPr txBox="1"/>
          <p:nvPr/>
        </p:nvSpPr>
        <p:spPr>
          <a:xfrm>
            <a:off x="726781" y="1800992"/>
            <a:ext cx="2883732"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b="1">
                <a:latin typeface="Segoe UI" panose="020B0502040204020203" pitchFamily="34" charset="0"/>
              </a:rPr>
              <a:t>1. Creating a Table</a:t>
            </a:r>
          </a:p>
        </p:txBody>
      </p:sp>
      <p:sp>
        <p:nvSpPr>
          <p:cNvPr id="5" name="TextBox 4">
            <a:extLst>
              <a:ext uri="{FF2B5EF4-FFF2-40B4-BE49-F238E27FC236}">
                <a16:creationId xmlns:a16="http://schemas.microsoft.com/office/drawing/2014/main" id="{11FEAF3D-6FC9-46CB-B4A4-9B8CA760AE20}"/>
              </a:ext>
            </a:extLst>
          </p:cNvPr>
          <p:cNvSpPr txBox="1"/>
          <p:nvPr/>
        </p:nvSpPr>
        <p:spPr>
          <a:xfrm>
            <a:off x="726781" y="2274346"/>
            <a:ext cx="5369219" cy="984885"/>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i="0"/>
              <a:t>To visually express the effects of the SELECT query we can utilize a table created in SQL Workbench. The code on the right shows the commands used to create the table as well as an example code to insert data. Finally, the resulting table is presented below.</a:t>
            </a:r>
            <a:r>
              <a:rPr lang="en-GB" sz="1600">
                <a:effectLst/>
                <a:latin typeface="Aptos" panose="020B0004020202020204" pitchFamily="34" charset="0"/>
                <a:ea typeface="Times New Roman" panose="02020603050405020304" pitchFamily="18" charset="0"/>
              </a:rPr>
              <a:t> </a:t>
            </a:r>
            <a:endParaRPr lang="en-US"/>
          </a:p>
        </p:txBody>
      </p:sp>
      <p:pic>
        <p:nvPicPr>
          <p:cNvPr id="52" name="Picture 51" descr="A blue and purple gradient&#10;&#10;Description automatically generated">
            <a:extLst>
              <a:ext uri="{FF2B5EF4-FFF2-40B4-BE49-F238E27FC236}">
                <a16:creationId xmlns:a16="http://schemas.microsoft.com/office/drawing/2014/main" id="{C5AAD58D-4865-F8D9-55A8-F86A77E8C228}"/>
              </a:ext>
            </a:extLst>
          </p:cNvPr>
          <p:cNvPicPr>
            <a:picLocks noChangeAspect="1"/>
          </p:cNvPicPr>
          <p:nvPr/>
        </p:nvPicPr>
        <p:blipFill rotWithShape="1">
          <a:blip r:embed="rId3"/>
          <a:srcRect l="-127" t="6293" r="-212" b="5812"/>
          <a:stretch/>
        </p:blipFill>
        <p:spPr>
          <a:xfrm>
            <a:off x="7547429" y="-1023"/>
            <a:ext cx="4650512" cy="6880495"/>
          </a:xfrm>
          <a:prstGeom prst="rect">
            <a:avLst/>
          </a:prstGeom>
        </p:spPr>
      </p:pic>
      <p:pic>
        <p:nvPicPr>
          <p:cNvPr id="51" name="Picture 50" descr="A screenshot of a computer&#10;&#10;Description automatically generated">
            <a:extLst>
              <a:ext uri="{FF2B5EF4-FFF2-40B4-BE49-F238E27FC236}">
                <a16:creationId xmlns:a16="http://schemas.microsoft.com/office/drawing/2014/main" id="{16B9E1E4-403B-3067-2830-DB41019273C8}"/>
              </a:ext>
            </a:extLst>
          </p:cNvPr>
          <p:cNvPicPr>
            <a:picLocks noChangeAspect="1"/>
          </p:cNvPicPr>
          <p:nvPr/>
        </p:nvPicPr>
        <p:blipFill>
          <a:blip r:embed="rId4"/>
          <a:stretch>
            <a:fillRect/>
          </a:stretch>
        </p:blipFill>
        <p:spPr>
          <a:xfrm>
            <a:off x="726780" y="3718118"/>
            <a:ext cx="5267960" cy="2009775"/>
          </a:xfrm>
          <a:prstGeom prst="rect">
            <a:avLst/>
          </a:prstGeom>
        </p:spPr>
      </p:pic>
      <p:pic>
        <p:nvPicPr>
          <p:cNvPr id="56" name="Picture 55">
            <a:extLst>
              <a:ext uri="{FF2B5EF4-FFF2-40B4-BE49-F238E27FC236}">
                <a16:creationId xmlns:a16="http://schemas.microsoft.com/office/drawing/2014/main" id="{B03DD7F5-CAF3-8FBE-236D-FB2D0010F19C}"/>
              </a:ext>
            </a:extLst>
          </p:cNvPr>
          <p:cNvPicPr>
            <a:picLocks noChangeAspect="1"/>
          </p:cNvPicPr>
          <p:nvPr/>
        </p:nvPicPr>
        <p:blipFill>
          <a:blip r:embed="rId5"/>
          <a:stretch>
            <a:fillRect/>
          </a:stretch>
        </p:blipFill>
        <p:spPr>
          <a:xfrm>
            <a:off x="7972186" y="484011"/>
            <a:ext cx="3972479" cy="2648320"/>
          </a:xfrm>
          <a:prstGeom prst="rect">
            <a:avLst/>
          </a:prstGeom>
        </p:spPr>
      </p:pic>
      <p:pic>
        <p:nvPicPr>
          <p:cNvPr id="60" name="Picture 59">
            <a:extLst>
              <a:ext uri="{FF2B5EF4-FFF2-40B4-BE49-F238E27FC236}">
                <a16:creationId xmlns:a16="http://schemas.microsoft.com/office/drawing/2014/main" id="{4B16CED6-497A-B7D5-078E-D51300420945}"/>
              </a:ext>
            </a:extLst>
          </p:cNvPr>
          <p:cNvPicPr>
            <a:picLocks noChangeAspect="1"/>
          </p:cNvPicPr>
          <p:nvPr/>
        </p:nvPicPr>
        <p:blipFill>
          <a:blip r:embed="rId6"/>
          <a:stretch>
            <a:fillRect/>
          </a:stretch>
        </p:blipFill>
        <p:spPr>
          <a:xfrm>
            <a:off x="7972186" y="3627276"/>
            <a:ext cx="3696216" cy="2105319"/>
          </a:xfrm>
          <a:prstGeom prst="rect">
            <a:avLst/>
          </a:prstGeom>
        </p:spPr>
      </p:pic>
      <p:sp>
        <p:nvSpPr>
          <p:cNvPr id="61" name="TextBox 60">
            <a:extLst>
              <a:ext uri="{FF2B5EF4-FFF2-40B4-BE49-F238E27FC236}">
                <a16:creationId xmlns:a16="http://schemas.microsoft.com/office/drawing/2014/main" id="{F4EED319-7277-E34B-52A1-BD0EE0969501}"/>
              </a:ext>
            </a:extLst>
          </p:cNvPr>
          <p:cNvSpPr txBox="1"/>
          <p:nvPr/>
        </p:nvSpPr>
        <p:spPr>
          <a:xfrm>
            <a:off x="726780" y="892329"/>
            <a:ext cx="5369219" cy="984885"/>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GB" sz="1600">
                <a:effectLst/>
                <a:latin typeface="Aptos" panose="020B0004020202020204" pitchFamily="34" charset="0"/>
                <a:ea typeface="Times New Roman" panose="02020603050405020304" pitchFamily="18" charset="0"/>
              </a:rPr>
              <a:t>The select statement is used to retrieve data from a database table. This means that from a large list of data, we can utilise select to retrieve specific data.</a:t>
            </a:r>
            <a:endParaRPr lang="en-GB"/>
          </a:p>
          <a:p>
            <a:endParaRPr lang="en-US"/>
          </a:p>
        </p:txBody>
      </p:sp>
      <p:cxnSp>
        <p:nvCxnSpPr>
          <p:cNvPr id="6" name="Straight Arrow Connector 5">
            <a:extLst>
              <a:ext uri="{FF2B5EF4-FFF2-40B4-BE49-F238E27FC236}">
                <a16:creationId xmlns:a16="http://schemas.microsoft.com/office/drawing/2014/main" id="{93D92551-826E-5EC6-1E6C-D0940DE2D0D6}"/>
              </a:ext>
            </a:extLst>
          </p:cNvPr>
          <p:cNvCxnSpPr/>
          <p:nvPr/>
        </p:nvCxnSpPr>
        <p:spPr>
          <a:xfrm flipH="1">
            <a:off x="5610758" y="3957523"/>
            <a:ext cx="2296973" cy="519379"/>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53848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a:t>Human resources slide 8</a:t>
            </a:r>
          </a:p>
        </p:txBody>
      </p:sp>
      <p:sp>
        <p:nvSpPr>
          <p:cNvPr id="3" name="TextBox 2">
            <a:extLst>
              <a:ext uri="{FF2B5EF4-FFF2-40B4-BE49-F238E27FC236}">
                <a16:creationId xmlns:a16="http://schemas.microsoft.com/office/drawing/2014/main" id="{CE6AF7FE-5978-4B5F-90E1-044AC25EC230}"/>
              </a:ext>
            </a:extLst>
          </p:cNvPr>
          <p:cNvSpPr txBox="1"/>
          <p:nvPr/>
        </p:nvSpPr>
        <p:spPr>
          <a:xfrm>
            <a:off x="726781" y="273553"/>
            <a:ext cx="5369219" cy="405205"/>
          </a:xfrm>
          <a:prstGeom prst="rect">
            <a:avLst/>
          </a:prstGeom>
          <a:noFill/>
        </p:spPr>
        <p:txBody>
          <a:bodyPr wrap="square" lIns="0" tIns="0" rIns="0" bIns="0" rtlCol="0" anchor="t">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a:latin typeface="Segoe UI"/>
                <a:cs typeface="Segoe UI"/>
              </a:rPr>
              <a:t>Window Functions</a:t>
            </a:r>
            <a:endParaRPr lang="en-US" sz="3200"/>
          </a:p>
        </p:txBody>
      </p:sp>
      <p:grpSp>
        <p:nvGrpSpPr>
          <p:cNvPr id="15" name="Group 14">
            <a:extLst>
              <a:ext uri="{FF2B5EF4-FFF2-40B4-BE49-F238E27FC236}">
                <a16:creationId xmlns:a16="http://schemas.microsoft.com/office/drawing/2014/main" id="{401F6F34-CE0F-09F4-AC07-DD604DD1EE0D}"/>
              </a:ext>
            </a:extLst>
          </p:cNvPr>
          <p:cNvGrpSpPr/>
          <p:nvPr/>
        </p:nvGrpSpPr>
        <p:grpSpPr>
          <a:xfrm>
            <a:off x="722325" y="934959"/>
            <a:ext cx="6404584" cy="3121013"/>
            <a:chOff x="722325" y="934959"/>
            <a:chExt cx="6404584" cy="3121013"/>
          </a:xfrm>
        </p:grpSpPr>
        <p:sp>
          <p:nvSpPr>
            <p:cNvPr id="4" name="TextBox 3">
              <a:extLst>
                <a:ext uri="{FF2B5EF4-FFF2-40B4-BE49-F238E27FC236}">
                  <a16:creationId xmlns:a16="http://schemas.microsoft.com/office/drawing/2014/main" id="{171A55DA-183A-4D18-85CD-0F3BC09D5269}"/>
                </a:ext>
              </a:extLst>
            </p:cNvPr>
            <p:cNvSpPr txBox="1"/>
            <p:nvPr/>
          </p:nvSpPr>
          <p:spPr>
            <a:xfrm>
              <a:off x="722325" y="934959"/>
              <a:ext cx="4704065" cy="246221"/>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b="1">
                  <a:latin typeface="Segoe UI"/>
                  <a:cs typeface="Segoe UI"/>
                </a:rPr>
                <a:t>NTH_VALUE()</a:t>
              </a:r>
              <a:endParaRPr lang="en-US"/>
            </a:p>
          </p:txBody>
        </p:sp>
        <p:sp>
          <p:nvSpPr>
            <p:cNvPr id="5" name="TextBox 4">
              <a:extLst>
                <a:ext uri="{FF2B5EF4-FFF2-40B4-BE49-F238E27FC236}">
                  <a16:creationId xmlns:a16="http://schemas.microsoft.com/office/drawing/2014/main" id="{11FEAF3D-6FC9-46CB-B4A4-9B8CA760AE20}"/>
                </a:ext>
              </a:extLst>
            </p:cNvPr>
            <p:cNvSpPr txBox="1"/>
            <p:nvPr/>
          </p:nvSpPr>
          <p:spPr>
            <a:xfrm>
              <a:off x="837540" y="1347538"/>
              <a:ext cx="6289369" cy="2708434"/>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i="0">
                  <a:ea typeface="Calibri Light"/>
                  <a:cs typeface="Segoe UI"/>
                </a:rPr>
                <a:t>Similar to FIRST_VALUE() and LAST_VALUE() we use </a:t>
              </a:r>
              <a:r>
                <a:rPr lang="en-US" b="1" i="0">
                  <a:solidFill>
                    <a:srgbClr val="FF0000"/>
                  </a:solidFill>
                  <a:ea typeface="Calibri Light"/>
                  <a:cs typeface="Segoe UI"/>
                </a:rPr>
                <a:t>NTH_VALUE()</a:t>
              </a:r>
              <a:r>
                <a:rPr lang="en-US" i="0">
                  <a:ea typeface="Calibri Light"/>
                  <a:cs typeface="Segoe UI"/>
                </a:rPr>
                <a:t> to fetch values but NTH_VALUE() allows us to fetch any value from </a:t>
              </a:r>
              <a:r>
                <a:rPr lang="en-US" b="1" i="0">
                  <a:solidFill>
                    <a:srgbClr val="FF0000"/>
                  </a:solidFill>
                  <a:ea typeface="Calibri Light"/>
                  <a:cs typeface="Segoe UI"/>
                </a:rPr>
                <a:t>any position </a:t>
              </a:r>
              <a:r>
                <a:rPr lang="en-US" i="0">
                  <a:ea typeface="Calibri Light"/>
                  <a:cs typeface="Segoe UI"/>
                </a:rPr>
                <a:t>that we specify.</a:t>
              </a:r>
            </a:p>
            <a:p>
              <a:endParaRPr lang="en-US" i="0">
                <a:ea typeface="Calibri Light"/>
                <a:cs typeface="Segoe UI"/>
              </a:endParaRPr>
            </a:p>
            <a:p>
              <a:r>
                <a:rPr lang="en-US" i="0">
                  <a:ea typeface="Calibri Light"/>
                  <a:cs typeface="Segoe UI"/>
                </a:rPr>
                <a:t>We pass two arguments to NTH_VALUE(), the first being what we want printed in the column and the second being the position we want it to look at. In our example we are getting the second most expensive product, so we input "2".</a:t>
              </a:r>
            </a:p>
            <a:p>
              <a:endParaRPr lang="en-US" i="0">
                <a:ea typeface="Calibri Light"/>
                <a:cs typeface="Segoe UI"/>
              </a:endParaRPr>
            </a:p>
            <a:p>
              <a:r>
                <a:rPr lang="en-US" i="0">
                  <a:ea typeface="Calibri Light"/>
                  <a:cs typeface="Segoe UI"/>
                </a:rPr>
                <a:t>Also make sure you specify the frame clause or</a:t>
              </a:r>
            </a:p>
            <a:p>
              <a:r>
                <a:rPr lang="en-US" i="0">
                  <a:ea typeface="Calibri Light"/>
                  <a:cs typeface="Segoe UI"/>
                </a:rPr>
                <a:t>you will get loads of "null" values. </a:t>
              </a:r>
            </a:p>
          </p:txBody>
        </p:sp>
      </p:grpSp>
      <p:pic>
        <p:nvPicPr>
          <p:cNvPr id="52" name="Picture 51" descr="A blue and purple gradient&#10;&#10;Description automatically generated">
            <a:extLst>
              <a:ext uri="{FF2B5EF4-FFF2-40B4-BE49-F238E27FC236}">
                <a16:creationId xmlns:a16="http://schemas.microsoft.com/office/drawing/2014/main" id="{E6C074B1-C96B-8002-C690-0F7524A76EEF}"/>
              </a:ext>
            </a:extLst>
          </p:cNvPr>
          <p:cNvPicPr>
            <a:picLocks noChangeAspect="1"/>
          </p:cNvPicPr>
          <p:nvPr/>
        </p:nvPicPr>
        <p:blipFill rotWithShape="1">
          <a:blip r:embed="rId3"/>
          <a:srcRect l="-127" t="6293" r="-212" b="5812"/>
          <a:stretch/>
        </p:blipFill>
        <p:spPr>
          <a:xfrm>
            <a:off x="7547429" y="-1023"/>
            <a:ext cx="4650512" cy="6880495"/>
          </a:xfrm>
          <a:prstGeom prst="rect">
            <a:avLst/>
          </a:prstGeom>
        </p:spPr>
      </p:pic>
      <p:pic>
        <p:nvPicPr>
          <p:cNvPr id="8" name="Picture 7" descr="A screen shot of a cell phone list&#10;&#10;Description automatically generated">
            <a:extLst>
              <a:ext uri="{FF2B5EF4-FFF2-40B4-BE49-F238E27FC236}">
                <a16:creationId xmlns:a16="http://schemas.microsoft.com/office/drawing/2014/main" id="{C497D2F1-0B66-4A27-8D33-2F2506FE1FF2}"/>
              </a:ext>
            </a:extLst>
          </p:cNvPr>
          <p:cNvPicPr>
            <a:picLocks noChangeAspect="1"/>
          </p:cNvPicPr>
          <p:nvPr/>
        </p:nvPicPr>
        <p:blipFill>
          <a:blip r:embed="rId4"/>
          <a:stretch>
            <a:fillRect/>
          </a:stretch>
        </p:blipFill>
        <p:spPr>
          <a:xfrm>
            <a:off x="7550450" y="1751972"/>
            <a:ext cx="4639215" cy="3310926"/>
          </a:xfrm>
          <a:prstGeom prst="rect">
            <a:avLst/>
          </a:prstGeom>
        </p:spPr>
      </p:pic>
      <p:grpSp>
        <p:nvGrpSpPr>
          <p:cNvPr id="14" name="Group 13">
            <a:extLst>
              <a:ext uri="{FF2B5EF4-FFF2-40B4-BE49-F238E27FC236}">
                <a16:creationId xmlns:a16="http://schemas.microsoft.com/office/drawing/2014/main" id="{64E7E6C3-5FE3-720A-E106-14EA074A01B0}"/>
              </a:ext>
            </a:extLst>
          </p:cNvPr>
          <p:cNvGrpSpPr/>
          <p:nvPr/>
        </p:nvGrpSpPr>
        <p:grpSpPr>
          <a:xfrm>
            <a:off x="1084863" y="3424802"/>
            <a:ext cx="5586230" cy="2462366"/>
            <a:chOff x="1084863" y="3424802"/>
            <a:chExt cx="5586230" cy="2462366"/>
          </a:xfrm>
        </p:grpSpPr>
        <p:pic>
          <p:nvPicPr>
            <p:cNvPr id="7" name="Picture 6" descr="A screenshot of a computer code&#10;&#10;Description automatically generated">
              <a:extLst>
                <a:ext uri="{FF2B5EF4-FFF2-40B4-BE49-F238E27FC236}">
                  <a16:creationId xmlns:a16="http://schemas.microsoft.com/office/drawing/2014/main" id="{D65D3795-FE19-7DFF-862B-92B40CB62269}"/>
                </a:ext>
              </a:extLst>
            </p:cNvPr>
            <p:cNvPicPr>
              <a:picLocks noChangeAspect="1"/>
            </p:cNvPicPr>
            <p:nvPr/>
          </p:nvPicPr>
          <p:blipFill>
            <a:blip r:embed="rId5"/>
            <a:stretch>
              <a:fillRect/>
            </a:stretch>
          </p:blipFill>
          <p:spPr>
            <a:xfrm>
              <a:off x="1084863" y="4248868"/>
              <a:ext cx="5133975" cy="1638300"/>
            </a:xfrm>
            <a:prstGeom prst="rect">
              <a:avLst/>
            </a:prstGeom>
          </p:spPr>
        </p:pic>
        <p:cxnSp>
          <p:nvCxnSpPr>
            <p:cNvPr id="11" name="Straight Arrow Connector 10">
              <a:extLst>
                <a:ext uri="{FF2B5EF4-FFF2-40B4-BE49-F238E27FC236}">
                  <a16:creationId xmlns:a16="http://schemas.microsoft.com/office/drawing/2014/main" id="{B47EF3BC-C15B-4C53-B408-BA17058649CA}"/>
                </a:ext>
              </a:extLst>
            </p:cNvPr>
            <p:cNvCxnSpPr/>
            <p:nvPr/>
          </p:nvCxnSpPr>
          <p:spPr>
            <a:xfrm flipV="1">
              <a:off x="3049078" y="3855647"/>
              <a:ext cx="1877683" cy="1012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4FDB350-EA41-FB95-34B9-00805DE69FC0}"/>
                </a:ext>
              </a:extLst>
            </p:cNvPr>
            <p:cNvSpPr txBox="1"/>
            <p:nvPr/>
          </p:nvSpPr>
          <p:spPr>
            <a:xfrm>
              <a:off x="4968101" y="3424802"/>
              <a:ext cx="1702992" cy="738664"/>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i="0">
                  <a:ea typeface="Calibri Light"/>
                  <a:cs typeface="Segoe UI"/>
                </a:rPr>
                <a:t>Here we put what position we want to look at</a:t>
              </a:r>
              <a:endParaRPr lang="en-US"/>
            </a:p>
          </p:txBody>
        </p:sp>
      </p:grpSp>
    </p:spTree>
    <p:extLst>
      <p:ext uri="{BB962C8B-B14F-4D97-AF65-F5344CB8AC3E}">
        <p14:creationId xmlns:p14="http://schemas.microsoft.com/office/powerpoint/2010/main" val="39481649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a:t>Human resources slide 8</a:t>
            </a:r>
          </a:p>
        </p:txBody>
      </p:sp>
      <p:sp>
        <p:nvSpPr>
          <p:cNvPr id="3" name="TextBox 2">
            <a:extLst>
              <a:ext uri="{FF2B5EF4-FFF2-40B4-BE49-F238E27FC236}">
                <a16:creationId xmlns:a16="http://schemas.microsoft.com/office/drawing/2014/main" id="{CE6AF7FE-5978-4B5F-90E1-044AC25EC230}"/>
              </a:ext>
            </a:extLst>
          </p:cNvPr>
          <p:cNvSpPr txBox="1"/>
          <p:nvPr/>
        </p:nvSpPr>
        <p:spPr>
          <a:xfrm>
            <a:off x="726781" y="273553"/>
            <a:ext cx="5369219" cy="405205"/>
          </a:xfrm>
          <a:prstGeom prst="rect">
            <a:avLst/>
          </a:prstGeom>
          <a:noFill/>
        </p:spPr>
        <p:txBody>
          <a:bodyPr wrap="square" lIns="0" tIns="0" rIns="0" bIns="0" rtlCol="0" anchor="t">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a:latin typeface="Segoe UI"/>
                <a:cs typeface="Segoe UI"/>
              </a:rPr>
              <a:t>Window Functions</a:t>
            </a:r>
            <a:endParaRPr lang="en-US" sz="3200"/>
          </a:p>
        </p:txBody>
      </p:sp>
      <p:sp>
        <p:nvSpPr>
          <p:cNvPr id="4" name="TextBox 3">
            <a:extLst>
              <a:ext uri="{FF2B5EF4-FFF2-40B4-BE49-F238E27FC236}">
                <a16:creationId xmlns:a16="http://schemas.microsoft.com/office/drawing/2014/main" id="{171A55DA-183A-4D18-85CD-0F3BC09D5269}"/>
              </a:ext>
            </a:extLst>
          </p:cNvPr>
          <p:cNvSpPr txBox="1"/>
          <p:nvPr/>
        </p:nvSpPr>
        <p:spPr>
          <a:xfrm>
            <a:off x="722325" y="934959"/>
            <a:ext cx="4704065" cy="246221"/>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b="1">
                <a:latin typeface="Segoe UI"/>
                <a:cs typeface="Segoe UI"/>
              </a:rPr>
              <a:t>NTILE()</a:t>
            </a:r>
            <a:endParaRPr lang="en-US"/>
          </a:p>
        </p:txBody>
      </p:sp>
      <p:sp>
        <p:nvSpPr>
          <p:cNvPr id="5" name="TextBox 4">
            <a:extLst>
              <a:ext uri="{FF2B5EF4-FFF2-40B4-BE49-F238E27FC236}">
                <a16:creationId xmlns:a16="http://schemas.microsoft.com/office/drawing/2014/main" id="{11FEAF3D-6FC9-46CB-B4A4-9B8CA760AE20}"/>
              </a:ext>
            </a:extLst>
          </p:cNvPr>
          <p:cNvSpPr txBox="1"/>
          <p:nvPr/>
        </p:nvSpPr>
        <p:spPr>
          <a:xfrm>
            <a:off x="837540" y="1347538"/>
            <a:ext cx="6289369" cy="1477328"/>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b="1" i="0">
                <a:ea typeface="Calibri Light"/>
                <a:cs typeface="Segoe UI"/>
              </a:rPr>
              <a:t>NTILE()</a:t>
            </a:r>
            <a:r>
              <a:rPr lang="en-US" i="0">
                <a:ea typeface="Calibri Light"/>
                <a:cs typeface="Segoe UI"/>
              </a:rPr>
              <a:t> can be used to group together data within your partition and put them into certain buckets. SQL will try to make sure that each bucket has equal number of records.</a:t>
            </a:r>
          </a:p>
          <a:p>
            <a:endParaRPr lang="en-US" i="0">
              <a:ea typeface="Calibri Light"/>
            </a:endParaRPr>
          </a:p>
          <a:p>
            <a:r>
              <a:rPr lang="en-US" i="0">
                <a:ea typeface="Calibri Light"/>
                <a:cs typeface="Segoe UI"/>
              </a:rPr>
              <a:t>NTILE() takes one argument and that is how many buckets/ groups we want to create. </a:t>
            </a:r>
            <a:endParaRPr lang="en-US" i="0">
              <a:ea typeface="Calibri Light"/>
            </a:endParaRPr>
          </a:p>
        </p:txBody>
      </p:sp>
      <p:pic>
        <p:nvPicPr>
          <p:cNvPr id="52" name="Picture 51" descr="A blue and purple gradient&#10;&#10;Description automatically generated">
            <a:extLst>
              <a:ext uri="{FF2B5EF4-FFF2-40B4-BE49-F238E27FC236}">
                <a16:creationId xmlns:a16="http://schemas.microsoft.com/office/drawing/2014/main" id="{E6C074B1-C96B-8002-C690-0F7524A76EEF}"/>
              </a:ext>
            </a:extLst>
          </p:cNvPr>
          <p:cNvPicPr>
            <a:picLocks noChangeAspect="1"/>
          </p:cNvPicPr>
          <p:nvPr/>
        </p:nvPicPr>
        <p:blipFill rotWithShape="1">
          <a:blip r:embed="rId3"/>
          <a:srcRect l="-127" t="6293" r="-212" b="5812"/>
          <a:stretch/>
        </p:blipFill>
        <p:spPr>
          <a:xfrm>
            <a:off x="7547429" y="-1023"/>
            <a:ext cx="4650512" cy="6880495"/>
          </a:xfrm>
          <a:prstGeom prst="rect">
            <a:avLst/>
          </a:prstGeom>
        </p:spPr>
      </p:pic>
      <p:pic>
        <p:nvPicPr>
          <p:cNvPr id="2" name="Picture 1" descr="A screenshot of a computer code&#10;&#10;Description automatically generated">
            <a:extLst>
              <a:ext uri="{FF2B5EF4-FFF2-40B4-BE49-F238E27FC236}">
                <a16:creationId xmlns:a16="http://schemas.microsoft.com/office/drawing/2014/main" id="{545D9EF6-E65C-51BD-3C39-22C503381692}"/>
              </a:ext>
            </a:extLst>
          </p:cNvPr>
          <p:cNvPicPr>
            <a:picLocks noChangeAspect="1"/>
          </p:cNvPicPr>
          <p:nvPr/>
        </p:nvPicPr>
        <p:blipFill>
          <a:blip r:embed="rId4"/>
          <a:stretch>
            <a:fillRect/>
          </a:stretch>
        </p:blipFill>
        <p:spPr>
          <a:xfrm>
            <a:off x="7686765" y="928687"/>
            <a:ext cx="4366584" cy="1909493"/>
          </a:xfrm>
          <a:prstGeom prst="rect">
            <a:avLst/>
          </a:prstGeom>
        </p:spPr>
      </p:pic>
      <p:pic>
        <p:nvPicPr>
          <p:cNvPr id="6" name="Picture 5" descr="A screenshot of a phone list&#10;&#10;Description automatically generated">
            <a:extLst>
              <a:ext uri="{FF2B5EF4-FFF2-40B4-BE49-F238E27FC236}">
                <a16:creationId xmlns:a16="http://schemas.microsoft.com/office/drawing/2014/main" id="{93F85D34-5AFE-31A3-67FB-C5A7EEC68282}"/>
              </a:ext>
            </a:extLst>
          </p:cNvPr>
          <p:cNvPicPr>
            <a:picLocks noChangeAspect="1"/>
          </p:cNvPicPr>
          <p:nvPr/>
        </p:nvPicPr>
        <p:blipFill>
          <a:blip r:embed="rId5"/>
          <a:stretch>
            <a:fillRect/>
          </a:stretch>
        </p:blipFill>
        <p:spPr>
          <a:xfrm>
            <a:off x="8355851" y="3435021"/>
            <a:ext cx="3014033" cy="2446487"/>
          </a:xfrm>
          <a:prstGeom prst="rect">
            <a:avLst/>
          </a:prstGeom>
        </p:spPr>
      </p:pic>
      <p:pic>
        <p:nvPicPr>
          <p:cNvPr id="7" name="Picture 6" descr="A black and blue text&#10;&#10;Description automatically generated">
            <a:extLst>
              <a:ext uri="{FF2B5EF4-FFF2-40B4-BE49-F238E27FC236}">
                <a16:creationId xmlns:a16="http://schemas.microsoft.com/office/drawing/2014/main" id="{86468755-ADAB-2727-A907-692E0EE117FB}"/>
              </a:ext>
            </a:extLst>
          </p:cNvPr>
          <p:cNvPicPr>
            <a:picLocks noChangeAspect="1"/>
          </p:cNvPicPr>
          <p:nvPr/>
        </p:nvPicPr>
        <p:blipFill>
          <a:blip r:embed="rId6"/>
          <a:stretch>
            <a:fillRect/>
          </a:stretch>
        </p:blipFill>
        <p:spPr>
          <a:xfrm>
            <a:off x="509317" y="3311824"/>
            <a:ext cx="3467100" cy="838200"/>
          </a:xfrm>
          <a:prstGeom prst="rect">
            <a:avLst/>
          </a:prstGeom>
        </p:spPr>
      </p:pic>
      <p:pic>
        <p:nvPicPr>
          <p:cNvPr id="8" name="Picture 7" descr="A screenshot of a phone number&#10;&#10;Description automatically generated">
            <a:extLst>
              <a:ext uri="{FF2B5EF4-FFF2-40B4-BE49-F238E27FC236}">
                <a16:creationId xmlns:a16="http://schemas.microsoft.com/office/drawing/2014/main" id="{D85AED26-5D29-11DB-BDF0-7384342B17F9}"/>
              </a:ext>
            </a:extLst>
          </p:cNvPr>
          <p:cNvPicPr>
            <a:picLocks noChangeAspect="1"/>
          </p:cNvPicPr>
          <p:nvPr/>
        </p:nvPicPr>
        <p:blipFill>
          <a:blip r:embed="rId7"/>
          <a:stretch>
            <a:fillRect/>
          </a:stretch>
        </p:blipFill>
        <p:spPr>
          <a:xfrm>
            <a:off x="515069" y="4551513"/>
            <a:ext cx="3771900" cy="1866900"/>
          </a:xfrm>
          <a:prstGeom prst="rect">
            <a:avLst/>
          </a:prstGeom>
        </p:spPr>
      </p:pic>
      <p:sp>
        <p:nvSpPr>
          <p:cNvPr id="9" name="TextBox 8">
            <a:extLst>
              <a:ext uri="{FF2B5EF4-FFF2-40B4-BE49-F238E27FC236}">
                <a16:creationId xmlns:a16="http://schemas.microsoft.com/office/drawing/2014/main" id="{B748946D-3736-83D5-F6D8-B509D9E80A0B}"/>
              </a:ext>
            </a:extLst>
          </p:cNvPr>
          <p:cNvSpPr txBox="1"/>
          <p:nvPr/>
        </p:nvSpPr>
        <p:spPr>
          <a:xfrm>
            <a:off x="4647539" y="4913122"/>
            <a:ext cx="2680653" cy="1477328"/>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i="0">
                <a:ea typeface="Calibri Light"/>
                <a:cs typeface="Segoe UI"/>
              </a:rPr>
              <a:t>As seen in the example to the left we have created 3 buckets but as we have 10 items in total NTILE() automatically gives preference to the first bucket and gives it 4 values. </a:t>
            </a:r>
            <a:endParaRPr lang="en-US"/>
          </a:p>
        </p:txBody>
      </p:sp>
      <p:sp>
        <p:nvSpPr>
          <p:cNvPr id="11" name="TextBox 10">
            <a:extLst>
              <a:ext uri="{FF2B5EF4-FFF2-40B4-BE49-F238E27FC236}">
                <a16:creationId xmlns:a16="http://schemas.microsoft.com/office/drawing/2014/main" id="{E0DB357E-1172-8CED-0E24-3BF848C9F546}"/>
              </a:ext>
            </a:extLst>
          </p:cNvPr>
          <p:cNvSpPr txBox="1"/>
          <p:nvPr/>
        </p:nvSpPr>
        <p:spPr>
          <a:xfrm>
            <a:off x="4604406" y="3245349"/>
            <a:ext cx="2680653" cy="984885"/>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i="0">
                <a:ea typeface="Calibri Light"/>
                <a:cs typeface="Segoe UI"/>
              </a:rPr>
              <a:t>We want to name these buckets we have to use a case statement and an alias (such as x). (see example on the right)</a:t>
            </a:r>
          </a:p>
        </p:txBody>
      </p:sp>
      <p:cxnSp>
        <p:nvCxnSpPr>
          <p:cNvPr id="12" name="Straight Arrow Connector 11">
            <a:extLst>
              <a:ext uri="{FF2B5EF4-FFF2-40B4-BE49-F238E27FC236}">
                <a16:creationId xmlns:a16="http://schemas.microsoft.com/office/drawing/2014/main" id="{8B8AB141-0715-5EFB-757A-641B135A2C7E}"/>
              </a:ext>
            </a:extLst>
          </p:cNvPr>
          <p:cNvCxnSpPr/>
          <p:nvPr/>
        </p:nvCxnSpPr>
        <p:spPr>
          <a:xfrm flipH="1" flipV="1">
            <a:off x="4008409" y="3871822"/>
            <a:ext cx="566466" cy="997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0533F6F-3505-B758-756D-53A7B4DFB2D8}"/>
              </a:ext>
            </a:extLst>
          </p:cNvPr>
          <p:cNvCxnSpPr>
            <a:cxnSpLocks/>
          </p:cNvCxnSpPr>
          <p:nvPr/>
        </p:nvCxnSpPr>
        <p:spPr>
          <a:xfrm flipH="1" flipV="1">
            <a:off x="4339086" y="5007633"/>
            <a:ext cx="250166" cy="5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40851DB-1D64-F656-49DD-558336714539}"/>
              </a:ext>
            </a:extLst>
          </p:cNvPr>
          <p:cNvCxnSpPr>
            <a:cxnSpLocks/>
          </p:cNvCxnSpPr>
          <p:nvPr/>
        </p:nvCxnSpPr>
        <p:spPr>
          <a:xfrm flipV="1">
            <a:off x="7047782" y="2549107"/>
            <a:ext cx="583719" cy="681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85205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a:t>Human resources slide 8</a:t>
            </a:r>
          </a:p>
        </p:txBody>
      </p:sp>
      <p:sp>
        <p:nvSpPr>
          <p:cNvPr id="3" name="TextBox 2">
            <a:extLst>
              <a:ext uri="{FF2B5EF4-FFF2-40B4-BE49-F238E27FC236}">
                <a16:creationId xmlns:a16="http://schemas.microsoft.com/office/drawing/2014/main" id="{CE6AF7FE-5978-4B5F-90E1-044AC25EC230}"/>
              </a:ext>
            </a:extLst>
          </p:cNvPr>
          <p:cNvSpPr txBox="1"/>
          <p:nvPr/>
        </p:nvSpPr>
        <p:spPr>
          <a:xfrm>
            <a:off x="726781" y="273553"/>
            <a:ext cx="5369219" cy="405205"/>
          </a:xfrm>
          <a:prstGeom prst="rect">
            <a:avLst/>
          </a:prstGeom>
          <a:noFill/>
        </p:spPr>
        <p:txBody>
          <a:bodyPr wrap="square" lIns="0" tIns="0" rIns="0" bIns="0" rtlCol="0" anchor="t">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a:latin typeface="Segoe UI"/>
                <a:cs typeface="Segoe UI"/>
              </a:rPr>
              <a:t>Window Functions</a:t>
            </a:r>
            <a:endParaRPr lang="en-US" sz="3200"/>
          </a:p>
        </p:txBody>
      </p:sp>
      <p:sp>
        <p:nvSpPr>
          <p:cNvPr id="4" name="TextBox 3">
            <a:extLst>
              <a:ext uri="{FF2B5EF4-FFF2-40B4-BE49-F238E27FC236}">
                <a16:creationId xmlns:a16="http://schemas.microsoft.com/office/drawing/2014/main" id="{171A55DA-183A-4D18-85CD-0F3BC09D5269}"/>
              </a:ext>
            </a:extLst>
          </p:cNvPr>
          <p:cNvSpPr txBox="1"/>
          <p:nvPr/>
        </p:nvSpPr>
        <p:spPr>
          <a:xfrm>
            <a:off x="722325" y="934959"/>
            <a:ext cx="4704065" cy="246221"/>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b="1">
                <a:latin typeface="Segoe UI"/>
                <a:cs typeface="Segoe UI"/>
              </a:rPr>
              <a:t>CUME_DIST()</a:t>
            </a:r>
            <a:endParaRPr lang="en-US"/>
          </a:p>
        </p:txBody>
      </p:sp>
      <p:sp>
        <p:nvSpPr>
          <p:cNvPr id="5" name="TextBox 4">
            <a:extLst>
              <a:ext uri="{FF2B5EF4-FFF2-40B4-BE49-F238E27FC236}">
                <a16:creationId xmlns:a16="http://schemas.microsoft.com/office/drawing/2014/main" id="{11FEAF3D-6FC9-46CB-B4A4-9B8CA760AE20}"/>
              </a:ext>
            </a:extLst>
          </p:cNvPr>
          <p:cNvSpPr txBox="1"/>
          <p:nvPr/>
        </p:nvSpPr>
        <p:spPr>
          <a:xfrm>
            <a:off x="837540" y="1347538"/>
            <a:ext cx="6289369" cy="984885"/>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b="1" i="0">
                <a:ea typeface="Calibri Light"/>
                <a:cs typeface="Segoe UI"/>
              </a:rPr>
              <a:t>CUME_DIST() </a:t>
            </a:r>
            <a:r>
              <a:rPr lang="en-US" i="0">
                <a:ea typeface="Calibri Light"/>
                <a:cs typeface="Segoe UI"/>
              </a:rPr>
              <a:t>stands for </a:t>
            </a:r>
            <a:r>
              <a:rPr lang="en-US" b="1" i="0">
                <a:solidFill>
                  <a:srgbClr val="FF0000"/>
                </a:solidFill>
                <a:ea typeface="Calibri Light"/>
                <a:cs typeface="Segoe UI"/>
              </a:rPr>
              <a:t>cumulative distribution</a:t>
            </a:r>
            <a:r>
              <a:rPr lang="en-US" i="0">
                <a:ea typeface="Calibri Light"/>
                <a:cs typeface="Segoe UI"/>
              </a:rPr>
              <a:t>. We can use it to get a certain percentage of the total data to show, this would be useful in circumstances where the data table has hundreds or thousands of columns and data entries, but you only want to access the top 30%. </a:t>
            </a:r>
            <a:endParaRPr lang="en-US" i="0">
              <a:ea typeface="Calibri Light"/>
            </a:endParaRPr>
          </a:p>
        </p:txBody>
      </p:sp>
      <p:pic>
        <p:nvPicPr>
          <p:cNvPr id="52" name="Picture 51" descr="A blue and purple gradient&#10;&#10;Description automatically generated">
            <a:extLst>
              <a:ext uri="{FF2B5EF4-FFF2-40B4-BE49-F238E27FC236}">
                <a16:creationId xmlns:a16="http://schemas.microsoft.com/office/drawing/2014/main" id="{E6C074B1-C96B-8002-C690-0F7524A76EEF}"/>
              </a:ext>
            </a:extLst>
          </p:cNvPr>
          <p:cNvPicPr>
            <a:picLocks noChangeAspect="1"/>
          </p:cNvPicPr>
          <p:nvPr/>
        </p:nvPicPr>
        <p:blipFill rotWithShape="1">
          <a:blip r:embed="rId3"/>
          <a:srcRect l="-127" t="6293" r="-212" b="5812"/>
          <a:stretch/>
        </p:blipFill>
        <p:spPr>
          <a:xfrm>
            <a:off x="7547429" y="-1023"/>
            <a:ext cx="4650512" cy="6880495"/>
          </a:xfrm>
          <a:prstGeom prst="rect">
            <a:avLst/>
          </a:prstGeom>
        </p:spPr>
      </p:pic>
      <p:pic>
        <p:nvPicPr>
          <p:cNvPr id="10" name="Picture 9" descr="A close-up of words&#10;&#10;Description automatically generated">
            <a:extLst>
              <a:ext uri="{FF2B5EF4-FFF2-40B4-BE49-F238E27FC236}">
                <a16:creationId xmlns:a16="http://schemas.microsoft.com/office/drawing/2014/main" id="{8F77DC0D-D925-C00C-154E-6E650D24AAE4}"/>
              </a:ext>
            </a:extLst>
          </p:cNvPr>
          <p:cNvPicPr>
            <a:picLocks noChangeAspect="1"/>
          </p:cNvPicPr>
          <p:nvPr/>
        </p:nvPicPr>
        <p:blipFill>
          <a:blip r:embed="rId4"/>
          <a:stretch>
            <a:fillRect/>
          </a:stretch>
        </p:blipFill>
        <p:spPr>
          <a:xfrm>
            <a:off x="501500" y="2492406"/>
            <a:ext cx="6818282" cy="1068058"/>
          </a:xfrm>
          <a:prstGeom prst="rect">
            <a:avLst/>
          </a:prstGeom>
        </p:spPr>
      </p:pic>
      <p:pic>
        <p:nvPicPr>
          <p:cNvPr id="15" name="Picture 14" descr="A screen shot of a table&#10;&#10;Description automatically generated">
            <a:extLst>
              <a:ext uri="{FF2B5EF4-FFF2-40B4-BE49-F238E27FC236}">
                <a16:creationId xmlns:a16="http://schemas.microsoft.com/office/drawing/2014/main" id="{8F7C97CF-D3AE-AF01-E5C4-B259CBD970D9}"/>
              </a:ext>
            </a:extLst>
          </p:cNvPr>
          <p:cNvPicPr>
            <a:picLocks noChangeAspect="1"/>
          </p:cNvPicPr>
          <p:nvPr/>
        </p:nvPicPr>
        <p:blipFill>
          <a:blip r:embed="rId5"/>
          <a:stretch>
            <a:fillRect/>
          </a:stretch>
        </p:blipFill>
        <p:spPr>
          <a:xfrm>
            <a:off x="7724506" y="434016"/>
            <a:ext cx="4276725" cy="3387666"/>
          </a:xfrm>
          <a:prstGeom prst="rect">
            <a:avLst/>
          </a:prstGeom>
        </p:spPr>
      </p:pic>
      <p:pic>
        <p:nvPicPr>
          <p:cNvPr id="17" name="Picture 16" descr="A screenshot of a computer&#10;&#10;Description automatically generated">
            <a:extLst>
              <a:ext uri="{FF2B5EF4-FFF2-40B4-BE49-F238E27FC236}">
                <a16:creationId xmlns:a16="http://schemas.microsoft.com/office/drawing/2014/main" id="{D7AEB818-9C25-2B77-27C2-4037FDE6984E}"/>
              </a:ext>
            </a:extLst>
          </p:cNvPr>
          <p:cNvPicPr>
            <a:picLocks noChangeAspect="1"/>
          </p:cNvPicPr>
          <p:nvPr/>
        </p:nvPicPr>
        <p:blipFill>
          <a:blip r:embed="rId6"/>
          <a:stretch>
            <a:fillRect/>
          </a:stretch>
        </p:blipFill>
        <p:spPr>
          <a:xfrm>
            <a:off x="8207765" y="4416006"/>
            <a:ext cx="3338961" cy="1965384"/>
          </a:xfrm>
          <a:prstGeom prst="rect">
            <a:avLst/>
          </a:prstGeom>
        </p:spPr>
      </p:pic>
      <p:sp>
        <p:nvSpPr>
          <p:cNvPr id="19" name="TextBox 18">
            <a:extLst>
              <a:ext uri="{FF2B5EF4-FFF2-40B4-BE49-F238E27FC236}">
                <a16:creationId xmlns:a16="http://schemas.microsoft.com/office/drawing/2014/main" id="{986A7247-5C1B-7B2C-537A-694BDCDF511F}"/>
              </a:ext>
            </a:extLst>
          </p:cNvPr>
          <p:cNvSpPr txBox="1"/>
          <p:nvPr/>
        </p:nvSpPr>
        <p:spPr>
          <a:xfrm>
            <a:off x="506860" y="3921084"/>
            <a:ext cx="6289369" cy="492443"/>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i="0">
                <a:ea typeface="Calibri Light"/>
                <a:cs typeface="Segoe UI"/>
              </a:rPr>
              <a:t>We can use subqueries to then filter out the top 30% of our results as seen on the last line below:</a:t>
            </a:r>
            <a:endParaRPr lang="en-US" i="0">
              <a:ea typeface="Calibri Light"/>
            </a:endParaRPr>
          </a:p>
        </p:txBody>
      </p:sp>
      <p:pic>
        <p:nvPicPr>
          <p:cNvPr id="20" name="Picture 19" descr="A screenshot of a computer code&#10;&#10;Description automatically generated">
            <a:extLst>
              <a:ext uri="{FF2B5EF4-FFF2-40B4-BE49-F238E27FC236}">
                <a16:creationId xmlns:a16="http://schemas.microsoft.com/office/drawing/2014/main" id="{B0073295-FB5E-31B9-42CA-8111B209EC3E}"/>
              </a:ext>
            </a:extLst>
          </p:cNvPr>
          <p:cNvPicPr>
            <a:picLocks noChangeAspect="1"/>
          </p:cNvPicPr>
          <p:nvPr/>
        </p:nvPicPr>
        <p:blipFill>
          <a:blip r:embed="rId7"/>
          <a:stretch>
            <a:fillRect/>
          </a:stretch>
        </p:blipFill>
        <p:spPr>
          <a:xfrm>
            <a:off x="654799" y="4679562"/>
            <a:ext cx="5534025" cy="1438275"/>
          </a:xfrm>
          <a:prstGeom prst="rect">
            <a:avLst/>
          </a:prstGeom>
        </p:spPr>
      </p:pic>
      <p:sp>
        <p:nvSpPr>
          <p:cNvPr id="21" name="TextBox 20">
            <a:extLst>
              <a:ext uri="{FF2B5EF4-FFF2-40B4-BE49-F238E27FC236}">
                <a16:creationId xmlns:a16="http://schemas.microsoft.com/office/drawing/2014/main" id="{E1F5E739-4160-7D89-9D4A-EE1F212682D1}"/>
              </a:ext>
            </a:extLst>
          </p:cNvPr>
          <p:cNvSpPr txBox="1"/>
          <p:nvPr/>
        </p:nvSpPr>
        <p:spPr>
          <a:xfrm>
            <a:off x="406219" y="6235839"/>
            <a:ext cx="6993859" cy="492443"/>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b="1" i="0">
                <a:solidFill>
                  <a:srgbClr val="7030A0"/>
                </a:solidFill>
                <a:ea typeface="Calibri Light"/>
                <a:cs typeface="Segoe UI"/>
              </a:rPr>
              <a:t>Cumulative distribution = current row number (or number of last row with same value) / total number of rows</a:t>
            </a:r>
            <a:endParaRPr lang="en-US" b="1" i="0" err="1">
              <a:solidFill>
                <a:srgbClr val="7030A0"/>
              </a:solidFill>
              <a:ea typeface="Calibri Light"/>
            </a:endParaRPr>
          </a:p>
        </p:txBody>
      </p:sp>
    </p:spTree>
    <p:extLst>
      <p:ext uri="{BB962C8B-B14F-4D97-AF65-F5344CB8AC3E}">
        <p14:creationId xmlns:p14="http://schemas.microsoft.com/office/powerpoint/2010/main" val="2899944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a:t>Human resources slide 8</a:t>
            </a:r>
          </a:p>
        </p:txBody>
      </p:sp>
      <p:sp>
        <p:nvSpPr>
          <p:cNvPr id="3" name="TextBox 2">
            <a:extLst>
              <a:ext uri="{FF2B5EF4-FFF2-40B4-BE49-F238E27FC236}">
                <a16:creationId xmlns:a16="http://schemas.microsoft.com/office/drawing/2014/main" id="{CE6AF7FE-5978-4B5F-90E1-044AC25EC230}"/>
              </a:ext>
            </a:extLst>
          </p:cNvPr>
          <p:cNvSpPr txBox="1"/>
          <p:nvPr/>
        </p:nvSpPr>
        <p:spPr>
          <a:xfrm>
            <a:off x="726781" y="273553"/>
            <a:ext cx="5369219" cy="405205"/>
          </a:xfrm>
          <a:prstGeom prst="rect">
            <a:avLst/>
          </a:prstGeom>
          <a:noFill/>
        </p:spPr>
        <p:txBody>
          <a:bodyPr wrap="square" lIns="0" tIns="0" rIns="0" bIns="0" rtlCol="0" anchor="t">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a:latin typeface="Segoe UI"/>
                <a:cs typeface="Segoe UI"/>
              </a:rPr>
              <a:t>Window Functions</a:t>
            </a:r>
            <a:endParaRPr lang="en-US" sz="3200"/>
          </a:p>
        </p:txBody>
      </p:sp>
      <p:pic>
        <p:nvPicPr>
          <p:cNvPr id="52" name="Picture 51" descr="A blue and purple gradient&#10;&#10;Description automatically generated">
            <a:extLst>
              <a:ext uri="{FF2B5EF4-FFF2-40B4-BE49-F238E27FC236}">
                <a16:creationId xmlns:a16="http://schemas.microsoft.com/office/drawing/2014/main" id="{E6C074B1-C96B-8002-C690-0F7524A76EEF}"/>
              </a:ext>
            </a:extLst>
          </p:cNvPr>
          <p:cNvPicPr>
            <a:picLocks noChangeAspect="1"/>
          </p:cNvPicPr>
          <p:nvPr/>
        </p:nvPicPr>
        <p:blipFill rotWithShape="1">
          <a:blip r:embed="rId3"/>
          <a:srcRect l="-127" t="6293" r="-212" b="5812"/>
          <a:stretch/>
        </p:blipFill>
        <p:spPr>
          <a:xfrm>
            <a:off x="7547429" y="-1023"/>
            <a:ext cx="4650512" cy="6880495"/>
          </a:xfrm>
          <a:prstGeom prst="rect">
            <a:avLst/>
          </a:prstGeom>
        </p:spPr>
      </p:pic>
      <p:pic>
        <p:nvPicPr>
          <p:cNvPr id="18" name="Picture 17" descr="A screen shot of a cell phone number&#10;&#10;Description automatically generated">
            <a:extLst>
              <a:ext uri="{FF2B5EF4-FFF2-40B4-BE49-F238E27FC236}">
                <a16:creationId xmlns:a16="http://schemas.microsoft.com/office/drawing/2014/main" id="{EE6D2EBF-CCE2-2929-8288-79A79408C329}"/>
              </a:ext>
            </a:extLst>
          </p:cNvPr>
          <p:cNvPicPr>
            <a:picLocks noChangeAspect="1"/>
          </p:cNvPicPr>
          <p:nvPr/>
        </p:nvPicPr>
        <p:blipFill>
          <a:blip r:embed="rId4"/>
          <a:stretch>
            <a:fillRect/>
          </a:stretch>
        </p:blipFill>
        <p:spPr>
          <a:xfrm>
            <a:off x="7689551" y="1713601"/>
            <a:ext cx="4317882" cy="3718346"/>
          </a:xfrm>
          <a:prstGeom prst="rect">
            <a:avLst/>
          </a:prstGeom>
        </p:spPr>
      </p:pic>
      <p:grpSp>
        <p:nvGrpSpPr>
          <p:cNvPr id="22" name="Group 21">
            <a:extLst>
              <a:ext uri="{FF2B5EF4-FFF2-40B4-BE49-F238E27FC236}">
                <a16:creationId xmlns:a16="http://schemas.microsoft.com/office/drawing/2014/main" id="{ED15CEC1-E3A3-CE9D-1E88-A68BA6C303D5}"/>
              </a:ext>
            </a:extLst>
          </p:cNvPr>
          <p:cNvGrpSpPr/>
          <p:nvPr/>
        </p:nvGrpSpPr>
        <p:grpSpPr>
          <a:xfrm>
            <a:off x="420596" y="1840733"/>
            <a:ext cx="6993859" cy="3663667"/>
            <a:chOff x="420596" y="934959"/>
            <a:chExt cx="6993859" cy="3663667"/>
          </a:xfrm>
        </p:grpSpPr>
        <p:sp>
          <p:nvSpPr>
            <p:cNvPr id="4" name="TextBox 3">
              <a:extLst>
                <a:ext uri="{FF2B5EF4-FFF2-40B4-BE49-F238E27FC236}">
                  <a16:creationId xmlns:a16="http://schemas.microsoft.com/office/drawing/2014/main" id="{171A55DA-183A-4D18-85CD-0F3BC09D5269}"/>
                </a:ext>
              </a:extLst>
            </p:cNvPr>
            <p:cNvSpPr txBox="1"/>
            <p:nvPr/>
          </p:nvSpPr>
          <p:spPr>
            <a:xfrm>
              <a:off x="722325" y="934959"/>
              <a:ext cx="4704065" cy="246221"/>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b="1">
                  <a:latin typeface="Segoe UI"/>
                  <a:cs typeface="Segoe UI"/>
                </a:rPr>
                <a:t>PERCENT_RANK()</a:t>
              </a:r>
              <a:endParaRPr lang="en-US"/>
            </a:p>
          </p:txBody>
        </p:sp>
        <p:sp>
          <p:nvSpPr>
            <p:cNvPr id="16" name="TextBox 15">
              <a:extLst>
                <a:ext uri="{FF2B5EF4-FFF2-40B4-BE49-F238E27FC236}">
                  <a16:creationId xmlns:a16="http://schemas.microsoft.com/office/drawing/2014/main" id="{66077072-5894-5C75-A295-68C914072661}"/>
                </a:ext>
              </a:extLst>
            </p:cNvPr>
            <p:cNvSpPr txBox="1"/>
            <p:nvPr/>
          </p:nvSpPr>
          <p:spPr>
            <a:xfrm>
              <a:off x="923804" y="1347538"/>
              <a:ext cx="6289369" cy="738664"/>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i="0">
                  <a:ea typeface="Calibri Light"/>
                  <a:cs typeface="Segoe UI"/>
                </a:rPr>
                <a:t>PERCENT_RANK() is used to compare data and order it in comparison to other values. For example, if we want to find out how much more expensive a certain phone is compared to others, PERCENT_RANK() would be used.</a:t>
              </a:r>
              <a:endParaRPr lang="en-US" i="0">
                <a:ea typeface="Calibri Light"/>
              </a:endParaRPr>
            </a:p>
          </p:txBody>
        </p:sp>
        <p:pic>
          <p:nvPicPr>
            <p:cNvPr id="17" name="Picture 16" descr="A close-up of text&#10;&#10;Description automatically generated">
              <a:extLst>
                <a:ext uri="{FF2B5EF4-FFF2-40B4-BE49-F238E27FC236}">
                  <a16:creationId xmlns:a16="http://schemas.microsoft.com/office/drawing/2014/main" id="{EADD0B34-A8E8-60B5-C463-C25A5B3DD6F4}"/>
                </a:ext>
              </a:extLst>
            </p:cNvPr>
            <p:cNvPicPr>
              <a:picLocks noChangeAspect="1"/>
            </p:cNvPicPr>
            <p:nvPr/>
          </p:nvPicPr>
          <p:blipFill>
            <a:blip r:embed="rId5"/>
            <a:stretch>
              <a:fillRect/>
            </a:stretch>
          </p:blipFill>
          <p:spPr>
            <a:xfrm>
              <a:off x="934260" y="2310712"/>
              <a:ext cx="4486275" cy="1000125"/>
            </a:xfrm>
            <a:prstGeom prst="rect">
              <a:avLst/>
            </a:prstGeom>
          </p:spPr>
        </p:pic>
        <p:sp>
          <p:nvSpPr>
            <p:cNvPr id="19" name="TextBox 18">
              <a:extLst>
                <a:ext uri="{FF2B5EF4-FFF2-40B4-BE49-F238E27FC236}">
                  <a16:creationId xmlns:a16="http://schemas.microsoft.com/office/drawing/2014/main" id="{B4125110-34E5-2BB6-29CC-F18BA9A4D494}"/>
                </a:ext>
              </a:extLst>
            </p:cNvPr>
            <p:cNvSpPr txBox="1"/>
            <p:nvPr/>
          </p:nvSpPr>
          <p:spPr>
            <a:xfrm>
              <a:off x="780030" y="3576028"/>
              <a:ext cx="6289369" cy="492443"/>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i="0">
                  <a:ea typeface="Calibri Light"/>
                  <a:cs typeface="Segoe UI"/>
                </a:rPr>
                <a:t>PERCENT_RANK() usually has values from 0-1 and its formula is a little different to cumulative distribution</a:t>
              </a:r>
              <a:endParaRPr lang="en-US" i="0">
                <a:ea typeface="Calibri Light"/>
              </a:endParaRPr>
            </a:p>
          </p:txBody>
        </p:sp>
        <p:sp>
          <p:nvSpPr>
            <p:cNvPr id="21" name="TextBox 20">
              <a:extLst>
                <a:ext uri="{FF2B5EF4-FFF2-40B4-BE49-F238E27FC236}">
                  <a16:creationId xmlns:a16="http://schemas.microsoft.com/office/drawing/2014/main" id="{80741F68-8FCE-33CE-DCFE-920F0A7F01AD}"/>
                </a:ext>
              </a:extLst>
            </p:cNvPr>
            <p:cNvSpPr txBox="1"/>
            <p:nvPr/>
          </p:nvSpPr>
          <p:spPr>
            <a:xfrm>
              <a:off x="420596" y="4352405"/>
              <a:ext cx="6993859" cy="246221"/>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b="1" i="0">
                  <a:solidFill>
                    <a:srgbClr val="7030A0"/>
                  </a:solidFill>
                  <a:ea typeface="Calibri Light"/>
                  <a:cs typeface="Segoe UI"/>
                </a:rPr>
                <a:t>PERCENT_RANK  = current row number  - 1 /  total number of rows  - 1</a:t>
              </a:r>
              <a:endParaRPr lang="en-US" b="1" i="0" err="1">
                <a:solidFill>
                  <a:srgbClr val="7030A0"/>
                </a:solidFill>
                <a:ea typeface="Calibri Light"/>
              </a:endParaRPr>
            </a:p>
          </p:txBody>
        </p:sp>
      </p:grpSp>
    </p:spTree>
    <p:extLst>
      <p:ext uri="{BB962C8B-B14F-4D97-AF65-F5344CB8AC3E}">
        <p14:creationId xmlns:p14="http://schemas.microsoft.com/office/powerpoint/2010/main" val="42532550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a:t>Human resources slide 8</a:t>
            </a:r>
          </a:p>
        </p:txBody>
      </p:sp>
      <p:sp>
        <p:nvSpPr>
          <p:cNvPr id="3" name="TextBox 2">
            <a:extLst>
              <a:ext uri="{FF2B5EF4-FFF2-40B4-BE49-F238E27FC236}">
                <a16:creationId xmlns:a16="http://schemas.microsoft.com/office/drawing/2014/main" id="{CE6AF7FE-5978-4B5F-90E1-044AC25EC230}"/>
              </a:ext>
            </a:extLst>
          </p:cNvPr>
          <p:cNvSpPr txBox="1"/>
          <p:nvPr/>
        </p:nvSpPr>
        <p:spPr>
          <a:xfrm>
            <a:off x="726781" y="273553"/>
            <a:ext cx="5369219" cy="405205"/>
          </a:xfrm>
          <a:prstGeom prst="rect">
            <a:avLst/>
          </a:prstGeom>
          <a:noFill/>
        </p:spPr>
        <p:txBody>
          <a:bodyPr wrap="square" lIns="0" tIns="0" rIns="0" bIns="0" rtlCol="0" anchor="t">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a:latin typeface="Segoe UI"/>
                <a:cs typeface="Segoe UI"/>
              </a:rPr>
              <a:t>Window Functions</a:t>
            </a:r>
            <a:endParaRPr lang="en-US" sz="3200"/>
          </a:p>
        </p:txBody>
      </p:sp>
      <p:sp>
        <p:nvSpPr>
          <p:cNvPr id="4" name="TextBox 3">
            <a:extLst>
              <a:ext uri="{FF2B5EF4-FFF2-40B4-BE49-F238E27FC236}">
                <a16:creationId xmlns:a16="http://schemas.microsoft.com/office/drawing/2014/main" id="{171A55DA-183A-4D18-85CD-0F3BC09D5269}"/>
              </a:ext>
            </a:extLst>
          </p:cNvPr>
          <p:cNvSpPr txBox="1"/>
          <p:nvPr/>
        </p:nvSpPr>
        <p:spPr>
          <a:xfrm>
            <a:off x="722325" y="1308770"/>
            <a:ext cx="4704065" cy="246221"/>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b="1">
                <a:latin typeface="Segoe UI"/>
                <a:cs typeface="Segoe UI"/>
              </a:rPr>
              <a:t>ROW_NUMBER()</a:t>
            </a:r>
            <a:endParaRPr lang="en-US"/>
          </a:p>
        </p:txBody>
      </p:sp>
      <p:sp>
        <p:nvSpPr>
          <p:cNvPr id="5" name="TextBox 4">
            <a:extLst>
              <a:ext uri="{FF2B5EF4-FFF2-40B4-BE49-F238E27FC236}">
                <a16:creationId xmlns:a16="http://schemas.microsoft.com/office/drawing/2014/main" id="{11FEAF3D-6FC9-46CB-B4A4-9B8CA760AE20}"/>
              </a:ext>
            </a:extLst>
          </p:cNvPr>
          <p:cNvSpPr txBox="1"/>
          <p:nvPr/>
        </p:nvSpPr>
        <p:spPr>
          <a:xfrm>
            <a:off x="837540" y="1721349"/>
            <a:ext cx="6289369" cy="738664"/>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i="0">
                <a:ea typeface="Calibri Light"/>
                <a:cs typeface="Segoe UI"/>
              </a:rPr>
              <a:t>ROW_NUMBER() can be used to give a unique number to each row depending on its position. This can be useful in situations where you want to find out who joined the company first.</a:t>
            </a:r>
            <a:endParaRPr lang="en-US" i="0">
              <a:ea typeface="Calibri Light"/>
            </a:endParaRPr>
          </a:p>
        </p:txBody>
      </p:sp>
      <p:pic>
        <p:nvPicPr>
          <p:cNvPr id="52" name="Picture 51" descr="A blue and purple gradient&#10;&#10;Description automatically generated">
            <a:extLst>
              <a:ext uri="{FF2B5EF4-FFF2-40B4-BE49-F238E27FC236}">
                <a16:creationId xmlns:a16="http://schemas.microsoft.com/office/drawing/2014/main" id="{E6C074B1-C96B-8002-C690-0F7524A76EEF}"/>
              </a:ext>
            </a:extLst>
          </p:cNvPr>
          <p:cNvPicPr>
            <a:picLocks noChangeAspect="1"/>
          </p:cNvPicPr>
          <p:nvPr/>
        </p:nvPicPr>
        <p:blipFill rotWithShape="1">
          <a:blip r:embed="rId3"/>
          <a:srcRect l="-127" t="6293" r="-212" b="5812"/>
          <a:stretch/>
        </p:blipFill>
        <p:spPr>
          <a:xfrm>
            <a:off x="7547429" y="-1023"/>
            <a:ext cx="4650512" cy="6880495"/>
          </a:xfrm>
          <a:prstGeom prst="rect">
            <a:avLst/>
          </a:prstGeom>
        </p:spPr>
      </p:pic>
      <p:pic>
        <p:nvPicPr>
          <p:cNvPr id="2" name="Picture 1" descr="A blue text on a white background&#10;&#10;Description automatically generated">
            <a:extLst>
              <a:ext uri="{FF2B5EF4-FFF2-40B4-BE49-F238E27FC236}">
                <a16:creationId xmlns:a16="http://schemas.microsoft.com/office/drawing/2014/main" id="{33C0EFF2-E2B7-8B87-CFCF-58B9B6C0A873}"/>
              </a:ext>
            </a:extLst>
          </p:cNvPr>
          <p:cNvPicPr>
            <a:picLocks noChangeAspect="1"/>
          </p:cNvPicPr>
          <p:nvPr/>
        </p:nvPicPr>
        <p:blipFill>
          <a:blip r:embed="rId4"/>
          <a:stretch>
            <a:fillRect/>
          </a:stretch>
        </p:blipFill>
        <p:spPr>
          <a:xfrm>
            <a:off x="777546" y="3014213"/>
            <a:ext cx="5590456" cy="111712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E5AA7C0C-C528-3982-D67C-6BBAF44B56AD}"/>
              </a:ext>
            </a:extLst>
          </p:cNvPr>
          <p:cNvPicPr>
            <a:picLocks noChangeAspect="1"/>
          </p:cNvPicPr>
          <p:nvPr/>
        </p:nvPicPr>
        <p:blipFill>
          <a:blip r:embed="rId5"/>
          <a:stretch>
            <a:fillRect/>
          </a:stretch>
        </p:blipFill>
        <p:spPr>
          <a:xfrm>
            <a:off x="7666726" y="2509568"/>
            <a:ext cx="4421037" cy="1853241"/>
          </a:xfrm>
          <a:prstGeom prst="rect">
            <a:avLst/>
          </a:prstGeom>
        </p:spPr>
      </p:pic>
      <p:sp>
        <p:nvSpPr>
          <p:cNvPr id="7" name="TextBox 6">
            <a:extLst>
              <a:ext uri="{FF2B5EF4-FFF2-40B4-BE49-F238E27FC236}">
                <a16:creationId xmlns:a16="http://schemas.microsoft.com/office/drawing/2014/main" id="{535601ED-5DAA-AACC-BAD6-9DBB4DFA972F}"/>
              </a:ext>
            </a:extLst>
          </p:cNvPr>
          <p:cNvSpPr txBox="1"/>
          <p:nvPr/>
        </p:nvSpPr>
        <p:spPr>
          <a:xfrm>
            <a:off x="837539" y="4826858"/>
            <a:ext cx="6289369" cy="492443"/>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i="0">
                <a:ea typeface="Calibri Light"/>
                <a:cs typeface="Segoe UI"/>
              </a:rPr>
              <a:t>Like the other window functions, we can also pass  PARTITION BY() inside the OVER() clause if we wanted.</a:t>
            </a:r>
            <a:endParaRPr lang="en-US" i="0">
              <a:ea typeface="Calibri Light"/>
            </a:endParaRPr>
          </a:p>
        </p:txBody>
      </p:sp>
    </p:spTree>
    <p:extLst>
      <p:ext uri="{BB962C8B-B14F-4D97-AF65-F5344CB8AC3E}">
        <p14:creationId xmlns:p14="http://schemas.microsoft.com/office/powerpoint/2010/main" val="16977036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a:t>Human resources slide 8</a:t>
            </a:r>
          </a:p>
        </p:txBody>
      </p:sp>
      <p:sp>
        <p:nvSpPr>
          <p:cNvPr id="3" name="TextBox 2">
            <a:extLst>
              <a:ext uri="{FF2B5EF4-FFF2-40B4-BE49-F238E27FC236}">
                <a16:creationId xmlns:a16="http://schemas.microsoft.com/office/drawing/2014/main" id="{CE6AF7FE-5978-4B5F-90E1-044AC25EC230}"/>
              </a:ext>
            </a:extLst>
          </p:cNvPr>
          <p:cNvSpPr txBox="1"/>
          <p:nvPr/>
        </p:nvSpPr>
        <p:spPr>
          <a:xfrm>
            <a:off x="726781" y="273553"/>
            <a:ext cx="5369219" cy="405205"/>
          </a:xfrm>
          <a:prstGeom prst="rect">
            <a:avLst/>
          </a:prstGeom>
          <a:noFill/>
        </p:spPr>
        <p:txBody>
          <a:bodyPr wrap="square" lIns="0" tIns="0" rIns="0" bIns="0" rtlCol="0" anchor="t">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a:latin typeface="Segoe UI"/>
                <a:cs typeface="Segoe UI"/>
              </a:rPr>
              <a:t>Window Functions</a:t>
            </a:r>
            <a:endParaRPr lang="en-US" sz="3200"/>
          </a:p>
        </p:txBody>
      </p:sp>
      <p:sp>
        <p:nvSpPr>
          <p:cNvPr id="4" name="TextBox 3">
            <a:extLst>
              <a:ext uri="{FF2B5EF4-FFF2-40B4-BE49-F238E27FC236}">
                <a16:creationId xmlns:a16="http://schemas.microsoft.com/office/drawing/2014/main" id="{171A55DA-183A-4D18-85CD-0F3BC09D5269}"/>
              </a:ext>
            </a:extLst>
          </p:cNvPr>
          <p:cNvSpPr txBox="1"/>
          <p:nvPr/>
        </p:nvSpPr>
        <p:spPr>
          <a:xfrm>
            <a:off x="693570" y="872405"/>
            <a:ext cx="4704065" cy="246221"/>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b="1">
                <a:latin typeface="Segoe UI"/>
                <a:cs typeface="Segoe UI"/>
              </a:rPr>
              <a:t>LAG()</a:t>
            </a:r>
            <a:endParaRPr lang="en-US"/>
          </a:p>
        </p:txBody>
      </p:sp>
      <p:sp>
        <p:nvSpPr>
          <p:cNvPr id="5" name="TextBox 4">
            <a:extLst>
              <a:ext uri="{FF2B5EF4-FFF2-40B4-BE49-F238E27FC236}">
                <a16:creationId xmlns:a16="http://schemas.microsoft.com/office/drawing/2014/main" id="{11FEAF3D-6FC9-46CB-B4A4-9B8CA760AE20}"/>
              </a:ext>
            </a:extLst>
          </p:cNvPr>
          <p:cNvSpPr txBox="1"/>
          <p:nvPr/>
        </p:nvSpPr>
        <p:spPr>
          <a:xfrm>
            <a:off x="808785" y="1347538"/>
            <a:ext cx="6289369" cy="1969770"/>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i="0">
                <a:ea typeface="Calibri Light"/>
                <a:cs typeface="Segoe UI"/>
              </a:rPr>
              <a:t>LAG() can be used to check if a specific value of a user higher or lower compared to the previous user. </a:t>
            </a:r>
          </a:p>
          <a:p>
            <a:endParaRPr lang="en-US" i="0">
              <a:ea typeface="Calibri Light"/>
            </a:endParaRPr>
          </a:p>
          <a:p>
            <a:r>
              <a:rPr lang="en-US" i="0">
                <a:ea typeface="Calibri Light"/>
                <a:cs typeface="Segoe UI"/>
              </a:rPr>
              <a:t>We can pass LAG() three arguments, the first being the value we want to compare each user by, the second being the position if the user we want to compare the user to in relation to their current position (so 1 will be the user before, 2 will be 2 users before etc.) and the third is the initial value as the first user will have a value of "null" otherwise.</a:t>
            </a:r>
            <a:endParaRPr lang="en-US" i="0">
              <a:ea typeface="Calibri Light"/>
            </a:endParaRPr>
          </a:p>
        </p:txBody>
      </p:sp>
      <p:pic>
        <p:nvPicPr>
          <p:cNvPr id="52" name="Picture 51" descr="A blue and purple gradient&#10;&#10;Description automatically generated">
            <a:extLst>
              <a:ext uri="{FF2B5EF4-FFF2-40B4-BE49-F238E27FC236}">
                <a16:creationId xmlns:a16="http://schemas.microsoft.com/office/drawing/2014/main" id="{E6C074B1-C96B-8002-C690-0F7524A76EEF}"/>
              </a:ext>
            </a:extLst>
          </p:cNvPr>
          <p:cNvPicPr>
            <a:picLocks noChangeAspect="1"/>
          </p:cNvPicPr>
          <p:nvPr/>
        </p:nvPicPr>
        <p:blipFill rotWithShape="1">
          <a:blip r:embed="rId3"/>
          <a:srcRect l="-127" t="6293" r="-212" b="5812"/>
          <a:stretch/>
        </p:blipFill>
        <p:spPr>
          <a:xfrm>
            <a:off x="7547429" y="-1023"/>
            <a:ext cx="4650512" cy="6880495"/>
          </a:xfrm>
          <a:prstGeom prst="rect">
            <a:avLst/>
          </a:prstGeom>
        </p:spPr>
      </p:pic>
      <p:pic>
        <p:nvPicPr>
          <p:cNvPr id="2" name="Picture 1" descr="A close-up of a computer screen&#10;&#10;Description automatically generated">
            <a:extLst>
              <a:ext uri="{FF2B5EF4-FFF2-40B4-BE49-F238E27FC236}">
                <a16:creationId xmlns:a16="http://schemas.microsoft.com/office/drawing/2014/main" id="{3DAB176C-329E-BB9A-25CA-6DA4836158DC}"/>
              </a:ext>
            </a:extLst>
          </p:cNvPr>
          <p:cNvPicPr>
            <a:picLocks noChangeAspect="1"/>
          </p:cNvPicPr>
          <p:nvPr/>
        </p:nvPicPr>
        <p:blipFill>
          <a:blip r:embed="rId4"/>
          <a:stretch>
            <a:fillRect/>
          </a:stretch>
        </p:blipFill>
        <p:spPr>
          <a:xfrm>
            <a:off x="7892006" y="1959801"/>
            <a:ext cx="3973003" cy="74295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BF37B4AB-5BB5-E93C-D099-4B2C042C1D84}"/>
              </a:ext>
            </a:extLst>
          </p:cNvPr>
          <p:cNvPicPr>
            <a:picLocks noChangeAspect="1"/>
          </p:cNvPicPr>
          <p:nvPr/>
        </p:nvPicPr>
        <p:blipFill>
          <a:blip r:embed="rId5"/>
          <a:stretch>
            <a:fillRect/>
          </a:stretch>
        </p:blipFill>
        <p:spPr>
          <a:xfrm>
            <a:off x="7642887" y="3436120"/>
            <a:ext cx="4416760" cy="1715838"/>
          </a:xfrm>
          <a:prstGeom prst="rect">
            <a:avLst/>
          </a:prstGeom>
        </p:spPr>
      </p:pic>
      <p:pic>
        <p:nvPicPr>
          <p:cNvPr id="7" name="Picture 6" descr="A screenshot of a computer code&#10;&#10;Description automatically generated">
            <a:extLst>
              <a:ext uri="{FF2B5EF4-FFF2-40B4-BE49-F238E27FC236}">
                <a16:creationId xmlns:a16="http://schemas.microsoft.com/office/drawing/2014/main" id="{37CE41F6-B852-3173-1B60-7E6E64FFBE14}"/>
              </a:ext>
            </a:extLst>
          </p:cNvPr>
          <p:cNvPicPr>
            <a:picLocks noChangeAspect="1"/>
          </p:cNvPicPr>
          <p:nvPr/>
        </p:nvPicPr>
        <p:blipFill>
          <a:blip r:embed="rId6"/>
          <a:stretch>
            <a:fillRect/>
          </a:stretch>
        </p:blipFill>
        <p:spPr>
          <a:xfrm>
            <a:off x="778625" y="3442838"/>
            <a:ext cx="5286375" cy="1352550"/>
          </a:xfrm>
          <a:prstGeom prst="rect">
            <a:avLst/>
          </a:prstGeom>
        </p:spPr>
      </p:pic>
      <p:pic>
        <p:nvPicPr>
          <p:cNvPr id="8" name="Picture 7" descr="A screenshot of a computer screen&#10;&#10;Description automatically generated">
            <a:extLst>
              <a:ext uri="{FF2B5EF4-FFF2-40B4-BE49-F238E27FC236}">
                <a16:creationId xmlns:a16="http://schemas.microsoft.com/office/drawing/2014/main" id="{9036F6BD-61AB-8999-DB74-7828C50DC238}"/>
              </a:ext>
            </a:extLst>
          </p:cNvPr>
          <p:cNvPicPr>
            <a:picLocks noChangeAspect="1"/>
          </p:cNvPicPr>
          <p:nvPr/>
        </p:nvPicPr>
        <p:blipFill>
          <a:blip r:embed="rId7"/>
          <a:stretch>
            <a:fillRect/>
          </a:stretch>
        </p:blipFill>
        <p:spPr>
          <a:xfrm>
            <a:off x="802977" y="4978250"/>
            <a:ext cx="4878238" cy="1689160"/>
          </a:xfrm>
          <a:prstGeom prst="rect">
            <a:avLst/>
          </a:prstGeom>
        </p:spPr>
      </p:pic>
    </p:spTree>
    <p:extLst>
      <p:ext uri="{BB962C8B-B14F-4D97-AF65-F5344CB8AC3E}">
        <p14:creationId xmlns:p14="http://schemas.microsoft.com/office/powerpoint/2010/main" val="84691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a:t>Human resources slide 8</a:t>
            </a:r>
          </a:p>
        </p:txBody>
      </p:sp>
      <p:sp>
        <p:nvSpPr>
          <p:cNvPr id="3" name="TextBox 2">
            <a:extLst>
              <a:ext uri="{FF2B5EF4-FFF2-40B4-BE49-F238E27FC236}">
                <a16:creationId xmlns:a16="http://schemas.microsoft.com/office/drawing/2014/main" id="{CE6AF7FE-5978-4B5F-90E1-044AC25EC230}"/>
              </a:ext>
            </a:extLst>
          </p:cNvPr>
          <p:cNvSpPr txBox="1"/>
          <p:nvPr/>
        </p:nvSpPr>
        <p:spPr>
          <a:xfrm>
            <a:off x="726781" y="273553"/>
            <a:ext cx="5369219" cy="405205"/>
          </a:xfrm>
          <a:prstGeom prst="rect">
            <a:avLst/>
          </a:prstGeom>
          <a:noFill/>
        </p:spPr>
        <p:txBody>
          <a:bodyPr wrap="square" lIns="0" tIns="0" rIns="0" bIns="0" rtlCol="0" anchor="t">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a:latin typeface="Segoe UI"/>
                <a:cs typeface="Segoe UI"/>
              </a:rPr>
              <a:t>Window Functions</a:t>
            </a:r>
            <a:endParaRPr lang="en-US" sz="3200"/>
          </a:p>
        </p:txBody>
      </p:sp>
      <p:sp>
        <p:nvSpPr>
          <p:cNvPr id="4" name="TextBox 3">
            <a:extLst>
              <a:ext uri="{FF2B5EF4-FFF2-40B4-BE49-F238E27FC236}">
                <a16:creationId xmlns:a16="http://schemas.microsoft.com/office/drawing/2014/main" id="{171A55DA-183A-4D18-85CD-0F3BC09D5269}"/>
              </a:ext>
            </a:extLst>
          </p:cNvPr>
          <p:cNvSpPr txBox="1"/>
          <p:nvPr/>
        </p:nvSpPr>
        <p:spPr>
          <a:xfrm>
            <a:off x="722325" y="1308770"/>
            <a:ext cx="4704065" cy="246221"/>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b="1">
                <a:latin typeface="Segoe UI"/>
                <a:cs typeface="Segoe UI"/>
              </a:rPr>
              <a:t>LEAD()</a:t>
            </a:r>
            <a:endParaRPr lang="en-US"/>
          </a:p>
        </p:txBody>
      </p:sp>
      <p:sp>
        <p:nvSpPr>
          <p:cNvPr id="5" name="TextBox 4">
            <a:extLst>
              <a:ext uri="{FF2B5EF4-FFF2-40B4-BE49-F238E27FC236}">
                <a16:creationId xmlns:a16="http://schemas.microsoft.com/office/drawing/2014/main" id="{11FEAF3D-6FC9-46CB-B4A4-9B8CA760AE20}"/>
              </a:ext>
            </a:extLst>
          </p:cNvPr>
          <p:cNvSpPr txBox="1"/>
          <p:nvPr/>
        </p:nvSpPr>
        <p:spPr>
          <a:xfrm>
            <a:off x="837540" y="1721349"/>
            <a:ext cx="6289369" cy="492443"/>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i="0">
                <a:ea typeface="Calibri Light"/>
                <a:cs typeface="Segoe UI"/>
              </a:rPr>
              <a:t>LEAD() is the same as LAG() but instead of comparing the value to the previous user we compare the value to the user after the  current. </a:t>
            </a:r>
            <a:endParaRPr lang="en-US" i="0">
              <a:ea typeface="Calibri Light"/>
            </a:endParaRPr>
          </a:p>
        </p:txBody>
      </p:sp>
      <p:pic>
        <p:nvPicPr>
          <p:cNvPr id="52" name="Picture 51" descr="A blue and purple gradient&#10;&#10;Description automatically generated">
            <a:extLst>
              <a:ext uri="{FF2B5EF4-FFF2-40B4-BE49-F238E27FC236}">
                <a16:creationId xmlns:a16="http://schemas.microsoft.com/office/drawing/2014/main" id="{E6C074B1-C96B-8002-C690-0F7524A76EEF}"/>
              </a:ext>
            </a:extLst>
          </p:cNvPr>
          <p:cNvPicPr>
            <a:picLocks noChangeAspect="1"/>
          </p:cNvPicPr>
          <p:nvPr/>
        </p:nvPicPr>
        <p:blipFill rotWithShape="1">
          <a:blip r:embed="rId3"/>
          <a:srcRect l="-127" t="6293" r="-212" b="5812"/>
          <a:stretch/>
        </p:blipFill>
        <p:spPr>
          <a:xfrm>
            <a:off x="7547429" y="-1023"/>
            <a:ext cx="4650512" cy="6880495"/>
          </a:xfrm>
          <a:prstGeom prst="rect">
            <a:avLst/>
          </a:prstGeom>
        </p:spPr>
      </p:pic>
      <p:pic>
        <p:nvPicPr>
          <p:cNvPr id="2" name="Picture 1" descr="A screenshot of a computer code&#10;&#10;Description automatically generated">
            <a:extLst>
              <a:ext uri="{FF2B5EF4-FFF2-40B4-BE49-F238E27FC236}">
                <a16:creationId xmlns:a16="http://schemas.microsoft.com/office/drawing/2014/main" id="{1DDA3263-5AA0-476A-A84C-F5A15A5C8D65}"/>
              </a:ext>
            </a:extLst>
          </p:cNvPr>
          <p:cNvPicPr>
            <a:picLocks noChangeAspect="1"/>
          </p:cNvPicPr>
          <p:nvPr/>
        </p:nvPicPr>
        <p:blipFill>
          <a:blip r:embed="rId4"/>
          <a:stretch>
            <a:fillRect/>
          </a:stretch>
        </p:blipFill>
        <p:spPr>
          <a:xfrm>
            <a:off x="836134" y="2646782"/>
            <a:ext cx="5286375" cy="1190625"/>
          </a:xfrm>
          <a:prstGeom prst="rect">
            <a:avLst/>
          </a:prstGeom>
        </p:spPr>
      </p:pic>
      <p:pic>
        <p:nvPicPr>
          <p:cNvPr id="6" name="Picture 5" descr="A screenshot of a data table&#10;&#10;Description automatically generated">
            <a:extLst>
              <a:ext uri="{FF2B5EF4-FFF2-40B4-BE49-F238E27FC236}">
                <a16:creationId xmlns:a16="http://schemas.microsoft.com/office/drawing/2014/main" id="{55B1D659-1DFE-66A1-6645-C6C17187EC65}"/>
              </a:ext>
            </a:extLst>
          </p:cNvPr>
          <p:cNvPicPr>
            <a:picLocks noChangeAspect="1"/>
          </p:cNvPicPr>
          <p:nvPr/>
        </p:nvPicPr>
        <p:blipFill>
          <a:blip r:embed="rId5"/>
          <a:stretch>
            <a:fillRect/>
          </a:stretch>
        </p:blipFill>
        <p:spPr>
          <a:xfrm>
            <a:off x="841525" y="4120371"/>
            <a:ext cx="5476875" cy="1924050"/>
          </a:xfrm>
          <a:prstGeom prst="rect">
            <a:avLst/>
          </a:prstGeom>
        </p:spPr>
      </p:pic>
    </p:spTree>
    <p:extLst>
      <p:ext uri="{BB962C8B-B14F-4D97-AF65-F5344CB8AC3E}">
        <p14:creationId xmlns:p14="http://schemas.microsoft.com/office/powerpoint/2010/main" val="31493802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a:t>Human resources slide 8</a:t>
            </a:r>
          </a:p>
        </p:txBody>
      </p:sp>
      <p:sp>
        <p:nvSpPr>
          <p:cNvPr id="3" name="TextBox 2">
            <a:extLst>
              <a:ext uri="{FF2B5EF4-FFF2-40B4-BE49-F238E27FC236}">
                <a16:creationId xmlns:a16="http://schemas.microsoft.com/office/drawing/2014/main" id="{CE6AF7FE-5978-4B5F-90E1-044AC25EC230}"/>
              </a:ext>
            </a:extLst>
          </p:cNvPr>
          <p:cNvSpPr txBox="1"/>
          <p:nvPr/>
        </p:nvSpPr>
        <p:spPr>
          <a:xfrm>
            <a:off x="726781" y="380723"/>
            <a:ext cx="7034329" cy="552652"/>
          </a:xfrm>
          <a:prstGeom prst="rect">
            <a:avLst/>
          </a:prstGeom>
          <a:noFill/>
        </p:spPr>
        <p:txBody>
          <a:bodyPr wrap="square" lIns="0" tIns="0" rIns="0" bIns="0" rtlCol="0" anchor="t">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a:latin typeface="Segoe UI"/>
                <a:cs typeface="Segoe UI"/>
              </a:rPr>
              <a:t>CTE's</a:t>
            </a:r>
            <a:endParaRPr lang="en-US"/>
          </a:p>
        </p:txBody>
      </p:sp>
      <p:sp>
        <p:nvSpPr>
          <p:cNvPr id="2" name="TextBox 1">
            <a:extLst>
              <a:ext uri="{FF2B5EF4-FFF2-40B4-BE49-F238E27FC236}">
                <a16:creationId xmlns:a16="http://schemas.microsoft.com/office/drawing/2014/main" id="{CF3ECDF0-20E4-42EB-A939-E751FFB8EB9E}"/>
              </a:ext>
            </a:extLst>
          </p:cNvPr>
          <p:cNvSpPr txBox="1"/>
          <p:nvPr/>
        </p:nvSpPr>
        <p:spPr>
          <a:xfrm>
            <a:off x="726781" y="1034984"/>
            <a:ext cx="6224717" cy="1231106"/>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i="0">
                <a:cs typeface="Segoe UI"/>
              </a:rPr>
              <a:t>CTE stands for Common Table Expression and is a temporary result set which is used to manipulate the complex subqueries data. They can be referenced within a SELECT, INSERT, UPDATE or DELETE statement. They are used to simplify complex queries making them more readable and maintainable. Sometimes you may see CTE's be called WITH queries.</a:t>
            </a:r>
            <a:endParaRPr lang="en-US">
              <a:cs typeface="Segoe UI"/>
            </a:endParaRPr>
          </a:p>
        </p:txBody>
      </p:sp>
      <p:pic>
        <p:nvPicPr>
          <p:cNvPr id="52" name="Picture 51" descr="A blue and purple gradient&#10;&#10;Description automatically generated">
            <a:extLst>
              <a:ext uri="{FF2B5EF4-FFF2-40B4-BE49-F238E27FC236}">
                <a16:creationId xmlns:a16="http://schemas.microsoft.com/office/drawing/2014/main" id="{569864C8-0203-E686-EC0F-BFDEAEC6EC4A}"/>
              </a:ext>
            </a:extLst>
          </p:cNvPr>
          <p:cNvPicPr>
            <a:picLocks noChangeAspect="1"/>
          </p:cNvPicPr>
          <p:nvPr/>
        </p:nvPicPr>
        <p:blipFill rotWithShape="1">
          <a:blip r:embed="rId3"/>
          <a:srcRect l="-127" t="6293" r="-212" b="5812"/>
          <a:stretch/>
        </p:blipFill>
        <p:spPr>
          <a:xfrm>
            <a:off x="7547429" y="-1023"/>
            <a:ext cx="4650512" cy="6880495"/>
          </a:xfrm>
          <a:prstGeom prst="rect">
            <a:avLst/>
          </a:prstGeom>
        </p:spPr>
      </p:pic>
      <p:sp>
        <p:nvSpPr>
          <p:cNvPr id="51" name="TextBox 50">
            <a:extLst>
              <a:ext uri="{FF2B5EF4-FFF2-40B4-BE49-F238E27FC236}">
                <a16:creationId xmlns:a16="http://schemas.microsoft.com/office/drawing/2014/main" id="{96B70D6F-42DA-9492-2FD3-787CE3472172}"/>
              </a:ext>
            </a:extLst>
          </p:cNvPr>
          <p:cNvSpPr txBox="1"/>
          <p:nvPr/>
        </p:nvSpPr>
        <p:spPr>
          <a:xfrm>
            <a:off x="726780" y="2509667"/>
            <a:ext cx="6224717" cy="738664"/>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i="0"/>
              <a:t>The basic structure for a CTE starts of using a WITH query followed by the name of the CTE and then the CTE query definitions within brackets. An example has been created below.</a:t>
            </a:r>
            <a:endParaRPr lang="en-US"/>
          </a:p>
        </p:txBody>
      </p:sp>
      <p:pic>
        <p:nvPicPr>
          <p:cNvPr id="4" name="Picture 3" descr="A screenshot of a computer&#10;&#10;Description automatically generated">
            <a:extLst>
              <a:ext uri="{FF2B5EF4-FFF2-40B4-BE49-F238E27FC236}">
                <a16:creationId xmlns:a16="http://schemas.microsoft.com/office/drawing/2014/main" id="{A7296403-A943-4B96-B32E-D631450078AB}"/>
              </a:ext>
            </a:extLst>
          </p:cNvPr>
          <p:cNvPicPr>
            <a:picLocks noChangeAspect="1"/>
          </p:cNvPicPr>
          <p:nvPr/>
        </p:nvPicPr>
        <p:blipFill>
          <a:blip r:embed="rId4"/>
          <a:stretch>
            <a:fillRect/>
          </a:stretch>
        </p:blipFill>
        <p:spPr>
          <a:xfrm>
            <a:off x="7595289" y="1132036"/>
            <a:ext cx="4549535" cy="1143360"/>
          </a:xfrm>
          <a:prstGeom prst="rect">
            <a:avLst/>
          </a:prstGeom>
        </p:spPr>
      </p:pic>
      <p:pic>
        <p:nvPicPr>
          <p:cNvPr id="5" name="Picture 4" descr="A screen shot of a computer code&#10;&#10;Description automatically generated">
            <a:extLst>
              <a:ext uri="{FF2B5EF4-FFF2-40B4-BE49-F238E27FC236}">
                <a16:creationId xmlns:a16="http://schemas.microsoft.com/office/drawing/2014/main" id="{16F56A3B-9B51-6C4F-AD34-5B0D8EF63B63}"/>
              </a:ext>
            </a:extLst>
          </p:cNvPr>
          <p:cNvPicPr>
            <a:picLocks noChangeAspect="1"/>
          </p:cNvPicPr>
          <p:nvPr/>
        </p:nvPicPr>
        <p:blipFill>
          <a:blip r:embed="rId5"/>
          <a:stretch>
            <a:fillRect/>
          </a:stretch>
        </p:blipFill>
        <p:spPr>
          <a:xfrm>
            <a:off x="1082615" y="3438435"/>
            <a:ext cx="5497901" cy="1835808"/>
          </a:xfrm>
          <a:prstGeom prst="rect">
            <a:avLst/>
          </a:prstGeom>
        </p:spPr>
      </p:pic>
      <p:sp>
        <p:nvSpPr>
          <p:cNvPr id="6" name="TextBox 5">
            <a:extLst>
              <a:ext uri="{FF2B5EF4-FFF2-40B4-BE49-F238E27FC236}">
                <a16:creationId xmlns:a16="http://schemas.microsoft.com/office/drawing/2014/main" id="{7AB48C6E-D0F5-6A85-BEB5-81BBA98586B9}"/>
              </a:ext>
            </a:extLst>
          </p:cNvPr>
          <p:cNvSpPr txBox="1"/>
          <p:nvPr/>
        </p:nvSpPr>
        <p:spPr>
          <a:xfrm>
            <a:off x="726779" y="5413893"/>
            <a:ext cx="6224717" cy="1231106"/>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i="0">
                <a:ea typeface="Calibri Light"/>
                <a:cs typeface="Segoe UI"/>
              </a:rPr>
              <a:t>Above we are creating a temporary result table called "</a:t>
            </a:r>
            <a:r>
              <a:rPr lang="en-US" i="0" err="1">
                <a:ea typeface="Calibri Light"/>
                <a:cs typeface="Segoe UI"/>
              </a:rPr>
              <a:t>CTE_employee</a:t>
            </a:r>
            <a:r>
              <a:rPr lang="en-US" i="0">
                <a:ea typeface="Calibri Light"/>
                <a:cs typeface="Segoe UI"/>
              </a:rPr>
              <a:t>" where I will store all the employees who were hired before 2023. This can be useful as you can then call on this table later as shown on the right, rather than having to type out all the aggregate functions all over again. However as it is temporary you must call it within the same block of code</a:t>
            </a:r>
            <a:endParaRPr lang="en-US" i="0">
              <a:ea typeface="Calibri Light"/>
            </a:endParaRPr>
          </a:p>
        </p:txBody>
      </p:sp>
      <p:pic>
        <p:nvPicPr>
          <p:cNvPr id="7" name="Picture 6" descr="A screenshot of a computer code&#10;&#10;Description automatically generated">
            <a:extLst>
              <a:ext uri="{FF2B5EF4-FFF2-40B4-BE49-F238E27FC236}">
                <a16:creationId xmlns:a16="http://schemas.microsoft.com/office/drawing/2014/main" id="{92528532-2FB6-A45C-D475-761F1B8BB0A1}"/>
              </a:ext>
            </a:extLst>
          </p:cNvPr>
          <p:cNvPicPr>
            <a:picLocks noChangeAspect="1"/>
          </p:cNvPicPr>
          <p:nvPr/>
        </p:nvPicPr>
        <p:blipFill>
          <a:blip r:embed="rId6"/>
          <a:stretch>
            <a:fillRect/>
          </a:stretch>
        </p:blipFill>
        <p:spPr>
          <a:xfrm>
            <a:off x="7753530" y="2883019"/>
            <a:ext cx="4362450" cy="1638300"/>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2DA1B908-D11A-69FA-DEBE-10DE949E2D7B}"/>
              </a:ext>
            </a:extLst>
          </p:cNvPr>
          <p:cNvPicPr>
            <a:picLocks noChangeAspect="1"/>
          </p:cNvPicPr>
          <p:nvPr/>
        </p:nvPicPr>
        <p:blipFill>
          <a:blip r:embed="rId7"/>
          <a:stretch>
            <a:fillRect/>
          </a:stretch>
        </p:blipFill>
        <p:spPr>
          <a:xfrm>
            <a:off x="8455683" y="4875093"/>
            <a:ext cx="2929386" cy="1579173"/>
          </a:xfrm>
          <a:prstGeom prst="rect">
            <a:avLst/>
          </a:prstGeom>
        </p:spPr>
      </p:pic>
      <p:cxnSp>
        <p:nvCxnSpPr>
          <p:cNvPr id="9" name="Straight Arrow Connector 8">
            <a:extLst>
              <a:ext uri="{FF2B5EF4-FFF2-40B4-BE49-F238E27FC236}">
                <a16:creationId xmlns:a16="http://schemas.microsoft.com/office/drawing/2014/main" id="{8C8A0133-7E9F-D64B-7596-5C026FA8554D}"/>
              </a:ext>
            </a:extLst>
          </p:cNvPr>
          <p:cNvCxnSpPr/>
          <p:nvPr/>
        </p:nvCxnSpPr>
        <p:spPr>
          <a:xfrm flipV="1">
            <a:off x="6774610" y="1772730"/>
            <a:ext cx="756250" cy="1601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83561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hidden="1">
            <a:extLst>
              <a:ext uri="{FF2B5EF4-FFF2-40B4-BE49-F238E27FC236}">
                <a16:creationId xmlns:a16="http://schemas.microsoft.com/office/drawing/2014/main" id="{6FF5F564-0C08-4A3C-8BAC-1FADF459417F}"/>
              </a:ext>
            </a:extLst>
          </p:cNvPr>
          <p:cNvSpPr>
            <a:spLocks noGrp="1"/>
          </p:cNvSpPr>
          <p:nvPr>
            <p:ph type="title"/>
          </p:nvPr>
        </p:nvSpPr>
        <p:spPr/>
        <p:txBody>
          <a:bodyPr/>
          <a:lstStyle/>
          <a:p>
            <a:r>
              <a:rPr lang="en-US"/>
              <a:t>Human resources slide 4</a:t>
            </a:r>
          </a:p>
        </p:txBody>
      </p:sp>
      <p:grpSp>
        <p:nvGrpSpPr>
          <p:cNvPr id="29" name="Group 28">
            <a:extLst>
              <a:ext uri="{FF2B5EF4-FFF2-40B4-BE49-F238E27FC236}">
                <a16:creationId xmlns:a16="http://schemas.microsoft.com/office/drawing/2014/main" id="{DE95225F-6532-E263-3205-13D8E05A4034}"/>
              </a:ext>
            </a:extLst>
          </p:cNvPr>
          <p:cNvGrpSpPr/>
          <p:nvPr/>
        </p:nvGrpSpPr>
        <p:grpSpPr>
          <a:xfrm>
            <a:off x="2741612" y="1395413"/>
            <a:ext cx="6774816" cy="4824387"/>
            <a:chOff x="2741612" y="1395413"/>
            <a:chExt cx="6774816" cy="4824387"/>
          </a:xfrm>
        </p:grpSpPr>
        <p:sp>
          <p:nvSpPr>
            <p:cNvPr id="36" name="Oval 28">
              <a:extLst>
                <a:ext uri="{FF2B5EF4-FFF2-40B4-BE49-F238E27FC236}">
                  <a16:creationId xmlns:a16="http://schemas.microsoft.com/office/drawing/2014/main" id="{4699FCCF-8ACA-4F41-97A7-AD2C08AE5E98}"/>
                </a:ext>
              </a:extLst>
            </p:cNvPr>
            <p:cNvSpPr>
              <a:spLocks noChangeArrowheads="1"/>
            </p:cNvSpPr>
            <p:nvPr/>
          </p:nvSpPr>
          <p:spPr bwMode="auto">
            <a:xfrm>
              <a:off x="8229600" y="4182253"/>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27">
              <a:extLst>
                <a:ext uri="{FF2B5EF4-FFF2-40B4-BE49-F238E27FC236}">
                  <a16:creationId xmlns:a16="http://schemas.microsoft.com/office/drawing/2014/main" id="{AAE4382C-A236-4EFC-A5CF-301D418C624F}"/>
                </a:ext>
              </a:extLst>
            </p:cNvPr>
            <p:cNvSpPr>
              <a:spLocks/>
            </p:cNvSpPr>
            <p:nvPr/>
          </p:nvSpPr>
          <p:spPr bwMode="auto">
            <a:xfrm>
              <a:off x="7305675" y="2143125"/>
              <a:ext cx="1397000" cy="1397000"/>
            </a:xfrm>
            <a:custGeom>
              <a:avLst/>
              <a:gdLst>
                <a:gd name="T0" fmla="*/ 60 w 336"/>
                <a:gd name="T1" fmla="*/ 276 h 336"/>
                <a:gd name="T2" fmla="*/ 60 w 336"/>
                <a:gd name="T3" fmla="*/ 60 h 336"/>
                <a:gd name="T4" fmla="*/ 276 w 336"/>
                <a:gd name="T5" fmla="*/ 60 h 336"/>
                <a:gd name="T6" fmla="*/ 276 w 336"/>
                <a:gd name="T7" fmla="*/ 276 h 336"/>
                <a:gd name="T8" fmla="*/ 60 w 336"/>
                <a:gd name="T9" fmla="*/ 276 h 336"/>
              </a:gdLst>
              <a:ahLst/>
              <a:cxnLst>
                <a:cxn ang="0">
                  <a:pos x="T0" y="T1"/>
                </a:cxn>
                <a:cxn ang="0">
                  <a:pos x="T2" y="T3"/>
                </a:cxn>
                <a:cxn ang="0">
                  <a:pos x="T4" y="T5"/>
                </a:cxn>
                <a:cxn ang="0">
                  <a:pos x="T6" y="T7"/>
                </a:cxn>
                <a:cxn ang="0">
                  <a:pos x="T8" y="T9"/>
                </a:cxn>
              </a:cxnLst>
              <a:rect l="0" t="0" r="r" b="b"/>
              <a:pathLst>
                <a:path w="336" h="336">
                  <a:moveTo>
                    <a:pt x="60" y="276"/>
                  </a:moveTo>
                  <a:cubicBezTo>
                    <a:pt x="0" y="217"/>
                    <a:pt x="0" y="120"/>
                    <a:pt x="60" y="60"/>
                  </a:cubicBezTo>
                  <a:cubicBezTo>
                    <a:pt x="120" y="0"/>
                    <a:pt x="217" y="0"/>
                    <a:pt x="276" y="60"/>
                  </a:cubicBezTo>
                  <a:cubicBezTo>
                    <a:pt x="336" y="120"/>
                    <a:pt x="336" y="217"/>
                    <a:pt x="276" y="276"/>
                  </a:cubicBezTo>
                  <a:cubicBezTo>
                    <a:pt x="217" y="336"/>
                    <a:pt x="120" y="336"/>
                    <a:pt x="60"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 name="Oval 26">
              <a:extLst>
                <a:ext uri="{FF2B5EF4-FFF2-40B4-BE49-F238E27FC236}">
                  <a16:creationId xmlns:a16="http://schemas.microsoft.com/office/drawing/2014/main" id="{BAB1D2D2-1913-4FAF-8141-A2217D47D3D9}"/>
                </a:ext>
              </a:extLst>
            </p:cNvPr>
            <p:cNvSpPr>
              <a:spLocks noChangeArrowheads="1"/>
            </p:cNvSpPr>
            <p:nvPr/>
          </p:nvSpPr>
          <p:spPr bwMode="auto">
            <a:xfrm>
              <a:off x="5459412" y="1395413"/>
              <a:ext cx="1273175" cy="1271588"/>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5">
              <a:extLst>
                <a:ext uri="{FF2B5EF4-FFF2-40B4-BE49-F238E27FC236}">
                  <a16:creationId xmlns:a16="http://schemas.microsoft.com/office/drawing/2014/main" id="{82A9CD09-E5BD-4051-A55B-752BE1EA490F}"/>
                </a:ext>
              </a:extLst>
            </p:cNvPr>
            <p:cNvSpPr>
              <a:spLocks/>
            </p:cNvSpPr>
            <p:nvPr/>
          </p:nvSpPr>
          <p:spPr bwMode="auto">
            <a:xfrm>
              <a:off x="3489325" y="2143125"/>
              <a:ext cx="1397000" cy="1397000"/>
            </a:xfrm>
            <a:custGeom>
              <a:avLst/>
              <a:gdLst>
                <a:gd name="T0" fmla="*/ 276 w 336"/>
                <a:gd name="T1" fmla="*/ 276 h 336"/>
                <a:gd name="T2" fmla="*/ 60 w 336"/>
                <a:gd name="T3" fmla="*/ 276 h 336"/>
                <a:gd name="T4" fmla="*/ 60 w 336"/>
                <a:gd name="T5" fmla="*/ 60 h 336"/>
                <a:gd name="T6" fmla="*/ 276 w 336"/>
                <a:gd name="T7" fmla="*/ 60 h 336"/>
                <a:gd name="T8" fmla="*/ 276 w 336"/>
                <a:gd name="T9" fmla="*/ 276 h 336"/>
              </a:gdLst>
              <a:ahLst/>
              <a:cxnLst>
                <a:cxn ang="0">
                  <a:pos x="T0" y="T1"/>
                </a:cxn>
                <a:cxn ang="0">
                  <a:pos x="T2" y="T3"/>
                </a:cxn>
                <a:cxn ang="0">
                  <a:pos x="T4" y="T5"/>
                </a:cxn>
                <a:cxn ang="0">
                  <a:pos x="T6" y="T7"/>
                </a:cxn>
                <a:cxn ang="0">
                  <a:pos x="T8" y="T9"/>
                </a:cxn>
              </a:cxnLst>
              <a:rect l="0" t="0" r="r" b="b"/>
              <a:pathLst>
                <a:path w="336" h="336">
                  <a:moveTo>
                    <a:pt x="276" y="276"/>
                  </a:moveTo>
                  <a:cubicBezTo>
                    <a:pt x="217" y="336"/>
                    <a:pt x="120" y="336"/>
                    <a:pt x="60" y="276"/>
                  </a:cubicBezTo>
                  <a:cubicBezTo>
                    <a:pt x="0" y="217"/>
                    <a:pt x="0" y="120"/>
                    <a:pt x="60" y="60"/>
                  </a:cubicBezTo>
                  <a:cubicBezTo>
                    <a:pt x="120" y="0"/>
                    <a:pt x="217" y="0"/>
                    <a:pt x="276" y="60"/>
                  </a:cubicBezTo>
                  <a:cubicBezTo>
                    <a:pt x="336" y="120"/>
                    <a:pt x="336" y="217"/>
                    <a:pt x="276"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 name="Oval 24">
              <a:extLst>
                <a:ext uri="{FF2B5EF4-FFF2-40B4-BE49-F238E27FC236}">
                  <a16:creationId xmlns:a16="http://schemas.microsoft.com/office/drawing/2014/main" id="{16A34343-0998-42BB-80E4-28FB10F8BF29}"/>
                </a:ext>
              </a:extLst>
            </p:cNvPr>
            <p:cNvSpPr>
              <a:spLocks noChangeArrowheads="1"/>
            </p:cNvSpPr>
            <p:nvPr/>
          </p:nvSpPr>
          <p:spPr bwMode="auto">
            <a:xfrm>
              <a:off x="2741612"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3" name="TextBox 342">
              <a:extLst>
                <a:ext uri="{FF2B5EF4-FFF2-40B4-BE49-F238E27FC236}">
                  <a16:creationId xmlns:a16="http://schemas.microsoft.com/office/drawing/2014/main" id="{36571B2F-0463-48D1-8CC7-EA6BC8F3FB67}"/>
                </a:ext>
              </a:extLst>
            </p:cNvPr>
            <p:cNvSpPr txBox="1"/>
            <p:nvPr/>
          </p:nvSpPr>
          <p:spPr>
            <a:xfrm>
              <a:off x="2932879" y="4574353"/>
              <a:ext cx="875738" cy="492443"/>
            </a:xfrm>
            <a:prstGeom prst="rect">
              <a:avLst/>
            </a:prstGeom>
            <a:noFill/>
          </p:spPr>
          <p:txBody>
            <a:bodyPr wrap="square" lIns="0" tIns="0" rIns="0" bIns="0" rtlCol="0" anchor="t">
              <a:spAutoFit/>
            </a:bodyPr>
            <a:lstStyle/>
            <a:p>
              <a:pPr algn="ctr"/>
              <a:r>
                <a:rPr lang="en-US" sz="1600" b="1">
                  <a:solidFill>
                    <a:schemeClr val="bg1"/>
                  </a:solidFill>
                  <a:latin typeface="Segoe UI"/>
                  <a:cs typeface="Segoe UI"/>
                </a:rPr>
                <a:t>SELECT</a:t>
              </a:r>
            </a:p>
            <a:p>
              <a:pPr algn="ctr"/>
              <a:r>
                <a:rPr lang="en-US" sz="1600" b="1">
                  <a:solidFill>
                    <a:schemeClr val="bg1"/>
                  </a:solidFill>
                  <a:latin typeface="Segoe UI"/>
                  <a:cs typeface="Segoe UI"/>
                </a:rPr>
                <a:t>QUERIES</a:t>
              </a:r>
            </a:p>
          </p:txBody>
        </p:sp>
        <p:grpSp>
          <p:nvGrpSpPr>
            <p:cNvPr id="27" name="Group 26" descr="This image is of a man seen from the back. ">
              <a:extLst>
                <a:ext uri="{FF2B5EF4-FFF2-40B4-BE49-F238E27FC236}">
                  <a16:creationId xmlns:a16="http://schemas.microsoft.com/office/drawing/2014/main" id="{ABC2A172-1C05-4D6F-B5FB-5CEBE6B7E962}"/>
                </a:ext>
              </a:extLst>
            </p:cNvPr>
            <p:cNvGrpSpPr/>
            <p:nvPr/>
          </p:nvGrpSpPr>
          <p:grpSpPr>
            <a:xfrm>
              <a:off x="4761706" y="3127375"/>
              <a:ext cx="2668588" cy="2679700"/>
              <a:chOff x="4832350" y="3127375"/>
              <a:chExt cx="2668588" cy="2679700"/>
            </a:xfrm>
          </p:grpSpPr>
          <p:sp>
            <p:nvSpPr>
              <p:cNvPr id="5" name="Freeform 5">
                <a:extLst>
                  <a:ext uri="{FF2B5EF4-FFF2-40B4-BE49-F238E27FC236}">
                    <a16:creationId xmlns:a16="http://schemas.microsoft.com/office/drawing/2014/main" id="{A113113D-0844-4CD7-B171-8F00F9D68757}"/>
                  </a:ext>
                </a:extLst>
              </p:cNvPr>
              <p:cNvSpPr>
                <a:spLocks/>
              </p:cNvSpPr>
              <p:nvPr/>
            </p:nvSpPr>
            <p:spPr bwMode="auto">
              <a:xfrm>
                <a:off x="6364288" y="3810000"/>
                <a:ext cx="1004888" cy="1736725"/>
              </a:xfrm>
              <a:custGeom>
                <a:avLst/>
                <a:gdLst>
                  <a:gd name="T0" fmla="*/ 82 w 175"/>
                  <a:gd name="T1" fmla="*/ 75 h 303"/>
                  <a:gd name="T2" fmla="*/ 172 w 175"/>
                  <a:gd name="T3" fmla="*/ 242 h 303"/>
                  <a:gd name="T4" fmla="*/ 103 w 175"/>
                  <a:gd name="T5" fmla="*/ 242 h 303"/>
                  <a:gd name="T6" fmla="*/ 49 w 175"/>
                  <a:gd name="T7" fmla="*/ 89 h 303"/>
                  <a:gd name="T8" fmla="*/ 22 w 175"/>
                  <a:gd name="T9" fmla="*/ 67 h 303"/>
                  <a:gd name="T10" fmla="*/ 7 w 175"/>
                  <a:gd name="T11" fmla="*/ 36 h 303"/>
                  <a:gd name="T12" fmla="*/ 23 w 175"/>
                  <a:gd name="T13" fmla="*/ 36 h 303"/>
                  <a:gd name="T14" fmla="*/ 35 w 175"/>
                  <a:gd name="T15" fmla="*/ 54 h 303"/>
                  <a:gd name="T16" fmla="*/ 8 w 175"/>
                  <a:gd name="T17" fmla="*/ 5 h 303"/>
                  <a:gd name="T18" fmla="*/ 30 w 175"/>
                  <a:gd name="T19" fmla="*/ 21 h 303"/>
                  <a:gd name="T20" fmla="*/ 51 w 175"/>
                  <a:gd name="T21" fmla="*/ 25 h 303"/>
                  <a:gd name="T22" fmla="*/ 70 w 175"/>
                  <a:gd name="T23" fmla="*/ 49 h 303"/>
                  <a:gd name="T24" fmla="*/ 82 w 175"/>
                  <a:gd name="T25" fmla="*/ 7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303">
                    <a:moveTo>
                      <a:pt x="82" y="75"/>
                    </a:moveTo>
                    <a:cubicBezTo>
                      <a:pt x="82" y="75"/>
                      <a:pt x="175" y="184"/>
                      <a:pt x="172" y="242"/>
                    </a:cubicBezTo>
                    <a:cubicBezTo>
                      <a:pt x="169" y="299"/>
                      <a:pt x="126" y="303"/>
                      <a:pt x="103" y="242"/>
                    </a:cubicBezTo>
                    <a:cubicBezTo>
                      <a:pt x="81" y="180"/>
                      <a:pt x="49" y="89"/>
                      <a:pt x="49" y="89"/>
                    </a:cubicBezTo>
                    <a:cubicBezTo>
                      <a:pt x="49" y="89"/>
                      <a:pt x="27" y="74"/>
                      <a:pt x="22" y="67"/>
                    </a:cubicBezTo>
                    <a:cubicBezTo>
                      <a:pt x="17" y="61"/>
                      <a:pt x="13" y="39"/>
                      <a:pt x="7" y="36"/>
                    </a:cubicBezTo>
                    <a:cubicBezTo>
                      <a:pt x="0" y="33"/>
                      <a:pt x="12" y="26"/>
                      <a:pt x="23" y="36"/>
                    </a:cubicBezTo>
                    <a:cubicBezTo>
                      <a:pt x="33" y="46"/>
                      <a:pt x="30" y="57"/>
                      <a:pt x="35" y="54"/>
                    </a:cubicBezTo>
                    <a:cubicBezTo>
                      <a:pt x="40" y="50"/>
                      <a:pt x="8" y="10"/>
                      <a:pt x="8" y="5"/>
                    </a:cubicBezTo>
                    <a:cubicBezTo>
                      <a:pt x="9" y="0"/>
                      <a:pt x="30" y="21"/>
                      <a:pt x="30" y="21"/>
                    </a:cubicBezTo>
                    <a:cubicBezTo>
                      <a:pt x="30" y="21"/>
                      <a:pt x="44" y="19"/>
                      <a:pt x="51" y="25"/>
                    </a:cubicBezTo>
                    <a:cubicBezTo>
                      <a:pt x="58" y="30"/>
                      <a:pt x="67" y="43"/>
                      <a:pt x="70" y="49"/>
                    </a:cubicBezTo>
                    <a:cubicBezTo>
                      <a:pt x="72" y="55"/>
                      <a:pt x="75" y="66"/>
                      <a:pt x="82" y="75"/>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AutoShape 3">
                <a:extLst>
                  <a:ext uri="{FF2B5EF4-FFF2-40B4-BE49-F238E27FC236}">
                    <a16:creationId xmlns:a16="http://schemas.microsoft.com/office/drawing/2014/main" id="{CBAFF68D-D572-4371-A91E-AC6024B691FF}"/>
                  </a:ext>
                </a:extLst>
              </p:cNvPr>
              <p:cNvSpPr>
                <a:spLocks noChangeAspect="1" noChangeArrowheads="1" noTextEdit="1"/>
              </p:cNvSpPr>
              <p:nvPr/>
            </p:nvSpPr>
            <p:spPr bwMode="auto">
              <a:xfrm>
                <a:off x="4905375" y="3141662"/>
                <a:ext cx="2479675"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a:extLst>
                  <a:ext uri="{FF2B5EF4-FFF2-40B4-BE49-F238E27FC236}">
                    <a16:creationId xmlns:a16="http://schemas.microsoft.com/office/drawing/2014/main" id="{48C4C649-8470-4879-B490-47F99A11E63F}"/>
                  </a:ext>
                </a:extLst>
              </p:cNvPr>
              <p:cNvSpPr>
                <a:spLocks/>
              </p:cNvSpPr>
              <p:nvPr/>
            </p:nvSpPr>
            <p:spPr bwMode="auto">
              <a:xfrm>
                <a:off x="6610350" y="4210050"/>
                <a:ext cx="752475" cy="1301750"/>
              </a:xfrm>
              <a:custGeom>
                <a:avLst/>
                <a:gdLst>
                  <a:gd name="T0" fmla="*/ 36 w 131"/>
                  <a:gd name="T1" fmla="*/ 0 h 227"/>
                  <a:gd name="T2" fmla="*/ 0 w 131"/>
                  <a:gd name="T3" fmla="*/ 22 h 227"/>
                  <a:gd name="T4" fmla="*/ 94 w 131"/>
                  <a:gd name="T5" fmla="*/ 215 h 227"/>
                  <a:gd name="T6" fmla="*/ 130 w 131"/>
                  <a:gd name="T7" fmla="*/ 168 h 227"/>
                  <a:gd name="T8" fmla="*/ 36 w 131"/>
                  <a:gd name="T9" fmla="*/ 0 h 227"/>
                </a:gdLst>
                <a:ahLst/>
                <a:cxnLst>
                  <a:cxn ang="0">
                    <a:pos x="T0" y="T1"/>
                  </a:cxn>
                  <a:cxn ang="0">
                    <a:pos x="T2" y="T3"/>
                  </a:cxn>
                  <a:cxn ang="0">
                    <a:pos x="T4" y="T5"/>
                  </a:cxn>
                  <a:cxn ang="0">
                    <a:pos x="T6" y="T7"/>
                  </a:cxn>
                  <a:cxn ang="0">
                    <a:pos x="T8" y="T9"/>
                  </a:cxn>
                </a:cxnLst>
                <a:rect l="0" t="0" r="r" b="b"/>
                <a:pathLst>
                  <a:path w="131" h="227">
                    <a:moveTo>
                      <a:pt x="36" y="0"/>
                    </a:moveTo>
                    <a:cubicBezTo>
                      <a:pt x="36" y="0"/>
                      <a:pt x="5" y="19"/>
                      <a:pt x="0" y="22"/>
                    </a:cubicBezTo>
                    <a:cubicBezTo>
                      <a:pt x="0" y="22"/>
                      <a:pt x="64" y="203"/>
                      <a:pt x="94" y="215"/>
                    </a:cubicBezTo>
                    <a:cubicBezTo>
                      <a:pt x="124" y="227"/>
                      <a:pt x="131" y="194"/>
                      <a:pt x="130" y="168"/>
                    </a:cubicBezTo>
                    <a:cubicBezTo>
                      <a:pt x="129" y="138"/>
                      <a:pt x="99" y="55"/>
                      <a:pt x="36" y="0"/>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a:extLst>
                  <a:ext uri="{FF2B5EF4-FFF2-40B4-BE49-F238E27FC236}">
                    <a16:creationId xmlns:a16="http://schemas.microsoft.com/office/drawing/2014/main" id="{A6D0BE20-D8F3-4E9A-9E7A-BC6FFF63D4D3}"/>
                  </a:ext>
                </a:extLst>
              </p:cNvPr>
              <p:cNvSpPr>
                <a:spLocks/>
              </p:cNvSpPr>
              <p:nvPr/>
            </p:nvSpPr>
            <p:spPr bwMode="auto">
              <a:xfrm>
                <a:off x="4883150" y="5529263"/>
                <a:ext cx="2451100" cy="257175"/>
              </a:xfrm>
              <a:custGeom>
                <a:avLst/>
                <a:gdLst>
                  <a:gd name="T0" fmla="*/ 1544 w 1544"/>
                  <a:gd name="T1" fmla="*/ 162 h 162"/>
                  <a:gd name="T2" fmla="*/ 0 w 1544"/>
                  <a:gd name="T3" fmla="*/ 162 h 162"/>
                  <a:gd name="T4" fmla="*/ 156 w 1544"/>
                  <a:gd name="T5" fmla="*/ 0 h 162"/>
                  <a:gd name="T6" fmla="*/ 1436 w 1544"/>
                  <a:gd name="T7" fmla="*/ 0 h 162"/>
                  <a:gd name="T8" fmla="*/ 1544 w 1544"/>
                  <a:gd name="T9" fmla="*/ 162 h 162"/>
                </a:gdLst>
                <a:ahLst/>
                <a:cxnLst>
                  <a:cxn ang="0">
                    <a:pos x="T0" y="T1"/>
                  </a:cxn>
                  <a:cxn ang="0">
                    <a:pos x="T2" y="T3"/>
                  </a:cxn>
                  <a:cxn ang="0">
                    <a:pos x="T4" y="T5"/>
                  </a:cxn>
                  <a:cxn ang="0">
                    <a:pos x="T6" y="T7"/>
                  </a:cxn>
                  <a:cxn ang="0">
                    <a:pos x="T8" y="T9"/>
                  </a:cxn>
                </a:cxnLst>
                <a:rect l="0" t="0" r="r" b="b"/>
                <a:pathLst>
                  <a:path w="1544" h="162">
                    <a:moveTo>
                      <a:pt x="1544" y="162"/>
                    </a:moveTo>
                    <a:lnTo>
                      <a:pt x="0" y="162"/>
                    </a:lnTo>
                    <a:lnTo>
                      <a:pt x="156" y="0"/>
                    </a:lnTo>
                    <a:lnTo>
                      <a:pt x="1436" y="0"/>
                    </a:lnTo>
                    <a:lnTo>
                      <a:pt x="1544" y="162"/>
                    </a:lnTo>
                    <a:close/>
                  </a:path>
                </a:pathLst>
              </a:custGeom>
              <a:gradFill flip="none" rotWithShape="1">
                <a:gsLst>
                  <a:gs pos="0">
                    <a:srgbClr val="6FC9E0"/>
                  </a:gs>
                  <a:gs pos="39000">
                    <a:srgbClr val="4BC3E2"/>
                  </a:gs>
                  <a:gs pos="85000">
                    <a:srgbClr val="030341"/>
                  </a:gs>
                </a:gsLst>
                <a:path path="circle">
                  <a:fillToRect l="50000" t="130000" r="50000" b="-30000"/>
                </a:path>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8">
                <a:extLst>
                  <a:ext uri="{FF2B5EF4-FFF2-40B4-BE49-F238E27FC236}">
                    <a16:creationId xmlns:a16="http://schemas.microsoft.com/office/drawing/2014/main" id="{91E2CD51-2ACF-4F68-863C-840F1804E8B5}"/>
                  </a:ext>
                </a:extLst>
              </p:cNvPr>
              <p:cNvSpPr>
                <a:spLocks/>
              </p:cNvSpPr>
              <p:nvPr/>
            </p:nvSpPr>
            <p:spPr bwMode="auto">
              <a:xfrm>
                <a:off x="5313363" y="4187825"/>
                <a:ext cx="1520825" cy="1598613"/>
              </a:xfrm>
              <a:custGeom>
                <a:avLst/>
                <a:gdLst>
                  <a:gd name="T0" fmla="*/ 265 w 265"/>
                  <a:gd name="T1" fmla="*/ 279 h 279"/>
                  <a:gd name="T2" fmla="*/ 25 w 265"/>
                  <a:gd name="T3" fmla="*/ 279 h 279"/>
                  <a:gd name="T4" fmla="*/ 20 w 265"/>
                  <a:gd name="T5" fmla="*/ 234 h 279"/>
                  <a:gd name="T6" fmla="*/ 20 w 265"/>
                  <a:gd name="T7" fmla="*/ 230 h 279"/>
                  <a:gd name="T8" fmla="*/ 13 w 265"/>
                  <a:gd name="T9" fmla="*/ 171 h 279"/>
                  <a:gd name="T10" fmla="*/ 11 w 265"/>
                  <a:gd name="T11" fmla="*/ 150 h 279"/>
                  <a:gd name="T12" fmla="*/ 10 w 265"/>
                  <a:gd name="T13" fmla="*/ 129 h 279"/>
                  <a:gd name="T14" fmla="*/ 10 w 265"/>
                  <a:gd name="T15" fmla="*/ 34 h 279"/>
                  <a:gd name="T16" fmla="*/ 10 w 265"/>
                  <a:gd name="T17" fmla="*/ 34 h 279"/>
                  <a:gd name="T18" fmla="*/ 65 w 265"/>
                  <a:gd name="T19" fmla="*/ 17 h 279"/>
                  <a:gd name="T20" fmla="*/ 86 w 265"/>
                  <a:gd name="T21" fmla="*/ 1 h 279"/>
                  <a:gd name="T22" fmla="*/ 131 w 265"/>
                  <a:gd name="T23" fmla="*/ 3 h 279"/>
                  <a:gd name="T24" fmla="*/ 132 w 265"/>
                  <a:gd name="T25" fmla="*/ 3 h 279"/>
                  <a:gd name="T26" fmla="*/ 132 w 265"/>
                  <a:gd name="T27" fmla="*/ 3 h 279"/>
                  <a:gd name="T28" fmla="*/ 133 w 265"/>
                  <a:gd name="T29" fmla="*/ 3 h 279"/>
                  <a:gd name="T30" fmla="*/ 169 w 265"/>
                  <a:gd name="T31" fmla="*/ 12 h 279"/>
                  <a:gd name="T32" fmla="*/ 170 w 265"/>
                  <a:gd name="T33" fmla="*/ 13 h 279"/>
                  <a:gd name="T34" fmla="*/ 170 w 265"/>
                  <a:gd name="T35" fmla="*/ 13 h 279"/>
                  <a:gd name="T36" fmla="*/ 171 w 265"/>
                  <a:gd name="T37" fmla="*/ 26 h 279"/>
                  <a:gd name="T38" fmla="*/ 197 w 265"/>
                  <a:gd name="T39" fmla="*/ 31 h 279"/>
                  <a:gd name="T40" fmla="*/ 201 w 265"/>
                  <a:gd name="T41" fmla="*/ 32 h 279"/>
                  <a:gd name="T42" fmla="*/ 251 w 265"/>
                  <a:gd name="T43" fmla="*/ 105 h 279"/>
                  <a:gd name="T44" fmla="*/ 255 w 265"/>
                  <a:gd name="T45" fmla="*/ 151 h 279"/>
                  <a:gd name="T46" fmla="*/ 259 w 265"/>
                  <a:gd name="T47" fmla="*/ 192 h 279"/>
                  <a:gd name="T48" fmla="*/ 262 w 265"/>
                  <a:gd name="T49" fmla="*/ 234 h 279"/>
                  <a:gd name="T50" fmla="*/ 264 w 265"/>
                  <a:gd name="T51" fmla="*/ 266 h 279"/>
                  <a:gd name="T52" fmla="*/ 264 w 265"/>
                  <a:gd name="T53" fmla="*/ 266 h 279"/>
                  <a:gd name="T54" fmla="*/ 265 w 265"/>
                  <a:gd name="T55"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 h="279">
                    <a:moveTo>
                      <a:pt x="265" y="279"/>
                    </a:moveTo>
                    <a:cubicBezTo>
                      <a:pt x="25" y="279"/>
                      <a:pt x="25" y="279"/>
                      <a:pt x="25" y="279"/>
                    </a:cubicBezTo>
                    <a:cubicBezTo>
                      <a:pt x="25" y="273"/>
                      <a:pt x="23" y="256"/>
                      <a:pt x="20" y="234"/>
                    </a:cubicBezTo>
                    <a:cubicBezTo>
                      <a:pt x="20" y="232"/>
                      <a:pt x="20" y="231"/>
                      <a:pt x="20" y="230"/>
                    </a:cubicBezTo>
                    <a:cubicBezTo>
                      <a:pt x="17" y="211"/>
                      <a:pt x="15" y="191"/>
                      <a:pt x="13" y="171"/>
                    </a:cubicBezTo>
                    <a:cubicBezTo>
                      <a:pt x="13" y="164"/>
                      <a:pt x="12" y="157"/>
                      <a:pt x="11" y="150"/>
                    </a:cubicBezTo>
                    <a:cubicBezTo>
                      <a:pt x="11" y="143"/>
                      <a:pt x="11" y="136"/>
                      <a:pt x="10" y="129"/>
                    </a:cubicBezTo>
                    <a:cubicBezTo>
                      <a:pt x="8" y="78"/>
                      <a:pt x="0" y="42"/>
                      <a:pt x="10" y="34"/>
                    </a:cubicBezTo>
                    <a:cubicBezTo>
                      <a:pt x="10" y="34"/>
                      <a:pt x="10" y="34"/>
                      <a:pt x="10" y="34"/>
                    </a:cubicBezTo>
                    <a:cubicBezTo>
                      <a:pt x="19" y="26"/>
                      <a:pt x="65" y="17"/>
                      <a:pt x="65" y="17"/>
                    </a:cubicBezTo>
                    <a:cubicBezTo>
                      <a:pt x="65" y="17"/>
                      <a:pt x="70" y="2"/>
                      <a:pt x="86" y="1"/>
                    </a:cubicBezTo>
                    <a:cubicBezTo>
                      <a:pt x="102" y="0"/>
                      <a:pt x="118" y="1"/>
                      <a:pt x="131" y="3"/>
                    </a:cubicBezTo>
                    <a:cubicBezTo>
                      <a:pt x="131" y="3"/>
                      <a:pt x="132" y="3"/>
                      <a:pt x="132" y="3"/>
                    </a:cubicBezTo>
                    <a:cubicBezTo>
                      <a:pt x="132" y="3"/>
                      <a:pt x="132" y="3"/>
                      <a:pt x="132" y="3"/>
                    </a:cubicBezTo>
                    <a:cubicBezTo>
                      <a:pt x="132" y="3"/>
                      <a:pt x="133" y="3"/>
                      <a:pt x="133" y="3"/>
                    </a:cubicBezTo>
                    <a:cubicBezTo>
                      <a:pt x="152" y="6"/>
                      <a:pt x="167" y="10"/>
                      <a:pt x="169" y="12"/>
                    </a:cubicBezTo>
                    <a:cubicBezTo>
                      <a:pt x="170" y="12"/>
                      <a:pt x="170" y="13"/>
                      <a:pt x="170" y="13"/>
                    </a:cubicBezTo>
                    <a:cubicBezTo>
                      <a:pt x="170" y="13"/>
                      <a:pt x="170" y="13"/>
                      <a:pt x="170" y="13"/>
                    </a:cubicBezTo>
                    <a:cubicBezTo>
                      <a:pt x="171" y="22"/>
                      <a:pt x="171" y="26"/>
                      <a:pt x="171" y="26"/>
                    </a:cubicBezTo>
                    <a:cubicBezTo>
                      <a:pt x="171" y="26"/>
                      <a:pt x="184" y="32"/>
                      <a:pt x="197" y="31"/>
                    </a:cubicBezTo>
                    <a:cubicBezTo>
                      <a:pt x="198" y="31"/>
                      <a:pt x="199" y="31"/>
                      <a:pt x="201" y="32"/>
                    </a:cubicBezTo>
                    <a:cubicBezTo>
                      <a:pt x="216" y="35"/>
                      <a:pt x="247" y="62"/>
                      <a:pt x="251" y="105"/>
                    </a:cubicBezTo>
                    <a:cubicBezTo>
                      <a:pt x="252" y="117"/>
                      <a:pt x="254" y="133"/>
                      <a:pt x="255" y="151"/>
                    </a:cubicBezTo>
                    <a:cubicBezTo>
                      <a:pt x="256" y="164"/>
                      <a:pt x="257" y="178"/>
                      <a:pt x="259" y="192"/>
                    </a:cubicBezTo>
                    <a:cubicBezTo>
                      <a:pt x="260" y="207"/>
                      <a:pt x="261" y="221"/>
                      <a:pt x="262" y="234"/>
                    </a:cubicBezTo>
                    <a:cubicBezTo>
                      <a:pt x="263" y="246"/>
                      <a:pt x="263" y="258"/>
                      <a:pt x="264" y="266"/>
                    </a:cubicBezTo>
                    <a:cubicBezTo>
                      <a:pt x="264" y="266"/>
                      <a:pt x="264" y="266"/>
                      <a:pt x="264" y="266"/>
                    </a:cubicBezTo>
                    <a:cubicBezTo>
                      <a:pt x="264" y="272"/>
                      <a:pt x="265" y="277"/>
                      <a:pt x="265" y="27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a:extLst>
                  <a:ext uri="{FF2B5EF4-FFF2-40B4-BE49-F238E27FC236}">
                    <a16:creationId xmlns:a16="http://schemas.microsoft.com/office/drawing/2014/main" id="{319F10DD-B9D3-4B3A-8314-9802E27DC1C4}"/>
                  </a:ext>
                </a:extLst>
              </p:cNvPr>
              <p:cNvSpPr>
                <a:spLocks/>
              </p:cNvSpPr>
              <p:nvPr/>
            </p:nvSpPr>
            <p:spPr bwMode="auto">
              <a:xfrm>
                <a:off x="4832350" y="4359275"/>
                <a:ext cx="1382713" cy="1152525"/>
              </a:xfrm>
              <a:custGeom>
                <a:avLst/>
                <a:gdLst>
                  <a:gd name="T0" fmla="*/ 227 w 241"/>
                  <a:gd name="T1" fmla="*/ 194 h 201"/>
                  <a:gd name="T2" fmla="*/ 104 w 241"/>
                  <a:gd name="T3" fmla="*/ 200 h 201"/>
                  <a:gd name="T4" fmla="*/ 23 w 241"/>
                  <a:gd name="T5" fmla="*/ 199 h 201"/>
                  <a:gd name="T6" fmla="*/ 38 w 241"/>
                  <a:gd name="T7" fmla="*/ 83 h 201"/>
                  <a:gd name="T8" fmla="*/ 94 w 241"/>
                  <a:gd name="T9" fmla="*/ 4 h 201"/>
                  <a:gd name="T10" fmla="*/ 94 w 241"/>
                  <a:gd name="T11" fmla="*/ 4 h 201"/>
                  <a:gd name="T12" fmla="*/ 106 w 241"/>
                  <a:gd name="T13" fmla="*/ 1 h 201"/>
                  <a:gd name="T14" fmla="*/ 143 w 241"/>
                  <a:gd name="T15" fmla="*/ 57 h 201"/>
                  <a:gd name="T16" fmla="*/ 95 w 241"/>
                  <a:gd name="T17" fmla="*/ 120 h 201"/>
                  <a:gd name="T18" fmla="*/ 76 w 241"/>
                  <a:gd name="T19" fmla="*/ 141 h 201"/>
                  <a:gd name="T20" fmla="*/ 97 w 241"/>
                  <a:gd name="T21" fmla="*/ 141 h 201"/>
                  <a:gd name="T22" fmla="*/ 239 w 241"/>
                  <a:gd name="T23" fmla="*/ 164 h 201"/>
                  <a:gd name="T24" fmla="*/ 227 w 241"/>
                  <a:gd name="T25" fmla="*/ 194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1" h="201">
                    <a:moveTo>
                      <a:pt x="227" y="194"/>
                    </a:moveTo>
                    <a:cubicBezTo>
                      <a:pt x="224" y="194"/>
                      <a:pt x="160" y="198"/>
                      <a:pt x="104" y="200"/>
                    </a:cubicBezTo>
                    <a:cubicBezTo>
                      <a:pt x="66" y="201"/>
                      <a:pt x="32" y="201"/>
                      <a:pt x="23" y="199"/>
                    </a:cubicBezTo>
                    <a:cubicBezTo>
                      <a:pt x="0" y="193"/>
                      <a:pt x="5" y="167"/>
                      <a:pt x="38" y="83"/>
                    </a:cubicBezTo>
                    <a:cubicBezTo>
                      <a:pt x="59" y="29"/>
                      <a:pt x="80" y="10"/>
                      <a:pt x="94" y="4"/>
                    </a:cubicBezTo>
                    <a:cubicBezTo>
                      <a:pt x="94" y="4"/>
                      <a:pt x="94" y="4"/>
                      <a:pt x="94" y="4"/>
                    </a:cubicBezTo>
                    <a:cubicBezTo>
                      <a:pt x="101" y="0"/>
                      <a:pt x="106" y="1"/>
                      <a:pt x="106" y="1"/>
                    </a:cubicBezTo>
                    <a:cubicBezTo>
                      <a:pt x="123" y="0"/>
                      <a:pt x="145" y="42"/>
                      <a:pt x="143" y="57"/>
                    </a:cubicBezTo>
                    <a:cubicBezTo>
                      <a:pt x="142" y="66"/>
                      <a:pt x="115" y="98"/>
                      <a:pt x="95" y="120"/>
                    </a:cubicBezTo>
                    <a:cubicBezTo>
                      <a:pt x="85" y="132"/>
                      <a:pt x="76" y="141"/>
                      <a:pt x="76" y="141"/>
                    </a:cubicBezTo>
                    <a:cubicBezTo>
                      <a:pt x="76" y="141"/>
                      <a:pt x="85" y="141"/>
                      <a:pt x="97" y="141"/>
                    </a:cubicBezTo>
                    <a:cubicBezTo>
                      <a:pt x="139" y="142"/>
                      <a:pt x="228" y="145"/>
                      <a:pt x="239" y="164"/>
                    </a:cubicBezTo>
                    <a:cubicBezTo>
                      <a:pt x="241" y="169"/>
                      <a:pt x="233" y="194"/>
                      <a:pt x="227" y="194"/>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a:extLst>
                  <a:ext uri="{FF2B5EF4-FFF2-40B4-BE49-F238E27FC236}">
                    <a16:creationId xmlns:a16="http://schemas.microsoft.com/office/drawing/2014/main" id="{5849D18F-42AB-4436-A00E-CCB48479C93C}"/>
                  </a:ext>
                </a:extLst>
              </p:cNvPr>
              <p:cNvSpPr>
                <a:spLocks/>
              </p:cNvSpPr>
              <p:nvPr/>
            </p:nvSpPr>
            <p:spPr bwMode="auto">
              <a:xfrm>
                <a:off x="6450013" y="4960938"/>
                <a:ext cx="333375" cy="750888"/>
              </a:xfrm>
              <a:custGeom>
                <a:avLst/>
                <a:gdLst>
                  <a:gd name="T0" fmla="*/ 66 w 66"/>
                  <a:gd name="T1" fmla="*/ 131 h 131"/>
                  <a:gd name="T2" fmla="*/ 23 w 66"/>
                  <a:gd name="T3" fmla="*/ 68 h 131"/>
                  <a:gd name="T4" fmla="*/ 4 w 66"/>
                  <a:gd name="T5" fmla="*/ 25 h 131"/>
                  <a:gd name="T6" fmla="*/ 57 w 66"/>
                  <a:gd name="T7" fmla="*/ 16 h 131"/>
                  <a:gd name="T8" fmla="*/ 64 w 66"/>
                  <a:gd name="T9" fmla="*/ 99 h 131"/>
                  <a:gd name="T10" fmla="*/ 66 w 66"/>
                  <a:gd name="T11" fmla="*/ 131 h 131"/>
                </a:gdLst>
                <a:ahLst/>
                <a:cxnLst>
                  <a:cxn ang="0">
                    <a:pos x="T0" y="T1"/>
                  </a:cxn>
                  <a:cxn ang="0">
                    <a:pos x="T2" y="T3"/>
                  </a:cxn>
                  <a:cxn ang="0">
                    <a:pos x="T4" y="T5"/>
                  </a:cxn>
                  <a:cxn ang="0">
                    <a:pos x="T6" y="T7"/>
                  </a:cxn>
                  <a:cxn ang="0">
                    <a:pos x="T8" y="T9"/>
                  </a:cxn>
                  <a:cxn ang="0">
                    <a:pos x="T10" y="T11"/>
                  </a:cxn>
                </a:cxnLst>
                <a:rect l="0" t="0" r="r" b="b"/>
                <a:pathLst>
                  <a:path w="66" h="131">
                    <a:moveTo>
                      <a:pt x="66" y="131"/>
                    </a:moveTo>
                    <a:cubicBezTo>
                      <a:pt x="61" y="107"/>
                      <a:pt x="42" y="83"/>
                      <a:pt x="23" y="68"/>
                    </a:cubicBezTo>
                    <a:cubicBezTo>
                      <a:pt x="0" y="51"/>
                      <a:pt x="4" y="25"/>
                      <a:pt x="4" y="25"/>
                    </a:cubicBezTo>
                    <a:cubicBezTo>
                      <a:pt x="21" y="0"/>
                      <a:pt x="41" y="5"/>
                      <a:pt x="57" y="16"/>
                    </a:cubicBezTo>
                    <a:cubicBezTo>
                      <a:pt x="59" y="43"/>
                      <a:pt x="62" y="74"/>
                      <a:pt x="64" y="99"/>
                    </a:cubicBezTo>
                    <a:cubicBezTo>
                      <a:pt x="65" y="111"/>
                      <a:pt x="65" y="123"/>
                      <a:pt x="66" y="131"/>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Shape 21">
                <a:extLst>
                  <a:ext uri="{FF2B5EF4-FFF2-40B4-BE49-F238E27FC236}">
                    <a16:creationId xmlns:a16="http://schemas.microsoft.com/office/drawing/2014/main" id="{D1D8B039-3C85-439E-9B4E-0AE3B0227E37}"/>
                  </a:ext>
                </a:extLst>
              </p:cNvPr>
              <p:cNvSpPr/>
              <p:nvPr/>
            </p:nvSpPr>
            <p:spPr>
              <a:xfrm rot="20364014">
                <a:off x="6924390" y="4583236"/>
                <a:ext cx="305126" cy="641501"/>
              </a:xfrm>
              <a:custGeom>
                <a:avLst/>
                <a:gdLst>
                  <a:gd name="connsiteX0" fmla="*/ 793 w 453638"/>
                  <a:gd name="connsiteY0" fmla="*/ 10752 h 953733"/>
                  <a:gd name="connsiteX1" fmla="*/ 331787 w 453638"/>
                  <a:gd name="connsiteY1" fmla="*/ 467952 h 953733"/>
                  <a:gd name="connsiteX2" fmla="*/ 436562 w 453638"/>
                  <a:gd name="connsiteY2" fmla="*/ 944202 h 953733"/>
                  <a:gd name="connsiteX3" fmla="*/ 793 w 453638"/>
                  <a:gd name="connsiteY3" fmla="*/ 10752 h 953733"/>
                </a:gdLst>
                <a:ahLst/>
                <a:cxnLst>
                  <a:cxn ang="0">
                    <a:pos x="connsiteX0" y="connsiteY0"/>
                  </a:cxn>
                  <a:cxn ang="0">
                    <a:pos x="connsiteX1" y="connsiteY1"/>
                  </a:cxn>
                  <a:cxn ang="0">
                    <a:pos x="connsiteX2" y="connsiteY2"/>
                  </a:cxn>
                  <a:cxn ang="0">
                    <a:pos x="connsiteX3" y="connsiteY3"/>
                  </a:cxn>
                </a:cxnLst>
                <a:rect l="l" t="t" r="r" b="b"/>
                <a:pathLst>
                  <a:path w="453638" h="953733">
                    <a:moveTo>
                      <a:pt x="793" y="10752"/>
                    </a:moveTo>
                    <a:cubicBezTo>
                      <a:pt x="-16669" y="-68623"/>
                      <a:pt x="259159" y="312377"/>
                      <a:pt x="331787" y="467952"/>
                    </a:cubicBezTo>
                    <a:cubicBezTo>
                      <a:pt x="404415" y="623527"/>
                      <a:pt x="490934" y="1020005"/>
                      <a:pt x="436562" y="944202"/>
                    </a:cubicBezTo>
                    <a:cubicBezTo>
                      <a:pt x="382190" y="868399"/>
                      <a:pt x="18255" y="90127"/>
                      <a:pt x="793" y="10752"/>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1" name="Freeform 11">
                <a:extLst>
                  <a:ext uri="{FF2B5EF4-FFF2-40B4-BE49-F238E27FC236}">
                    <a16:creationId xmlns:a16="http://schemas.microsoft.com/office/drawing/2014/main" id="{9C6C3AB2-1F41-4F9F-A40A-34C6948A2EEB}"/>
                  </a:ext>
                </a:extLst>
              </p:cNvPr>
              <p:cNvSpPr>
                <a:spLocks/>
              </p:cNvSpPr>
              <p:nvPr/>
            </p:nvSpPr>
            <p:spPr bwMode="auto">
              <a:xfrm>
                <a:off x="6065838" y="4297363"/>
                <a:ext cx="1435100" cy="1168400"/>
              </a:xfrm>
              <a:custGeom>
                <a:avLst/>
                <a:gdLst>
                  <a:gd name="T0" fmla="*/ 11 w 250"/>
                  <a:gd name="T1" fmla="*/ 49 h 204"/>
                  <a:gd name="T2" fmla="*/ 103 w 250"/>
                  <a:gd name="T3" fmla="*/ 27 h 204"/>
                  <a:gd name="T4" fmla="*/ 211 w 250"/>
                  <a:gd name="T5" fmla="*/ 135 h 204"/>
                  <a:gd name="T6" fmla="*/ 179 w 250"/>
                  <a:gd name="T7" fmla="*/ 196 h 204"/>
                  <a:gd name="T8" fmla="*/ 10 w 250"/>
                  <a:gd name="T9" fmla="*/ 49 h 204"/>
                  <a:gd name="T10" fmla="*/ 11 w 250"/>
                  <a:gd name="T11" fmla="*/ 49 h 204"/>
                </a:gdLst>
                <a:ahLst/>
                <a:cxnLst>
                  <a:cxn ang="0">
                    <a:pos x="T0" y="T1"/>
                  </a:cxn>
                  <a:cxn ang="0">
                    <a:pos x="T2" y="T3"/>
                  </a:cxn>
                  <a:cxn ang="0">
                    <a:pos x="T4" y="T5"/>
                  </a:cxn>
                  <a:cxn ang="0">
                    <a:pos x="T6" y="T7"/>
                  </a:cxn>
                  <a:cxn ang="0">
                    <a:pos x="T8" y="T9"/>
                  </a:cxn>
                  <a:cxn ang="0">
                    <a:pos x="T10" y="T11"/>
                  </a:cxn>
                </a:cxnLst>
                <a:rect l="0" t="0" r="r" b="b"/>
                <a:pathLst>
                  <a:path w="250" h="204">
                    <a:moveTo>
                      <a:pt x="11" y="49"/>
                    </a:moveTo>
                    <a:cubicBezTo>
                      <a:pt x="25" y="11"/>
                      <a:pt x="73" y="0"/>
                      <a:pt x="103" y="27"/>
                    </a:cubicBezTo>
                    <a:cubicBezTo>
                      <a:pt x="136" y="58"/>
                      <a:pt x="187" y="105"/>
                      <a:pt x="211" y="135"/>
                    </a:cubicBezTo>
                    <a:cubicBezTo>
                      <a:pt x="250" y="180"/>
                      <a:pt x="199" y="204"/>
                      <a:pt x="179" y="196"/>
                    </a:cubicBezTo>
                    <a:cubicBezTo>
                      <a:pt x="117" y="171"/>
                      <a:pt x="0" y="117"/>
                      <a:pt x="10" y="49"/>
                    </a:cubicBezTo>
                    <a:cubicBezTo>
                      <a:pt x="10" y="49"/>
                      <a:pt x="11" y="49"/>
                      <a:pt x="11" y="4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a:extLst>
                  <a:ext uri="{FF2B5EF4-FFF2-40B4-BE49-F238E27FC236}">
                    <a16:creationId xmlns:a16="http://schemas.microsoft.com/office/drawing/2014/main" id="{53D9C9B8-8241-4452-98F4-6F4696E0228C}"/>
                  </a:ext>
                </a:extLst>
              </p:cNvPr>
              <p:cNvSpPr>
                <a:spLocks/>
              </p:cNvSpPr>
              <p:nvPr/>
            </p:nvSpPr>
            <p:spPr bwMode="auto">
              <a:xfrm>
                <a:off x="5664200" y="3127375"/>
                <a:ext cx="809625" cy="1135063"/>
              </a:xfrm>
              <a:custGeom>
                <a:avLst/>
                <a:gdLst>
                  <a:gd name="T0" fmla="*/ 138 w 141"/>
                  <a:gd name="T1" fmla="*/ 142 h 198"/>
                  <a:gd name="T2" fmla="*/ 136 w 141"/>
                  <a:gd name="T3" fmla="*/ 150 h 198"/>
                  <a:gd name="T4" fmla="*/ 134 w 141"/>
                  <a:gd name="T5" fmla="*/ 170 h 198"/>
                  <a:gd name="T6" fmla="*/ 128 w 141"/>
                  <a:gd name="T7" fmla="*/ 178 h 198"/>
                  <a:gd name="T8" fmla="*/ 125 w 141"/>
                  <a:gd name="T9" fmla="*/ 179 h 198"/>
                  <a:gd name="T10" fmla="*/ 115 w 141"/>
                  <a:gd name="T11" fmla="*/ 178 h 198"/>
                  <a:gd name="T12" fmla="*/ 109 w 141"/>
                  <a:gd name="T13" fmla="*/ 198 h 198"/>
                  <a:gd name="T14" fmla="*/ 108 w 141"/>
                  <a:gd name="T15" fmla="*/ 197 h 198"/>
                  <a:gd name="T16" fmla="*/ 71 w 141"/>
                  <a:gd name="T17" fmla="*/ 188 h 198"/>
                  <a:gd name="T18" fmla="*/ 71 w 141"/>
                  <a:gd name="T19" fmla="*/ 188 h 198"/>
                  <a:gd name="T20" fmla="*/ 70 w 141"/>
                  <a:gd name="T21" fmla="*/ 188 h 198"/>
                  <a:gd name="T22" fmla="*/ 25 w 141"/>
                  <a:gd name="T23" fmla="*/ 186 h 198"/>
                  <a:gd name="T24" fmla="*/ 26 w 141"/>
                  <a:gd name="T25" fmla="*/ 157 h 198"/>
                  <a:gd name="T26" fmla="*/ 19 w 141"/>
                  <a:gd name="T27" fmla="*/ 125 h 198"/>
                  <a:gd name="T28" fmla="*/ 9 w 141"/>
                  <a:gd name="T29" fmla="*/ 99 h 198"/>
                  <a:gd name="T30" fmla="*/ 0 w 141"/>
                  <a:gd name="T31" fmla="*/ 72 h 198"/>
                  <a:gd name="T32" fmla="*/ 34 w 141"/>
                  <a:gd name="T33" fmla="*/ 18 h 198"/>
                  <a:gd name="T34" fmla="*/ 57 w 141"/>
                  <a:gd name="T35" fmla="*/ 7 h 198"/>
                  <a:gd name="T36" fmla="*/ 76 w 141"/>
                  <a:gd name="T37" fmla="*/ 0 h 198"/>
                  <a:gd name="T38" fmla="*/ 92 w 141"/>
                  <a:gd name="T39" fmla="*/ 9 h 198"/>
                  <a:gd name="T40" fmla="*/ 112 w 141"/>
                  <a:gd name="T41" fmla="*/ 11 h 198"/>
                  <a:gd name="T42" fmla="*/ 124 w 141"/>
                  <a:gd name="T43" fmla="*/ 24 h 198"/>
                  <a:gd name="T44" fmla="*/ 134 w 141"/>
                  <a:gd name="T45" fmla="*/ 37 h 198"/>
                  <a:gd name="T46" fmla="*/ 134 w 141"/>
                  <a:gd name="T47" fmla="*/ 38 h 198"/>
                  <a:gd name="T48" fmla="*/ 134 w 141"/>
                  <a:gd name="T49" fmla="*/ 38 h 198"/>
                  <a:gd name="T50" fmla="*/ 133 w 141"/>
                  <a:gd name="T51" fmla="*/ 39 h 198"/>
                  <a:gd name="T52" fmla="*/ 132 w 141"/>
                  <a:gd name="T53" fmla="*/ 41 h 198"/>
                  <a:gd name="T54" fmla="*/ 131 w 141"/>
                  <a:gd name="T55" fmla="*/ 42 h 198"/>
                  <a:gd name="T56" fmla="*/ 130 w 141"/>
                  <a:gd name="T57" fmla="*/ 42 h 198"/>
                  <a:gd name="T58" fmla="*/ 129 w 141"/>
                  <a:gd name="T59" fmla="*/ 43 h 198"/>
                  <a:gd name="T60" fmla="*/ 129 w 141"/>
                  <a:gd name="T61" fmla="*/ 43 h 198"/>
                  <a:gd name="T62" fmla="*/ 138 w 141"/>
                  <a:gd name="T63" fmla="*/ 90 h 198"/>
                  <a:gd name="T64" fmla="*/ 139 w 141"/>
                  <a:gd name="T65" fmla="*/ 113 h 198"/>
                  <a:gd name="T66" fmla="*/ 138 w 141"/>
                  <a:gd name="T67" fmla="*/ 14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1" h="198">
                    <a:moveTo>
                      <a:pt x="138" y="142"/>
                    </a:moveTo>
                    <a:cubicBezTo>
                      <a:pt x="138" y="145"/>
                      <a:pt x="137" y="147"/>
                      <a:pt x="136" y="150"/>
                    </a:cubicBezTo>
                    <a:cubicBezTo>
                      <a:pt x="136" y="151"/>
                      <a:pt x="135" y="166"/>
                      <a:pt x="134" y="170"/>
                    </a:cubicBezTo>
                    <a:cubicBezTo>
                      <a:pt x="134" y="172"/>
                      <a:pt x="132" y="177"/>
                      <a:pt x="128" y="178"/>
                    </a:cubicBezTo>
                    <a:cubicBezTo>
                      <a:pt x="127" y="179"/>
                      <a:pt x="126" y="179"/>
                      <a:pt x="125" y="179"/>
                    </a:cubicBezTo>
                    <a:cubicBezTo>
                      <a:pt x="118" y="178"/>
                      <a:pt x="115" y="178"/>
                      <a:pt x="115" y="178"/>
                    </a:cubicBezTo>
                    <a:cubicBezTo>
                      <a:pt x="115" y="178"/>
                      <a:pt x="108" y="189"/>
                      <a:pt x="109" y="198"/>
                    </a:cubicBezTo>
                    <a:cubicBezTo>
                      <a:pt x="109" y="198"/>
                      <a:pt x="109" y="197"/>
                      <a:pt x="108" y="197"/>
                    </a:cubicBezTo>
                    <a:cubicBezTo>
                      <a:pt x="106" y="195"/>
                      <a:pt x="91" y="191"/>
                      <a:pt x="71" y="188"/>
                    </a:cubicBezTo>
                    <a:cubicBezTo>
                      <a:pt x="71" y="188"/>
                      <a:pt x="71" y="188"/>
                      <a:pt x="71" y="188"/>
                    </a:cubicBezTo>
                    <a:cubicBezTo>
                      <a:pt x="71" y="188"/>
                      <a:pt x="70" y="188"/>
                      <a:pt x="70" y="188"/>
                    </a:cubicBezTo>
                    <a:cubicBezTo>
                      <a:pt x="57" y="186"/>
                      <a:pt x="41" y="185"/>
                      <a:pt x="25" y="186"/>
                    </a:cubicBezTo>
                    <a:cubicBezTo>
                      <a:pt x="25" y="186"/>
                      <a:pt x="27" y="173"/>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9" y="43"/>
                      <a:pt x="139" y="82"/>
                      <a:pt x="138" y="90"/>
                    </a:cubicBezTo>
                    <a:cubicBezTo>
                      <a:pt x="138" y="97"/>
                      <a:pt x="137" y="106"/>
                      <a:pt x="139" y="113"/>
                    </a:cubicBezTo>
                    <a:cubicBezTo>
                      <a:pt x="141" y="118"/>
                      <a:pt x="141" y="129"/>
                      <a:pt x="138" y="142"/>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a:extLst>
                  <a:ext uri="{FF2B5EF4-FFF2-40B4-BE49-F238E27FC236}">
                    <a16:creationId xmlns:a16="http://schemas.microsoft.com/office/drawing/2014/main" id="{104737AB-59A7-4247-842C-6F97799DA28F}"/>
                  </a:ext>
                </a:extLst>
              </p:cNvPr>
              <p:cNvSpPr>
                <a:spLocks/>
              </p:cNvSpPr>
              <p:nvPr/>
            </p:nvSpPr>
            <p:spPr bwMode="auto">
              <a:xfrm>
                <a:off x="5664200" y="3127375"/>
                <a:ext cx="781050" cy="900113"/>
              </a:xfrm>
              <a:custGeom>
                <a:avLst/>
                <a:gdLst>
                  <a:gd name="T0" fmla="*/ 134 w 136"/>
                  <a:gd name="T1" fmla="*/ 37 h 157"/>
                  <a:gd name="T2" fmla="*/ 134 w 136"/>
                  <a:gd name="T3" fmla="*/ 38 h 157"/>
                  <a:gd name="T4" fmla="*/ 134 w 136"/>
                  <a:gd name="T5" fmla="*/ 38 h 157"/>
                  <a:gd name="T6" fmla="*/ 133 w 136"/>
                  <a:gd name="T7" fmla="*/ 39 h 157"/>
                  <a:gd name="T8" fmla="*/ 132 w 136"/>
                  <a:gd name="T9" fmla="*/ 41 h 157"/>
                  <a:gd name="T10" fmla="*/ 129 w 136"/>
                  <a:gd name="T11" fmla="*/ 43 h 157"/>
                  <a:gd name="T12" fmla="*/ 129 w 136"/>
                  <a:gd name="T13" fmla="*/ 43 h 157"/>
                  <a:gd name="T14" fmla="*/ 127 w 136"/>
                  <a:gd name="T15" fmla="*/ 79 h 157"/>
                  <a:gd name="T16" fmla="*/ 97 w 136"/>
                  <a:gd name="T17" fmla="*/ 111 h 157"/>
                  <a:gd name="T18" fmla="*/ 85 w 136"/>
                  <a:gd name="T19" fmla="*/ 140 h 157"/>
                  <a:gd name="T20" fmla="*/ 85 w 136"/>
                  <a:gd name="T21" fmla="*/ 157 h 157"/>
                  <a:gd name="T22" fmla="*/ 26 w 136"/>
                  <a:gd name="T23" fmla="*/ 157 h 157"/>
                  <a:gd name="T24" fmla="*/ 19 w 136"/>
                  <a:gd name="T25" fmla="*/ 125 h 157"/>
                  <a:gd name="T26" fmla="*/ 9 w 136"/>
                  <a:gd name="T27" fmla="*/ 99 h 157"/>
                  <a:gd name="T28" fmla="*/ 0 w 136"/>
                  <a:gd name="T29" fmla="*/ 72 h 157"/>
                  <a:gd name="T30" fmla="*/ 34 w 136"/>
                  <a:gd name="T31" fmla="*/ 18 h 157"/>
                  <a:gd name="T32" fmla="*/ 57 w 136"/>
                  <a:gd name="T33" fmla="*/ 7 h 157"/>
                  <a:gd name="T34" fmla="*/ 76 w 136"/>
                  <a:gd name="T35" fmla="*/ 0 h 157"/>
                  <a:gd name="T36" fmla="*/ 92 w 136"/>
                  <a:gd name="T37" fmla="*/ 9 h 157"/>
                  <a:gd name="T38" fmla="*/ 112 w 136"/>
                  <a:gd name="T39" fmla="*/ 11 h 157"/>
                  <a:gd name="T40" fmla="*/ 124 w 136"/>
                  <a:gd name="T41" fmla="*/ 24 h 157"/>
                  <a:gd name="T42" fmla="*/ 134 w 136"/>
                  <a:gd name="T43" fmla="*/ 3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157">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1" y="42"/>
                      <a:pt x="130" y="43"/>
                      <a:pt x="129" y="43"/>
                    </a:cubicBezTo>
                    <a:cubicBezTo>
                      <a:pt x="129" y="43"/>
                      <a:pt x="129" y="43"/>
                      <a:pt x="129" y="43"/>
                    </a:cubicBezTo>
                    <a:cubicBezTo>
                      <a:pt x="127" y="79"/>
                      <a:pt x="127" y="79"/>
                      <a:pt x="127" y="79"/>
                    </a:cubicBezTo>
                    <a:cubicBezTo>
                      <a:pt x="97" y="111"/>
                      <a:pt x="97" y="111"/>
                      <a:pt x="97" y="111"/>
                    </a:cubicBezTo>
                    <a:cubicBezTo>
                      <a:pt x="89" y="119"/>
                      <a:pt x="85" y="129"/>
                      <a:pt x="85" y="140"/>
                    </a:cubicBezTo>
                    <a:cubicBezTo>
                      <a:pt x="85" y="157"/>
                      <a:pt x="85" y="157"/>
                      <a:pt x="85" y="157"/>
                    </a:cubicBezTo>
                    <a:cubicBezTo>
                      <a:pt x="26" y="157"/>
                      <a:pt x="26" y="157"/>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gradFill>
                <a:gsLst>
                  <a:gs pos="75000">
                    <a:srgbClr val="F7BDBB"/>
                  </a:gs>
                  <a:gs pos="100000">
                    <a:srgbClr val="F7BDBB">
                      <a:alpha val="0"/>
                    </a:srgb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4">
                <a:extLst>
                  <a:ext uri="{FF2B5EF4-FFF2-40B4-BE49-F238E27FC236}">
                    <a16:creationId xmlns:a16="http://schemas.microsoft.com/office/drawing/2014/main" id="{A4EE508E-C139-4549-AD46-4E5E82F754BB}"/>
                  </a:ext>
                </a:extLst>
              </p:cNvPr>
              <p:cNvSpPr>
                <a:spLocks/>
              </p:cNvSpPr>
              <p:nvPr/>
            </p:nvSpPr>
            <p:spPr bwMode="auto">
              <a:xfrm>
                <a:off x="5664200" y="3127375"/>
                <a:ext cx="781050" cy="566738"/>
              </a:xfrm>
              <a:custGeom>
                <a:avLst/>
                <a:gdLst>
                  <a:gd name="T0" fmla="*/ 134 w 136"/>
                  <a:gd name="T1" fmla="*/ 37 h 99"/>
                  <a:gd name="T2" fmla="*/ 134 w 136"/>
                  <a:gd name="T3" fmla="*/ 38 h 99"/>
                  <a:gd name="T4" fmla="*/ 134 w 136"/>
                  <a:gd name="T5" fmla="*/ 38 h 99"/>
                  <a:gd name="T6" fmla="*/ 133 w 136"/>
                  <a:gd name="T7" fmla="*/ 39 h 99"/>
                  <a:gd name="T8" fmla="*/ 132 w 136"/>
                  <a:gd name="T9" fmla="*/ 41 h 99"/>
                  <a:gd name="T10" fmla="*/ 131 w 136"/>
                  <a:gd name="T11" fmla="*/ 42 h 99"/>
                  <a:gd name="T12" fmla="*/ 130 w 136"/>
                  <a:gd name="T13" fmla="*/ 42 h 99"/>
                  <a:gd name="T14" fmla="*/ 129 w 136"/>
                  <a:gd name="T15" fmla="*/ 43 h 99"/>
                  <a:gd name="T16" fmla="*/ 129 w 136"/>
                  <a:gd name="T17" fmla="*/ 43 h 99"/>
                  <a:gd name="T18" fmla="*/ 72 w 136"/>
                  <a:gd name="T19" fmla="*/ 96 h 99"/>
                  <a:gd name="T20" fmla="*/ 70 w 136"/>
                  <a:gd name="T21" fmla="*/ 99 h 99"/>
                  <a:gd name="T22" fmla="*/ 9 w 136"/>
                  <a:gd name="T23" fmla="*/ 99 h 99"/>
                  <a:gd name="T24" fmla="*/ 0 w 136"/>
                  <a:gd name="T25" fmla="*/ 72 h 99"/>
                  <a:gd name="T26" fmla="*/ 34 w 136"/>
                  <a:gd name="T27" fmla="*/ 18 h 99"/>
                  <a:gd name="T28" fmla="*/ 57 w 136"/>
                  <a:gd name="T29" fmla="*/ 7 h 99"/>
                  <a:gd name="T30" fmla="*/ 76 w 136"/>
                  <a:gd name="T31" fmla="*/ 0 h 99"/>
                  <a:gd name="T32" fmla="*/ 92 w 136"/>
                  <a:gd name="T33" fmla="*/ 9 h 99"/>
                  <a:gd name="T34" fmla="*/ 112 w 136"/>
                  <a:gd name="T35" fmla="*/ 11 h 99"/>
                  <a:gd name="T36" fmla="*/ 124 w 136"/>
                  <a:gd name="T37" fmla="*/ 24 h 99"/>
                  <a:gd name="T38" fmla="*/ 134 w 136"/>
                  <a:gd name="T39"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6" h="99">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4" y="45"/>
                      <a:pt x="107" y="51"/>
                      <a:pt x="72" y="96"/>
                    </a:cubicBezTo>
                    <a:cubicBezTo>
                      <a:pt x="72" y="97"/>
                      <a:pt x="71" y="98"/>
                      <a:pt x="70" y="99"/>
                    </a:cubicBezTo>
                    <a:cubicBezTo>
                      <a:pt x="9" y="99"/>
                      <a:pt x="9" y="99"/>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
                <a:extLst>
                  <a:ext uri="{FF2B5EF4-FFF2-40B4-BE49-F238E27FC236}">
                    <a16:creationId xmlns:a16="http://schemas.microsoft.com/office/drawing/2014/main" id="{59F122DD-9773-48CA-B36A-41383E8FF7A4}"/>
                  </a:ext>
                </a:extLst>
              </p:cNvPr>
              <p:cNvSpPr>
                <a:spLocks/>
              </p:cNvSpPr>
              <p:nvPr/>
            </p:nvSpPr>
            <p:spPr bwMode="auto">
              <a:xfrm>
                <a:off x="6289675" y="3775075"/>
                <a:ext cx="68263" cy="92075"/>
              </a:xfrm>
              <a:custGeom>
                <a:avLst/>
                <a:gdLst>
                  <a:gd name="T0" fmla="*/ 0 w 12"/>
                  <a:gd name="T1" fmla="*/ 4 h 16"/>
                  <a:gd name="T2" fmla="*/ 6 w 12"/>
                  <a:gd name="T3" fmla="*/ 8 h 16"/>
                  <a:gd name="T4" fmla="*/ 12 w 12"/>
                  <a:gd name="T5" fmla="*/ 16 h 16"/>
                  <a:gd name="T6" fmla="*/ 0 w 12"/>
                  <a:gd name="T7" fmla="*/ 4 h 16"/>
                </a:gdLst>
                <a:ahLst/>
                <a:cxnLst>
                  <a:cxn ang="0">
                    <a:pos x="T0" y="T1"/>
                  </a:cxn>
                  <a:cxn ang="0">
                    <a:pos x="T2" y="T3"/>
                  </a:cxn>
                  <a:cxn ang="0">
                    <a:pos x="T4" y="T5"/>
                  </a:cxn>
                  <a:cxn ang="0">
                    <a:pos x="T6" y="T7"/>
                  </a:cxn>
                </a:cxnLst>
                <a:rect l="0" t="0" r="r" b="b"/>
                <a:pathLst>
                  <a:path w="12" h="16">
                    <a:moveTo>
                      <a:pt x="0" y="4"/>
                    </a:moveTo>
                    <a:cubicBezTo>
                      <a:pt x="0" y="0"/>
                      <a:pt x="4" y="3"/>
                      <a:pt x="6" y="8"/>
                    </a:cubicBezTo>
                    <a:cubicBezTo>
                      <a:pt x="7" y="13"/>
                      <a:pt x="11" y="16"/>
                      <a:pt x="12" y="16"/>
                    </a:cubicBezTo>
                    <a:cubicBezTo>
                      <a:pt x="12" y="16"/>
                      <a:pt x="1" y="14"/>
                      <a:pt x="0"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a:extLst>
                  <a:ext uri="{FF2B5EF4-FFF2-40B4-BE49-F238E27FC236}">
                    <a16:creationId xmlns:a16="http://schemas.microsoft.com/office/drawing/2014/main" id="{0FEF4D20-2077-46B3-889D-C3694814510E}"/>
                  </a:ext>
                </a:extLst>
              </p:cNvPr>
              <p:cNvSpPr>
                <a:spLocks/>
              </p:cNvSpPr>
              <p:nvPr/>
            </p:nvSpPr>
            <p:spPr bwMode="auto">
              <a:xfrm>
                <a:off x="6324600" y="3792538"/>
                <a:ext cx="131763" cy="360363"/>
              </a:xfrm>
              <a:custGeom>
                <a:avLst/>
                <a:gdLst>
                  <a:gd name="T0" fmla="*/ 23 w 23"/>
                  <a:gd name="T1" fmla="*/ 26 h 63"/>
                  <a:gd name="T2" fmla="*/ 21 w 23"/>
                  <a:gd name="T3" fmla="*/ 34 h 63"/>
                  <a:gd name="T4" fmla="*/ 19 w 23"/>
                  <a:gd name="T5" fmla="*/ 54 h 63"/>
                  <a:gd name="T6" fmla="*/ 13 w 23"/>
                  <a:gd name="T7" fmla="*/ 62 h 63"/>
                  <a:gd name="T8" fmla="*/ 10 w 23"/>
                  <a:gd name="T9" fmla="*/ 63 h 63"/>
                  <a:gd name="T10" fmla="*/ 0 w 23"/>
                  <a:gd name="T11" fmla="*/ 62 h 63"/>
                  <a:gd name="T12" fmla="*/ 5 w 23"/>
                  <a:gd name="T13" fmla="*/ 0 h 63"/>
                  <a:gd name="T14" fmla="*/ 13 w 23"/>
                  <a:gd name="T15" fmla="*/ 1 h 63"/>
                  <a:gd name="T16" fmla="*/ 23 w 23"/>
                  <a:gd name="T17" fmla="*/ 2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63">
                    <a:moveTo>
                      <a:pt x="23" y="26"/>
                    </a:moveTo>
                    <a:cubicBezTo>
                      <a:pt x="23" y="29"/>
                      <a:pt x="22" y="31"/>
                      <a:pt x="21" y="34"/>
                    </a:cubicBezTo>
                    <a:cubicBezTo>
                      <a:pt x="21" y="35"/>
                      <a:pt x="20" y="50"/>
                      <a:pt x="19" y="54"/>
                    </a:cubicBezTo>
                    <a:cubicBezTo>
                      <a:pt x="19" y="56"/>
                      <a:pt x="17" y="61"/>
                      <a:pt x="13" y="62"/>
                    </a:cubicBezTo>
                    <a:cubicBezTo>
                      <a:pt x="12" y="63"/>
                      <a:pt x="11" y="63"/>
                      <a:pt x="10" y="63"/>
                    </a:cubicBezTo>
                    <a:cubicBezTo>
                      <a:pt x="3" y="62"/>
                      <a:pt x="0" y="62"/>
                      <a:pt x="0" y="62"/>
                    </a:cubicBezTo>
                    <a:cubicBezTo>
                      <a:pt x="0" y="62"/>
                      <a:pt x="8" y="22"/>
                      <a:pt x="5" y="0"/>
                    </a:cubicBezTo>
                    <a:cubicBezTo>
                      <a:pt x="13" y="1"/>
                      <a:pt x="13" y="1"/>
                      <a:pt x="13" y="1"/>
                    </a:cubicBezTo>
                    <a:cubicBezTo>
                      <a:pt x="13" y="1"/>
                      <a:pt x="17" y="19"/>
                      <a:pt x="23" y="26"/>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7">
                <a:extLst>
                  <a:ext uri="{FF2B5EF4-FFF2-40B4-BE49-F238E27FC236}">
                    <a16:creationId xmlns:a16="http://schemas.microsoft.com/office/drawing/2014/main" id="{3E67FC6E-679C-4B7D-9F05-FF6856EDEB60}"/>
                  </a:ext>
                </a:extLst>
              </p:cNvPr>
              <p:cNvSpPr>
                <a:spLocks/>
              </p:cNvSpPr>
              <p:nvPr/>
            </p:nvSpPr>
            <p:spPr bwMode="auto">
              <a:xfrm>
                <a:off x="6324600" y="4010025"/>
                <a:ext cx="74613" cy="142875"/>
              </a:xfrm>
              <a:custGeom>
                <a:avLst/>
                <a:gdLst>
                  <a:gd name="T0" fmla="*/ 13 w 13"/>
                  <a:gd name="T1" fmla="*/ 24 h 25"/>
                  <a:gd name="T2" fmla="*/ 10 w 13"/>
                  <a:gd name="T3" fmla="*/ 25 h 25"/>
                  <a:gd name="T4" fmla="*/ 0 w 13"/>
                  <a:gd name="T5" fmla="*/ 24 h 25"/>
                  <a:gd name="T6" fmla="*/ 4 w 13"/>
                  <a:gd name="T7" fmla="*/ 0 h 25"/>
                  <a:gd name="T8" fmla="*/ 13 w 13"/>
                  <a:gd name="T9" fmla="*/ 24 h 25"/>
                </a:gdLst>
                <a:ahLst/>
                <a:cxnLst>
                  <a:cxn ang="0">
                    <a:pos x="T0" y="T1"/>
                  </a:cxn>
                  <a:cxn ang="0">
                    <a:pos x="T2" y="T3"/>
                  </a:cxn>
                  <a:cxn ang="0">
                    <a:pos x="T4" y="T5"/>
                  </a:cxn>
                  <a:cxn ang="0">
                    <a:pos x="T6" y="T7"/>
                  </a:cxn>
                  <a:cxn ang="0">
                    <a:pos x="T8" y="T9"/>
                  </a:cxn>
                </a:cxnLst>
                <a:rect l="0" t="0" r="r" b="b"/>
                <a:pathLst>
                  <a:path w="13" h="25">
                    <a:moveTo>
                      <a:pt x="13" y="24"/>
                    </a:moveTo>
                    <a:cubicBezTo>
                      <a:pt x="12" y="25"/>
                      <a:pt x="11" y="25"/>
                      <a:pt x="10" y="25"/>
                    </a:cubicBezTo>
                    <a:cubicBezTo>
                      <a:pt x="3" y="24"/>
                      <a:pt x="0" y="24"/>
                      <a:pt x="0" y="24"/>
                    </a:cubicBezTo>
                    <a:cubicBezTo>
                      <a:pt x="4" y="0"/>
                      <a:pt x="4" y="0"/>
                      <a:pt x="4" y="0"/>
                    </a:cubicBezTo>
                    <a:cubicBezTo>
                      <a:pt x="4" y="9"/>
                      <a:pt x="9" y="18"/>
                      <a:pt x="13" y="24"/>
                    </a:cubicBezTo>
                    <a:close/>
                  </a:path>
                </a:pathLst>
              </a:custGeom>
              <a:gradFill>
                <a:gsLst>
                  <a:gs pos="0">
                    <a:srgbClr val="4BC3E2">
                      <a:alpha val="63000"/>
                    </a:srgbClr>
                  </a:gs>
                  <a:gs pos="51000">
                    <a:srgbClr val="4BC3E2">
                      <a:alpha val="0"/>
                    </a:srgbClr>
                  </a:gs>
                </a:gsLst>
                <a:lin ang="162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8">
                <a:extLst>
                  <a:ext uri="{FF2B5EF4-FFF2-40B4-BE49-F238E27FC236}">
                    <a16:creationId xmlns:a16="http://schemas.microsoft.com/office/drawing/2014/main" id="{3E28299F-82DC-4BAC-A5BB-7B5EA5A95BC3}"/>
                  </a:ext>
                </a:extLst>
              </p:cNvPr>
              <p:cNvSpPr>
                <a:spLocks noEditPoints="1"/>
              </p:cNvSpPr>
              <p:nvPr/>
            </p:nvSpPr>
            <p:spPr bwMode="auto">
              <a:xfrm>
                <a:off x="4832350" y="3162300"/>
                <a:ext cx="1503363" cy="2624138"/>
              </a:xfrm>
              <a:custGeom>
                <a:avLst/>
                <a:gdLst>
                  <a:gd name="T0" fmla="*/ 258 w 262"/>
                  <a:gd name="T1" fmla="*/ 413 h 458"/>
                  <a:gd name="T2" fmla="*/ 208 w 262"/>
                  <a:gd name="T3" fmla="*/ 314 h 458"/>
                  <a:gd name="T4" fmla="*/ 214 w 262"/>
                  <a:gd name="T5" fmla="*/ 201 h 458"/>
                  <a:gd name="T6" fmla="*/ 225 w 262"/>
                  <a:gd name="T7" fmla="*/ 192 h 458"/>
                  <a:gd name="T8" fmla="*/ 217 w 262"/>
                  <a:gd name="T9" fmla="*/ 182 h 458"/>
                  <a:gd name="T10" fmla="*/ 216 w 262"/>
                  <a:gd name="T11" fmla="*/ 182 h 458"/>
                  <a:gd name="T12" fmla="*/ 216 w 262"/>
                  <a:gd name="T13" fmla="*/ 182 h 458"/>
                  <a:gd name="T14" fmla="*/ 215 w 262"/>
                  <a:gd name="T15" fmla="*/ 182 h 458"/>
                  <a:gd name="T16" fmla="*/ 215 w 262"/>
                  <a:gd name="T17" fmla="*/ 182 h 458"/>
                  <a:gd name="T18" fmla="*/ 213 w 262"/>
                  <a:gd name="T19" fmla="*/ 151 h 458"/>
                  <a:gd name="T20" fmla="*/ 217 w 262"/>
                  <a:gd name="T21" fmla="*/ 90 h 458"/>
                  <a:gd name="T22" fmla="*/ 222 w 262"/>
                  <a:gd name="T23" fmla="*/ 56 h 458"/>
                  <a:gd name="T24" fmla="*/ 202 w 262"/>
                  <a:gd name="T25" fmla="*/ 1 h 458"/>
                  <a:gd name="T26" fmla="*/ 179 w 262"/>
                  <a:gd name="T27" fmla="*/ 12 h 458"/>
                  <a:gd name="T28" fmla="*/ 145 w 262"/>
                  <a:gd name="T29" fmla="*/ 66 h 458"/>
                  <a:gd name="T30" fmla="*/ 154 w 262"/>
                  <a:gd name="T31" fmla="*/ 93 h 458"/>
                  <a:gd name="T32" fmla="*/ 164 w 262"/>
                  <a:gd name="T33" fmla="*/ 119 h 458"/>
                  <a:gd name="T34" fmla="*/ 171 w 262"/>
                  <a:gd name="T35" fmla="*/ 151 h 458"/>
                  <a:gd name="T36" fmla="*/ 170 w 262"/>
                  <a:gd name="T37" fmla="*/ 180 h 458"/>
                  <a:gd name="T38" fmla="*/ 149 w 262"/>
                  <a:gd name="T39" fmla="*/ 196 h 458"/>
                  <a:gd name="T40" fmla="*/ 94 w 262"/>
                  <a:gd name="T41" fmla="*/ 213 h 458"/>
                  <a:gd name="T42" fmla="*/ 94 w 262"/>
                  <a:gd name="T43" fmla="*/ 213 h 458"/>
                  <a:gd name="T44" fmla="*/ 38 w 262"/>
                  <a:gd name="T45" fmla="*/ 292 h 458"/>
                  <a:gd name="T46" fmla="*/ 23 w 262"/>
                  <a:gd name="T47" fmla="*/ 408 h 458"/>
                  <a:gd name="T48" fmla="*/ 104 w 262"/>
                  <a:gd name="T49" fmla="*/ 409 h 458"/>
                  <a:gd name="T50" fmla="*/ 104 w 262"/>
                  <a:gd name="T51" fmla="*/ 413 h 458"/>
                  <a:gd name="T52" fmla="*/ 109 w 262"/>
                  <a:gd name="T53" fmla="*/ 458 h 458"/>
                  <a:gd name="T54" fmla="*/ 260 w 262"/>
                  <a:gd name="T55" fmla="*/ 458 h 458"/>
                  <a:gd name="T56" fmla="*/ 258 w 262"/>
                  <a:gd name="T57" fmla="*/ 413 h 458"/>
                  <a:gd name="T58" fmla="*/ 76 w 262"/>
                  <a:gd name="T59" fmla="*/ 350 h 458"/>
                  <a:gd name="T60" fmla="*/ 95 w 262"/>
                  <a:gd name="T61" fmla="*/ 329 h 458"/>
                  <a:gd name="T62" fmla="*/ 97 w 262"/>
                  <a:gd name="T63" fmla="*/ 350 h 458"/>
                  <a:gd name="T64" fmla="*/ 76 w 262"/>
                  <a:gd name="T65" fmla="*/ 35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2" h="458">
                    <a:moveTo>
                      <a:pt x="258" y="413"/>
                    </a:moveTo>
                    <a:cubicBezTo>
                      <a:pt x="250" y="382"/>
                      <a:pt x="229" y="355"/>
                      <a:pt x="208" y="314"/>
                    </a:cubicBezTo>
                    <a:cubicBezTo>
                      <a:pt x="177" y="255"/>
                      <a:pt x="214" y="201"/>
                      <a:pt x="214" y="201"/>
                    </a:cubicBezTo>
                    <a:cubicBezTo>
                      <a:pt x="214" y="201"/>
                      <a:pt x="223" y="201"/>
                      <a:pt x="225" y="192"/>
                    </a:cubicBezTo>
                    <a:cubicBezTo>
                      <a:pt x="226" y="185"/>
                      <a:pt x="220" y="183"/>
                      <a:pt x="217" y="182"/>
                    </a:cubicBezTo>
                    <a:cubicBezTo>
                      <a:pt x="217" y="182"/>
                      <a:pt x="216" y="182"/>
                      <a:pt x="216" y="182"/>
                    </a:cubicBezTo>
                    <a:cubicBezTo>
                      <a:pt x="216" y="182"/>
                      <a:pt x="216" y="182"/>
                      <a:pt x="216" y="182"/>
                    </a:cubicBezTo>
                    <a:cubicBezTo>
                      <a:pt x="216" y="182"/>
                      <a:pt x="215" y="182"/>
                      <a:pt x="215" y="182"/>
                    </a:cubicBezTo>
                    <a:cubicBezTo>
                      <a:pt x="215" y="182"/>
                      <a:pt x="215" y="182"/>
                      <a:pt x="215" y="182"/>
                    </a:cubicBezTo>
                    <a:cubicBezTo>
                      <a:pt x="214" y="177"/>
                      <a:pt x="213" y="166"/>
                      <a:pt x="213" y="151"/>
                    </a:cubicBezTo>
                    <a:cubicBezTo>
                      <a:pt x="214" y="133"/>
                      <a:pt x="215" y="111"/>
                      <a:pt x="217" y="90"/>
                    </a:cubicBezTo>
                    <a:cubicBezTo>
                      <a:pt x="219" y="78"/>
                      <a:pt x="220" y="66"/>
                      <a:pt x="222" y="56"/>
                    </a:cubicBezTo>
                    <a:cubicBezTo>
                      <a:pt x="229" y="19"/>
                      <a:pt x="202" y="1"/>
                      <a:pt x="202" y="1"/>
                    </a:cubicBezTo>
                    <a:cubicBezTo>
                      <a:pt x="194" y="0"/>
                      <a:pt x="179" y="12"/>
                      <a:pt x="179" y="12"/>
                    </a:cubicBezTo>
                    <a:cubicBezTo>
                      <a:pt x="149" y="27"/>
                      <a:pt x="145" y="65"/>
                      <a:pt x="145" y="66"/>
                    </a:cubicBezTo>
                    <a:cubicBezTo>
                      <a:pt x="145" y="67"/>
                      <a:pt x="149" y="78"/>
                      <a:pt x="154" y="93"/>
                    </a:cubicBezTo>
                    <a:cubicBezTo>
                      <a:pt x="157" y="101"/>
                      <a:pt x="160" y="110"/>
                      <a:pt x="164" y="119"/>
                    </a:cubicBezTo>
                    <a:cubicBezTo>
                      <a:pt x="168" y="129"/>
                      <a:pt x="170" y="141"/>
                      <a:pt x="171" y="151"/>
                    </a:cubicBezTo>
                    <a:cubicBezTo>
                      <a:pt x="172" y="167"/>
                      <a:pt x="170" y="180"/>
                      <a:pt x="170" y="180"/>
                    </a:cubicBezTo>
                    <a:cubicBezTo>
                      <a:pt x="154" y="181"/>
                      <a:pt x="149" y="196"/>
                      <a:pt x="149" y="196"/>
                    </a:cubicBezTo>
                    <a:cubicBezTo>
                      <a:pt x="149" y="196"/>
                      <a:pt x="103" y="205"/>
                      <a:pt x="94" y="213"/>
                    </a:cubicBezTo>
                    <a:cubicBezTo>
                      <a:pt x="94" y="213"/>
                      <a:pt x="94" y="213"/>
                      <a:pt x="94" y="213"/>
                    </a:cubicBezTo>
                    <a:cubicBezTo>
                      <a:pt x="80" y="219"/>
                      <a:pt x="59" y="238"/>
                      <a:pt x="38" y="292"/>
                    </a:cubicBezTo>
                    <a:cubicBezTo>
                      <a:pt x="5" y="376"/>
                      <a:pt x="0" y="402"/>
                      <a:pt x="23" y="408"/>
                    </a:cubicBezTo>
                    <a:cubicBezTo>
                      <a:pt x="32" y="410"/>
                      <a:pt x="66" y="410"/>
                      <a:pt x="104" y="409"/>
                    </a:cubicBezTo>
                    <a:cubicBezTo>
                      <a:pt x="104" y="410"/>
                      <a:pt x="104" y="411"/>
                      <a:pt x="104" y="413"/>
                    </a:cubicBezTo>
                    <a:cubicBezTo>
                      <a:pt x="107" y="435"/>
                      <a:pt x="109" y="452"/>
                      <a:pt x="109" y="458"/>
                    </a:cubicBezTo>
                    <a:cubicBezTo>
                      <a:pt x="260" y="458"/>
                      <a:pt x="260" y="458"/>
                      <a:pt x="260" y="458"/>
                    </a:cubicBezTo>
                    <a:cubicBezTo>
                      <a:pt x="262" y="441"/>
                      <a:pt x="261" y="426"/>
                      <a:pt x="258" y="413"/>
                    </a:cubicBezTo>
                    <a:close/>
                    <a:moveTo>
                      <a:pt x="76" y="350"/>
                    </a:moveTo>
                    <a:cubicBezTo>
                      <a:pt x="76" y="350"/>
                      <a:pt x="85" y="341"/>
                      <a:pt x="95" y="329"/>
                    </a:cubicBezTo>
                    <a:cubicBezTo>
                      <a:pt x="96" y="336"/>
                      <a:pt x="97" y="343"/>
                      <a:pt x="97" y="350"/>
                    </a:cubicBezTo>
                    <a:cubicBezTo>
                      <a:pt x="85" y="350"/>
                      <a:pt x="76" y="350"/>
                      <a:pt x="76" y="350"/>
                    </a:cubicBezTo>
                    <a:close/>
                  </a:path>
                </a:pathLst>
              </a:custGeom>
              <a:gradFill flip="none" rotWithShape="1">
                <a:gsLst>
                  <a:gs pos="100000">
                    <a:srgbClr val="7289F2">
                      <a:alpha val="0"/>
                    </a:srgbClr>
                  </a:gs>
                  <a:gs pos="26000">
                    <a:srgbClr val="7289F2">
                      <a:alpha val="54000"/>
                    </a:srgbClr>
                  </a:gs>
                </a:gsLst>
                <a:lin ang="7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9">
                <a:extLst>
                  <a:ext uri="{FF2B5EF4-FFF2-40B4-BE49-F238E27FC236}">
                    <a16:creationId xmlns:a16="http://schemas.microsoft.com/office/drawing/2014/main" id="{1F1055DB-0FAF-42E9-A9D9-33EEEA5E5D53}"/>
                  </a:ext>
                </a:extLst>
              </p:cNvPr>
              <p:cNvSpPr>
                <a:spLocks/>
              </p:cNvSpPr>
              <p:nvPr/>
            </p:nvSpPr>
            <p:spPr bwMode="auto">
              <a:xfrm>
                <a:off x="5192713" y="5167313"/>
                <a:ext cx="236538" cy="338138"/>
              </a:xfrm>
              <a:custGeom>
                <a:avLst/>
                <a:gdLst>
                  <a:gd name="T0" fmla="*/ 13 w 41"/>
                  <a:gd name="T1" fmla="*/ 0 h 59"/>
                  <a:gd name="T2" fmla="*/ 41 w 41"/>
                  <a:gd name="T3" fmla="*/ 59 h 59"/>
                  <a:gd name="T4" fmla="*/ 34 w 41"/>
                  <a:gd name="T5" fmla="*/ 0 h 59"/>
                  <a:gd name="T6" fmla="*/ 13 w 41"/>
                  <a:gd name="T7" fmla="*/ 0 h 59"/>
                </a:gdLst>
                <a:ahLst/>
                <a:cxnLst>
                  <a:cxn ang="0">
                    <a:pos x="T0" y="T1"/>
                  </a:cxn>
                  <a:cxn ang="0">
                    <a:pos x="T2" y="T3"/>
                  </a:cxn>
                  <a:cxn ang="0">
                    <a:pos x="T4" y="T5"/>
                  </a:cxn>
                  <a:cxn ang="0">
                    <a:pos x="T6" y="T7"/>
                  </a:cxn>
                </a:cxnLst>
                <a:rect l="0" t="0" r="r" b="b"/>
                <a:pathLst>
                  <a:path w="41" h="59">
                    <a:moveTo>
                      <a:pt x="13" y="0"/>
                    </a:moveTo>
                    <a:cubicBezTo>
                      <a:pt x="13" y="0"/>
                      <a:pt x="0" y="45"/>
                      <a:pt x="41" y="59"/>
                    </a:cubicBezTo>
                    <a:cubicBezTo>
                      <a:pt x="34" y="0"/>
                      <a:pt x="34" y="0"/>
                      <a:pt x="34" y="0"/>
                    </a:cubicBezTo>
                    <a:lnTo>
                      <a:pt x="13" y="0"/>
                    </a:lnTo>
                    <a:close/>
                  </a:path>
                </a:pathLst>
              </a:custGeom>
              <a:solidFill>
                <a:srgbClr val="829CF3">
                  <a:alpha val="2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20">
                <a:extLst>
                  <a:ext uri="{FF2B5EF4-FFF2-40B4-BE49-F238E27FC236}">
                    <a16:creationId xmlns:a16="http://schemas.microsoft.com/office/drawing/2014/main" id="{33DD8503-AB72-4432-BEC9-FC4887059C26}"/>
                  </a:ext>
                </a:extLst>
              </p:cNvPr>
              <p:cNvSpPr>
                <a:spLocks/>
              </p:cNvSpPr>
              <p:nvPr/>
            </p:nvSpPr>
            <p:spPr bwMode="auto">
              <a:xfrm>
                <a:off x="6191250" y="3625850"/>
                <a:ext cx="333375" cy="217488"/>
              </a:xfrm>
              <a:custGeom>
                <a:avLst/>
                <a:gdLst>
                  <a:gd name="T0" fmla="*/ 57 w 58"/>
                  <a:gd name="T1" fmla="*/ 4 h 38"/>
                  <a:gd name="T2" fmla="*/ 57 w 58"/>
                  <a:gd name="T3" fmla="*/ 8 h 38"/>
                  <a:gd name="T4" fmla="*/ 53 w 58"/>
                  <a:gd name="T5" fmla="*/ 18 h 38"/>
                  <a:gd name="T6" fmla="*/ 47 w 58"/>
                  <a:gd name="T7" fmla="*/ 24 h 38"/>
                  <a:gd name="T8" fmla="*/ 46 w 58"/>
                  <a:gd name="T9" fmla="*/ 22 h 38"/>
                  <a:gd name="T10" fmla="*/ 47 w 58"/>
                  <a:gd name="T11" fmla="*/ 21 h 38"/>
                  <a:gd name="T12" fmla="*/ 53 w 58"/>
                  <a:gd name="T13" fmla="*/ 8 h 38"/>
                  <a:gd name="T14" fmla="*/ 46 w 58"/>
                  <a:gd name="T15" fmla="*/ 11 h 38"/>
                  <a:gd name="T16" fmla="*/ 17 w 58"/>
                  <a:gd name="T17" fmla="*/ 23 h 38"/>
                  <a:gd name="T18" fmla="*/ 5 w 58"/>
                  <a:gd name="T19" fmla="*/ 37 h 38"/>
                  <a:gd name="T20" fmla="*/ 0 w 58"/>
                  <a:gd name="T21" fmla="*/ 35 h 38"/>
                  <a:gd name="T22" fmla="*/ 15 w 58"/>
                  <a:gd name="T23" fmla="*/ 20 h 38"/>
                  <a:gd name="T24" fmla="*/ 46 w 58"/>
                  <a:gd name="T25" fmla="*/ 7 h 38"/>
                  <a:gd name="T26" fmla="*/ 52 w 58"/>
                  <a:gd name="T27" fmla="*/ 4 h 38"/>
                  <a:gd name="T28" fmla="*/ 46 w 58"/>
                  <a:gd name="T29" fmla="*/ 2 h 38"/>
                  <a:gd name="T30" fmla="*/ 46 w 58"/>
                  <a:gd name="T31" fmla="*/ 0 h 38"/>
                  <a:gd name="T32" fmla="*/ 53 w 58"/>
                  <a:gd name="T33" fmla="*/ 1 h 38"/>
                  <a:gd name="T34" fmla="*/ 57 w 58"/>
                  <a:gd name="T35"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38">
                    <a:moveTo>
                      <a:pt x="57" y="4"/>
                    </a:moveTo>
                    <a:cubicBezTo>
                      <a:pt x="57" y="8"/>
                      <a:pt x="57" y="8"/>
                      <a:pt x="57" y="8"/>
                    </a:cubicBezTo>
                    <a:cubicBezTo>
                      <a:pt x="57" y="8"/>
                      <a:pt x="56" y="12"/>
                      <a:pt x="53" y="18"/>
                    </a:cubicBezTo>
                    <a:cubicBezTo>
                      <a:pt x="51" y="23"/>
                      <a:pt x="48" y="24"/>
                      <a:pt x="47" y="24"/>
                    </a:cubicBezTo>
                    <a:cubicBezTo>
                      <a:pt x="46" y="23"/>
                      <a:pt x="46" y="22"/>
                      <a:pt x="46" y="22"/>
                    </a:cubicBezTo>
                    <a:cubicBezTo>
                      <a:pt x="47" y="21"/>
                      <a:pt x="47" y="21"/>
                      <a:pt x="47" y="21"/>
                    </a:cubicBezTo>
                    <a:cubicBezTo>
                      <a:pt x="54" y="20"/>
                      <a:pt x="53" y="8"/>
                      <a:pt x="53" y="8"/>
                    </a:cubicBezTo>
                    <a:cubicBezTo>
                      <a:pt x="46" y="11"/>
                      <a:pt x="46" y="11"/>
                      <a:pt x="46" y="11"/>
                    </a:cubicBezTo>
                    <a:cubicBezTo>
                      <a:pt x="17" y="23"/>
                      <a:pt x="17" y="23"/>
                      <a:pt x="17" y="23"/>
                    </a:cubicBezTo>
                    <a:cubicBezTo>
                      <a:pt x="17" y="23"/>
                      <a:pt x="7" y="35"/>
                      <a:pt x="5" y="37"/>
                    </a:cubicBezTo>
                    <a:cubicBezTo>
                      <a:pt x="3" y="38"/>
                      <a:pt x="0" y="38"/>
                      <a:pt x="0" y="35"/>
                    </a:cubicBezTo>
                    <a:cubicBezTo>
                      <a:pt x="0" y="33"/>
                      <a:pt x="15" y="20"/>
                      <a:pt x="15" y="20"/>
                    </a:cubicBezTo>
                    <a:cubicBezTo>
                      <a:pt x="46" y="7"/>
                      <a:pt x="46" y="7"/>
                      <a:pt x="46" y="7"/>
                    </a:cubicBezTo>
                    <a:cubicBezTo>
                      <a:pt x="52" y="4"/>
                      <a:pt x="52" y="4"/>
                      <a:pt x="52" y="4"/>
                    </a:cubicBezTo>
                    <a:cubicBezTo>
                      <a:pt x="46" y="2"/>
                      <a:pt x="46" y="2"/>
                      <a:pt x="46" y="2"/>
                    </a:cubicBezTo>
                    <a:cubicBezTo>
                      <a:pt x="46" y="2"/>
                      <a:pt x="46" y="1"/>
                      <a:pt x="46" y="0"/>
                    </a:cubicBezTo>
                    <a:cubicBezTo>
                      <a:pt x="48" y="0"/>
                      <a:pt x="50" y="1"/>
                      <a:pt x="53" y="1"/>
                    </a:cubicBezTo>
                    <a:cubicBezTo>
                      <a:pt x="58" y="2"/>
                      <a:pt x="57" y="4"/>
                      <a:pt x="57"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Shape 24">
                <a:extLst>
                  <a:ext uri="{FF2B5EF4-FFF2-40B4-BE49-F238E27FC236}">
                    <a16:creationId xmlns:a16="http://schemas.microsoft.com/office/drawing/2014/main" id="{5734A953-9B6C-444B-B25F-6DF0B880B296}"/>
                  </a:ext>
                </a:extLst>
              </p:cNvPr>
              <p:cNvSpPr/>
              <p:nvPr/>
            </p:nvSpPr>
            <p:spPr>
              <a:xfrm>
                <a:off x="6538394" y="3930239"/>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Shape 149">
                <a:extLst>
                  <a:ext uri="{FF2B5EF4-FFF2-40B4-BE49-F238E27FC236}">
                    <a16:creationId xmlns:a16="http://schemas.microsoft.com/office/drawing/2014/main" id="{0981B24C-CD45-4505-87DD-EBA799A608A0}"/>
                  </a:ext>
                </a:extLst>
              </p:cNvPr>
              <p:cNvSpPr/>
              <p:nvPr/>
            </p:nvSpPr>
            <p:spPr>
              <a:xfrm>
                <a:off x="6586362" y="3924595"/>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Shape 25">
                <a:extLst>
                  <a:ext uri="{FF2B5EF4-FFF2-40B4-BE49-F238E27FC236}">
                    <a16:creationId xmlns:a16="http://schemas.microsoft.com/office/drawing/2014/main" id="{95F849CF-BB96-4670-91B9-CF85441BB33B}"/>
                  </a:ext>
                </a:extLst>
              </p:cNvPr>
              <p:cNvSpPr/>
              <p:nvPr/>
            </p:nvSpPr>
            <p:spPr>
              <a:xfrm>
                <a:off x="5832786" y="4279895"/>
                <a:ext cx="465015" cy="55559"/>
              </a:xfrm>
              <a:custGeom>
                <a:avLst/>
                <a:gdLst>
                  <a:gd name="connsiteX0" fmla="*/ 456889 w 465015"/>
                  <a:gd name="connsiteY0" fmla="*/ 50805 h 55559"/>
                  <a:gd name="connsiteX1" fmla="*/ 2864 w 465015"/>
                  <a:gd name="connsiteY1" fmla="*/ 5 h 55559"/>
                  <a:gd name="connsiteX2" fmla="*/ 272739 w 465015"/>
                  <a:gd name="connsiteY2" fmla="*/ 47630 h 55559"/>
                  <a:gd name="connsiteX3" fmla="*/ 456889 w 465015"/>
                  <a:gd name="connsiteY3" fmla="*/ 50805 h 55559"/>
                </a:gdLst>
                <a:ahLst/>
                <a:cxnLst>
                  <a:cxn ang="0">
                    <a:pos x="connsiteX0" y="connsiteY0"/>
                  </a:cxn>
                  <a:cxn ang="0">
                    <a:pos x="connsiteX1" y="connsiteY1"/>
                  </a:cxn>
                  <a:cxn ang="0">
                    <a:pos x="connsiteX2" y="connsiteY2"/>
                  </a:cxn>
                  <a:cxn ang="0">
                    <a:pos x="connsiteX3" y="connsiteY3"/>
                  </a:cxn>
                </a:cxnLst>
                <a:rect l="l" t="t" r="r" b="b"/>
                <a:pathLst>
                  <a:path w="465015" h="55559">
                    <a:moveTo>
                      <a:pt x="456889" y="50805"/>
                    </a:moveTo>
                    <a:cubicBezTo>
                      <a:pt x="411910" y="42867"/>
                      <a:pt x="33556" y="534"/>
                      <a:pt x="2864" y="5"/>
                    </a:cubicBezTo>
                    <a:cubicBezTo>
                      <a:pt x="-27828" y="-524"/>
                      <a:pt x="196539" y="39163"/>
                      <a:pt x="272739" y="47630"/>
                    </a:cubicBezTo>
                    <a:cubicBezTo>
                      <a:pt x="348939" y="56097"/>
                      <a:pt x="501868" y="58743"/>
                      <a:pt x="456889" y="508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sp>
          <p:nvSpPr>
            <p:cNvPr id="52" name="Rectangle 51">
              <a:extLst>
                <a:ext uri="{FF2B5EF4-FFF2-40B4-BE49-F238E27FC236}">
                  <a16:creationId xmlns:a16="http://schemas.microsoft.com/office/drawing/2014/main" id="{46969EBC-E8D3-4914-9A82-8E88F816E77E}"/>
                </a:ext>
              </a:extLst>
            </p:cNvPr>
            <p:cNvSpPr/>
            <p:nvPr/>
          </p:nvSpPr>
          <p:spPr>
            <a:xfrm>
              <a:off x="4297327" y="5850468"/>
              <a:ext cx="3597344" cy="369332"/>
            </a:xfrm>
            <a:prstGeom prst="rect">
              <a:avLst/>
            </a:prstGeom>
          </p:spPr>
          <p:txBody>
            <a:bodyPr wrap="square" lIns="0" tIns="0" rIns="0" bIns="0" anchor="t">
              <a:spAutoFit/>
            </a:bodyPr>
            <a:lstStyle/>
            <a:p>
              <a:pPr algn="ctr"/>
              <a:r>
                <a:rPr lang="en-US" sz="2400" b="1">
                  <a:solidFill>
                    <a:srgbClr val="002060"/>
                  </a:solidFill>
                  <a:latin typeface="Segoe UI"/>
                  <a:cs typeface="Segoe UI"/>
                </a:rPr>
                <a:t>QUIZ TIME </a:t>
              </a:r>
              <a:endParaRPr lang="en-US" sz="2400">
                <a:solidFill>
                  <a:srgbClr val="002060"/>
                </a:solidFill>
              </a:endParaRPr>
            </a:p>
          </p:txBody>
        </p:sp>
        <p:sp>
          <p:nvSpPr>
            <p:cNvPr id="2" name="TextBox 1">
              <a:extLst>
                <a:ext uri="{FF2B5EF4-FFF2-40B4-BE49-F238E27FC236}">
                  <a16:creationId xmlns:a16="http://schemas.microsoft.com/office/drawing/2014/main" id="{08FB57BE-D81C-8B3F-3771-4423CD5891DE}"/>
                </a:ext>
              </a:extLst>
            </p:cNvPr>
            <p:cNvSpPr txBox="1"/>
            <p:nvPr/>
          </p:nvSpPr>
          <p:spPr>
            <a:xfrm>
              <a:off x="3752388" y="2446504"/>
              <a:ext cx="875738" cy="738664"/>
            </a:xfrm>
            <a:prstGeom prst="rect">
              <a:avLst/>
            </a:prstGeom>
            <a:noFill/>
          </p:spPr>
          <p:txBody>
            <a:bodyPr wrap="square" lIns="0" tIns="0" rIns="0" bIns="0" rtlCol="0" anchor="t">
              <a:spAutoFit/>
            </a:bodyPr>
            <a:lstStyle/>
            <a:p>
              <a:pPr algn="ctr"/>
              <a:r>
                <a:rPr lang="en-US" sz="1600" b="1">
                  <a:solidFill>
                    <a:schemeClr val="bg1"/>
                  </a:solidFill>
                  <a:latin typeface="Segoe UI"/>
                  <a:cs typeface="Segoe UI"/>
                </a:rPr>
                <a:t>JOINS</a:t>
              </a:r>
            </a:p>
            <a:p>
              <a:pPr algn="ctr"/>
              <a:r>
                <a:rPr lang="en-US" sz="1600" b="1">
                  <a:solidFill>
                    <a:schemeClr val="bg1"/>
                  </a:solidFill>
                  <a:latin typeface="Segoe UI"/>
                  <a:cs typeface="Segoe UI"/>
                </a:rPr>
                <a:t>&amp;</a:t>
              </a:r>
            </a:p>
            <a:p>
              <a:pPr algn="ctr"/>
              <a:r>
                <a:rPr lang="en-US" sz="1600" b="1">
                  <a:solidFill>
                    <a:schemeClr val="bg1"/>
                  </a:solidFill>
                  <a:latin typeface="Segoe UI"/>
                  <a:cs typeface="Segoe UI"/>
                </a:rPr>
                <a:t>UNIONS</a:t>
              </a:r>
            </a:p>
          </p:txBody>
        </p:sp>
        <p:sp>
          <p:nvSpPr>
            <p:cNvPr id="3" name="TextBox 2">
              <a:extLst>
                <a:ext uri="{FF2B5EF4-FFF2-40B4-BE49-F238E27FC236}">
                  <a16:creationId xmlns:a16="http://schemas.microsoft.com/office/drawing/2014/main" id="{06D60621-B601-9142-E09B-B9175241B793}"/>
                </a:ext>
              </a:extLst>
            </p:cNvPr>
            <p:cNvSpPr txBox="1"/>
            <p:nvPr/>
          </p:nvSpPr>
          <p:spPr>
            <a:xfrm>
              <a:off x="5463294" y="1900165"/>
              <a:ext cx="1263926" cy="246221"/>
            </a:xfrm>
            <a:prstGeom prst="rect">
              <a:avLst/>
            </a:prstGeom>
            <a:noFill/>
          </p:spPr>
          <p:txBody>
            <a:bodyPr wrap="square" lIns="0" tIns="0" rIns="0" bIns="0" rtlCol="0" anchor="t">
              <a:spAutoFit/>
            </a:bodyPr>
            <a:lstStyle/>
            <a:p>
              <a:pPr algn="ctr"/>
              <a:r>
                <a:rPr lang="en-US" sz="1600" b="1">
                  <a:solidFill>
                    <a:schemeClr val="bg1"/>
                  </a:solidFill>
                  <a:latin typeface="Segoe UI"/>
                  <a:cs typeface="Segoe UI"/>
                </a:rPr>
                <a:t>SUBQUERIES</a:t>
              </a:r>
              <a:endParaRPr lang="en-US"/>
            </a:p>
          </p:txBody>
        </p:sp>
        <p:sp>
          <p:nvSpPr>
            <p:cNvPr id="21" name="TextBox 20">
              <a:extLst>
                <a:ext uri="{FF2B5EF4-FFF2-40B4-BE49-F238E27FC236}">
                  <a16:creationId xmlns:a16="http://schemas.microsoft.com/office/drawing/2014/main" id="{D4FEB29D-3531-9EFD-F6BC-890F3FBBE5F1}"/>
                </a:ext>
              </a:extLst>
            </p:cNvPr>
            <p:cNvSpPr txBox="1"/>
            <p:nvPr/>
          </p:nvSpPr>
          <p:spPr>
            <a:xfrm>
              <a:off x="7375482" y="2619030"/>
              <a:ext cx="1278304" cy="430887"/>
            </a:xfrm>
            <a:prstGeom prst="rect">
              <a:avLst/>
            </a:prstGeom>
            <a:noFill/>
          </p:spPr>
          <p:txBody>
            <a:bodyPr wrap="square" lIns="0" tIns="0" rIns="0" bIns="0" rtlCol="0" anchor="t">
              <a:spAutoFit/>
            </a:bodyPr>
            <a:lstStyle/>
            <a:p>
              <a:pPr algn="ctr"/>
              <a:r>
                <a:rPr lang="en-US" sz="1400" b="1">
                  <a:solidFill>
                    <a:schemeClr val="bg1"/>
                  </a:solidFill>
                  <a:latin typeface="Segoe UI"/>
                  <a:cs typeface="Segoe UI"/>
                </a:rPr>
                <a:t>STORED</a:t>
              </a:r>
              <a:endParaRPr lang="en-US" sz="1600">
                <a:solidFill>
                  <a:schemeClr val="bg1"/>
                </a:solidFill>
                <a:latin typeface="Calibri" panose="020F0502020204030204"/>
                <a:cs typeface="Calibri" panose="020F0502020204030204"/>
              </a:endParaRPr>
            </a:p>
            <a:p>
              <a:pPr algn="ctr"/>
              <a:r>
                <a:rPr lang="en-US" sz="1400" b="1">
                  <a:solidFill>
                    <a:schemeClr val="bg1"/>
                  </a:solidFill>
                  <a:latin typeface="Segoe UI"/>
                  <a:cs typeface="Segoe UI"/>
                </a:rPr>
                <a:t>PROCEDURES</a:t>
              </a:r>
            </a:p>
          </p:txBody>
        </p:sp>
        <p:sp>
          <p:nvSpPr>
            <p:cNvPr id="23" name="TextBox 22">
              <a:extLst>
                <a:ext uri="{FF2B5EF4-FFF2-40B4-BE49-F238E27FC236}">
                  <a16:creationId xmlns:a16="http://schemas.microsoft.com/office/drawing/2014/main" id="{47228AF5-872F-4368-C04A-116B0F068F6E}"/>
                </a:ext>
              </a:extLst>
            </p:cNvPr>
            <p:cNvSpPr txBox="1"/>
            <p:nvPr/>
          </p:nvSpPr>
          <p:spPr>
            <a:xfrm>
              <a:off x="8238124" y="4574352"/>
              <a:ext cx="1278304" cy="492443"/>
            </a:xfrm>
            <a:prstGeom prst="rect">
              <a:avLst/>
            </a:prstGeom>
            <a:noFill/>
          </p:spPr>
          <p:txBody>
            <a:bodyPr wrap="square" lIns="0" tIns="0" rIns="0" bIns="0" rtlCol="0" anchor="t">
              <a:spAutoFit/>
            </a:bodyPr>
            <a:lstStyle/>
            <a:p>
              <a:pPr algn="ctr"/>
              <a:r>
                <a:rPr lang="en-US" sz="1600" b="1">
                  <a:solidFill>
                    <a:schemeClr val="bg1"/>
                  </a:solidFill>
                  <a:latin typeface="Segoe UI"/>
                  <a:cs typeface="Segoe UI"/>
                </a:rPr>
                <a:t>WINDOW</a:t>
              </a:r>
            </a:p>
            <a:p>
              <a:pPr algn="ctr"/>
              <a:r>
                <a:rPr lang="en-US" sz="1600" b="1">
                  <a:solidFill>
                    <a:schemeClr val="bg1"/>
                  </a:solidFill>
                  <a:latin typeface="Segoe UI"/>
                  <a:cs typeface="Segoe UI"/>
                </a:rPr>
                <a:t>FUNCTIONS</a:t>
              </a:r>
            </a:p>
          </p:txBody>
        </p:sp>
      </p:grpSp>
      <p:sp>
        <p:nvSpPr>
          <p:cNvPr id="28" name="TextBox 27">
            <a:extLst>
              <a:ext uri="{FF2B5EF4-FFF2-40B4-BE49-F238E27FC236}">
                <a16:creationId xmlns:a16="http://schemas.microsoft.com/office/drawing/2014/main" id="{C9533294-683C-6139-8C31-016585E22EE6}"/>
              </a:ext>
            </a:extLst>
          </p:cNvPr>
          <p:cNvSpPr txBox="1"/>
          <p:nvPr/>
        </p:nvSpPr>
        <p:spPr>
          <a:xfrm>
            <a:off x="4325284" y="358859"/>
            <a:ext cx="354344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cs typeface="Calibri"/>
                <a:hlinkClick r:id="rId3"/>
              </a:rPr>
              <a:t>MySQL Query Quiz</a:t>
            </a:r>
            <a:endParaRPr lang="en-US" sz="2800" b="1">
              <a:cs typeface="Calibri"/>
            </a:endParaRPr>
          </a:p>
        </p:txBody>
      </p:sp>
    </p:spTree>
    <p:extLst>
      <p:ext uri="{BB962C8B-B14F-4D97-AF65-F5344CB8AC3E}">
        <p14:creationId xmlns:p14="http://schemas.microsoft.com/office/powerpoint/2010/main" val="18697369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hidden="1">
            <a:extLst>
              <a:ext uri="{FF2B5EF4-FFF2-40B4-BE49-F238E27FC236}">
                <a16:creationId xmlns:a16="http://schemas.microsoft.com/office/drawing/2014/main" id="{24922840-A8AD-427F-889C-2B79CACC872F}"/>
              </a:ext>
            </a:extLst>
          </p:cNvPr>
          <p:cNvSpPr>
            <a:spLocks noGrp="1"/>
          </p:cNvSpPr>
          <p:nvPr>
            <p:ph type="title"/>
          </p:nvPr>
        </p:nvSpPr>
        <p:spPr/>
        <p:txBody>
          <a:bodyPr/>
          <a:lstStyle/>
          <a:p>
            <a:r>
              <a:rPr lang="en-US"/>
              <a:t>Human resources slide 10</a:t>
            </a:r>
          </a:p>
        </p:txBody>
      </p:sp>
      <p:grpSp>
        <p:nvGrpSpPr>
          <p:cNvPr id="5" name="Group 4" descr="This image is an icon of three human beings. ">
            <a:extLst>
              <a:ext uri="{FF2B5EF4-FFF2-40B4-BE49-F238E27FC236}">
                <a16:creationId xmlns:a16="http://schemas.microsoft.com/office/drawing/2014/main" id="{5D1C056A-1D7A-4D89-A2E0-446D9944C6FB}"/>
              </a:ext>
            </a:extLst>
          </p:cNvPr>
          <p:cNvGrpSpPr/>
          <p:nvPr/>
        </p:nvGrpSpPr>
        <p:grpSpPr>
          <a:xfrm>
            <a:off x="791651" y="3549996"/>
            <a:ext cx="569186" cy="530997"/>
            <a:chOff x="-27444701" y="-10180638"/>
            <a:chExt cx="10883901" cy="10153650"/>
          </a:xfrm>
          <a:solidFill>
            <a:schemeClr val="bg1">
              <a:lumMod val="50000"/>
            </a:schemeClr>
          </a:solidFill>
        </p:grpSpPr>
        <p:sp>
          <p:nvSpPr>
            <p:cNvPr id="6" name="Freeform 35">
              <a:extLst>
                <a:ext uri="{FF2B5EF4-FFF2-40B4-BE49-F238E27FC236}">
                  <a16:creationId xmlns:a16="http://schemas.microsoft.com/office/drawing/2014/main" id="{C9FAB44B-F1A9-406C-8DC0-7BC29AA64A5B}"/>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sp>
          <p:nvSpPr>
            <p:cNvPr id="7" name="Freeform 36">
              <a:extLst>
                <a:ext uri="{FF2B5EF4-FFF2-40B4-BE49-F238E27FC236}">
                  <a16:creationId xmlns:a16="http://schemas.microsoft.com/office/drawing/2014/main" id="{12B0F9D4-64CB-42CD-88AA-7E8CAD1F1229}"/>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sp>
          <p:nvSpPr>
            <p:cNvPr id="8" name="Freeform 37">
              <a:extLst>
                <a:ext uri="{FF2B5EF4-FFF2-40B4-BE49-F238E27FC236}">
                  <a16:creationId xmlns:a16="http://schemas.microsoft.com/office/drawing/2014/main" id="{0FD5A500-BBCF-4857-86E7-EBF5AA53DDB4}"/>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sp>
          <p:nvSpPr>
            <p:cNvPr id="9" name="Freeform 38">
              <a:extLst>
                <a:ext uri="{FF2B5EF4-FFF2-40B4-BE49-F238E27FC236}">
                  <a16:creationId xmlns:a16="http://schemas.microsoft.com/office/drawing/2014/main" id="{443598C0-BD9C-4522-87F3-C9C8F628EF08}"/>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sp>
          <p:nvSpPr>
            <p:cNvPr id="10" name="Freeform 39">
              <a:extLst>
                <a:ext uri="{FF2B5EF4-FFF2-40B4-BE49-F238E27FC236}">
                  <a16:creationId xmlns:a16="http://schemas.microsoft.com/office/drawing/2014/main" id="{426B4897-8470-4A76-9FA9-4E7CD62BFE0C}"/>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sp>
          <p:nvSpPr>
            <p:cNvPr id="11" name="Freeform 40">
              <a:extLst>
                <a:ext uri="{FF2B5EF4-FFF2-40B4-BE49-F238E27FC236}">
                  <a16:creationId xmlns:a16="http://schemas.microsoft.com/office/drawing/2014/main" id="{08884941-111D-4BB6-BD63-1DA532A17165}"/>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sp>
          <p:nvSpPr>
            <p:cNvPr id="12" name="Freeform 41">
              <a:extLst>
                <a:ext uri="{FF2B5EF4-FFF2-40B4-BE49-F238E27FC236}">
                  <a16:creationId xmlns:a16="http://schemas.microsoft.com/office/drawing/2014/main" id="{0E89D6C0-E5F8-47FF-8190-4361ED777159}"/>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sp>
          <p:nvSpPr>
            <p:cNvPr id="13" name="Freeform 42">
              <a:extLst>
                <a:ext uri="{FF2B5EF4-FFF2-40B4-BE49-F238E27FC236}">
                  <a16:creationId xmlns:a16="http://schemas.microsoft.com/office/drawing/2014/main" id="{F2B683ED-11A9-4ED1-A941-C7F0C5096E24}"/>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sp>
          <p:nvSpPr>
            <p:cNvPr id="14" name="Freeform 43">
              <a:extLst>
                <a:ext uri="{FF2B5EF4-FFF2-40B4-BE49-F238E27FC236}">
                  <a16:creationId xmlns:a16="http://schemas.microsoft.com/office/drawing/2014/main" id="{5F24A4C5-7DDA-4711-B85E-9A4348702CB8}"/>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grpSp>
      <p:sp>
        <p:nvSpPr>
          <p:cNvPr id="3" name="TextBox 2">
            <a:extLst>
              <a:ext uri="{FF2B5EF4-FFF2-40B4-BE49-F238E27FC236}">
                <a16:creationId xmlns:a16="http://schemas.microsoft.com/office/drawing/2014/main" id="{9436B850-15F2-41BC-A54E-6E0F332F011D}"/>
              </a:ext>
            </a:extLst>
          </p:cNvPr>
          <p:cNvSpPr txBox="1"/>
          <p:nvPr/>
        </p:nvSpPr>
        <p:spPr>
          <a:xfrm>
            <a:off x="733192" y="4331033"/>
            <a:ext cx="4845708" cy="830997"/>
          </a:xfrm>
          <a:prstGeom prst="rect">
            <a:avLst/>
          </a:prstGeom>
          <a:noFill/>
        </p:spPr>
        <p:txBody>
          <a:bodyPr wrap="square" lIns="0" tIns="0" rIns="0" bIns="0" rtlCol="0">
            <a:spAutoFit/>
          </a:bodyPr>
          <a:lstStyle/>
          <a:p>
            <a:r>
              <a:rPr lang="en-US" sz="5400" b="1">
                <a:solidFill>
                  <a:srgbClr val="002060"/>
                </a:solidFill>
                <a:latin typeface="Segoe UI" panose="020B0502040204020203" pitchFamily="34" charset="0"/>
                <a:cs typeface="Segoe UI" panose="020B0502040204020203" pitchFamily="34" charset="0"/>
              </a:rPr>
              <a:t>Thank You</a:t>
            </a:r>
          </a:p>
        </p:txBody>
      </p:sp>
      <p:sp>
        <p:nvSpPr>
          <p:cNvPr id="4" name="Rectangle 3">
            <a:extLst>
              <a:ext uri="{FF2B5EF4-FFF2-40B4-BE49-F238E27FC236}">
                <a16:creationId xmlns:a16="http://schemas.microsoft.com/office/drawing/2014/main" id="{A9B74FAF-1757-48A8-BBFB-722E8E1D6FA4}"/>
              </a:ext>
            </a:extLst>
          </p:cNvPr>
          <p:cNvSpPr/>
          <p:nvPr/>
        </p:nvSpPr>
        <p:spPr>
          <a:xfrm>
            <a:off x="835064" y="5423318"/>
            <a:ext cx="3536195" cy="246221"/>
          </a:xfrm>
          <a:prstGeom prst="rect">
            <a:avLst/>
          </a:prstGeom>
        </p:spPr>
        <p:txBody>
          <a:bodyPr wrap="square" lIns="0" tIns="0" rIns="0" bIns="0" anchor="t">
            <a:spAutoFit/>
          </a:bodyPr>
          <a:lstStyle/>
          <a:p>
            <a:r>
              <a:rPr lang="en-US" sz="1600">
                <a:latin typeface="+mj-lt"/>
              </a:rPr>
              <a:t>Muhammed, Ruby and Mikaeel</a:t>
            </a:r>
            <a:endParaRPr lang="en-US"/>
          </a:p>
        </p:txBody>
      </p:sp>
      <p:grpSp>
        <p:nvGrpSpPr>
          <p:cNvPr id="23" name="Group 22" descr="This image is of an abstract shape. ">
            <a:extLst>
              <a:ext uri="{FF2B5EF4-FFF2-40B4-BE49-F238E27FC236}">
                <a16:creationId xmlns:a16="http://schemas.microsoft.com/office/drawing/2014/main" id="{C5C1EC81-7459-4B76-B0C8-CF221BB21A2F}"/>
              </a:ext>
            </a:extLst>
          </p:cNvPr>
          <p:cNvGrpSpPr/>
          <p:nvPr/>
        </p:nvGrpSpPr>
        <p:grpSpPr>
          <a:xfrm>
            <a:off x="4855953" y="-2833465"/>
            <a:ext cx="8948964" cy="12105059"/>
            <a:chOff x="4855953" y="-2833465"/>
            <a:chExt cx="8948964" cy="12105059"/>
          </a:xfrm>
        </p:grpSpPr>
        <p:sp>
          <p:nvSpPr>
            <p:cNvPr id="20" name="Freeform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pic>
        <p:nvPicPr>
          <p:cNvPr id="2" name="Picture 1" descr="A blue dolphin with yellow text&#10;&#10;Description automatically generated">
            <a:extLst>
              <a:ext uri="{FF2B5EF4-FFF2-40B4-BE49-F238E27FC236}">
                <a16:creationId xmlns:a16="http://schemas.microsoft.com/office/drawing/2014/main" id="{BDB941AC-82C8-C647-6C3C-3FFE2EB9257A}"/>
              </a:ext>
            </a:extLst>
          </p:cNvPr>
          <p:cNvPicPr>
            <a:picLocks noChangeAspect="1"/>
          </p:cNvPicPr>
          <p:nvPr/>
        </p:nvPicPr>
        <p:blipFill>
          <a:blip r:embed="rId3"/>
          <a:stretch>
            <a:fillRect/>
          </a:stretch>
        </p:blipFill>
        <p:spPr>
          <a:xfrm>
            <a:off x="666044" y="369711"/>
            <a:ext cx="812801" cy="826912"/>
          </a:xfrm>
          <a:prstGeom prst="rect">
            <a:avLst/>
          </a:prstGeom>
        </p:spPr>
      </p:pic>
    </p:spTree>
    <p:extLst>
      <p:ext uri="{BB962C8B-B14F-4D97-AF65-F5344CB8AC3E}">
        <p14:creationId xmlns:p14="http://schemas.microsoft.com/office/powerpoint/2010/main" val="2352568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a:t>Human resources slide 8</a:t>
            </a:r>
          </a:p>
        </p:txBody>
      </p:sp>
      <p:sp>
        <p:nvSpPr>
          <p:cNvPr id="3" name="TextBox 2">
            <a:extLst>
              <a:ext uri="{FF2B5EF4-FFF2-40B4-BE49-F238E27FC236}">
                <a16:creationId xmlns:a16="http://schemas.microsoft.com/office/drawing/2014/main" id="{CE6AF7FE-5978-4B5F-90E1-044AC25EC230}"/>
              </a:ext>
            </a:extLst>
          </p:cNvPr>
          <p:cNvSpPr txBox="1"/>
          <p:nvPr/>
        </p:nvSpPr>
        <p:spPr>
          <a:xfrm>
            <a:off x="726780" y="281409"/>
            <a:ext cx="5369219" cy="405205"/>
          </a:xfrm>
          <a:prstGeom prst="rect">
            <a:avLst/>
          </a:prstGeom>
          <a:noFill/>
        </p:spPr>
        <p:txBody>
          <a:bodyPr wrap="square" lIns="0" tIns="0" rIns="0" bIns="0" rtlCol="0" anchor="t">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a:latin typeface="Segoe UI"/>
                <a:cs typeface="Segoe UI"/>
              </a:rPr>
              <a:t>Select Queries </a:t>
            </a:r>
            <a:endParaRPr lang="en-US"/>
          </a:p>
        </p:txBody>
      </p:sp>
      <p:sp>
        <p:nvSpPr>
          <p:cNvPr id="4" name="TextBox 3">
            <a:extLst>
              <a:ext uri="{FF2B5EF4-FFF2-40B4-BE49-F238E27FC236}">
                <a16:creationId xmlns:a16="http://schemas.microsoft.com/office/drawing/2014/main" id="{171A55DA-183A-4D18-85CD-0F3BC09D5269}"/>
              </a:ext>
            </a:extLst>
          </p:cNvPr>
          <p:cNvSpPr txBox="1"/>
          <p:nvPr/>
        </p:nvSpPr>
        <p:spPr>
          <a:xfrm>
            <a:off x="726780" y="899280"/>
            <a:ext cx="2883732"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b="1">
                <a:latin typeface="Segoe UI" panose="020B0502040204020203" pitchFamily="34" charset="0"/>
              </a:rPr>
              <a:t>2. SELECT FROM</a:t>
            </a:r>
          </a:p>
        </p:txBody>
      </p:sp>
      <p:sp>
        <p:nvSpPr>
          <p:cNvPr id="5" name="TextBox 4">
            <a:extLst>
              <a:ext uri="{FF2B5EF4-FFF2-40B4-BE49-F238E27FC236}">
                <a16:creationId xmlns:a16="http://schemas.microsoft.com/office/drawing/2014/main" id="{11FEAF3D-6FC9-46CB-B4A4-9B8CA760AE20}"/>
              </a:ext>
            </a:extLst>
          </p:cNvPr>
          <p:cNvSpPr txBox="1"/>
          <p:nvPr/>
        </p:nvSpPr>
        <p:spPr>
          <a:xfrm>
            <a:off x="726780" y="1358167"/>
            <a:ext cx="5369219" cy="830997"/>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sz="1800" i="0"/>
              <a:t>SELECT FROM is used to specify the table from which the data is retrieved from. For example, to select all data from the company table we use:</a:t>
            </a:r>
            <a:endParaRPr lang="en-US" sz="1800"/>
          </a:p>
        </p:txBody>
      </p:sp>
      <p:pic>
        <p:nvPicPr>
          <p:cNvPr id="52" name="Picture 51" descr="A blue and purple gradient&#10;&#10;Description automatically generated">
            <a:extLst>
              <a:ext uri="{FF2B5EF4-FFF2-40B4-BE49-F238E27FC236}">
                <a16:creationId xmlns:a16="http://schemas.microsoft.com/office/drawing/2014/main" id="{C5AAD58D-4865-F8D9-55A8-F86A77E8C228}"/>
              </a:ext>
            </a:extLst>
          </p:cNvPr>
          <p:cNvPicPr>
            <a:picLocks noChangeAspect="1"/>
          </p:cNvPicPr>
          <p:nvPr/>
        </p:nvPicPr>
        <p:blipFill rotWithShape="1">
          <a:blip r:embed="rId3"/>
          <a:srcRect l="-127" t="6293" r="-212" b="5812"/>
          <a:stretch/>
        </p:blipFill>
        <p:spPr>
          <a:xfrm>
            <a:off x="7547429" y="-1023"/>
            <a:ext cx="4650512" cy="6880495"/>
          </a:xfrm>
          <a:prstGeom prst="rect">
            <a:avLst/>
          </a:prstGeom>
        </p:spPr>
      </p:pic>
      <p:pic>
        <p:nvPicPr>
          <p:cNvPr id="51" name="Picture 50" descr="A screenshot of a computer&#10;&#10;Description automatically generated">
            <a:extLst>
              <a:ext uri="{FF2B5EF4-FFF2-40B4-BE49-F238E27FC236}">
                <a16:creationId xmlns:a16="http://schemas.microsoft.com/office/drawing/2014/main" id="{16B9E1E4-403B-3067-2830-DB41019273C8}"/>
              </a:ext>
            </a:extLst>
          </p:cNvPr>
          <p:cNvPicPr>
            <a:picLocks noChangeAspect="1"/>
          </p:cNvPicPr>
          <p:nvPr/>
        </p:nvPicPr>
        <p:blipFill>
          <a:blip r:embed="rId4"/>
          <a:stretch>
            <a:fillRect/>
          </a:stretch>
        </p:blipFill>
        <p:spPr>
          <a:xfrm>
            <a:off x="726780" y="3718118"/>
            <a:ext cx="5267960" cy="2009775"/>
          </a:xfrm>
          <a:prstGeom prst="rect">
            <a:avLst/>
          </a:prstGeom>
        </p:spPr>
      </p:pic>
      <p:pic>
        <p:nvPicPr>
          <p:cNvPr id="7" name="Picture 6">
            <a:extLst>
              <a:ext uri="{FF2B5EF4-FFF2-40B4-BE49-F238E27FC236}">
                <a16:creationId xmlns:a16="http://schemas.microsoft.com/office/drawing/2014/main" id="{DF5CF6CF-DFA6-EDB0-9533-DCAB0B992CAA}"/>
              </a:ext>
            </a:extLst>
          </p:cNvPr>
          <p:cNvPicPr>
            <a:picLocks noChangeAspect="1"/>
          </p:cNvPicPr>
          <p:nvPr/>
        </p:nvPicPr>
        <p:blipFill>
          <a:blip r:embed="rId5"/>
          <a:stretch>
            <a:fillRect/>
          </a:stretch>
        </p:blipFill>
        <p:spPr>
          <a:xfrm>
            <a:off x="1924717" y="2386084"/>
            <a:ext cx="3543795" cy="390580"/>
          </a:xfrm>
          <a:prstGeom prst="rect">
            <a:avLst/>
          </a:prstGeom>
        </p:spPr>
      </p:pic>
      <p:sp>
        <p:nvSpPr>
          <p:cNvPr id="10" name="TextBox 9">
            <a:extLst>
              <a:ext uri="{FF2B5EF4-FFF2-40B4-BE49-F238E27FC236}">
                <a16:creationId xmlns:a16="http://schemas.microsoft.com/office/drawing/2014/main" id="{AB1F2776-4E1B-EE16-B23C-F968A3FFDD6C}"/>
              </a:ext>
            </a:extLst>
          </p:cNvPr>
          <p:cNvSpPr txBox="1"/>
          <p:nvPr/>
        </p:nvSpPr>
        <p:spPr>
          <a:xfrm>
            <a:off x="726780" y="2905816"/>
            <a:ext cx="5369219" cy="553998"/>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sz="1800" i="0"/>
              <a:t>The ‘*’ symbol is used to denote all. Therefore, we are presented with the following table:</a:t>
            </a:r>
            <a:endParaRPr lang="en-US" sz="1800"/>
          </a:p>
        </p:txBody>
      </p:sp>
    </p:spTree>
    <p:extLst>
      <p:ext uri="{BB962C8B-B14F-4D97-AF65-F5344CB8AC3E}">
        <p14:creationId xmlns:p14="http://schemas.microsoft.com/office/powerpoint/2010/main" val="3836205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a:t>Human resources slide 8</a:t>
            </a:r>
          </a:p>
        </p:txBody>
      </p:sp>
      <p:sp>
        <p:nvSpPr>
          <p:cNvPr id="3" name="TextBox 2">
            <a:extLst>
              <a:ext uri="{FF2B5EF4-FFF2-40B4-BE49-F238E27FC236}">
                <a16:creationId xmlns:a16="http://schemas.microsoft.com/office/drawing/2014/main" id="{CE6AF7FE-5978-4B5F-90E1-044AC25EC230}"/>
              </a:ext>
            </a:extLst>
          </p:cNvPr>
          <p:cNvSpPr txBox="1"/>
          <p:nvPr/>
        </p:nvSpPr>
        <p:spPr>
          <a:xfrm>
            <a:off x="726780" y="281409"/>
            <a:ext cx="5369219" cy="405205"/>
          </a:xfrm>
          <a:prstGeom prst="rect">
            <a:avLst/>
          </a:prstGeom>
          <a:noFill/>
        </p:spPr>
        <p:txBody>
          <a:bodyPr wrap="square" lIns="0" tIns="0" rIns="0" bIns="0" rtlCol="0" anchor="t">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a:latin typeface="Segoe UI"/>
                <a:cs typeface="Segoe UI"/>
              </a:rPr>
              <a:t>Select Queries </a:t>
            </a:r>
            <a:endParaRPr lang="en-US"/>
          </a:p>
        </p:txBody>
      </p:sp>
      <p:sp>
        <p:nvSpPr>
          <p:cNvPr id="4" name="TextBox 3">
            <a:extLst>
              <a:ext uri="{FF2B5EF4-FFF2-40B4-BE49-F238E27FC236}">
                <a16:creationId xmlns:a16="http://schemas.microsoft.com/office/drawing/2014/main" id="{171A55DA-183A-4D18-85CD-0F3BC09D5269}"/>
              </a:ext>
            </a:extLst>
          </p:cNvPr>
          <p:cNvSpPr txBox="1"/>
          <p:nvPr/>
        </p:nvSpPr>
        <p:spPr>
          <a:xfrm>
            <a:off x="726780" y="899280"/>
            <a:ext cx="2883732"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b="1">
                <a:latin typeface="Segoe UI" panose="020B0502040204020203" pitchFamily="34" charset="0"/>
              </a:rPr>
              <a:t>3. SELECT FROM WHERE</a:t>
            </a:r>
          </a:p>
        </p:txBody>
      </p:sp>
      <p:sp>
        <p:nvSpPr>
          <p:cNvPr id="5" name="TextBox 4">
            <a:extLst>
              <a:ext uri="{FF2B5EF4-FFF2-40B4-BE49-F238E27FC236}">
                <a16:creationId xmlns:a16="http://schemas.microsoft.com/office/drawing/2014/main" id="{11FEAF3D-6FC9-46CB-B4A4-9B8CA760AE20}"/>
              </a:ext>
            </a:extLst>
          </p:cNvPr>
          <p:cNvSpPr txBox="1"/>
          <p:nvPr/>
        </p:nvSpPr>
        <p:spPr>
          <a:xfrm>
            <a:off x="726780" y="1358167"/>
            <a:ext cx="5369219" cy="110799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sz="1800" i="0"/>
              <a:t>The WHERE syntax can be used to specify a condition for the retrieved data. For example, the following code will provide the first name and salary for the employees with surname ‘Skywalker’.</a:t>
            </a:r>
            <a:endParaRPr lang="en-US" sz="1800"/>
          </a:p>
        </p:txBody>
      </p:sp>
      <p:pic>
        <p:nvPicPr>
          <p:cNvPr id="52" name="Picture 51" descr="A blue and purple gradient&#10;&#10;Description automatically generated">
            <a:extLst>
              <a:ext uri="{FF2B5EF4-FFF2-40B4-BE49-F238E27FC236}">
                <a16:creationId xmlns:a16="http://schemas.microsoft.com/office/drawing/2014/main" id="{C5AAD58D-4865-F8D9-55A8-F86A77E8C228}"/>
              </a:ext>
            </a:extLst>
          </p:cNvPr>
          <p:cNvPicPr>
            <a:picLocks noChangeAspect="1"/>
          </p:cNvPicPr>
          <p:nvPr/>
        </p:nvPicPr>
        <p:blipFill rotWithShape="1">
          <a:blip r:embed="rId3"/>
          <a:srcRect l="-127" t="6293" r="-212" b="5812"/>
          <a:stretch/>
        </p:blipFill>
        <p:spPr>
          <a:xfrm>
            <a:off x="6700723" y="-1023"/>
            <a:ext cx="5497218" cy="6880495"/>
          </a:xfrm>
          <a:prstGeom prst="rect">
            <a:avLst/>
          </a:prstGeom>
        </p:spPr>
      </p:pic>
      <p:pic>
        <p:nvPicPr>
          <p:cNvPr id="6" name="Picture 5">
            <a:extLst>
              <a:ext uri="{FF2B5EF4-FFF2-40B4-BE49-F238E27FC236}">
                <a16:creationId xmlns:a16="http://schemas.microsoft.com/office/drawing/2014/main" id="{D046E11F-57CA-94B1-CCA2-511CC665EA47}"/>
              </a:ext>
            </a:extLst>
          </p:cNvPr>
          <p:cNvPicPr>
            <a:picLocks noChangeAspect="1"/>
          </p:cNvPicPr>
          <p:nvPr/>
        </p:nvPicPr>
        <p:blipFill>
          <a:blip r:embed="rId4"/>
          <a:stretch>
            <a:fillRect/>
          </a:stretch>
        </p:blipFill>
        <p:spPr>
          <a:xfrm>
            <a:off x="1843378" y="2668480"/>
            <a:ext cx="3534268" cy="866896"/>
          </a:xfrm>
          <a:prstGeom prst="rect">
            <a:avLst/>
          </a:prstGeom>
        </p:spPr>
      </p:pic>
      <p:sp>
        <p:nvSpPr>
          <p:cNvPr id="8" name="TextBox 7">
            <a:extLst>
              <a:ext uri="{FF2B5EF4-FFF2-40B4-BE49-F238E27FC236}">
                <a16:creationId xmlns:a16="http://schemas.microsoft.com/office/drawing/2014/main" id="{27FE1196-EA00-7168-F3AC-0DE06B8F1D7F}"/>
              </a:ext>
            </a:extLst>
          </p:cNvPr>
          <p:cNvSpPr txBox="1"/>
          <p:nvPr/>
        </p:nvSpPr>
        <p:spPr>
          <a:xfrm>
            <a:off x="726780" y="3737693"/>
            <a:ext cx="5369219" cy="276999"/>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sz="1800" i="0"/>
              <a:t>Giving us:</a:t>
            </a:r>
            <a:endParaRPr lang="en-US" sz="1800"/>
          </a:p>
        </p:txBody>
      </p:sp>
      <p:pic>
        <p:nvPicPr>
          <p:cNvPr id="11" name="Picture 10">
            <a:extLst>
              <a:ext uri="{FF2B5EF4-FFF2-40B4-BE49-F238E27FC236}">
                <a16:creationId xmlns:a16="http://schemas.microsoft.com/office/drawing/2014/main" id="{20B92E70-F651-3100-5668-BF68B5300B64}"/>
              </a:ext>
            </a:extLst>
          </p:cNvPr>
          <p:cNvPicPr>
            <a:picLocks noChangeAspect="1"/>
          </p:cNvPicPr>
          <p:nvPr/>
        </p:nvPicPr>
        <p:blipFill>
          <a:blip r:embed="rId5"/>
          <a:stretch>
            <a:fillRect/>
          </a:stretch>
        </p:blipFill>
        <p:spPr>
          <a:xfrm>
            <a:off x="2282519" y="4124945"/>
            <a:ext cx="2257740" cy="1552792"/>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0C1BB2A7-B4C2-B29E-90B2-48CAE38558C4}"/>
              </a:ext>
            </a:extLst>
          </p:cNvPr>
          <p:cNvPicPr>
            <a:picLocks noChangeAspect="1"/>
          </p:cNvPicPr>
          <p:nvPr/>
        </p:nvPicPr>
        <p:blipFill rotWithShape="1">
          <a:blip r:embed="rId6"/>
          <a:srcRect t="17362" r="5247"/>
          <a:stretch/>
        </p:blipFill>
        <p:spPr>
          <a:xfrm>
            <a:off x="7056594" y="2466163"/>
            <a:ext cx="4991540" cy="1660834"/>
          </a:xfrm>
          <a:prstGeom prst="rect">
            <a:avLst/>
          </a:prstGeom>
        </p:spPr>
      </p:pic>
      <p:sp>
        <p:nvSpPr>
          <p:cNvPr id="7" name="Left Brace 6">
            <a:extLst>
              <a:ext uri="{FF2B5EF4-FFF2-40B4-BE49-F238E27FC236}">
                <a16:creationId xmlns:a16="http://schemas.microsoft.com/office/drawing/2014/main" id="{4DE891CB-7A30-6174-4E08-01E97B862741}"/>
              </a:ext>
            </a:extLst>
          </p:cNvPr>
          <p:cNvSpPr/>
          <p:nvPr/>
        </p:nvSpPr>
        <p:spPr>
          <a:xfrm>
            <a:off x="8573414" y="3087014"/>
            <a:ext cx="468173" cy="650679"/>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0" name="Straight Arrow Connector 9">
            <a:extLst>
              <a:ext uri="{FF2B5EF4-FFF2-40B4-BE49-F238E27FC236}">
                <a16:creationId xmlns:a16="http://schemas.microsoft.com/office/drawing/2014/main" id="{728053DD-5067-994A-405C-119C936BDF79}"/>
              </a:ext>
            </a:extLst>
          </p:cNvPr>
          <p:cNvCxnSpPr>
            <a:cxnSpLocks/>
          </p:cNvCxnSpPr>
          <p:nvPr/>
        </p:nvCxnSpPr>
        <p:spPr>
          <a:xfrm flipH="1">
            <a:off x="4630522" y="3429000"/>
            <a:ext cx="3847795" cy="148681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3148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a:t>Human resources slide 8</a:t>
            </a:r>
          </a:p>
        </p:txBody>
      </p:sp>
      <p:sp>
        <p:nvSpPr>
          <p:cNvPr id="3" name="TextBox 2">
            <a:extLst>
              <a:ext uri="{FF2B5EF4-FFF2-40B4-BE49-F238E27FC236}">
                <a16:creationId xmlns:a16="http://schemas.microsoft.com/office/drawing/2014/main" id="{CE6AF7FE-5978-4B5F-90E1-044AC25EC230}"/>
              </a:ext>
            </a:extLst>
          </p:cNvPr>
          <p:cNvSpPr txBox="1"/>
          <p:nvPr/>
        </p:nvSpPr>
        <p:spPr>
          <a:xfrm>
            <a:off x="726780" y="281409"/>
            <a:ext cx="5369219" cy="405205"/>
          </a:xfrm>
          <a:prstGeom prst="rect">
            <a:avLst/>
          </a:prstGeom>
          <a:noFill/>
        </p:spPr>
        <p:txBody>
          <a:bodyPr wrap="square" lIns="0" tIns="0" rIns="0" bIns="0" rtlCol="0" anchor="t">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a:latin typeface="Segoe UI"/>
                <a:cs typeface="Segoe UI"/>
              </a:rPr>
              <a:t>Select Queries </a:t>
            </a:r>
            <a:endParaRPr lang="en-US"/>
          </a:p>
        </p:txBody>
      </p:sp>
      <p:sp>
        <p:nvSpPr>
          <p:cNvPr id="4" name="TextBox 3">
            <a:extLst>
              <a:ext uri="{FF2B5EF4-FFF2-40B4-BE49-F238E27FC236}">
                <a16:creationId xmlns:a16="http://schemas.microsoft.com/office/drawing/2014/main" id="{171A55DA-183A-4D18-85CD-0F3BC09D5269}"/>
              </a:ext>
            </a:extLst>
          </p:cNvPr>
          <p:cNvSpPr txBox="1"/>
          <p:nvPr/>
        </p:nvSpPr>
        <p:spPr>
          <a:xfrm>
            <a:off x="726780" y="899280"/>
            <a:ext cx="2883732"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b="1">
                <a:latin typeface="Segoe UI" panose="020B0502040204020203" pitchFamily="34" charset="0"/>
              </a:rPr>
              <a:t>4. SELECT DISTINCT</a:t>
            </a:r>
          </a:p>
        </p:txBody>
      </p:sp>
      <p:sp>
        <p:nvSpPr>
          <p:cNvPr id="5" name="TextBox 4">
            <a:extLst>
              <a:ext uri="{FF2B5EF4-FFF2-40B4-BE49-F238E27FC236}">
                <a16:creationId xmlns:a16="http://schemas.microsoft.com/office/drawing/2014/main" id="{11FEAF3D-6FC9-46CB-B4A4-9B8CA760AE20}"/>
              </a:ext>
            </a:extLst>
          </p:cNvPr>
          <p:cNvSpPr txBox="1"/>
          <p:nvPr/>
        </p:nvSpPr>
        <p:spPr>
          <a:xfrm>
            <a:off x="726780" y="1358167"/>
            <a:ext cx="5369219" cy="176458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fontAlgn="base">
              <a:spcAft>
                <a:spcPts val="800"/>
              </a:spcAft>
            </a:pPr>
            <a:r>
              <a:rPr lang="en-GB" sz="1800" i="0">
                <a:effectLst/>
                <a:ea typeface="Times New Roman" panose="02020603050405020304" pitchFamily="18" charset="0"/>
              </a:rPr>
              <a:t>The DISTINCT syntax retrieves data with distinct values from a database table. </a:t>
            </a:r>
          </a:p>
          <a:p>
            <a:pPr fontAlgn="base">
              <a:spcAft>
                <a:spcPts val="800"/>
              </a:spcAft>
            </a:pPr>
            <a:r>
              <a:rPr lang="en-GB" sz="1800" i="0">
                <a:effectLst/>
                <a:ea typeface="Times New Roman" panose="02020603050405020304" pitchFamily="18" charset="0"/>
              </a:rPr>
              <a:t>A column can often contain many duplicate values, and so, DISTINCT can be used to list the different(distinct) values. The following code will retrieve data from the company table that have different(distinct) addresses:</a:t>
            </a:r>
          </a:p>
        </p:txBody>
      </p:sp>
      <p:pic>
        <p:nvPicPr>
          <p:cNvPr id="52" name="Picture 51" descr="A blue and purple gradient&#10;&#10;Description automatically generated">
            <a:extLst>
              <a:ext uri="{FF2B5EF4-FFF2-40B4-BE49-F238E27FC236}">
                <a16:creationId xmlns:a16="http://schemas.microsoft.com/office/drawing/2014/main" id="{C5AAD58D-4865-F8D9-55A8-F86A77E8C228}"/>
              </a:ext>
            </a:extLst>
          </p:cNvPr>
          <p:cNvPicPr>
            <a:picLocks noChangeAspect="1"/>
          </p:cNvPicPr>
          <p:nvPr/>
        </p:nvPicPr>
        <p:blipFill rotWithShape="1">
          <a:blip r:embed="rId3"/>
          <a:srcRect l="-127" t="6293" r="-212" b="5812"/>
          <a:stretch/>
        </p:blipFill>
        <p:spPr>
          <a:xfrm>
            <a:off x="6678778" y="-1023"/>
            <a:ext cx="5519164" cy="6880495"/>
          </a:xfrm>
          <a:prstGeom prst="rect">
            <a:avLst/>
          </a:prstGeom>
        </p:spPr>
      </p:pic>
      <p:pic>
        <p:nvPicPr>
          <p:cNvPr id="7" name="Picture 6">
            <a:extLst>
              <a:ext uri="{FF2B5EF4-FFF2-40B4-BE49-F238E27FC236}">
                <a16:creationId xmlns:a16="http://schemas.microsoft.com/office/drawing/2014/main" id="{93401387-3521-9BA4-26BB-ECCB66FA8093}"/>
              </a:ext>
            </a:extLst>
          </p:cNvPr>
          <p:cNvPicPr>
            <a:picLocks noChangeAspect="1"/>
          </p:cNvPicPr>
          <p:nvPr/>
        </p:nvPicPr>
        <p:blipFill>
          <a:blip r:embed="rId4"/>
          <a:stretch>
            <a:fillRect/>
          </a:stretch>
        </p:blipFill>
        <p:spPr>
          <a:xfrm>
            <a:off x="1820492" y="3610589"/>
            <a:ext cx="3181794" cy="562053"/>
          </a:xfrm>
          <a:prstGeom prst="rect">
            <a:avLst/>
          </a:prstGeom>
        </p:spPr>
      </p:pic>
      <p:pic>
        <p:nvPicPr>
          <p:cNvPr id="10" name="Picture 9">
            <a:extLst>
              <a:ext uri="{FF2B5EF4-FFF2-40B4-BE49-F238E27FC236}">
                <a16:creationId xmlns:a16="http://schemas.microsoft.com/office/drawing/2014/main" id="{78B6F5A2-4806-C781-5C4B-18F86DD074E2}"/>
              </a:ext>
            </a:extLst>
          </p:cNvPr>
          <p:cNvPicPr>
            <a:picLocks noChangeAspect="1"/>
          </p:cNvPicPr>
          <p:nvPr/>
        </p:nvPicPr>
        <p:blipFill>
          <a:blip r:embed="rId5"/>
          <a:stretch>
            <a:fillRect/>
          </a:stretch>
        </p:blipFill>
        <p:spPr>
          <a:xfrm>
            <a:off x="2767432" y="4498420"/>
            <a:ext cx="1686160" cy="1752845"/>
          </a:xfrm>
          <a:prstGeom prst="rect">
            <a:avLst/>
          </a:prstGeom>
        </p:spPr>
      </p:pic>
      <p:pic>
        <p:nvPicPr>
          <p:cNvPr id="19" name="Picture 18" descr="A screenshot of a computer&#10;&#10;Description automatically generated">
            <a:extLst>
              <a:ext uri="{FF2B5EF4-FFF2-40B4-BE49-F238E27FC236}">
                <a16:creationId xmlns:a16="http://schemas.microsoft.com/office/drawing/2014/main" id="{8D348865-C84F-8000-D2CC-D932CC1A1C63}"/>
              </a:ext>
            </a:extLst>
          </p:cNvPr>
          <p:cNvPicPr>
            <a:picLocks noChangeAspect="1"/>
          </p:cNvPicPr>
          <p:nvPr/>
        </p:nvPicPr>
        <p:blipFill rotWithShape="1">
          <a:blip r:embed="rId6"/>
          <a:srcRect t="17362" r="5247"/>
          <a:stretch/>
        </p:blipFill>
        <p:spPr>
          <a:xfrm>
            <a:off x="6942590" y="2451532"/>
            <a:ext cx="4991540" cy="1660834"/>
          </a:xfrm>
          <a:prstGeom prst="rect">
            <a:avLst/>
          </a:prstGeom>
        </p:spPr>
      </p:pic>
      <p:sp>
        <p:nvSpPr>
          <p:cNvPr id="2" name="Left Brace 1">
            <a:extLst>
              <a:ext uri="{FF2B5EF4-FFF2-40B4-BE49-F238E27FC236}">
                <a16:creationId xmlns:a16="http://schemas.microsoft.com/office/drawing/2014/main" id="{03548B0A-292E-810A-197E-CA61B653951B}"/>
              </a:ext>
            </a:extLst>
          </p:cNvPr>
          <p:cNvSpPr/>
          <p:nvPr/>
        </p:nvSpPr>
        <p:spPr>
          <a:xfrm>
            <a:off x="9765793" y="3043123"/>
            <a:ext cx="329184" cy="460858"/>
          </a:xfrm>
          <a:prstGeom prst="leftBrace">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8" name="Straight Arrow Connector 7">
            <a:extLst>
              <a:ext uri="{FF2B5EF4-FFF2-40B4-BE49-F238E27FC236}">
                <a16:creationId xmlns:a16="http://schemas.microsoft.com/office/drawing/2014/main" id="{66469AD9-C37D-D276-A3FB-B89B4AC2F4F1}"/>
              </a:ext>
            </a:extLst>
          </p:cNvPr>
          <p:cNvCxnSpPr>
            <a:cxnSpLocks/>
          </p:cNvCxnSpPr>
          <p:nvPr/>
        </p:nvCxnSpPr>
        <p:spPr>
          <a:xfrm flipH="1">
            <a:off x="4316106" y="3306470"/>
            <a:ext cx="5369219" cy="2193363"/>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81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a:t>Human resources slide 8</a:t>
            </a:r>
          </a:p>
        </p:txBody>
      </p:sp>
      <p:sp>
        <p:nvSpPr>
          <p:cNvPr id="3" name="TextBox 2">
            <a:extLst>
              <a:ext uri="{FF2B5EF4-FFF2-40B4-BE49-F238E27FC236}">
                <a16:creationId xmlns:a16="http://schemas.microsoft.com/office/drawing/2014/main" id="{CE6AF7FE-5978-4B5F-90E1-044AC25EC230}"/>
              </a:ext>
            </a:extLst>
          </p:cNvPr>
          <p:cNvSpPr txBox="1"/>
          <p:nvPr/>
        </p:nvSpPr>
        <p:spPr>
          <a:xfrm>
            <a:off x="726780" y="281409"/>
            <a:ext cx="5369219" cy="405205"/>
          </a:xfrm>
          <a:prstGeom prst="rect">
            <a:avLst/>
          </a:prstGeom>
          <a:noFill/>
        </p:spPr>
        <p:txBody>
          <a:bodyPr wrap="square" lIns="0" tIns="0" rIns="0" bIns="0" rtlCol="0" anchor="t">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a:latin typeface="Segoe UI"/>
                <a:cs typeface="Segoe UI"/>
              </a:rPr>
              <a:t>Select Queries </a:t>
            </a:r>
            <a:endParaRPr lang="en-US"/>
          </a:p>
        </p:txBody>
      </p:sp>
      <p:sp>
        <p:nvSpPr>
          <p:cNvPr id="4" name="TextBox 3">
            <a:extLst>
              <a:ext uri="{FF2B5EF4-FFF2-40B4-BE49-F238E27FC236}">
                <a16:creationId xmlns:a16="http://schemas.microsoft.com/office/drawing/2014/main" id="{171A55DA-183A-4D18-85CD-0F3BC09D5269}"/>
              </a:ext>
            </a:extLst>
          </p:cNvPr>
          <p:cNvSpPr txBox="1"/>
          <p:nvPr/>
        </p:nvSpPr>
        <p:spPr>
          <a:xfrm>
            <a:off x="726780" y="899280"/>
            <a:ext cx="2883732"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b="1">
                <a:latin typeface="Segoe UI" panose="020B0502040204020203" pitchFamily="34" charset="0"/>
              </a:rPr>
              <a:t>5. COUNT DISTINCT</a:t>
            </a:r>
          </a:p>
        </p:txBody>
      </p:sp>
      <p:pic>
        <p:nvPicPr>
          <p:cNvPr id="52" name="Picture 51" descr="A blue and purple gradient&#10;&#10;Description automatically generated">
            <a:extLst>
              <a:ext uri="{FF2B5EF4-FFF2-40B4-BE49-F238E27FC236}">
                <a16:creationId xmlns:a16="http://schemas.microsoft.com/office/drawing/2014/main" id="{C5AAD58D-4865-F8D9-55A8-F86A77E8C228}"/>
              </a:ext>
            </a:extLst>
          </p:cNvPr>
          <p:cNvPicPr>
            <a:picLocks noChangeAspect="1"/>
          </p:cNvPicPr>
          <p:nvPr/>
        </p:nvPicPr>
        <p:blipFill rotWithShape="1">
          <a:blip r:embed="rId3"/>
          <a:srcRect l="-127" t="6293" r="-212" b="5812"/>
          <a:stretch/>
        </p:blipFill>
        <p:spPr>
          <a:xfrm>
            <a:off x="6828724" y="-1023"/>
            <a:ext cx="5369218" cy="6880495"/>
          </a:xfrm>
          <a:prstGeom prst="rect">
            <a:avLst/>
          </a:prstGeom>
        </p:spPr>
      </p:pic>
      <p:sp>
        <p:nvSpPr>
          <p:cNvPr id="14" name="TextBox 13">
            <a:extLst>
              <a:ext uri="{FF2B5EF4-FFF2-40B4-BE49-F238E27FC236}">
                <a16:creationId xmlns:a16="http://schemas.microsoft.com/office/drawing/2014/main" id="{E0511A8E-EDA4-9BAD-5808-BE280BDABF21}"/>
              </a:ext>
            </a:extLst>
          </p:cNvPr>
          <p:cNvSpPr txBox="1"/>
          <p:nvPr/>
        </p:nvSpPr>
        <p:spPr>
          <a:xfrm>
            <a:off x="726780" y="1430644"/>
            <a:ext cx="5556977" cy="830997"/>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fontAlgn="base">
              <a:spcAft>
                <a:spcPts val="800"/>
              </a:spcAft>
            </a:pPr>
            <a:r>
              <a:rPr lang="en-GB" sz="1800" i="0">
                <a:effectLst/>
                <a:ea typeface="Times New Roman" panose="02020603050405020304" pitchFamily="18" charset="0"/>
              </a:rPr>
              <a:t>COUNT can also be used to count the number of distinct rows. So, the following code will count the number of unique surnames in the table: </a:t>
            </a:r>
          </a:p>
        </p:txBody>
      </p:sp>
      <p:pic>
        <p:nvPicPr>
          <p:cNvPr id="16" name="Picture 15">
            <a:extLst>
              <a:ext uri="{FF2B5EF4-FFF2-40B4-BE49-F238E27FC236}">
                <a16:creationId xmlns:a16="http://schemas.microsoft.com/office/drawing/2014/main" id="{8D3B7BF1-9E37-7CAA-2A96-C186F82CBC65}"/>
              </a:ext>
            </a:extLst>
          </p:cNvPr>
          <p:cNvPicPr>
            <a:picLocks noChangeAspect="1"/>
          </p:cNvPicPr>
          <p:nvPr/>
        </p:nvPicPr>
        <p:blipFill>
          <a:blip r:embed="rId4"/>
          <a:stretch>
            <a:fillRect/>
          </a:stretch>
        </p:blipFill>
        <p:spPr>
          <a:xfrm>
            <a:off x="2435187" y="4439899"/>
            <a:ext cx="2791215" cy="1343212"/>
          </a:xfrm>
          <a:prstGeom prst="rect">
            <a:avLst/>
          </a:prstGeom>
        </p:spPr>
      </p:pic>
      <p:pic>
        <p:nvPicPr>
          <p:cNvPr id="18" name="Picture 17">
            <a:extLst>
              <a:ext uri="{FF2B5EF4-FFF2-40B4-BE49-F238E27FC236}">
                <a16:creationId xmlns:a16="http://schemas.microsoft.com/office/drawing/2014/main" id="{26A5A936-460F-F910-FEAD-2C91B47CBCEB}"/>
              </a:ext>
            </a:extLst>
          </p:cNvPr>
          <p:cNvPicPr>
            <a:picLocks noChangeAspect="1"/>
          </p:cNvPicPr>
          <p:nvPr/>
        </p:nvPicPr>
        <p:blipFill>
          <a:blip r:embed="rId5"/>
          <a:stretch>
            <a:fillRect/>
          </a:stretch>
        </p:blipFill>
        <p:spPr>
          <a:xfrm>
            <a:off x="2003153" y="2676990"/>
            <a:ext cx="4020111" cy="523948"/>
          </a:xfrm>
          <a:prstGeom prst="rect">
            <a:avLst/>
          </a:prstGeom>
        </p:spPr>
      </p:pic>
      <p:sp>
        <p:nvSpPr>
          <p:cNvPr id="2" name="TextBox 1">
            <a:extLst>
              <a:ext uri="{FF2B5EF4-FFF2-40B4-BE49-F238E27FC236}">
                <a16:creationId xmlns:a16="http://schemas.microsoft.com/office/drawing/2014/main" id="{1FAE8622-BC22-6E2B-C742-7320F591C4E5}"/>
              </a:ext>
            </a:extLst>
          </p:cNvPr>
          <p:cNvSpPr txBox="1"/>
          <p:nvPr/>
        </p:nvSpPr>
        <p:spPr>
          <a:xfrm>
            <a:off x="726780" y="3681919"/>
            <a:ext cx="6208030" cy="276999"/>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fontAlgn="base">
              <a:spcAft>
                <a:spcPts val="800"/>
              </a:spcAft>
            </a:pPr>
            <a:r>
              <a:rPr lang="en-GB" sz="1800" i="0">
                <a:effectLst/>
                <a:ea typeface="Times New Roman" panose="02020603050405020304" pitchFamily="18" charset="0"/>
              </a:rPr>
              <a:t>Which results in the following:</a:t>
            </a:r>
          </a:p>
        </p:txBody>
      </p:sp>
      <p:pic>
        <p:nvPicPr>
          <p:cNvPr id="6" name="Picture 5" descr="A screenshot of a computer&#10;&#10;Description automatically generated">
            <a:extLst>
              <a:ext uri="{FF2B5EF4-FFF2-40B4-BE49-F238E27FC236}">
                <a16:creationId xmlns:a16="http://schemas.microsoft.com/office/drawing/2014/main" id="{E7EF3E1C-406F-C00A-CCC4-48651371106A}"/>
              </a:ext>
            </a:extLst>
          </p:cNvPr>
          <p:cNvPicPr>
            <a:picLocks noChangeAspect="1"/>
          </p:cNvPicPr>
          <p:nvPr/>
        </p:nvPicPr>
        <p:blipFill rotWithShape="1">
          <a:blip r:embed="rId6"/>
          <a:srcRect t="17362" r="5247"/>
          <a:stretch/>
        </p:blipFill>
        <p:spPr>
          <a:xfrm>
            <a:off x="7056594" y="2466163"/>
            <a:ext cx="4991540" cy="1660834"/>
          </a:xfrm>
          <a:prstGeom prst="rect">
            <a:avLst/>
          </a:prstGeom>
        </p:spPr>
      </p:pic>
      <p:sp>
        <p:nvSpPr>
          <p:cNvPr id="5" name="Left Brace 4">
            <a:extLst>
              <a:ext uri="{FF2B5EF4-FFF2-40B4-BE49-F238E27FC236}">
                <a16:creationId xmlns:a16="http://schemas.microsoft.com/office/drawing/2014/main" id="{0239D910-68AA-A891-E726-BDB739163D83}"/>
              </a:ext>
            </a:extLst>
          </p:cNvPr>
          <p:cNvSpPr/>
          <p:nvPr/>
        </p:nvSpPr>
        <p:spPr>
          <a:xfrm>
            <a:off x="8866023" y="2779776"/>
            <a:ext cx="206654" cy="277978"/>
          </a:xfrm>
          <a:prstGeom prst="leftBrace">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Left Brace 6">
            <a:extLst>
              <a:ext uri="{FF2B5EF4-FFF2-40B4-BE49-F238E27FC236}">
                <a16:creationId xmlns:a16="http://schemas.microsoft.com/office/drawing/2014/main" id="{3ECBD415-8EDC-E9FE-B1AE-17F122B252FB}"/>
              </a:ext>
            </a:extLst>
          </p:cNvPr>
          <p:cNvSpPr/>
          <p:nvPr/>
        </p:nvSpPr>
        <p:spPr>
          <a:xfrm>
            <a:off x="8866023" y="3057753"/>
            <a:ext cx="206654" cy="624165"/>
          </a:xfrm>
          <a:prstGeom prst="leftBrace">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Left Brace 7">
            <a:extLst>
              <a:ext uri="{FF2B5EF4-FFF2-40B4-BE49-F238E27FC236}">
                <a16:creationId xmlns:a16="http://schemas.microsoft.com/office/drawing/2014/main" id="{3B4EC8B7-44BB-6EF4-688B-FD19A9D815AC}"/>
              </a:ext>
            </a:extLst>
          </p:cNvPr>
          <p:cNvSpPr/>
          <p:nvPr/>
        </p:nvSpPr>
        <p:spPr>
          <a:xfrm>
            <a:off x="8866023" y="3710031"/>
            <a:ext cx="206654" cy="277978"/>
          </a:xfrm>
          <a:prstGeom prst="leftBrace">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292496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a:t>Human resources slide 8</a:t>
            </a:r>
          </a:p>
        </p:txBody>
      </p:sp>
      <p:sp>
        <p:nvSpPr>
          <p:cNvPr id="3" name="TextBox 2">
            <a:extLst>
              <a:ext uri="{FF2B5EF4-FFF2-40B4-BE49-F238E27FC236}">
                <a16:creationId xmlns:a16="http://schemas.microsoft.com/office/drawing/2014/main" id="{CE6AF7FE-5978-4B5F-90E1-044AC25EC230}"/>
              </a:ext>
            </a:extLst>
          </p:cNvPr>
          <p:cNvSpPr txBox="1"/>
          <p:nvPr/>
        </p:nvSpPr>
        <p:spPr>
          <a:xfrm>
            <a:off x="726781" y="273553"/>
            <a:ext cx="5369219" cy="405205"/>
          </a:xfrm>
          <a:prstGeom prst="rect">
            <a:avLst/>
          </a:prstGeom>
          <a:noFill/>
        </p:spPr>
        <p:txBody>
          <a:bodyPr wrap="square" lIns="0" tIns="0" rIns="0" bIns="0" rtlCol="0" anchor="t">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a:latin typeface="Segoe UI"/>
                <a:cs typeface="Segoe UI"/>
              </a:rPr>
              <a:t>Joins</a:t>
            </a:r>
            <a:endParaRPr lang="en-US"/>
          </a:p>
        </p:txBody>
      </p:sp>
      <p:sp>
        <p:nvSpPr>
          <p:cNvPr id="2" name="TextBox 1">
            <a:extLst>
              <a:ext uri="{FF2B5EF4-FFF2-40B4-BE49-F238E27FC236}">
                <a16:creationId xmlns:a16="http://schemas.microsoft.com/office/drawing/2014/main" id="{CF3ECDF0-20E4-42EB-A939-E751FFB8EB9E}"/>
              </a:ext>
            </a:extLst>
          </p:cNvPr>
          <p:cNvSpPr txBox="1"/>
          <p:nvPr/>
        </p:nvSpPr>
        <p:spPr>
          <a:xfrm>
            <a:off x="726781" y="865651"/>
            <a:ext cx="6224717" cy="830997"/>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sz="1800" i="0"/>
              <a:t>The JOIN query can be used to merge rows of two or more different tables based on a common column. To visualize this query another table was created with another id column:</a:t>
            </a:r>
            <a:endParaRPr lang="en-US" sz="1800"/>
          </a:p>
        </p:txBody>
      </p:sp>
      <p:sp>
        <p:nvSpPr>
          <p:cNvPr id="5" name="TextBox 4">
            <a:extLst>
              <a:ext uri="{FF2B5EF4-FFF2-40B4-BE49-F238E27FC236}">
                <a16:creationId xmlns:a16="http://schemas.microsoft.com/office/drawing/2014/main" id="{11FEAF3D-6FC9-46CB-B4A4-9B8CA760AE20}"/>
              </a:ext>
            </a:extLst>
          </p:cNvPr>
          <p:cNvSpPr txBox="1"/>
          <p:nvPr/>
        </p:nvSpPr>
        <p:spPr>
          <a:xfrm>
            <a:off x="726781" y="4041556"/>
            <a:ext cx="6224717" cy="553998"/>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sz="1800" i="0"/>
              <a:t>From this table we can see we have id 2 and 3 as seen previously in the ‘company’ table. We can use JOIN to merge the common rows.</a:t>
            </a:r>
            <a:endParaRPr lang="en-US" sz="1800"/>
          </a:p>
        </p:txBody>
      </p:sp>
      <p:pic>
        <p:nvPicPr>
          <p:cNvPr id="52" name="Picture 51" descr="A blue and purple gradient&#10;&#10;Description automatically generated">
            <a:extLst>
              <a:ext uri="{FF2B5EF4-FFF2-40B4-BE49-F238E27FC236}">
                <a16:creationId xmlns:a16="http://schemas.microsoft.com/office/drawing/2014/main" id="{00973CEA-45BC-8C88-F82E-EB9B12AA24E8}"/>
              </a:ext>
            </a:extLst>
          </p:cNvPr>
          <p:cNvPicPr>
            <a:picLocks noChangeAspect="1"/>
          </p:cNvPicPr>
          <p:nvPr/>
        </p:nvPicPr>
        <p:blipFill rotWithShape="1">
          <a:blip r:embed="rId3"/>
          <a:srcRect l="-127" t="6293" r="-212" b="5812"/>
          <a:stretch/>
        </p:blipFill>
        <p:spPr>
          <a:xfrm>
            <a:off x="7547429" y="-1023"/>
            <a:ext cx="4650512" cy="6880495"/>
          </a:xfrm>
          <a:prstGeom prst="rect">
            <a:avLst/>
          </a:prstGeom>
        </p:spPr>
      </p:pic>
      <p:pic>
        <p:nvPicPr>
          <p:cNvPr id="54" name="Picture 53">
            <a:extLst>
              <a:ext uri="{FF2B5EF4-FFF2-40B4-BE49-F238E27FC236}">
                <a16:creationId xmlns:a16="http://schemas.microsoft.com/office/drawing/2014/main" id="{758D9776-ED09-24A3-C624-02CF0083EAA3}"/>
              </a:ext>
            </a:extLst>
          </p:cNvPr>
          <p:cNvPicPr>
            <a:picLocks noChangeAspect="1"/>
          </p:cNvPicPr>
          <p:nvPr/>
        </p:nvPicPr>
        <p:blipFill>
          <a:blip r:embed="rId4"/>
          <a:stretch>
            <a:fillRect/>
          </a:stretch>
        </p:blipFill>
        <p:spPr>
          <a:xfrm>
            <a:off x="2592024" y="1790605"/>
            <a:ext cx="2819794" cy="1981477"/>
          </a:xfrm>
          <a:prstGeom prst="rect">
            <a:avLst/>
          </a:prstGeom>
        </p:spPr>
      </p:pic>
      <p:pic>
        <p:nvPicPr>
          <p:cNvPr id="56" name="Picture 55">
            <a:extLst>
              <a:ext uri="{FF2B5EF4-FFF2-40B4-BE49-F238E27FC236}">
                <a16:creationId xmlns:a16="http://schemas.microsoft.com/office/drawing/2014/main" id="{AE212B3A-0164-F518-5B15-9CCE9E00777B}"/>
              </a:ext>
            </a:extLst>
          </p:cNvPr>
          <p:cNvPicPr>
            <a:picLocks noChangeAspect="1"/>
          </p:cNvPicPr>
          <p:nvPr/>
        </p:nvPicPr>
        <p:blipFill>
          <a:blip r:embed="rId5"/>
          <a:stretch>
            <a:fillRect/>
          </a:stretch>
        </p:blipFill>
        <p:spPr>
          <a:xfrm>
            <a:off x="1362293" y="4865028"/>
            <a:ext cx="4953691" cy="1619476"/>
          </a:xfrm>
          <a:prstGeom prst="rect">
            <a:avLst/>
          </a:prstGeom>
        </p:spPr>
      </p:pic>
      <p:sp>
        <p:nvSpPr>
          <p:cNvPr id="4" name="Rectangle 3">
            <a:extLst>
              <a:ext uri="{FF2B5EF4-FFF2-40B4-BE49-F238E27FC236}">
                <a16:creationId xmlns:a16="http://schemas.microsoft.com/office/drawing/2014/main" id="{FFCF21E2-CD9B-8AB5-BF3C-2681AE88F727}"/>
              </a:ext>
            </a:extLst>
          </p:cNvPr>
          <p:cNvSpPr/>
          <p:nvPr/>
        </p:nvSpPr>
        <p:spPr>
          <a:xfrm>
            <a:off x="2948026" y="2165299"/>
            <a:ext cx="599846" cy="482803"/>
          </a:xfrm>
          <a:prstGeom prst="rect">
            <a:avLst/>
          </a:prstGeom>
          <a:noFill/>
          <a:ln w="3810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FDB08BB6-61D6-9C72-F81F-880CBBB709B1}"/>
              </a:ext>
            </a:extLst>
          </p:cNvPr>
          <p:cNvSpPr/>
          <p:nvPr/>
        </p:nvSpPr>
        <p:spPr>
          <a:xfrm>
            <a:off x="1732484" y="5427878"/>
            <a:ext cx="599846" cy="497434"/>
          </a:xfrm>
          <a:prstGeom prst="rect">
            <a:avLst/>
          </a:prstGeom>
          <a:noFill/>
          <a:ln w="3810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75496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a:t>Human resources slide 8</a:t>
            </a:r>
          </a:p>
        </p:txBody>
      </p:sp>
      <p:sp>
        <p:nvSpPr>
          <p:cNvPr id="3" name="TextBox 2">
            <a:extLst>
              <a:ext uri="{FF2B5EF4-FFF2-40B4-BE49-F238E27FC236}">
                <a16:creationId xmlns:a16="http://schemas.microsoft.com/office/drawing/2014/main" id="{CE6AF7FE-5978-4B5F-90E1-044AC25EC230}"/>
              </a:ext>
            </a:extLst>
          </p:cNvPr>
          <p:cNvSpPr txBox="1"/>
          <p:nvPr/>
        </p:nvSpPr>
        <p:spPr>
          <a:xfrm>
            <a:off x="726781" y="273553"/>
            <a:ext cx="5369219" cy="405205"/>
          </a:xfrm>
          <a:prstGeom prst="rect">
            <a:avLst/>
          </a:prstGeom>
          <a:noFill/>
        </p:spPr>
        <p:txBody>
          <a:bodyPr wrap="square" lIns="0" tIns="0" rIns="0" bIns="0" rtlCol="0" anchor="t">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a:latin typeface="Segoe UI"/>
                <a:cs typeface="Segoe UI"/>
              </a:rPr>
              <a:t>Joins </a:t>
            </a:r>
            <a:endParaRPr lang="en-US"/>
          </a:p>
        </p:txBody>
      </p:sp>
      <p:sp>
        <p:nvSpPr>
          <p:cNvPr id="2" name="TextBox 1">
            <a:extLst>
              <a:ext uri="{FF2B5EF4-FFF2-40B4-BE49-F238E27FC236}">
                <a16:creationId xmlns:a16="http://schemas.microsoft.com/office/drawing/2014/main" id="{CF3ECDF0-20E4-42EB-A939-E751FFB8EB9E}"/>
              </a:ext>
            </a:extLst>
          </p:cNvPr>
          <p:cNvSpPr txBox="1"/>
          <p:nvPr/>
        </p:nvSpPr>
        <p:spPr>
          <a:xfrm>
            <a:off x="726780" y="1276069"/>
            <a:ext cx="6224717" cy="553998"/>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sz="1800" i="0"/>
              <a:t>The following code can be used to merge the rows of the two tables </a:t>
            </a:r>
          </a:p>
          <a:p>
            <a:r>
              <a:rPr lang="en-US" sz="1800" i="0"/>
              <a:t>Based on the common id.</a:t>
            </a:r>
            <a:endParaRPr lang="en-US" sz="1800"/>
          </a:p>
        </p:txBody>
      </p:sp>
      <p:sp>
        <p:nvSpPr>
          <p:cNvPr id="5" name="TextBox 4">
            <a:extLst>
              <a:ext uri="{FF2B5EF4-FFF2-40B4-BE49-F238E27FC236}">
                <a16:creationId xmlns:a16="http://schemas.microsoft.com/office/drawing/2014/main" id="{11FEAF3D-6FC9-46CB-B4A4-9B8CA760AE20}"/>
              </a:ext>
            </a:extLst>
          </p:cNvPr>
          <p:cNvSpPr txBox="1"/>
          <p:nvPr/>
        </p:nvSpPr>
        <p:spPr>
          <a:xfrm>
            <a:off x="726781" y="3472596"/>
            <a:ext cx="6224715" cy="830997"/>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sz="1800" i="0"/>
              <a:t>This joins the columns ‘id’ and ‘age’ from the table ‘orders’ to the column ‘first_name’ from the table ‘company’ based on the common data in the ‘id’ column of both tables.</a:t>
            </a:r>
            <a:endParaRPr lang="en-US" sz="1800"/>
          </a:p>
        </p:txBody>
      </p:sp>
      <p:pic>
        <p:nvPicPr>
          <p:cNvPr id="52" name="Picture 51" descr="A blue and purple gradient&#10;&#10;Description automatically generated">
            <a:extLst>
              <a:ext uri="{FF2B5EF4-FFF2-40B4-BE49-F238E27FC236}">
                <a16:creationId xmlns:a16="http://schemas.microsoft.com/office/drawing/2014/main" id="{00973CEA-45BC-8C88-F82E-EB9B12AA24E8}"/>
              </a:ext>
            </a:extLst>
          </p:cNvPr>
          <p:cNvPicPr>
            <a:picLocks noChangeAspect="1"/>
          </p:cNvPicPr>
          <p:nvPr/>
        </p:nvPicPr>
        <p:blipFill rotWithShape="1">
          <a:blip r:embed="rId3"/>
          <a:srcRect l="-127" t="6293" r="-212" b="5812"/>
          <a:stretch/>
        </p:blipFill>
        <p:spPr>
          <a:xfrm>
            <a:off x="7547429" y="-1023"/>
            <a:ext cx="4650512" cy="6880495"/>
          </a:xfrm>
          <a:prstGeom prst="rect">
            <a:avLst/>
          </a:prstGeom>
        </p:spPr>
      </p:pic>
      <p:pic>
        <p:nvPicPr>
          <p:cNvPr id="6" name="Picture 5">
            <a:extLst>
              <a:ext uri="{FF2B5EF4-FFF2-40B4-BE49-F238E27FC236}">
                <a16:creationId xmlns:a16="http://schemas.microsoft.com/office/drawing/2014/main" id="{74ED1264-7BE6-E4C8-40F5-7D1ACA1BEC77}"/>
              </a:ext>
            </a:extLst>
          </p:cNvPr>
          <p:cNvPicPr>
            <a:picLocks noChangeAspect="1"/>
          </p:cNvPicPr>
          <p:nvPr/>
        </p:nvPicPr>
        <p:blipFill>
          <a:blip r:embed="rId4"/>
          <a:stretch>
            <a:fillRect/>
          </a:stretch>
        </p:blipFill>
        <p:spPr>
          <a:xfrm>
            <a:off x="962187" y="2088901"/>
            <a:ext cx="5753903" cy="1133633"/>
          </a:xfrm>
          <a:prstGeom prst="rect">
            <a:avLst/>
          </a:prstGeom>
        </p:spPr>
      </p:pic>
      <p:pic>
        <p:nvPicPr>
          <p:cNvPr id="8" name="Picture 7">
            <a:extLst>
              <a:ext uri="{FF2B5EF4-FFF2-40B4-BE49-F238E27FC236}">
                <a16:creationId xmlns:a16="http://schemas.microsoft.com/office/drawing/2014/main" id="{BB48688E-7C50-C044-A4C6-82677802A58B}"/>
              </a:ext>
            </a:extLst>
          </p:cNvPr>
          <p:cNvPicPr>
            <a:picLocks noChangeAspect="1"/>
          </p:cNvPicPr>
          <p:nvPr/>
        </p:nvPicPr>
        <p:blipFill>
          <a:blip r:embed="rId5"/>
          <a:stretch>
            <a:fillRect/>
          </a:stretch>
        </p:blipFill>
        <p:spPr>
          <a:xfrm>
            <a:off x="2168646" y="4524559"/>
            <a:ext cx="3012487" cy="1113311"/>
          </a:xfrm>
          <a:prstGeom prst="rect">
            <a:avLst/>
          </a:prstGeom>
        </p:spPr>
      </p:pic>
      <p:sp>
        <p:nvSpPr>
          <p:cNvPr id="13" name="TextBox 12">
            <a:extLst>
              <a:ext uri="{FF2B5EF4-FFF2-40B4-BE49-F238E27FC236}">
                <a16:creationId xmlns:a16="http://schemas.microsoft.com/office/drawing/2014/main" id="{0273A4E0-66E4-4E18-B5B9-81D9229E9499}"/>
              </a:ext>
            </a:extLst>
          </p:cNvPr>
          <p:cNvSpPr txBox="1"/>
          <p:nvPr/>
        </p:nvSpPr>
        <p:spPr>
          <a:xfrm>
            <a:off x="726780" y="899280"/>
            <a:ext cx="2883732"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b="1">
                <a:latin typeface="Segoe UI" panose="020B0502040204020203" pitchFamily="34" charset="0"/>
              </a:rPr>
              <a:t>1. JOIN/ INNER JOIN</a:t>
            </a:r>
          </a:p>
        </p:txBody>
      </p:sp>
      <p:sp>
        <p:nvSpPr>
          <p:cNvPr id="14" name="TextBox 13">
            <a:extLst>
              <a:ext uri="{FF2B5EF4-FFF2-40B4-BE49-F238E27FC236}">
                <a16:creationId xmlns:a16="http://schemas.microsoft.com/office/drawing/2014/main" id="{9897A481-4EE3-6F78-5C90-5D4CF1A21EB1}"/>
              </a:ext>
            </a:extLst>
          </p:cNvPr>
          <p:cNvSpPr txBox="1"/>
          <p:nvPr/>
        </p:nvSpPr>
        <p:spPr>
          <a:xfrm>
            <a:off x="726779" y="5858836"/>
            <a:ext cx="6224717" cy="553998"/>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sz="1800" i="0"/>
              <a:t>INNER JOIN and JOIN will provide the same result as INNER JOIN is the default clause for JOIN.</a:t>
            </a:r>
            <a:endParaRPr lang="en-US" sz="1800"/>
          </a:p>
        </p:txBody>
      </p:sp>
      <p:pic>
        <p:nvPicPr>
          <p:cNvPr id="16" name="Picture 15">
            <a:extLst>
              <a:ext uri="{FF2B5EF4-FFF2-40B4-BE49-F238E27FC236}">
                <a16:creationId xmlns:a16="http://schemas.microsoft.com/office/drawing/2014/main" id="{C89EE974-511F-86CE-4E05-E90B2463D87A}"/>
              </a:ext>
            </a:extLst>
          </p:cNvPr>
          <p:cNvPicPr>
            <a:picLocks noChangeAspect="1"/>
          </p:cNvPicPr>
          <p:nvPr/>
        </p:nvPicPr>
        <p:blipFill>
          <a:blip r:embed="rId6"/>
          <a:stretch>
            <a:fillRect/>
          </a:stretch>
        </p:blipFill>
        <p:spPr>
          <a:xfrm>
            <a:off x="8462788" y="839328"/>
            <a:ext cx="2819794" cy="1981477"/>
          </a:xfrm>
          <a:prstGeom prst="rect">
            <a:avLst/>
          </a:prstGeom>
        </p:spPr>
      </p:pic>
      <p:pic>
        <p:nvPicPr>
          <p:cNvPr id="17" name="Picture 16">
            <a:extLst>
              <a:ext uri="{FF2B5EF4-FFF2-40B4-BE49-F238E27FC236}">
                <a16:creationId xmlns:a16="http://schemas.microsoft.com/office/drawing/2014/main" id="{CB3860E6-BE72-0A5B-110F-5E5AD223C9BC}"/>
              </a:ext>
            </a:extLst>
          </p:cNvPr>
          <p:cNvPicPr>
            <a:picLocks noChangeAspect="1"/>
          </p:cNvPicPr>
          <p:nvPr/>
        </p:nvPicPr>
        <p:blipFill>
          <a:blip r:embed="rId7"/>
          <a:stretch>
            <a:fillRect/>
          </a:stretch>
        </p:blipFill>
        <p:spPr>
          <a:xfrm>
            <a:off x="7672319" y="3991252"/>
            <a:ext cx="4400732" cy="1438701"/>
          </a:xfrm>
          <a:prstGeom prst="rect">
            <a:avLst/>
          </a:prstGeom>
        </p:spPr>
      </p:pic>
      <p:sp>
        <p:nvSpPr>
          <p:cNvPr id="4" name="TextBox 3">
            <a:extLst>
              <a:ext uri="{FF2B5EF4-FFF2-40B4-BE49-F238E27FC236}">
                <a16:creationId xmlns:a16="http://schemas.microsoft.com/office/drawing/2014/main" id="{49D220DA-8300-A183-898E-5017DF193E99}"/>
              </a:ext>
            </a:extLst>
          </p:cNvPr>
          <p:cNvSpPr txBox="1"/>
          <p:nvPr/>
        </p:nvSpPr>
        <p:spPr>
          <a:xfrm>
            <a:off x="8462296" y="476155"/>
            <a:ext cx="2305186" cy="369332"/>
          </a:xfrm>
          <a:prstGeom prst="rect">
            <a:avLst/>
          </a:prstGeom>
          <a:noFill/>
        </p:spPr>
        <p:txBody>
          <a:bodyPr wrap="square" rtlCol="0">
            <a:spAutoFit/>
          </a:bodyPr>
          <a:lstStyle/>
          <a:p>
            <a:r>
              <a:rPr lang="en-US" b="1" i="1">
                <a:solidFill>
                  <a:srgbClr val="002060"/>
                </a:solidFill>
              </a:rPr>
              <a:t>Orders</a:t>
            </a:r>
            <a:r>
              <a:rPr lang="en-US"/>
              <a:t>:</a:t>
            </a:r>
            <a:endParaRPr lang="en-GB"/>
          </a:p>
        </p:txBody>
      </p:sp>
      <p:sp>
        <p:nvSpPr>
          <p:cNvPr id="7" name="TextBox 6">
            <a:extLst>
              <a:ext uri="{FF2B5EF4-FFF2-40B4-BE49-F238E27FC236}">
                <a16:creationId xmlns:a16="http://schemas.microsoft.com/office/drawing/2014/main" id="{D09424AB-36C6-6E53-46B5-F912EA7F6D51}"/>
              </a:ext>
            </a:extLst>
          </p:cNvPr>
          <p:cNvSpPr txBox="1"/>
          <p:nvPr/>
        </p:nvSpPr>
        <p:spPr>
          <a:xfrm>
            <a:off x="7672319" y="3621920"/>
            <a:ext cx="2305186" cy="369332"/>
          </a:xfrm>
          <a:prstGeom prst="rect">
            <a:avLst/>
          </a:prstGeom>
          <a:noFill/>
        </p:spPr>
        <p:txBody>
          <a:bodyPr wrap="square" rtlCol="0">
            <a:spAutoFit/>
          </a:bodyPr>
          <a:lstStyle/>
          <a:p>
            <a:r>
              <a:rPr lang="en-US" b="1" i="1">
                <a:solidFill>
                  <a:srgbClr val="002060"/>
                </a:solidFill>
              </a:rPr>
              <a:t>Company:</a:t>
            </a:r>
            <a:endParaRPr lang="en-GB"/>
          </a:p>
        </p:txBody>
      </p:sp>
      <p:sp>
        <p:nvSpPr>
          <p:cNvPr id="9" name="Rectangle 8">
            <a:extLst>
              <a:ext uri="{FF2B5EF4-FFF2-40B4-BE49-F238E27FC236}">
                <a16:creationId xmlns:a16="http://schemas.microsoft.com/office/drawing/2014/main" id="{5EC098B7-1324-3554-3F69-59F063B75105}"/>
              </a:ext>
            </a:extLst>
          </p:cNvPr>
          <p:cNvSpPr/>
          <p:nvPr/>
        </p:nvSpPr>
        <p:spPr>
          <a:xfrm>
            <a:off x="8824913" y="899280"/>
            <a:ext cx="593406" cy="1778083"/>
          </a:xfrm>
          <a:prstGeom prst="rect">
            <a:avLst/>
          </a:prstGeom>
          <a:noFill/>
          <a:ln w="3810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116EC4F7-72DB-38D5-6F51-9204065BFD66}"/>
              </a:ext>
            </a:extLst>
          </p:cNvPr>
          <p:cNvSpPr/>
          <p:nvPr/>
        </p:nvSpPr>
        <p:spPr>
          <a:xfrm>
            <a:off x="9418319" y="899279"/>
            <a:ext cx="593406" cy="1778083"/>
          </a:xfrm>
          <a:prstGeom prst="rect">
            <a:avLst/>
          </a:prstGeom>
          <a:noFill/>
          <a:ln w="3810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E1B52403-773F-C7B3-0BA0-EF3D76312732}"/>
              </a:ext>
            </a:extLst>
          </p:cNvPr>
          <p:cNvSpPr/>
          <p:nvPr/>
        </p:nvSpPr>
        <p:spPr>
          <a:xfrm>
            <a:off x="8504433" y="4021202"/>
            <a:ext cx="913886" cy="1348155"/>
          </a:xfrm>
          <a:prstGeom prst="rect">
            <a:avLst/>
          </a:prstGeom>
          <a:noFill/>
          <a:ln w="3810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6487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68227_win32_fixed" id="{17DD1A52-D3DE-4BC7-AB4E-5ED952CBB3F4}" vid="{D8C85220-06A0-4E3D-954C-BC12E2647B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71421E6-0B73-4301-8D1C-0131DB42FA7F}">
  <ds:schemaRefs>
    <ds:schemaRef ds:uri="http://schemas.microsoft.com/sharepoint/v3/contenttype/forms"/>
  </ds:schemaRefs>
</ds:datastoreItem>
</file>

<file path=customXml/itemProps2.xml><?xml version="1.0" encoding="utf-8"?>
<ds:datastoreItem xmlns:ds="http://schemas.openxmlformats.org/officeDocument/2006/customXml" ds:itemID="{89900F64-9193-44F8-BD63-E681103777C8}">
  <ds:schemaRefs>
    <ds:schemaRef ds:uri="16c05727-aa75-4e4a-9b5f-8a80a1165891"/>
    <ds:schemaRef ds:uri="230e9df3-be65-4c73-a93b-d1236ebd677e"/>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0CA4BDF-ECBC-4F8E-8F31-E58428FA4B7B}">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39</Slides>
  <Notes>39</Notes>
  <HiddenSlides>0</HiddenSlide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Human resources slide 1</vt:lpstr>
      <vt:lpstr>Human resources slide 2</vt:lpstr>
      <vt:lpstr>Human resources slide 8</vt:lpstr>
      <vt:lpstr>Human resources slide 8</vt:lpstr>
      <vt:lpstr>Human resources slide 8</vt:lpstr>
      <vt:lpstr>Human resources slide 8</vt:lpstr>
      <vt:lpstr>Human resources slide 8</vt:lpstr>
      <vt:lpstr>Human resources slide 8</vt:lpstr>
      <vt:lpstr>Human resources slide 8</vt:lpstr>
      <vt:lpstr>Human resources slide 8</vt:lpstr>
      <vt:lpstr>Human resources slide 8</vt:lpstr>
      <vt:lpstr>Human resources slide 8</vt:lpstr>
      <vt:lpstr>Human resources slide 8</vt:lpstr>
      <vt:lpstr>Human resources slide 8</vt:lpstr>
      <vt:lpstr>Human resources slide 8</vt:lpstr>
      <vt:lpstr>Human resources slide 8</vt:lpstr>
      <vt:lpstr>Human resources slide 8</vt:lpstr>
      <vt:lpstr>Human resources slide 8</vt:lpstr>
      <vt:lpstr>Human resources slide 8</vt:lpstr>
      <vt:lpstr>Human resources slide 8</vt:lpstr>
      <vt:lpstr>Human resources slide 8</vt:lpstr>
      <vt:lpstr>Human resources slide 8</vt:lpstr>
      <vt:lpstr>Human resources slide 8</vt:lpstr>
      <vt:lpstr>Human resources slide 8</vt:lpstr>
      <vt:lpstr>Human resources slide 8</vt:lpstr>
      <vt:lpstr>Human resources slide 8</vt:lpstr>
      <vt:lpstr>Human resources slide 8</vt:lpstr>
      <vt:lpstr>Human resources slide 8</vt:lpstr>
      <vt:lpstr>Human resources slide 8</vt:lpstr>
      <vt:lpstr>Human resources slide 8</vt:lpstr>
      <vt:lpstr>Human resources slide 8</vt:lpstr>
      <vt:lpstr>Human resources slide 8</vt:lpstr>
      <vt:lpstr>Human resources slide 8</vt:lpstr>
      <vt:lpstr>Human resources slide 8</vt:lpstr>
      <vt:lpstr>Human resources slide 8</vt:lpstr>
      <vt:lpstr>Human resources slide 8</vt:lpstr>
      <vt:lpstr>Human resources slide 8</vt:lpstr>
      <vt:lpstr>Human resources slide 4</vt:lpstr>
      <vt:lpstr>Human resources slide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resources slide 1</dc:title>
  <dc:creator/>
  <cp:revision>1</cp:revision>
  <dcterms:created xsi:type="dcterms:W3CDTF">2024-04-08T14:25:24Z</dcterms:created>
  <dcterms:modified xsi:type="dcterms:W3CDTF">2024-04-11T12:29:48Z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