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desh311/TNSDC-GENERATIVE-AI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uhammedImraan/facial_image_reconstruction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29000" y="5593793"/>
            <a:ext cx="7429783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MUHAMMED IMRAAN I P</a:t>
            </a:r>
            <a:endParaRPr spc="15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6214BE-E0A4-DB7F-9F69-B7CAE8C86614}"/>
              </a:ext>
            </a:extLst>
          </p:cNvPr>
          <p:cNvSpPr txBox="1"/>
          <p:nvPr/>
        </p:nvSpPr>
        <p:spPr>
          <a:xfrm>
            <a:off x="1740803" y="3245069"/>
            <a:ext cx="9579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Facial Image Reconstruction with</a:t>
            </a:r>
          </a:p>
          <a:p>
            <a:r>
              <a:rPr lang="en-US" sz="3600" dirty="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</a:t>
            </a:r>
            <a:r>
              <a:rPr lang="en-US" sz="3600" b="0" i="0" dirty="0">
                <a:solidFill>
                  <a:schemeClr val="accent6"/>
                </a:solidFill>
                <a:effectLst/>
                <a:latin typeface="Algerian" panose="04020705040A02060702" pitchFamily="82" charset="0"/>
              </a:rPr>
              <a:t> Autoencoder</a:t>
            </a:r>
            <a:endParaRPr lang="en-US" sz="36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BFA3D78-5D27-4D39-2D30-64A9C9FCDEB4}"/>
              </a:ext>
            </a:extLst>
          </p:cNvPr>
          <p:cNvSpPr txBox="1"/>
          <p:nvPr/>
        </p:nvSpPr>
        <p:spPr>
          <a:xfrm>
            <a:off x="6934200" y="5009018"/>
            <a:ext cx="954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3">
                    <a:lumMod val="75000"/>
                  </a:schemeClr>
                </a:solidFill>
              </a:rPr>
              <a:t>BY: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437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E1BCC57-297B-482D-51E2-684B69A8FDAE}"/>
              </a:ext>
            </a:extLst>
          </p:cNvPr>
          <p:cNvSpPr txBox="1"/>
          <p:nvPr/>
        </p:nvSpPr>
        <p:spPr>
          <a:xfrm>
            <a:off x="533400" y="1459731"/>
            <a:ext cx="90011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results of our project demonstrate the effectiveness of the autoencoder in reconstructing facial images from the LFW dataset.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reconstructed images closely resemble the original faces, capturing important facial features and details.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showcases the potential of autoencoder models for image reconstruction tasks, particularly in the context of facial image analysis.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CAFF2E2-0118-4A90-36C7-71532BED0847}"/>
              </a:ext>
            </a:extLst>
          </p:cNvPr>
          <p:cNvSpPr txBox="1"/>
          <p:nvPr/>
        </p:nvSpPr>
        <p:spPr>
          <a:xfrm>
            <a:off x="714375" y="5587902"/>
            <a:ext cx="42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xmlns="" id="{32010C93-A573-A251-29E2-D570019EE931}"/>
              </a:ext>
            </a:extLst>
          </p:cNvPr>
          <p:cNvSpPr txBox="1"/>
          <p:nvPr/>
        </p:nvSpPr>
        <p:spPr>
          <a:xfrm>
            <a:off x="747200" y="6098143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github.com/MuhammedImraan/facial_image_reconstruction.git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H="1" flipV="1">
            <a:off x="6717152" y="329861"/>
            <a:ext cx="293247" cy="35593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4360382-043B-86CE-47DB-84B7091F8477}"/>
              </a:ext>
            </a:extLst>
          </p:cNvPr>
          <p:cNvSpPr txBox="1"/>
          <p:nvPr/>
        </p:nvSpPr>
        <p:spPr>
          <a:xfrm>
            <a:off x="927584" y="1346895"/>
            <a:ext cx="9104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MUHAMMED IMRAAN I P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B.TECH-INFORMATION TECHNOLOGY</a:t>
            </a: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 MEENAKSHI SUNDARARAJAN ENGINEERING COLLEGE</a:t>
            </a:r>
          </a:p>
          <a:p>
            <a:r>
              <a:rPr lang="en-IN" sz="280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GMAILID:muhammedimraan2003@gmail.com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III: CHENNAI-III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2132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71C69DE-ED69-DD46-F593-D3BEF63D374E}"/>
              </a:ext>
            </a:extLst>
          </p:cNvPr>
          <p:cNvSpPr txBox="1"/>
          <p:nvPr/>
        </p:nvSpPr>
        <p:spPr>
          <a:xfrm>
            <a:off x="2346009" y="1772809"/>
            <a:ext cx="80568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AND ITS VALUE PROPOSITION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852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3FA006A-AAE4-531F-49F1-8E84BCF48482}"/>
              </a:ext>
            </a:extLst>
          </p:cNvPr>
          <p:cNvSpPr txBox="1"/>
          <p:nvPr/>
        </p:nvSpPr>
        <p:spPr>
          <a:xfrm>
            <a:off x="914400" y="2115562"/>
            <a:ext cx="7324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The problem is to develop a system that can reconstruct facial images from the LFW dataset.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accent6"/>
                </a:solidFill>
                <a:effectLst/>
                <a:latin typeface="Söhne"/>
              </a:rPr>
              <a:t>This involves building an AI model capable of learning the underlying features of facial images and using that knowledge to generate accurate reconstructions.</a:t>
            </a: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651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F09244-809E-4AAB-BD29-855197171A5B}"/>
              </a:ext>
            </a:extLst>
          </p:cNvPr>
          <p:cNvSpPr txBox="1"/>
          <p:nvPr/>
        </p:nvSpPr>
        <p:spPr>
          <a:xfrm>
            <a:off x="1143000" y="2019300"/>
            <a:ext cx="7515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project involves using autoencoder neural networks to reconstruct facial images from the LFW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 Autoencoders are a type of unsupervised learning model that learns to encode input data into a lower-dimensional representation and then decode it back to the original data.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an autoencoder on facial images, we aim to generate reconstructions that closely resemble the original faces.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06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370C3B-256E-A22A-727F-285DBF2315A4}"/>
              </a:ext>
            </a:extLst>
          </p:cNvPr>
          <p:cNvSpPr txBox="1"/>
          <p:nvPr/>
        </p:nvSpPr>
        <p:spPr>
          <a:xfrm>
            <a:off x="1309686" y="2579997"/>
            <a:ext cx="8134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end users of this project could include researchers, developers, or organizations working on computer vision applications, facial recognition systems, or image processing tasks.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Additionally, anyone interested in exploring the capabilities of deep learning models for image reconstruction could benefit from this project.</a:t>
            </a:r>
            <a:endParaRPr lang="en-US" sz="24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514600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8893" y="1314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782" y="470762"/>
            <a:ext cx="118624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34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6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9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6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784C59-E128-3605-FF0F-8AB81100A8D1}"/>
              </a:ext>
            </a:extLst>
          </p:cNvPr>
          <p:cNvSpPr txBox="1"/>
          <p:nvPr/>
        </p:nvSpPr>
        <p:spPr>
          <a:xfrm>
            <a:off x="2807677" y="1914525"/>
            <a:ext cx="6962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Our solution involves developing an autoencoder neural network trained on the LFW dataset to reconstruct facial images.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value proposition lies in the ability of our model to accurately reconstruct facial images, providing insights into the learned representations of facial features.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This can be valuable for various applications, including facial recognition, surveillance, and biometrics.</a:t>
            </a:r>
            <a:endParaRPr lang="en-US" sz="2200" b="0" i="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71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4250" spc="8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4250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AFF64AA-0ED5-5793-4CDC-8591F615FA33}"/>
              </a:ext>
            </a:extLst>
          </p:cNvPr>
          <p:cNvSpPr txBox="1"/>
          <p:nvPr/>
        </p:nvSpPr>
        <p:spPr>
          <a:xfrm>
            <a:off x="3002720" y="2042545"/>
            <a:ext cx="6627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"wow" factor in our solution lies in the ability of the autoencoder to capture intricate details and features of facial images and reproduce them in the reconstructions.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Users may be impressed by the fidelity of the reconstructed images, especially considering that the model learns these representations in an unsupervised manner.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586796"/>
            <a:ext cx="5127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4EB66D-E013-180F-0050-C8DE425D5333}"/>
              </a:ext>
            </a:extLst>
          </p:cNvPr>
          <p:cNvSpPr txBox="1"/>
          <p:nvPr/>
        </p:nvSpPr>
        <p:spPr>
          <a:xfrm>
            <a:off x="914400" y="2209801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We utilize a simple autoencoder architecture consisting of fully connected layers.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The encoder compresses the input facial images into a lower-dimensional latent space representation, while the decoder reconstructs the original images from this representation.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accent6"/>
                </a:solidFill>
                <a:effectLst/>
                <a:latin typeface="Söhne"/>
              </a:rPr>
              <a:t>By training the autoencoder on the LFW dataset, the model learns to encode and decode facial features effectively.</a:t>
            </a:r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486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MUHAMMED IMRAAN I P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SUGHASHINI M</dc:title>
  <dc:creator>SUGHASHINI M</dc:creator>
  <cp:lastModifiedBy>User</cp:lastModifiedBy>
  <cp:revision>6</cp:revision>
  <dcterms:created xsi:type="dcterms:W3CDTF">2024-04-04T19:40:44Z</dcterms:created>
  <dcterms:modified xsi:type="dcterms:W3CDTF">2024-04-25T16:03:31Z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