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3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Fashion MNIST Image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Aygaz Introduction to Artificial Intelligence</a:t>
            </a:r>
          </a:p>
          <a:p>
            <a:r>
              <a:t>Muhammed Keskin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Required Libraries:</a:t>
            </a:r>
          </a:p>
          <a:p>
            <a:r>
              <a:t>- Python 3.x</a:t>
            </a:r>
          </a:p>
          <a:p>
            <a:r>
              <a:t>- TensorFlow</a:t>
            </a:r>
          </a:p>
          <a:p>
            <a:r>
              <a:t>- Keras</a:t>
            </a:r>
          </a:p>
          <a:p>
            <a:r>
              <a:t>- NumPy</a:t>
            </a:r>
          </a:p>
          <a:p>
            <a:r>
              <a:t>- Matplotlib</a:t>
            </a:r>
          </a:p>
          <a:p>
            <a:r>
              <a:t>Instructions:</a:t>
            </a:r>
          </a:p>
          <a:p>
            <a:r>
              <a:t>1. Install the required libraries:</a:t>
            </a:r>
          </a:p>
          <a:p>
            <a:r>
              <a:t>!pip install -r requirements.txt</a:t>
            </a:r>
          </a:p>
          <a:p>
            <a:r>
              <a:t>2. Open Jupyter Notebook:</a:t>
            </a:r>
          </a:p>
          <a:p>
            <a:r>
              <a:t>jupyter notebook</a:t>
            </a:r>
          </a:p>
          <a:p>
            <a:r>
              <a:t>3. Open the file Muhammed_Keskin_fashion_mnist_Aygaz_Yapay_Zekaya_Giriş.ipynb and run the cells sequentially.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classify images from the Fashion MNIST dataset using deep learning models. The objective is to reinforce fundamental concepts in image processing and artificial intelligence.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Fashion MNIST</a:t>
            </a:r>
          </a:p>
          <a:p>
            <a:r>
              <a:t>Description: Consists of 70,000 grayscale images of size 28x28 pixels.</a:t>
            </a:r>
          </a:p>
          <a:p>
            <a:r>
              <a:t>Categories: T-shirt/top, Trouser, Pullover, Dress, Coat, Sandal, Shirt, Sneaker, Bag, Ankle boot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Fashion MNIST: 28x28 size, 70,000 grayscale images.</a:t>
            </a:r>
          </a:p>
          <a:p>
            <a:r>
              <a:t>Categories: 10 (T-shirt/top, Trouser, Pullover, Dress, Coat, Sandal, Shirt, Sneaker, Bag, Ankle boot)</a:t>
            </a:r>
          </a:p>
          <a:p>
            <a:r>
              <a:t>7,000 images per category.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and Architectures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Models:</a:t>
            </a:r>
          </a:p>
          <a:p>
            <a:r>
              <a:t>- Convolutional Neural Networks (CNN)</a:t>
            </a:r>
          </a:p>
          <a:p>
            <a:r>
              <a:t>- Potential for using more complex models like ResNet and Inception.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Accuracy:</a:t>
            </a:r>
          </a:p>
          <a:p>
            <a:r>
              <a:t>Training set: 0.8554</a:t>
            </a:r>
          </a:p>
          <a:p>
            <a:r>
              <a:t>Test set: 0.7892</a:t>
            </a:r>
          </a:p>
          <a:p>
            <a:r>
              <a:t>F1 Score:</a:t>
            </a:r>
          </a:p>
          <a:p>
            <a:r>
              <a:t>Training set: 0.8546</a:t>
            </a:r>
          </a:p>
          <a:p>
            <a:r>
              <a:t>Test set: 0.7899</a:t>
            </a:r>
          </a:p>
          <a:p>
            <a:r>
              <a:t>Recall:</a:t>
            </a:r>
          </a:p>
          <a:p>
            <a:r>
              <a:t>Training set: 0.8554</a:t>
            </a:r>
          </a:p>
          <a:p>
            <a:r>
              <a:t>Test set: 0.7892</a:t>
            </a:r>
          </a:p>
          <a:p>
            <a:r>
              <a:t>Precision:</a:t>
            </a:r>
          </a:p>
          <a:p>
            <a:r>
              <a:t>Training set: 0.8578</a:t>
            </a:r>
          </a:p>
          <a:p>
            <a:r>
              <a:t>Test set: 0.7999</a:t>
            </a:r>
          </a:p>
          <a:p>
            <a:r>
              <a:t>Confusion Matrix: Shows the accuracy and errors in classifications.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results:</a:t>
            </a:r>
          </a:p>
          <a:p>
            <a:r>
              <a:t>- Model performed well on training data but less on test data indicating potential overfitting.</a:t>
            </a:r>
          </a:p>
          <a:p>
            <a:r>
              <a:t>- Strengths: High precision and recall on training data.</a:t>
            </a:r>
          </a:p>
          <a:p>
            <a:r>
              <a:t>- Weaknesses: Drop in performance on test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Model Improvements:</a:t>
            </a:r>
          </a:p>
          <a:p>
            <a:r>
              <a:t>- Use more complex models (e.g., ResNet, Inception) to increase accuracy.</a:t>
            </a:r>
          </a:p>
          <a:p>
            <a:r>
              <a:t>- Apply data augmentation techniques to expand the training dataset.</a:t>
            </a:r>
          </a:p>
          <a:p>
            <a:r>
              <a:t>- Implement regularization techniques to prevent overfitting.</a:t>
            </a:r>
          </a:p>
          <a:p>
            <a:r>
              <a:t>Data Preprocessing Enhancements:</a:t>
            </a:r>
          </a:p>
          <a:p>
            <a:r>
              <a:t>- Better normalization of data.</a:t>
            </a:r>
          </a:p>
          <a:p>
            <a:r>
              <a:t>- Reduce noise in the data.</a:t>
            </a:r>
          </a:p>
          <a:p>
            <a:r>
              <a:t>Hyperparameter Optimization:</a:t>
            </a:r>
          </a:p>
          <a:p>
            <a:r>
              <a:t>- Use Grid Search or Random Search to find the best hyperparameters.</a:t>
            </a:r>
          </a:p>
          <a:p>
            <a:r>
              <a:t>- Use sophisticated methods like Bayesian Optimization for hyperparameter search.</a:t>
            </a:r>
          </a:p>
          <a:p>
            <a:r>
              <a:t>Collecting More Data:</a:t>
            </a:r>
          </a:p>
          <a:p>
            <a:r>
              <a:t>- Use additional datasets.</a:t>
            </a:r>
          </a:p>
          <a:p>
            <a:r>
              <a:t>- Increase data diversity by collecting from different 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of sources and references used in the project.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8</TotalTime>
  <Words>444</Words>
  <Application>Microsoft Office PowerPoint</Application>
  <PresentationFormat>Ekran Gösterisi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Gökyüzü</vt:lpstr>
      <vt:lpstr>Fashion MNIST Image Classification Project</vt:lpstr>
      <vt:lpstr>Introduction</vt:lpstr>
      <vt:lpstr>Materials and Methods</vt:lpstr>
      <vt:lpstr>Data Set Information</vt:lpstr>
      <vt:lpstr>Models and Architectures Used</vt:lpstr>
      <vt:lpstr>Experiment Results</vt:lpstr>
      <vt:lpstr>Discussion</vt:lpstr>
      <vt:lpstr>Future Improvement Suggestions</vt:lpstr>
      <vt:lpstr>References</vt:lpstr>
      <vt:lpstr>How to Run the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Muhammed KESKİN</cp:lastModifiedBy>
  <cp:revision>2</cp:revision>
  <dcterms:created xsi:type="dcterms:W3CDTF">2013-01-27T09:14:16Z</dcterms:created>
  <dcterms:modified xsi:type="dcterms:W3CDTF">2024-06-22T19:07:56Z</dcterms:modified>
  <cp:category/>
</cp:coreProperties>
</file>