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0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9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44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5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6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9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5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5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0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2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4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5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363271"/>
            <a:ext cx="6507166" cy="106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/>
              <a:t>Fashion MNIST Görüntü Sınıflandırma Projesi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5516211"/>
            <a:ext cx="6507166" cy="7222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Aygaz Yapay Zekaya Giriş</a:t>
            </a:r>
            <a:endParaRPr lang="tr-TR"/>
          </a:p>
          <a:p>
            <a:pPr>
              <a:lnSpc>
                <a:spcPct val="90000"/>
              </a:lnSpc>
            </a:pPr>
            <a:r>
              <a:t>Muhammed Keskin</a:t>
            </a:r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56BAD-8521-7554-7264-B4BC8B60F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83" b="9835"/>
          <a:stretch/>
        </p:blipFill>
        <p:spPr>
          <a:xfrm>
            <a:off x="20" y="10"/>
            <a:ext cx="9143980" cy="4273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Nasıl Çalıştırılır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Gerekli Kütüphaneler:</a:t>
            </a:r>
          </a:p>
          <a:p>
            <a:r>
              <a:t>- Python 3.x</a:t>
            </a:r>
          </a:p>
          <a:p>
            <a:r>
              <a:t>- TensorFlow</a:t>
            </a:r>
          </a:p>
          <a:p>
            <a:r>
              <a:t>- Keras</a:t>
            </a:r>
          </a:p>
          <a:p>
            <a:r>
              <a:t>- NumPy</a:t>
            </a:r>
          </a:p>
          <a:p>
            <a:r>
              <a:t>- Matplotlib</a:t>
            </a:r>
          </a:p>
          <a:p>
            <a:r>
              <a:t>Talimatlar:</a:t>
            </a:r>
          </a:p>
          <a:p>
            <a:r>
              <a:t>1. Gerekli kütüphaneleri yükleyin:</a:t>
            </a:r>
          </a:p>
          <a:p>
            <a:r>
              <a:t>!pip install -r requirements.txt</a:t>
            </a:r>
          </a:p>
          <a:p>
            <a:r>
              <a:t>2. Jupyter Notebook'u açın:</a:t>
            </a:r>
          </a:p>
          <a:p>
            <a:r>
              <a:t>jupyter notebook</a:t>
            </a:r>
          </a:p>
          <a:p>
            <a:r>
              <a:t>3. Muhammed_Keskin_fashion_mnist_Aygaz_Yapay_Zekaya_Giriş.ipynb dosyasını açın ve hücreleri sırasıyla çalıştırın.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 proje, Fashion MNIST veri setini kullanarak derin öğrenme modelleriyle görüntü sınıflandırma yapmayı amaçlamaktadır. Bu sayede, görüntü işleme ve yapay zeka konularında temel bilgilerin pekiştirilmesi hedeflenmiştir.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Materyal ve Metot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 Seti: Fashion MNIST</a:t>
            </a:r>
          </a:p>
          <a:p>
            <a:r>
              <a:t>Açıklama: 28x28 piksel boyutlarında 70,000 gri tonlamalı görüntü içerir.</a:t>
            </a:r>
          </a:p>
          <a:p>
            <a:r>
              <a:t>Kategoriler: T-shirt/top, Pantolon, Kazak, Elbise, Ceket, Sandalet, Gömlek, Spor Ayakkabı, Çanta, Bot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 Seti Hakkında Bilgi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Fashion MNIST: 28x28 </a:t>
            </a:r>
            <a:r>
              <a:rPr dirty="0" err="1"/>
              <a:t>boyutlarında</a:t>
            </a:r>
            <a:r>
              <a:rPr dirty="0"/>
              <a:t> 70,000 </a:t>
            </a:r>
            <a:r>
              <a:rPr dirty="0" err="1"/>
              <a:t>gri</a:t>
            </a:r>
            <a:r>
              <a:rPr dirty="0"/>
              <a:t> </a:t>
            </a:r>
            <a:r>
              <a:rPr dirty="0" err="1"/>
              <a:t>tonlamalı</a:t>
            </a:r>
            <a:r>
              <a:rPr dirty="0"/>
              <a:t> </a:t>
            </a:r>
            <a:r>
              <a:rPr dirty="0" err="1"/>
              <a:t>görüntü</a:t>
            </a:r>
            <a:r>
              <a:rPr dirty="0"/>
              <a:t>.</a:t>
            </a:r>
          </a:p>
          <a:p>
            <a:r>
              <a:rPr dirty="0" err="1"/>
              <a:t>Kategoriler</a:t>
            </a:r>
            <a:r>
              <a:rPr dirty="0"/>
              <a:t>: 10 (T-shirt, </a:t>
            </a:r>
            <a:r>
              <a:rPr dirty="0" err="1"/>
              <a:t>Pantolon</a:t>
            </a:r>
            <a:r>
              <a:rPr dirty="0"/>
              <a:t>, Kazak, </a:t>
            </a:r>
            <a:r>
              <a:rPr dirty="0" err="1"/>
              <a:t>Elbise</a:t>
            </a:r>
            <a:r>
              <a:rPr dirty="0"/>
              <a:t>, </a:t>
            </a:r>
            <a:r>
              <a:rPr dirty="0" err="1"/>
              <a:t>Ceket</a:t>
            </a:r>
            <a:r>
              <a:rPr dirty="0"/>
              <a:t>, </a:t>
            </a:r>
            <a:r>
              <a:rPr dirty="0" err="1"/>
              <a:t>Sandalet</a:t>
            </a:r>
            <a:r>
              <a:rPr dirty="0"/>
              <a:t>, </a:t>
            </a:r>
            <a:r>
              <a:rPr dirty="0" err="1"/>
              <a:t>Gömlek</a:t>
            </a:r>
            <a:r>
              <a:rPr dirty="0"/>
              <a:t>, </a:t>
            </a:r>
            <a:r>
              <a:rPr dirty="0" err="1"/>
              <a:t>Spor</a:t>
            </a:r>
            <a:r>
              <a:rPr dirty="0"/>
              <a:t> </a:t>
            </a:r>
            <a:r>
              <a:rPr dirty="0" err="1"/>
              <a:t>Ayakkabı</a:t>
            </a:r>
            <a:r>
              <a:rPr dirty="0"/>
              <a:t>, </a:t>
            </a:r>
            <a:r>
              <a:rPr dirty="0" err="1"/>
              <a:t>Çanta</a:t>
            </a:r>
            <a:r>
              <a:rPr dirty="0"/>
              <a:t>, Bot)</a:t>
            </a:r>
          </a:p>
          <a:p>
            <a:r>
              <a:rPr dirty="0"/>
              <a:t>Her </a:t>
            </a:r>
            <a:r>
              <a:rPr dirty="0" err="1"/>
              <a:t>kategori</a:t>
            </a:r>
            <a:r>
              <a:rPr dirty="0"/>
              <a:t> </a:t>
            </a:r>
            <a:r>
              <a:rPr dirty="0" err="1"/>
              <a:t>için</a:t>
            </a:r>
            <a:r>
              <a:rPr dirty="0"/>
              <a:t> 7,000 </a:t>
            </a:r>
            <a:r>
              <a:rPr dirty="0" err="1"/>
              <a:t>görüntü</a:t>
            </a:r>
            <a:r>
              <a:rPr dirty="0"/>
              <a:t> </a:t>
            </a:r>
            <a:r>
              <a:rPr dirty="0" err="1"/>
              <a:t>bulunmaktadır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Deneyde Kullanılan Modeller/Mimariler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Kullanılan Modeller:</a:t>
            </a:r>
          </a:p>
          <a:p>
            <a:r>
              <a:t>- Konvolüsyonel Sinir Ağları (CNN)</a:t>
            </a:r>
          </a:p>
          <a:p>
            <a:r>
              <a:t>- Daha karmaşık modellerin (örneğin, ResNet ve Inception) kullanılma potansiyeli.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Deney Sonuçları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Doğruluk:</a:t>
            </a:r>
          </a:p>
          <a:p>
            <a:r>
              <a:t>Eğitim setinde: 0.8554</a:t>
            </a:r>
          </a:p>
          <a:p>
            <a:r>
              <a:t>Test setinde: 0.7892</a:t>
            </a:r>
          </a:p>
          <a:p>
            <a:r>
              <a:t>F1 Skoru:</a:t>
            </a:r>
          </a:p>
          <a:p>
            <a:r>
              <a:t>Eğitim setinde: 0.8546</a:t>
            </a:r>
          </a:p>
          <a:p>
            <a:r>
              <a:t>Test setinde: 0.7899</a:t>
            </a:r>
          </a:p>
          <a:p>
            <a:r>
              <a:t>Geri Çağırma:</a:t>
            </a:r>
          </a:p>
          <a:p>
            <a:r>
              <a:t>Eğitim setinde: 0.8554</a:t>
            </a:r>
          </a:p>
          <a:p>
            <a:r>
              <a:t>Test setinde: 0.7892</a:t>
            </a:r>
          </a:p>
          <a:p>
            <a:r>
              <a:t>Kesinlik:</a:t>
            </a:r>
          </a:p>
          <a:p>
            <a:r>
              <a:t>Eğitim setinde: 0.8578</a:t>
            </a:r>
          </a:p>
          <a:p>
            <a:r>
              <a:t>Test setinde: 0.7999</a:t>
            </a:r>
          </a:p>
          <a:p>
            <a:r>
              <a:t>Karmaşıklık Matrisi: Sınıflandırmalardaki doğruluk ve hataları gösterir.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Tartışma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Sonuçların analizi:</a:t>
            </a:r>
          </a:p>
          <a:p>
            <a:r>
              <a:t>- Model, eğitim verilerinde iyi performans gösterdi ancak test verilerinde performans düştü, bu da aşırı öğrenme olasılığını gösterir.</a:t>
            </a:r>
          </a:p>
          <a:p>
            <a:r>
              <a:t>- Güçlü yönler: Eğitim verilerinde yüksek kesinlik ve geri çağırma.</a:t>
            </a:r>
          </a:p>
          <a:p>
            <a:r>
              <a:t>- Zayıf yönler: Test verilerinde performans düşüşü.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Gelecekteki Geliştirme Önerileri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Model İyileştirme:</a:t>
            </a:r>
          </a:p>
          <a:p>
            <a:r>
              <a:t>- Daha karmaşık modeller (örneğin, ResNet, Inception) kullanarak doğruluğun artırılması.</a:t>
            </a:r>
          </a:p>
          <a:p>
            <a:r>
              <a:t>- Veri artırma teknikleri kullanarak eğitim veri setinin genişletilmesi.</a:t>
            </a:r>
          </a:p>
          <a:p>
            <a:r>
              <a:t>- Düzenlileştirme teknikleri kullanarak modelin aşırı öğrenmesinin önlenmesi.</a:t>
            </a:r>
          </a:p>
          <a:p>
            <a:r>
              <a:t>Veri Ön İşleme İyileştirmeleri:</a:t>
            </a:r>
          </a:p>
          <a:p>
            <a:r>
              <a:t>- Verilerin daha iyi normalize edilmesi.</a:t>
            </a:r>
          </a:p>
          <a:p>
            <a:r>
              <a:t>- Verideki gürültünün azaltılması.</a:t>
            </a:r>
          </a:p>
          <a:p>
            <a:r>
              <a:t>Hiperparametre Optimizasyonu:</a:t>
            </a:r>
          </a:p>
          <a:p>
            <a:r>
              <a:t>- Grid Search veya Random Search yöntemleriyle en iyi hiperparametrelerin bulunması.</a:t>
            </a:r>
          </a:p>
          <a:p>
            <a:r>
              <a:t>- Bayesian Optimization gibi sofistike yöntemler kullanarak hiperparametre aramasının yapılması.</a:t>
            </a:r>
          </a:p>
          <a:p>
            <a:r>
              <a:t>Daha Fazla Veri Toplama:</a:t>
            </a:r>
          </a:p>
          <a:p>
            <a:r>
              <a:t>- Ek veri setlerinin kullanılması.</a:t>
            </a:r>
          </a:p>
          <a:p>
            <a:r>
              <a:t>- Farklı kaynaklardan veri toplanarak veri çeşitliliğinin artırılması.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 sırasında kullanılan kaynaklar.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TM03457485[[fn=Ağ Gözü]]</Template>
  <TotalTime>2</TotalTime>
  <Words>436</Words>
  <Application>Microsoft Office PowerPoint</Application>
  <PresentationFormat>Ekran Gösterisi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Ağ Gözü</vt:lpstr>
      <vt:lpstr>Fashion MNIST Görüntü Sınıflandırma Projesi</vt:lpstr>
      <vt:lpstr>Giriş</vt:lpstr>
      <vt:lpstr>Materyal ve Metot</vt:lpstr>
      <vt:lpstr>Veri Seti Hakkında Bilgi</vt:lpstr>
      <vt:lpstr>Deneyde Kullanılan Modeller/Mimariler</vt:lpstr>
      <vt:lpstr>Deney Sonuçları</vt:lpstr>
      <vt:lpstr>Tartışma</vt:lpstr>
      <vt:lpstr>Gelecekteki Geliştirme Önerileri</vt:lpstr>
      <vt:lpstr>Referanslar</vt:lpstr>
      <vt:lpstr>Nasıl Çalıştırılır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Hayali</dc:creator>
  <cp:keywords/>
  <dc:description>generated using python-pptx</dc:description>
  <cp:lastModifiedBy>Muhammed KESKİN</cp:lastModifiedBy>
  <cp:revision>3</cp:revision>
  <dcterms:created xsi:type="dcterms:W3CDTF">2013-01-27T09:14:16Z</dcterms:created>
  <dcterms:modified xsi:type="dcterms:W3CDTF">2024-06-22T19:07:52Z</dcterms:modified>
  <cp:category/>
</cp:coreProperties>
</file>