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27"/>
  </p:notesMasterIdLst>
  <p:sldIdLst>
    <p:sldId id="257" r:id="rId5"/>
    <p:sldId id="263" r:id="rId6"/>
    <p:sldId id="451" r:id="rId7"/>
    <p:sldId id="478" r:id="rId8"/>
    <p:sldId id="479" r:id="rId9"/>
    <p:sldId id="480" r:id="rId10"/>
    <p:sldId id="482" r:id="rId11"/>
    <p:sldId id="483" r:id="rId12"/>
    <p:sldId id="450" r:id="rId13"/>
    <p:sldId id="485" r:id="rId14"/>
    <p:sldId id="484" r:id="rId15"/>
    <p:sldId id="486" r:id="rId16"/>
    <p:sldId id="487" r:id="rId17"/>
    <p:sldId id="488" r:id="rId18"/>
    <p:sldId id="490" r:id="rId19"/>
    <p:sldId id="489" r:id="rId20"/>
    <p:sldId id="452" r:id="rId21"/>
    <p:sldId id="492" r:id="rId22"/>
    <p:sldId id="491" r:id="rId23"/>
    <p:sldId id="441" r:id="rId24"/>
    <p:sldId id="280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teveluscher/status/741089564329054208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oka-techblog/simplify-your-javascript-use-map-reduce-and-filter-bd02c593cc2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codecamp.org/news/javascript-map-reduce-and-filter-explained-with-examples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ry-catch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scripttutorial.net/javascript-try-catch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ry-catch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scripttutorial.net/javascript-try-catch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17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https://twitter.com/steveluscher/status/741089564329054208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2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8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56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https://medium.com/poka-techblog/simplify-your-javascript-use-map-reduce-and-filter-bd02c593cc2d</a:t>
            </a:r>
            <a:endParaRPr lang="en-US"/>
          </a:p>
          <a:p>
            <a:r>
              <a:rPr lang="en-US">
                <a:hlinkClick r:id="rId4"/>
              </a:rPr>
              <a:t>https://www.freecodecamp.org/news/javascript-map-reduce-and-filter-explained-with-examples/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4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https://javascript.info/try-catch</a:t>
            </a:r>
            <a:endParaRPr lang="en-US"/>
          </a:p>
          <a:p>
            <a:r>
              <a:rPr lang="en-US">
                <a:hlinkClick r:id="rId4"/>
              </a:rPr>
              <a:t>https://www.javascripttutorial.net/javascript-try-catch/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6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https://javascript.info/try-catch</a:t>
            </a:r>
            <a:endParaRPr lang="en-US"/>
          </a:p>
          <a:p>
            <a:r>
              <a:rPr lang="en-US">
                <a:hlinkClick r:id="rId4"/>
              </a:rPr>
              <a:t>https://www.javascripttutorial.net/javascript-try-catch/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9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teveluscher/status/74108956432905420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ry-cat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scripttutorial.net/es6/javascript-arrow-functi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poka-techblog/simplify-your-javascript-use-map-reduce-and-filter-bd02c593cc2d" TargetMode="External"/><Relationship Id="rId4" Type="http://schemas.openxmlformats.org/officeDocument/2006/relationships/hyperlink" Target="https://www.javascripttutorial.net/javascript-try-catc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JavaScript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u="sng"/>
              <a:t>Disadvantages of loops: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There a lots ways to make a mistake when writing loops. Many of which are hard to spot.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The slowest parts of our application often involve loops.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We often do unecessary work when processing arrays with loops.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Most operations/algorithms can be implemented from a very small set of reusable tools.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u="sng"/>
              <a:t>The filter(), map(), and reduce() methods: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Encapsulate this common logic.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Eliminate common errors, and put the focus on the important bits.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Are implemented with iterators to improve efficiency. (Often better than a series of for loops.)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Make it easy to chain and combine operations.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/>
              <a:t>Leads to shorter and simpler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1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093745-983C-4B84-9DA6-BD2B992CC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037" y="1313223"/>
            <a:ext cx="5476875" cy="3895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C5CDC-B8CB-43A5-9F5E-1D504C22EC2A}"/>
              </a:ext>
            </a:extLst>
          </p:cNvPr>
          <p:cNvSpPr txBox="1"/>
          <p:nvPr/>
        </p:nvSpPr>
        <p:spPr>
          <a:xfrm>
            <a:off x="-1525" y="5452717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hlinkClick r:id="rId4"/>
              </a:rPr>
              <a:t>https://twitter.com/steveluscher/status/741089564329054208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2311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map()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map() </a:t>
            </a:r>
            <a:r>
              <a:rPr lang="en-US" sz="1600"/>
              <a:t>method is used to create a new array from an existing one, by applying a transformation function to each element of the array.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weights = pets.map(pet =&gt; pet.weight);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[8, 15, 0.09]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0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filter()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filter() </a:t>
            </a:r>
            <a:r>
              <a:rPr lang="en-US" sz="1600"/>
              <a:t>method evaluates a boolean expression (predicate) for each element.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If that expression is thruthy, then it puts the item into the output array.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Otherwise, it does not put it into the output array.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lightweightPets = pets.filter(pet =&gt; pet.weight &lt; 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[ {name:'bird', weight:0.09} ]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5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reduce()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The </a:t>
            </a:r>
            <a:r>
              <a:rPr lang="en-US" sz="1600" b="1"/>
              <a:t>reduce() </a:t>
            </a:r>
            <a:r>
              <a:rPr lang="en-US" sz="1600"/>
              <a:t>method reduces an array down to a single value.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/>
              <a:t>To calculate the output value, it runs a reducer function on each element sequently.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>
                <a:highlight>
                  <a:srgbClr val="FCF7F1"/>
                </a:highlight>
              </a:rPr>
              <a:t>It also needs an initial value.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sum = pets.reduce((result, pet) =&gt; result + pet.weight,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0</a:t>
            </a:r>
            <a:r>
              <a:rPr lang="en-US" sz="16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product = pets.reduce((result, pet) =&gt; result * pet.weight,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1</a:t>
            </a:r>
            <a:r>
              <a:rPr lang="en-US" sz="16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sum = 23.09, product = 10.8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2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reduce() continued.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pets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{name:'cat', weight:8},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{name:'dog', weight:15},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{name:'bird', weight:0.09}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heaviestPet = pets.reduce((result, pet)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if (result.weight &amp;&amp; result.weight &gt; pet.weight)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return 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return pet;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}, {});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{name:'dog', weight:15}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8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More 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firstLetters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pets.map(pet =&gt; pet.name[0])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.reduce((result, letter) =&gt; result + letter, '');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firstLetters = 'cdb'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totalBirdWeight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pets.filter(pet =&gt; pet.name == 'bird')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.map(pet =&gt; pet.weight)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  .reduce((result, weight) =&gt; result + weight,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// totalBirdWeight = 0.09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7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Error Handling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handling errors with try..catch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1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976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/>
              <a:t>"No matter how greate we are at programming, sometimes our scripts have errors. They may occur because of our mistakes, an unexpected user input, an erroneous server response, [or] for a thousand other reasons. [Many of which are beyond our control.]"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/>
              <a:t>Usually, a script stops immediately (or dies) when an error is encountered, printing it to the console.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/>
              <a:t>Instead of dying, we may want our application to do something more reasonable.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>
                <a:latin typeface="Consolas" panose="020B0609020204030204" pitchFamily="49" charset="0"/>
              </a:rPr>
              <a:t>try..catch </a:t>
            </a:r>
            <a:r>
              <a:rPr lang="en-US" sz="1600"/>
              <a:t>allows us to do this.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code...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error handling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linkClick r:id="rId3"/>
              </a:rPr>
              <a:t>https://javascript.info/try-catch</a:t>
            </a:r>
            <a:endParaRPr lang="en-US" sz="16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8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try..catch 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doThingThatMightFail();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// handle the error / display it to the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console.error(err);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 finally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// do something regardless of whether it failed or not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Understand the differences between the function syntax and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Write functions with the function syntax or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filter(), map(), and reduce() to implement efficient data processing.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try-catch to handle errors.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Understand the differences between the function syntax and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Write functions with the function syntax or arrow syntax.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filter(), map(), and reduce() to implement efficient data processing.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try-catch to handle errors.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solidFill>
                  <a:srgbClr val="00B0F0"/>
                </a:solidFill>
                <a:hlinkClick r:id="rId3"/>
              </a:rPr>
              <a:t>JavaScript Tutorial: Arrow Functions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4"/>
              </a:rPr>
              <a:t>JavaScript Tutorial: try…catch statement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5"/>
              </a:rPr>
              <a:t>Medium: Simplify your JavaAcript with map(), reduce(), and filter()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Functions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named, anonymous, lambda syntax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7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What is a function?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function computeSum(x,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have a </a:t>
            </a:r>
            <a:r>
              <a:rPr lang="en-US" sz="1600" b="1"/>
              <a:t>parameter list</a:t>
            </a:r>
            <a:r>
              <a:rPr lang="en-US" sz="1600"/>
              <a:t> and </a:t>
            </a:r>
            <a:r>
              <a:rPr lang="en-US" sz="1600" b="1"/>
              <a:t>body.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does not support </a:t>
            </a:r>
            <a:r>
              <a:rPr lang="en-US" sz="1600" b="1"/>
              <a:t>overloading.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can have </a:t>
            </a:r>
            <a:r>
              <a:rPr lang="en-US" sz="1600" b="1"/>
              <a:t>zero or more parameters.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All parameters are </a:t>
            </a:r>
            <a:r>
              <a:rPr lang="en-US" sz="1600" b="1"/>
              <a:t>optional</a:t>
            </a:r>
            <a:r>
              <a:rPr lang="en-US" sz="1600"/>
              <a:t> when calling a function.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 function's body is composed of a sequence of statements.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may or may not </a:t>
            </a:r>
            <a:r>
              <a:rPr lang="en-US" sz="1600" b="1"/>
              <a:t>return</a:t>
            </a:r>
            <a:r>
              <a:rPr lang="en-US" sz="1600"/>
              <a:t> a value.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JavaScript functions do not declare the expected </a:t>
            </a:r>
            <a:r>
              <a:rPr lang="en-US" sz="1600" b="1"/>
              <a:t>datatypes</a:t>
            </a:r>
            <a:r>
              <a:rPr lang="en-US" sz="1600"/>
              <a:t> of their parameters or return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5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Functions are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/>
              <a:t>Functions are first-class objects in JavaScript.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This means that: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Functions can be assigned to </a:t>
            </a:r>
            <a:r>
              <a:rPr lang="en-US" sz="1600" b="1"/>
              <a:t>variables.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They can be passed as </a:t>
            </a:r>
            <a:r>
              <a:rPr lang="en-US" sz="1600" b="1"/>
              <a:t>parameters</a:t>
            </a:r>
            <a:r>
              <a:rPr lang="en-US" sz="1600"/>
              <a:t> to other functions.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They can have </a:t>
            </a:r>
            <a:r>
              <a:rPr lang="en-US" sz="1600" b="1"/>
              <a:t>properties.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And they can even have </a:t>
            </a:r>
            <a:r>
              <a:rPr lang="en-US" sz="1600" b="1"/>
              <a:t>methods.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What distinguishes them from other objects is they can be </a:t>
            </a:r>
            <a:r>
              <a:rPr lang="en-US" sz="1600" b="1"/>
              <a:t>called.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Declaring a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function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computeSum</a:t>
            </a:r>
            <a:r>
              <a:rPr lang="en-US" sz="1600">
                <a:latin typeface="Consolas" panose="020B0609020204030204" pitchFamily="49" charset="0"/>
              </a:rPr>
              <a:t>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is shorthand for…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var computeSum</a:t>
            </a:r>
            <a:r>
              <a:rPr lang="en-US" sz="1600">
                <a:latin typeface="Consolas" panose="020B0609020204030204" pitchFamily="49" charset="0"/>
              </a:rPr>
              <a:t> = function 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however, we typically want to declare functions with const, to prevent mistakes…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const computeSum</a:t>
            </a:r>
            <a:r>
              <a:rPr lang="en-US" sz="1600">
                <a:latin typeface="Consolas" panose="020B0609020204030204" pitchFamily="49" charset="0"/>
              </a:rPr>
              <a:t> = function (x,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6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Arrow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also declare functions using the arrow function syntax…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computeSum = (x, y)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=&gt;</a:t>
            </a:r>
            <a:r>
              <a:rPr lang="en-US" sz="16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return x +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or...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computeSum = (x, y)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=&gt; x + y;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9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Arrow Functions don't bind "this"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which means that this works…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$('#myButton').click(function (evt)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this</a:t>
            </a:r>
            <a:r>
              <a:rPr lang="en-US" sz="1600">
                <a:latin typeface="Consolas" panose="020B0609020204030204" pitchFamily="49" charset="0"/>
              </a:rPr>
              <a:t>).hide();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but this does not...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$('#myButton').click((evt) =&gt;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this</a:t>
            </a:r>
            <a:r>
              <a:rPr lang="en-US" sz="1600">
                <a:latin typeface="Consolas" panose="020B0609020204030204" pitchFamily="49" charset="0"/>
              </a:rPr>
              <a:t>).hide());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however, the event object includes a reference to the triggering element…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$('#myButton').click((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evt</a:t>
            </a:r>
            <a:r>
              <a:rPr lang="en-US" sz="1600">
                <a:latin typeface="Consolas" panose="020B0609020204030204" pitchFamily="49" charset="0"/>
              </a:rPr>
              <a:t>) =&gt; $(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evt.target</a:t>
            </a:r>
            <a:r>
              <a:rPr lang="en-US" sz="1600">
                <a:latin typeface="Consolas" panose="020B0609020204030204" pitchFamily="49" charset="0"/>
              </a:rPr>
              <a:t>).hide());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2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filter-map-reduce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data processing without loops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90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office/2006/metadata/properties"/>
    <ds:schemaRef ds:uri="16c05727-aa75-4e4a-9b5f-8a80a1165891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1486</Words>
  <Application>Microsoft Office PowerPoint</Application>
  <PresentationFormat>Widescreen</PresentationFormat>
  <Paragraphs>248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Garamond</vt:lpstr>
      <vt:lpstr>SavonVTI</vt:lpstr>
      <vt:lpstr>JavaScript</vt:lpstr>
      <vt:lpstr>Objectives</vt:lpstr>
      <vt:lpstr>Functions</vt:lpstr>
      <vt:lpstr>What is a function?</vt:lpstr>
      <vt:lpstr>Functions are objects</vt:lpstr>
      <vt:lpstr>Declaring a function</vt:lpstr>
      <vt:lpstr>Arrow Functions</vt:lpstr>
      <vt:lpstr>Arrow Functions don't bind "this"</vt:lpstr>
      <vt:lpstr>filter-map-reduce</vt:lpstr>
      <vt:lpstr>Why?</vt:lpstr>
      <vt:lpstr>PowerPoint Presentation</vt:lpstr>
      <vt:lpstr>map()</vt:lpstr>
      <vt:lpstr>filter()</vt:lpstr>
      <vt:lpstr>reduce()</vt:lpstr>
      <vt:lpstr>reduce() continued.</vt:lpstr>
      <vt:lpstr>More Examples</vt:lpstr>
      <vt:lpstr>Error Handling</vt:lpstr>
      <vt:lpstr>Error Handling</vt:lpstr>
      <vt:lpstr>try..catch syntax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2020-08-21T17:09:43Z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