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63" r:id="rId6"/>
    <p:sldId id="451" r:id="rId7"/>
    <p:sldId id="478" r:id="rId8"/>
    <p:sldId id="479" r:id="rId9"/>
    <p:sldId id="480" r:id="rId10"/>
    <p:sldId id="482" r:id="rId11"/>
    <p:sldId id="483" r:id="rId12"/>
    <p:sldId id="450" r:id="rId13"/>
    <p:sldId id="485" r:id="rId14"/>
    <p:sldId id="484" r:id="rId15"/>
    <p:sldId id="486" r:id="rId16"/>
    <p:sldId id="487" r:id="rId17"/>
    <p:sldId id="488" r:id="rId18"/>
    <p:sldId id="490" r:id="rId19"/>
    <p:sldId id="489" r:id="rId20"/>
    <p:sldId id="452" r:id="rId21"/>
    <p:sldId id="492" r:id="rId22"/>
    <p:sldId id="491" r:id="rId23"/>
    <p:sldId id="441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AED"/>
    <a:srgbClr val="FCF7F1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es6/javascript-arrow-func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poka-techblog/simplify-your-javascript-use-map-reduce-and-filter-bd02c593cc2d" TargetMode="External"/><Relationship Id="rId4" Type="http://schemas.openxmlformats.org/officeDocument/2006/relationships/hyperlink" Target="https://www.javascripttutorial.net/javascript-try-cat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JavaScript 2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Arrow Functions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try…catch statement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Medium: Simplify your JavaScript with map(), reduce(), and filter()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1487</Words>
  <Application>Microsoft Office PowerPoint</Application>
  <PresentationFormat>Widescreen</PresentationFormat>
  <Paragraphs>248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Garamond</vt:lpstr>
      <vt:lpstr>SavonVTI</vt:lpstr>
      <vt:lpstr>JavaScript 2</vt:lpstr>
      <vt:lpstr>Objectives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2020-08-21T20:18:21Z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