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html.as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#Content_section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https://developer.mozilla.org/en-US/docs/Web/HTML/Element/meta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4642"/>
          </a:xfrm>
        </p:spPr>
        <p:txBody>
          <a:bodyPr/>
          <a:lstStyle>
            <a:lvl1pPr>
              <a:defRPr u="sng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236"/>
            <a:ext cx="10058400" cy="41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798" y="5893724"/>
            <a:ext cx="10058400" cy="507076"/>
          </a:xfrm>
        </p:spPr>
        <p:txBody>
          <a:bodyPr/>
          <a:lstStyle>
            <a:lvl1pPr algn="l">
              <a:defRPr sz="1400" b="0"/>
            </a:lvl1pPr>
          </a:lstStyle>
          <a:p>
            <a:r>
              <a:rPr lang="en-US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5893724"/>
            <a:ext cx="694944" cy="507076"/>
          </a:xfrm>
        </p:spPr>
        <p:txBody>
          <a:bodyPr/>
          <a:lstStyle>
            <a:lvl1pPr>
              <a:defRPr sz="1400" b="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21118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14194"/>
            <a:ext cx="10058400" cy="37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799" y="5885411"/>
            <a:ext cx="10058400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Source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5885411"/>
            <a:ext cx="694944" cy="515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aside" TargetMode="External"/><Relationship Id="rId3" Type="http://schemas.openxmlformats.org/officeDocument/2006/relationships/hyperlink" Target="https://developer.mozilla.org/en-US/docs/Web/HTML/Element/header" TargetMode="External"/><Relationship Id="rId7" Type="http://schemas.openxmlformats.org/officeDocument/2006/relationships/hyperlink" Target="https://developer.mozilla.org/en-US/docs/Web/HTML/Element/arti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/section" TargetMode="External"/><Relationship Id="rId5" Type="http://schemas.openxmlformats.org/officeDocument/2006/relationships/hyperlink" Target="https://developer.mozilla.org/en-US/docs/Web/HTML/Element/main" TargetMode="External"/><Relationship Id="rId10" Type="http://schemas.openxmlformats.org/officeDocument/2006/relationships/hyperlink" Target="https://developer.mozilla.org/en-US/docs/Web/HTML/Element#Content_sectioning" TargetMode="External"/><Relationship Id="rId4" Type="http://schemas.openxmlformats.org/officeDocument/2006/relationships/hyperlink" Target="https://developer.mozilla.org/en-US/docs/Web/HTML/Element/nav" TargetMode="External"/><Relationship Id="rId9" Type="http://schemas.openxmlformats.org/officeDocument/2006/relationships/hyperlink" Target="https://developer.mozilla.org/en-US/docs/Web/HTML/Element/foo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HTML/Element/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/HTML/Element#Content_sectioning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Tags/tag_htm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FAFE-CA6B-49AD-B119-700476C1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3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8DD3-3944-49A1-8C26-3E94080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446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B72B3-D782-4EC2-AE43-C7D55B2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310-10D1-4C80-8CCC-6183829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B3FF-1AB8-48E5-9794-85EC55ED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b="1" dirty="0">
                <a:cs typeface="Arial" panose="020B0604020202020204" pitchFamily="34" charset="0"/>
                <a:hlinkClick r:id="rId3"/>
              </a:rPr>
              <a:t>block-level element</a:t>
            </a:r>
            <a:r>
              <a:rPr lang="en-US" sz="2400" dirty="0">
                <a:cs typeface="Arial" panose="020B0604020202020204" pitchFamily="34" charset="0"/>
              </a:rPr>
              <a:t>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13A0-E919-4AE6-BFCA-82731BC4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b="1" dirty="0">
                <a:cs typeface="Arial" panose="020B0604020202020204" pitchFamily="34" charset="0"/>
                <a:hlinkClick r:id="rId3"/>
              </a:rPr>
              <a:t>Inline elements</a:t>
            </a:r>
            <a:r>
              <a:rPr lang="en-US" sz="2400" dirty="0">
                <a:cs typeface="Arial" panose="020B0604020202020204" pitchFamily="34" charset="0"/>
              </a:rPr>
              <a:t>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0613-0A4B-4767-8042-9B1D8D5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03BA-6C5E-4DB1-BC69-FD327B9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4252-4507-4369-8E73-1B3F3A91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923FA-8A04-48B6-9AF3-A4E50A1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B131-6D6A-4677-A9B5-9E13933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0164-084F-41D8-9C3E-D2311B1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555FE-A71F-4E37-B392-16CD80F0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Glossary: HTML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Getting started with the Web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Structuring the web with HTML</a:t>
            </a: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Use HTML to solve common problems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MDN Docs: HTML5 Elements for Content Sectioning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0782-A6AA-4E52-9E7C-808E4028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&lt;!DOCTYPE </a:t>
            </a:r>
            <a:r>
              <a:rPr lang="en-US" sz="20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&lt;html lang="en"&gt;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&lt;!--  Content  --&gt;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>
                <a:latin typeface="Consolas" panose="020B0609020204030204" pitchFamily="49" charset="0"/>
              </a:rPr>
              <a:t>html&gt;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</a:t>
            </a:r>
            <a:r>
              <a:rPr lang="en-US" sz="2400">
                <a:cs typeface="Arial" panose="020B0604020202020204" pitchFamily="34" charset="0"/>
              </a:rPr>
              <a:t>into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so-called </a:t>
            </a:r>
            <a:r>
              <a:rPr lang="en-US" sz="2400" dirty="0">
                <a:cs typeface="Arial" panose="020B0604020202020204" pitchFamily="34" charset="0"/>
              </a:rPr>
              <a:t>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9764A-F812-48BA-913B-1F91212A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5FFA-99D4-4543-848C-D7903AD1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12372-FF35-45AD-AAE7-E3373185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3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E233-EBDC-4B47-8D0C-92D3FC1D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2028</Words>
  <Application>Microsoft Office PowerPoint</Application>
  <PresentationFormat>Widescreen</PresentationFormat>
  <Paragraphs>243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2020-08-18T22:41:51Z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