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footer" TargetMode="External"/><Relationship Id="rId3" Type="http://schemas.openxmlformats.org/officeDocument/2006/relationships/hyperlink" Target="https://developer.mozilla.org/en-US/docs/Web/HTML/Element/nav" TargetMode="External"/><Relationship Id="rId7" Type="http://schemas.openxmlformats.org/officeDocument/2006/relationships/hyperlink" Target="https://developer.mozilla.org/en-US/docs/Web/HTML/Element/aside" TargetMode="External"/><Relationship Id="rId2" Type="http://schemas.openxmlformats.org/officeDocument/2006/relationships/hyperlink" Target="https://developer.mozilla.org/en-US/docs/Web/HTML/Element/h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article" TargetMode="External"/><Relationship Id="rId5" Type="http://schemas.openxmlformats.org/officeDocument/2006/relationships/hyperlink" Target="https://developer.mozilla.org/en-US/docs/Web/HTML/Element/section" TargetMode="External"/><Relationship Id="rId4" Type="http://schemas.openxmlformats.org/officeDocument/2006/relationships/hyperlink" Target="https://developer.mozilla.org/en-US/docs/Web/HTML/Element/main" TargetMode="External"/><Relationship Id="rId9" Type="http://schemas.openxmlformats.org/officeDocument/2006/relationships/hyperlink" Target="https://developer.mozilla.org/en-US/docs/Web/HTML/Element#Content_section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p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ing_Elem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u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HTML/Howto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Docty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hyperlink" Target="https://developer.mozilla.org/en-US/docs/Web/HTML/Element/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me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2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23018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6581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dirty="0">
                <a:cs typeface="Arial" panose="020B0604020202020204" pitchFamily="34" charset="0"/>
              </a:rPr>
              <a:t>block-level element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dirty="0">
                <a:cs typeface="Arial" panose="020B0604020202020204" pitchFamily="34" charset="0"/>
              </a:rPr>
              <a:t>Inline elements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https://developer.mozilla.org/en-US/docs/Glossary/HTML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hlinkClick r:id="rId5"/>
              </a:rPr>
              <a:t>https://developer.mozilla.org/en-US/docs/Learn/HTML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hlinkClick r:id="rId6"/>
              </a:rPr>
              <a:t>https://developer.mozilla.org/en-US/docs/Learn/HTML/Howto</a:t>
            </a:r>
            <a:endParaRPr lang="en-US" sz="1800"/>
          </a:p>
          <a:p>
            <a:r>
              <a:rPr lang="en-US" sz="1800">
                <a:hlinkClick r:id="rId4"/>
              </a:rPr>
              <a:t>https://developer.mozilla.org/en-US/docs/Learn/Getting_started_with_the_web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1CCB-9461-4D06-BBC7-AD4BBA386D8A}"/>
              </a:ext>
            </a:extLst>
          </p:cNvPr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&lt;!DOCTYPE </a:t>
            </a:r>
            <a:r>
              <a:rPr lang="en-US" sz="18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&lt;html lang="en"&gt;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&lt;!--  Content  --&gt;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>
                <a:latin typeface="Consolas" panose="020B0609020204030204" pitchFamily="49" charset="0"/>
              </a:rPr>
              <a:t>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into so-called 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</a:t>
            </a:r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04715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600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2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2"/>
              </a:rPr>
              <a:t>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2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1726</Words>
  <Application>Microsoft Office PowerPoint</Application>
  <PresentationFormat>Widescreen</PresentationFormat>
  <Paragraphs>222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2020-07-28T23:02:23Z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