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8" r:id="rId22"/>
    <p:sldId id="446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Usablity</a:t>
          </a:r>
        </a:p>
      </dsp:txBody>
      <dsp:txXfrm>
        <a:off x="935289" y="1597"/>
        <a:ext cx="91231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Checkout / Registration</a:t>
          </a:r>
        </a:p>
      </dsp:txBody>
      <dsp:txXfrm>
        <a:off x="935289" y="1013815"/>
        <a:ext cx="91231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Fewer Data Entry Errors</a:t>
          </a:r>
        </a:p>
      </dsp:txBody>
      <dsp:txXfrm>
        <a:off x="935289" y="2026033"/>
        <a:ext cx="91231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10058399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sp:txBody>
      <dsp:txXfrm>
        <a:off x="935289" y="3038251"/>
        <a:ext cx="91231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/form" TargetMode="External"/><Relationship Id="rId5" Type="http://schemas.openxmlformats.org/officeDocument/2006/relationships/hyperlink" Target="https://balsamiq.com/learn/resources/ui-control-guidelines/" TargetMode="External"/><Relationship Id="rId4" Type="http://schemas.openxmlformats.org/officeDocument/2006/relationships/hyperlink" Target="https://www.tutorialspoint.com/html/html_forms.htm" TargetMode="External"/><Relationship Id="rId9" Type="http://schemas.openxmlformats.org/officeDocument/2006/relationships/hyperlink" Target="https://developer.mozilla.org/en-US/docs/Web/HTML/Attributes/autocomple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autofocus</a:t>
            </a:r>
            <a:r>
              <a:rPr lang="en-US" sz="1800">
                <a:cs typeface="Arial" panose="020B0604020202020204" pitchFamily="34" charset="0"/>
              </a:rPr>
              <a:t>	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9" y="439589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password</a:t>
            </a:r>
            <a:r>
              <a:rPr lang="en-US"/>
              <a:t>		A single-line text field whose value is obscured.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number</a:t>
            </a:r>
            <a:r>
              <a:rPr lang="en-US"/>
              <a:t>		A control for entering a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</a:t>
            </a:r>
            <a:r>
              <a:rPr lang="en-US"/>
              <a:t>		A control for entering a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time</a:t>
            </a:r>
            <a:r>
              <a:rPr lang="en-US"/>
              <a:t>		A control for entering a time value with no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</a:t>
            </a:r>
            <a:r>
              <a:rPr lang="en-US"/>
              <a:t>		A control for entering a date and time based on UTC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datetime-local</a:t>
            </a:r>
            <a:r>
              <a:rPr lang="en-US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7984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419818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152422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69" y="2707755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6331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74612"/>
            <a:ext cx="10761677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</a:t>
            </a:r>
            <a:r>
              <a:rPr lang="en-US" sz="2400" dirty="0">
                <a:cs typeface="Arial" panose="020B0604020202020204" pitchFamily="34" charset="0"/>
              </a:rPr>
              <a:t>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63" y="4572995"/>
            <a:ext cx="2653722" cy="1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u="sng"/>
              <a:t>Example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4673600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1066800" y="592553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3802"/>
            <a:ext cx="10058400" cy="4471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65" y="3053066"/>
            <a:ext cx="4514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07727"/>
              </p:ext>
            </p:extLst>
          </p:nvPr>
        </p:nvGraphicFramePr>
        <p:xfrm>
          <a:off x="1066800" y="1813409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4" y="2179280"/>
            <a:ext cx="10650232" cy="36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720"/>
            <a:ext cx="10058400" cy="43036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800" b="1">
                <a:highlight>
                  <a:srgbClr val="FCF7F1"/>
                </a:highlight>
              </a:rPr>
              <a:t>"new-password"</a:t>
            </a:r>
            <a:r>
              <a:rPr lang="en-US" sz="1800">
                <a:highlight>
                  <a:srgbClr val="FCF7F1"/>
                </a:highlight>
              </a:rPr>
              <a:t> should be used for the </a:t>
            </a:r>
            <a:r>
              <a:rPr lang="en-US" sz="1800" b="1">
                <a:highlight>
                  <a:srgbClr val="FCF7F1"/>
                </a:highlight>
              </a:rPr>
              <a:t>"Enter your new password"</a:t>
            </a:r>
            <a:r>
              <a:rPr lang="en-US" sz="1800">
                <a:highlight>
                  <a:srgbClr val="FCF7F1"/>
                </a:highlight>
              </a:rPr>
              <a:t> and </a:t>
            </a:r>
            <a:r>
              <a:rPr lang="en-US" sz="1800" b="1">
                <a:highlight>
                  <a:srgbClr val="FCF7F1"/>
                </a:highlight>
              </a:rPr>
              <a:t>"Confirm new password"</a:t>
            </a:r>
            <a:r>
              <a:rPr lang="en-US" sz="1800">
                <a:highlight>
                  <a:srgbClr val="FCF7F1"/>
                </a:highlight>
              </a:rPr>
              <a:t> fields.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(Apartment #, Studio #, PO Box)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458511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5851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overview </a:t>
            </a:r>
            <a:r>
              <a:rPr lang="en-US" sz="2400" dirty="0">
                <a:cs typeface="Arial" panose="020B0604020202020204" pitchFamily="34" charset="0"/>
              </a:rPr>
              <a:t>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Web Forms Tutorial For Coding Beginners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Forms Tutorial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Control Guidelines</a:t>
            </a:r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&lt;form&gt;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&lt;input&gt;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&lt;label&gt;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autocomplete attribute</a:t>
            </a:r>
            <a:endParaRPr lang="en-US" sz="180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3525</Words>
  <Application>Microsoft Office PowerPoint</Application>
  <PresentationFormat>Widescreen</PresentationFormat>
  <Paragraphs>440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 cont.</vt:lpstr>
      <vt:lpstr>Types of Single-Line Inputs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2020-08-20T18:52:58Z</dcterms:modified>
</cp:coreProperties>
</file>