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88" r:id="rId7"/>
    <p:sldId id="268" r:id="rId8"/>
    <p:sldId id="291" r:id="rId9"/>
    <p:sldId id="294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29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MongoDB </a:t>
            </a:r>
            <a:br>
              <a:rPr lang="en-US" sz="4400" cap="none">
                <a:solidFill>
                  <a:schemeClr val="tx1"/>
                </a:solidFill>
              </a:rPr>
            </a:br>
            <a:r>
              <a:rPr lang="en-US" sz="4400" cap="none">
                <a:solidFill>
                  <a:schemeClr val="tx1"/>
                </a:solidFill>
              </a:rPr>
              <a:t>&amp; Node.js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50440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 to store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all documents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some documents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one document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MongoDB  &amp; Node.js</vt:lpstr>
      <vt:lpstr>Objectives</vt:lpstr>
      <vt:lpstr>CRUD</vt:lpstr>
      <vt:lpstr>CRUD</vt:lpstr>
      <vt:lpstr>Using config to store the connection string</vt:lpstr>
      <vt:lpstr>Connecting to the database</vt:lpstr>
      <vt:lpstr>Example: Getting all documents in a collection</vt:lpstr>
      <vt:lpstr>Example: Getting some documents from a collection</vt:lpstr>
      <vt:lpstr>Example: Getting one document from a collection</vt:lpstr>
      <vt:lpstr>Example: Inserting Documents</vt:lpstr>
      <vt:lpstr>Example: Updating Documents</vt:lpstr>
      <vt:lpstr>Example: Upsert</vt:lpstr>
      <vt:lpstr>Example: Deleting Documents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2020-07-16T16:05:35Z</dcterms:created>
  <dcterms:modified xsi:type="dcterms:W3CDTF">2020-07-16T17:29:00Z</dcterms:modified>
</cp:coreProperties>
</file>