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300" r:id="rId7"/>
    <p:sldId id="301" r:id="rId8"/>
    <p:sldId id="302" r:id="rId9"/>
    <p:sldId id="291" r:id="rId10"/>
    <p:sldId id="304" r:id="rId11"/>
    <p:sldId id="305" r:id="rId12"/>
    <p:sldId id="306" r:id="rId13"/>
    <p:sldId id="307" r:id="rId14"/>
    <p:sldId id="303" r:id="rId15"/>
    <p:sldId id="294" r:id="rId16"/>
    <p:sldId id="288" r:id="rId17"/>
    <p:sldId id="268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290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2" Type="http://schemas.openxmlformats.org/officeDocument/2006/relationships/hyperlink" Target="https://docs.mongodb.com/drivers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nfi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MongoDB </a:t>
            </a:r>
            <a:br>
              <a:rPr lang="en-US" sz="4400" cap="none">
                <a:solidFill>
                  <a:schemeClr val="tx1"/>
                </a:solidFill>
              </a:rPr>
            </a:br>
            <a:r>
              <a:rPr lang="en-US" sz="4400" cap="none">
                <a:solidFill>
                  <a:schemeClr val="tx1"/>
                </a:solidFill>
              </a:rPr>
              <a:t>&amp; Node.js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production.json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configuration parameters for your production environment.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/>
              <a:t>{}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Using </a:t>
            </a:r>
            <a:r>
              <a:rPr lang="en-US" sz="3200" b="1">
                <a:latin typeface="Consolas" panose="020B0609020204030204" pitchFamily="49" charset="0"/>
              </a:rPr>
              <a:t>config</a:t>
            </a:r>
            <a:r>
              <a:rPr lang="en-US" sz="3200"/>
              <a:t> to retrieve the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3417"/>
            <a:ext cx="6795278" cy="1846659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457200" tIns="457200" rIns="457200" bIns="45720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 config = require('config');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 DB_NAME = config.get('db.name');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 DB_URI = config.get('db.uri');</a:t>
            </a:r>
          </a:p>
        </p:txBody>
      </p:sp>
    </p:spTree>
    <p:extLst>
      <p:ext uri="{BB962C8B-B14F-4D97-AF65-F5344CB8AC3E}">
        <p14:creationId xmlns:p14="http://schemas.microsoft.com/office/powerpoint/2010/main" val="100511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936"/>
            <a:ext cx="10058400" cy="1371600"/>
          </a:xfrm>
        </p:spPr>
        <p:txBody>
          <a:bodyPr/>
          <a:lstStyle/>
          <a:p>
            <a:r>
              <a:rPr lang="en-US"/>
              <a:t>Connecting to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2E54A1-3B6B-4BCC-8529-17E542F5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533690"/>
            <a:ext cx="8237456" cy="4678204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let databaseConnection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000">
                <a:latin typeface="Consolas" panose="020B0609020204030204" pitchFamily="49" charset="0"/>
              </a:rPr>
              <a:t> function connect()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if (!databaseConnection)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debug('connecting to database...');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const client = await MongoClient.connect(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DB_URI</a:t>
            </a:r>
            <a:r>
              <a:rPr lang="en-US" sz="2000" b="1">
                <a:latin typeface="Consolas" panose="020B0609020204030204" pitchFamily="49" charset="0"/>
              </a:rPr>
              <a:t>,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useNewUrlParser: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useUnifiedTopology: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poolSize: 10,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databaseConnection = client.db(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DB_NAME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debug('connected.');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return databaseConnection;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88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Reading &amp; Writing data 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01174"/>
            <a:ext cx="10058400" cy="751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https://en.wikipedia.org/wiki/Create,_read,_update_and_delete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5BB89-4FD3-448F-95AF-7B13C708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50440"/>
              </p:ext>
            </p:extLst>
          </p:nvPr>
        </p:nvGraphicFramePr>
        <p:xfrm>
          <a:off x="1721840" y="2173585"/>
          <a:ext cx="874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0">
                  <a:extLst>
                    <a:ext uri="{9D8B030D-6E8A-4147-A177-3AD203B41FA5}">
                      <a16:colId xmlns:a16="http://schemas.microsoft.com/office/drawing/2014/main" val="1167836049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733711110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967705745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26558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</a:t>
                      </a:r>
                      <a:r>
                        <a:rPr lang="en-US" dirty="0"/>
                        <a:t>ead/Retrieve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</a:t>
                      </a:r>
                      <a:r>
                        <a:rPr lang="en-US" dirty="0"/>
                        <a:t>pdate/Modify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</a:t>
                      </a:r>
                      <a:r>
                        <a:rPr lang="en-US" dirty="0"/>
                        <a:t>elete/Destroy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all documents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501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some documents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261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one document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646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98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Updating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557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915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996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47F3A-D6AD-4322-A07D-376EAF0F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D6BD7-20D5-4AF3-A018-79B01D13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npm mongodb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npm config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connecting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0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0E46-0717-4E89-BC26-A62BE209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5BCF-F61C-467E-BCA3-EA075893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6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official </a:t>
            </a:r>
            <a:r>
              <a:rPr lang="en-US" sz="1800" b="1">
                <a:hlinkClick r:id="rId2"/>
              </a:rPr>
              <a:t>MongoDB</a:t>
            </a:r>
            <a:r>
              <a:rPr lang="en-US" sz="1800"/>
              <a:t> driver for Node.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55B0E-CBCA-4CEE-8F08-1D52637FF1BD}"/>
              </a:ext>
            </a:extLst>
          </p:cNvPr>
          <p:cNvSpPr txBox="1"/>
          <p:nvPr/>
        </p:nvSpPr>
        <p:spPr>
          <a:xfrm>
            <a:off x="1066800" y="549107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Sources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https://www.npmjs.com/package/mongodb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https://docs.mongodb.com/drivers/node/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1446-3555-4F3B-9544-09EFBE2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A386-D8E4-43CF-B363-C1D8E463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32278"/>
          </a:xfrm>
        </p:spPr>
        <p:txBody>
          <a:bodyPr>
            <a:normAutofit/>
          </a:bodyPr>
          <a:lstStyle/>
          <a:p>
            <a:r>
              <a:rPr lang="en-US" sz="1800"/>
              <a:t>Organize your configurations in a hierarchical structure to facilitate easy app deployment.</a:t>
            </a:r>
          </a:p>
          <a:p>
            <a:r>
              <a:rPr lang="en-US" sz="1800"/>
              <a:t>Define a set of default parameters and extend them for different deployment environments (development, qa, staging, production, etc.)</a:t>
            </a:r>
          </a:p>
          <a:p>
            <a:r>
              <a:rPr lang="en-US" sz="1800"/>
              <a:t>Configurations are stored in configuration files within your application and can be overriden by environment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B4158-E715-4101-AAF5-F8D5492F9C57}"/>
              </a:ext>
            </a:extLst>
          </p:cNvPr>
          <p:cNvSpPr txBox="1"/>
          <p:nvPr/>
        </p:nvSpPr>
        <p:spPr>
          <a:xfrm>
            <a:off x="1066800" y="549107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Sources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https://www.npmjs.com/package/config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2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config</a:t>
            </a:r>
            <a:r>
              <a:rPr lang="en-US" sz="3200"/>
              <a:t>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Create a folder named </a:t>
            </a:r>
            <a:r>
              <a:rPr lang="en-US" sz="1800" b="1"/>
              <a:t>config</a:t>
            </a:r>
            <a:r>
              <a:rPr lang="en-US" sz="1800"/>
              <a:t> in the root folder of your application and add the following files to it: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 b="1">
                <a:latin typeface="Consolas" panose="020B0609020204030204" pitchFamily="49" charset="0"/>
              </a:rPr>
              <a:t>custom-environment-variables.json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default.json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development.json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production.json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848EE-6D0F-4881-96E9-77FE9DCB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07" y="2835663"/>
            <a:ext cx="4852867" cy="31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default.json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default values for your configuration parameters.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"debug": "app:*",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"http": { "hostname": "localhost","port": "3000" },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"db": { "name": "</a:t>
            </a:r>
            <a:r>
              <a:rPr lang="en-US" sz="1800" b="1">
                <a:highlight>
                  <a:srgbClr val="FFFF00"/>
                </a:highlight>
                <a:latin typeface="Consolas" panose="020B0609020204030204" pitchFamily="49" charset="0"/>
              </a:rPr>
              <a:t>my_database_name</a:t>
            </a:r>
            <a:r>
              <a:rPr lang="en-US" sz="1800">
                <a:latin typeface="Consolas" panose="020B0609020204030204" pitchFamily="49" charset="0"/>
              </a:rPr>
              <a:t>", "uri": "mongodb://localhost"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9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custom-environment-variables.json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which environment variables will override your configuration parameters. 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"debug": "DEBUG",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"http": { "hostname": "HOSTNAME","port": "PORT" },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"db": { "name": "DB_NAME", "uri": "DB_URI"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4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development.json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configuration parameters for your development environment.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/>
              <a:t>{}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3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Consolas</vt:lpstr>
      <vt:lpstr>Garamond</vt:lpstr>
      <vt:lpstr>SavonVTI</vt:lpstr>
      <vt:lpstr>MongoDB  &amp; Node.js</vt:lpstr>
      <vt:lpstr>Objectives</vt:lpstr>
      <vt:lpstr>Setup</vt:lpstr>
      <vt:lpstr>npm install mongodb</vt:lpstr>
      <vt:lpstr>npm install config</vt:lpstr>
      <vt:lpstr>config folder structure</vt:lpstr>
      <vt:lpstr>default.json</vt:lpstr>
      <vt:lpstr>custom-environment-variables.json</vt:lpstr>
      <vt:lpstr>development.json</vt:lpstr>
      <vt:lpstr>production.json</vt:lpstr>
      <vt:lpstr>Using config to retrieve the connection string</vt:lpstr>
      <vt:lpstr>Connecting to the database</vt:lpstr>
      <vt:lpstr>CRUD</vt:lpstr>
      <vt:lpstr>CRUD</vt:lpstr>
      <vt:lpstr>Example: Getting all documents in a collection</vt:lpstr>
      <vt:lpstr>Example: Getting some documents from a collection</vt:lpstr>
      <vt:lpstr>Example: Getting one document from a collection</vt:lpstr>
      <vt:lpstr>Example: Inserting Documents</vt:lpstr>
      <vt:lpstr>Example: Updating Documents</vt:lpstr>
      <vt:lpstr>Example: Upsert</vt:lpstr>
      <vt:lpstr>Example: Deleting Documents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2020-07-16T17:31:39Z</dcterms:created>
  <dcterms:modified xsi:type="dcterms:W3CDTF">2020-07-16T19:01:16Z</dcterms:modified>
</cp:coreProperties>
</file>