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63" r:id="rId29"/>
    <p:sldId id="466" r:id="rId30"/>
    <p:sldId id="464" r:id="rId31"/>
    <p:sldId id="465" r:id="rId32"/>
    <p:sldId id="467" r:id="rId33"/>
    <p:sldId id="468" r:id="rId34"/>
    <p:sldId id="449" r:id="rId35"/>
    <p:sldId id="472" r:id="rId36"/>
    <p:sldId id="473" r:id="rId37"/>
    <p:sldId id="474" r:id="rId38"/>
    <p:sldId id="475" r:id="rId39"/>
    <p:sldId id="476" r:id="rId40"/>
    <p:sldId id="477" r:id="rId41"/>
    <p:sldId id="451" r:id="rId42"/>
    <p:sldId id="478" r:id="rId43"/>
    <p:sldId id="479" r:id="rId44"/>
    <p:sldId id="480" r:id="rId45"/>
    <p:sldId id="482" r:id="rId46"/>
    <p:sldId id="483" r:id="rId47"/>
    <p:sldId id="450" r:id="rId48"/>
    <p:sldId id="485" r:id="rId49"/>
    <p:sldId id="484" r:id="rId50"/>
    <p:sldId id="486" r:id="rId51"/>
    <p:sldId id="487" r:id="rId52"/>
    <p:sldId id="488" r:id="rId53"/>
    <p:sldId id="490" r:id="rId54"/>
    <p:sldId id="489" r:id="rId55"/>
    <p:sldId id="452" r:id="rId56"/>
    <p:sldId id="492" r:id="rId57"/>
    <p:sldId id="491" r:id="rId58"/>
    <p:sldId id="441" r:id="rId59"/>
    <p:sldId id="280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tutorial.net/javascript-try-catch/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s://www.javascripttutorial.net/es6/javascript-arrow-func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Relationship Id="rId9" Type="http://schemas.openxmlformats.org/officeDocument/2006/relationships/hyperlink" Target="https://medium.com/poka-techblog/simplify-your-javascript-use-map-reduce-and-filter-bd02c593cc2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5" y="4199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JavaScript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36763"/>
              </p:ext>
            </p:extLst>
          </p:nvPr>
        </p:nvGraphicFramePr>
        <p:xfrm>
          <a:off x="1066800" y="1998420"/>
          <a:ext cx="10058400" cy="318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573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3533203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4230624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7281"/>
              </p:ext>
            </p:extLst>
          </p:nvPr>
        </p:nvGraphicFramePr>
        <p:xfrm>
          <a:off x="935736" y="1508760"/>
          <a:ext cx="10512552" cy="428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892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411280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Inline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Inline 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/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/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/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/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/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JavaScript Tutorial: Declaring Constants in ES6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7"/>
              </a:rPr>
              <a:t>JavaScript Tutorial: Arrow Functions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8"/>
              </a:rPr>
              <a:t>JavaScript Tutorial: try…catch statement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9"/>
              </a:rPr>
              <a:t>Medium: Simplify your JavaAcript with map(), reduce(), and filter()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9991"/>
              </p:ext>
            </p:extLst>
          </p:nvPr>
        </p:nvGraphicFramePr>
        <p:xfrm>
          <a:off x="2032000" y="224438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6341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4409</Words>
  <Application>Microsoft Office PowerPoint</Application>
  <PresentationFormat>Widescreen</PresentationFormat>
  <Paragraphs>739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JavaScript</vt:lpstr>
      <vt:lpstr>Objectives</vt:lpstr>
      <vt:lpstr>Scripts</vt:lpstr>
      <vt:lpstr>External Scripts</vt:lpstr>
      <vt:lpstr>Inline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Values</vt:lpstr>
      <vt:lpstr>Some special cases with numbers</vt:lpstr>
      <vt:lpstr>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2020-08-14T19:16:14Z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