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sız Bölüm" id="{F6BA2BD8-6AE0-451C-BEE3-CE22B35F2186}">
          <p14:sldIdLst>
            <p14:sldId id="256"/>
            <p14:sldId id="261"/>
            <p14:sldId id="257"/>
            <p14:sldId id="26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31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99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4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25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7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515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9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927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92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1BF9B-0FE2-499D-87A8-ED7FCDC939FA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3B05-70EC-43A1-97DE-93D23CB5AE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13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LAZERLİ GÜVENLİK SİSTEMİ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b="1" dirty="0" smtClean="0"/>
              <a:t>Proje İçeriği </a:t>
            </a:r>
            <a:r>
              <a:rPr lang="tr-TR" sz="1800" b="1" dirty="0" smtClean="0"/>
              <a:t>;</a:t>
            </a:r>
          </a:p>
          <a:p>
            <a:r>
              <a:rPr lang="tr-TR" sz="1800" b="1" dirty="0" smtClean="0"/>
              <a:t>1- Proje’nin Amacı</a:t>
            </a:r>
            <a:endParaRPr lang="tr-TR" sz="1800" b="1" dirty="0" smtClean="0"/>
          </a:p>
          <a:p>
            <a:r>
              <a:rPr lang="tr-TR" sz="1800" b="1" dirty="0"/>
              <a:t>2</a:t>
            </a:r>
            <a:r>
              <a:rPr lang="tr-TR" sz="1800" b="1" dirty="0" smtClean="0"/>
              <a:t>- </a:t>
            </a:r>
            <a:r>
              <a:rPr lang="tr-TR" sz="1800" b="1" dirty="0" smtClean="0"/>
              <a:t>Proje</a:t>
            </a:r>
            <a:r>
              <a:rPr lang="tr-TR" sz="1800" dirty="0"/>
              <a:t> </a:t>
            </a:r>
            <a:r>
              <a:rPr lang="tr-TR" sz="1800" b="1" dirty="0" smtClean="0"/>
              <a:t>Malzemeleri</a:t>
            </a:r>
          </a:p>
          <a:p>
            <a:r>
              <a:rPr lang="tr-TR" sz="1800" b="1" dirty="0"/>
              <a:t>3</a:t>
            </a:r>
            <a:r>
              <a:rPr lang="tr-TR" sz="1800" b="1" dirty="0" smtClean="0"/>
              <a:t>- </a:t>
            </a:r>
            <a:r>
              <a:rPr lang="tr-TR" sz="1800" b="1" dirty="0" smtClean="0"/>
              <a:t>Proje Adetleri</a:t>
            </a:r>
          </a:p>
          <a:p>
            <a:r>
              <a:rPr lang="tr-TR" sz="1800" b="1" dirty="0"/>
              <a:t>4</a:t>
            </a:r>
            <a:r>
              <a:rPr lang="tr-TR" sz="1800" b="1" dirty="0" smtClean="0"/>
              <a:t>- </a:t>
            </a:r>
            <a:r>
              <a:rPr lang="tr-TR" sz="1800" b="1" dirty="0" smtClean="0"/>
              <a:t>Proje’nin Bağlantıları</a:t>
            </a:r>
          </a:p>
          <a:p>
            <a:r>
              <a:rPr lang="tr-TR" sz="1800" b="1" dirty="0"/>
              <a:t>5</a:t>
            </a:r>
            <a:r>
              <a:rPr lang="tr-TR" sz="1800" b="1" dirty="0" smtClean="0"/>
              <a:t>- </a:t>
            </a:r>
            <a:r>
              <a:rPr lang="tr-TR" sz="1800" b="1" dirty="0" smtClean="0"/>
              <a:t>Proje’nin Kodları</a:t>
            </a:r>
          </a:p>
          <a:p>
            <a:r>
              <a:rPr lang="tr-TR" sz="1800" b="1" dirty="0"/>
              <a:t>6</a:t>
            </a:r>
            <a:r>
              <a:rPr lang="tr-TR" sz="1800" b="1" dirty="0" smtClean="0"/>
              <a:t>- </a:t>
            </a:r>
            <a:r>
              <a:rPr lang="tr-TR" sz="1800" b="1" dirty="0" smtClean="0"/>
              <a:t>Sunum Ve Fotoğraflar</a:t>
            </a:r>
          </a:p>
          <a:p>
            <a:endParaRPr lang="tr-TR" sz="1800" b="1" dirty="0"/>
          </a:p>
          <a:p>
            <a:endParaRPr lang="tr-TR" sz="1800" b="1" dirty="0" smtClean="0"/>
          </a:p>
          <a:p>
            <a:endParaRPr lang="tr-TR" sz="1800" b="1" dirty="0"/>
          </a:p>
          <a:p>
            <a:r>
              <a:rPr lang="tr-TR" sz="1800" b="1" dirty="0" smtClean="0"/>
              <a:t>HAZIRLAYANLAR;</a:t>
            </a:r>
          </a:p>
          <a:p>
            <a:r>
              <a:rPr lang="tr-TR" sz="1800" b="1" dirty="0" smtClean="0"/>
              <a:t>- KAAN SALMAN</a:t>
            </a:r>
          </a:p>
          <a:p>
            <a:r>
              <a:rPr lang="tr-TR" sz="1800" b="1" dirty="0" smtClean="0"/>
              <a:t>- MUHAMMED KAPLAN</a:t>
            </a:r>
          </a:p>
          <a:p>
            <a:endParaRPr lang="tr-TR" sz="1800" b="1" dirty="0" smtClean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28839" y="1135858"/>
            <a:ext cx="4774753" cy="4320480"/>
          </a:xfrm>
        </p:spPr>
      </p:pic>
    </p:spTree>
    <p:extLst>
      <p:ext uri="{BB962C8B-B14F-4D97-AF65-F5344CB8AC3E}">
        <p14:creationId xmlns:p14="http://schemas.microsoft.com/office/powerpoint/2010/main" val="2338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843808" y="332656"/>
            <a:ext cx="5338936" cy="1162050"/>
          </a:xfrm>
        </p:spPr>
        <p:txBody>
          <a:bodyPr/>
          <a:lstStyle/>
          <a:p>
            <a:r>
              <a:rPr lang="tr-TR" dirty="0" smtClean="0"/>
              <a:t>LAZERLİ GÜVENLİK SİSTEMİ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95536" y="1628800"/>
            <a:ext cx="7776864" cy="2232248"/>
          </a:xfrm>
        </p:spPr>
        <p:txBody>
          <a:bodyPr/>
          <a:lstStyle/>
          <a:p>
            <a:r>
              <a:rPr lang="tr-TR" b="1" dirty="0" smtClean="0"/>
              <a:t>-Lazerli güvenlik sistemi </a:t>
            </a:r>
            <a:r>
              <a:rPr lang="tr-TR" b="1" dirty="0" err="1" smtClean="0"/>
              <a:t>buzzer</a:t>
            </a:r>
            <a:r>
              <a:rPr lang="tr-TR" b="1" dirty="0" smtClean="0"/>
              <a:t> sayesinde  öterek ses çıkaran bir güvenlik sistemidir.</a:t>
            </a:r>
          </a:p>
          <a:p>
            <a:r>
              <a:rPr lang="tr-TR" b="1" dirty="0" smtClean="0"/>
              <a:t>-Lazer ve </a:t>
            </a:r>
            <a:r>
              <a:rPr lang="tr-TR" b="1" dirty="0" err="1" smtClean="0"/>
              <a:t>LDR’nin</a:t>
            </a:r>
            <a:r>
              <a:rPr lang="tr-TR" b="1" dirty="0" smtClean="0"/>
              <a:t> arasından herhangi bir cisim geçerse kırmızı LED yanar ve  </a:t>
            </a:r>
            <a:r>
              <a:rPr lang="tr-TR" b="1" dirty="0" err="1" smtClean="0"/>
              <a:t>buzzer</a:t>
            </a:r>
            <a:r>
              <a:rPr lang="tr-TR" b="1" dirty="0" smtClean="0"/>
              <a:t> ötmeye başlar.</a:t>
            </a:r>
          </a:p>
          <a:p>
            <a:r>
              <a:rPr lang="tr-TR" b="1" dirty="0"/>
              <a:t>-</a:t>
            </a:r>
            <a:r>
              <a:rPr lang="tr-TR" b="1" dirty="0" smtClean="0"/>
              <a:t>Aralarından herhangi bir cisim geçmez ise yeşil LED yanar.</a:t>
            </a:r>
          </a:p>
          <a:p>
            <a:r>
              <a:rPr lang="tr-TR" b="1" dirty="0" smtClean="0"/>
              <a:t>-Kırmızı LED yandıktan sonra tekrar yeşil LED yanması için 3 saniye daha </a:t>
            </a:r>
            <a:r>
              <a:rPr lang="tr-TR" b="1" dirty="0" err="1" smtClean="0"/>
              <a:t>buzzer</a:t>
            </a:r>
            <a:r>
              <a:rPr lang="tr-TR" b="1" dirty="0" smtClean="0"/>
              <a:t> öter.</a:t>
            </a:r>
          </a:p>
          <a:p>
            <a:pPr marL="285750" indent="-285750">
              <a:buFontTx/>
              <a:buChar char="-"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40458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3008313" cy="1162050"/>
          </a:xfrm>
        </p:spPr>
        <p:txBody>
          <a:bodyPr/>
          <a:lstStyle/>
          <a:p>
            <a:r>
              <a:rPr lang="tr-TR" dirty="0" smtClean="0"/>
              <a:t>Lazerli Güvenlik Sistemi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422900"/>
          </a:xfrm>
        </p:spPr>
        <p:txBody>
          <a:bodyPr>
            <a:normAutofit fontScale="70000" lnSpcReduction="20000"/>
          </a:bodyPr>
          <a:lstStyle/>
          <a:p>
            <a:r>
              <a:rPr lang="tr-TR" sz="1600" b="1" dirty="0" smtClean="0"/>
              <a:t>PROJE MALZEMELERİ</a:t>
            </a:r>
          </a:p>
          <a:p>
            <a:r>
              <a:rPr lang="tr-TR" sz="1600" b="1" dirty="0" err="1" smtClean="0">
                <a:solidFill>
                  <a:srgbClr val="FF0000"/>
                </a:solidFill>
              </a:rPr>
              <a:t>Arduino</a:t>
            </a:r>
            <a:r>
              <a:rPr lang="tr-TR" sz="1600" b="1" dirty="0" smtClean="0">
                <a:solidFill>
                  <a:srgbClr val="FF0000"/>
                </a:solidFill>
              </a:rPr>
              <a:t> :</a:t>
            </a:r>
            <a:r>
              <a:rPr lang="tr-TR" sz="1600" dirty="0"/>
              <a:t> </a:t>
            </a:r>
            <a:r>
              <a:rPr lang="tr-TR" sz="1600" b="1" dirty="0" smtClean="0"/>
              <a:t>Bir </a:t>
            </a:r>
            <a:r>
              <a:rPr lang="tr-TR" sz="1600" b="1" dirty="0"/>
              <a:t>G/Ç kartı ve </a:t>
            </a:r>
            <a:r>
              <a:rPr lang="tr-TR" sz="1600" b="1" dirty="0" err="1"/>
              <a:t>Processing</a:t>
            </a:r>
            <a:r>
              <a:rPr lang="tr-TR" sz="1600" b="1" dirty="0"/>
              <a:t>/</a:t>
            </a:r>
            <a:r>
              <a:rPr lang="tr-TR" sz="1600" b="1" dirty="0" err="1"/>
              <a:t>Wiring</a:t>
            </a:r>
            <a:r>
              <a:rPr lang="tr-TR" sz="1600" b="1" dirty="0"/>
              <a:t> dilinin bir uygulamasını içeren geliştirme ortamından oluşan bir fiziksel programlama platformudur</a:t>
            </a:r>
            <a:r>
              <a:rPr lang="tr-TR" sz="1600" b="1" dirty="0" smtClean="0"/>
              <a:t>.</a:t>
            </a:r>
          </a:p>
          <a:p>
            <a:endParaRPr lang="tr-TR" sz="1600" b="1" dirty="0"/>
          </a:p>
          <a:p>
            <a:r>
              <a:rPr lang="tr-TR" sz="1600" b="1" dirty="0" err="1" smtClean="0">
                <a:solidFill>
                  <a:srgbClr val="FF0000"/>
                </a:solidFill>
              </a:rPr>
              <a:t>Breadboard</a:t>
            </a:r>
            <a:r>
              <a:rPr lang="tr-TR" sz="1600" b="1" dirty="0" smtClean="0">
                <a:solidFill>
                  <a:srgbClr val="FF0000"/>
                </a:solidFill>
              </a:rPr>
              <a:t> :</a:t>
            </a:r>
            <a:r>
              <a:rPr lang="tr-TR" sz="1600" b="1" dirty="0" smtClean="0"/>
              <a:t> </a:t>
            </a:r>
            <a:r>
              <a:rPr lang="tr-TR" sz="1700" b="1" dirty="0" smtClean="0"/>
              <a:t>Devre   </a:t>
            </a:r>
            <a:r>
              <a:rPr lang="tr-TR" sz="1700" b="1" dirty="0" err="1" smtClean="0"/>
              <a:t>yayaparken</a:t>
            </a:r>
            <a:r>
              <a:rPr lang="tr-TR" sz="1700" b="1" dirty="0"/>
              <a:t> </a:t>
            </a:r>
            <a:r>
              <a:rPr lang="tr-TR" sz="1700" b="1" dirty="0" smtClean="0"/>
              <a:t>lehim</a:t>
            </a:r>
            <a:r>
              <a:rPr lang="tr-TR" sz="1700" b="1" dirty="0"/>
              <a:t> yapmaya gerek kalmadan devrelerin çalışıp çalışmadığını kolaylıkla kontrol edebildiğimiz araca </a:t>
            </a:r>
            <a:r>
              <a:rPr lang="tr-TR" sz="1700" b="1" dirty="0" err="1"/>
              <a:t>Breadboard</a:t>
            </a:r>
            <a:r>
              <a:rPr lang="tr-TR" sz="1700" b="1" dirty="0"/>
              <a:t> denmektedir</a:t>
            </a:r>
            <a:r>
              <a:rPr lang="tr-TR" sz="1600" dirty="0" smtClean="0"/>
              <a:t>.</a:t>
            </a:r>
          </a:p>
          <a:p>
            <a:endParaRPr lang="tr-TR" sz="1600" b="1" dirty="0"/>
          </a:p>
          <a:p>
            <a:r>
              <a:rPr lang="tr-TR" sz="1600" b="1" dirty="0" smtClean="0">
                <a:solidFill>
                  <a:srgbClr val="FF0000"/>
                </a:solidFill>
              </a:rPr>
              <a:t>LDR : </a:t>
            </a:r>
            <a:r>
              <a:rPr lang="tr-TR" sz="1600" b="1" dirty="0" err="1" smtClean="0"/>
              <a:t>Ldr</a:t>
            </a:r>
            <a:r>
              <a:rPr lang="tr-TR" sz="1600" b="1" dirty="0" smtClean="0"/>
              <a:t> </a:t>
            </a:r>
            <a:r>
              <a:rPr lang="tr-TR" sz="1600" b="1" dirty="0"/>
              <a:t>diğer bilinen adı ile foto dirençler, üzerlerine düşen ışık şiddeti ile ters orantılı bir biçimde dirençleri değişkenlik gösteren önemli elemanlardır</a:t>
            </a:r>
            <a:r>
              <a:rPr lang="tr-TR" sz="1600" b="1" dirty="0" smtClean="0"/>
              <a:t>.</a:t>
            </a:r>
          </a:p>
          <a:p>
            <a:endParaRPr lang="tr-TR" sz="1600" b="1" dirty="0"/>
          </a:p>
          <a:p>
            <a:r>
              <a:rPr lang="tr-TR" sz="1600" b="1" dirty="0" smtClean="0">
                <a:solidFill>
                  <a:srgbClr val="FF0000"/>
                </a:solidFill>
              </a:rPr>
              <a:t>Lazer Modülü : </a:t>
            </a:r>
            <a:r>
              <a:rPr lang="tr-TR" sz="1600" b="1" dirty="0" smtClean="0"/>
              <a:t>Dijital </a:t>
            </a:r>
            <a:r>
              <a:rPr lang="tr-TR" sz="1600" b="1" dirty="0"/>
              <a:t>bir </a:t>
            </a:r>
            <a:r>
              <a:rPr lang="tr-TR" sz="1600" b="1" dirty="0" err="1"/>
              <a:t>a</a:t>
            </a:r>
            <a:r>
              <a:rPr lang="tr-TR" sz="1600" b="1" dirty="0" err="1" smtClean="0"/>
              <a:t>rayüze</a:t>
            </a:r>
            <a:r>
              <a:rPr lang="tr-TR" sz="1600" b="1" dirty="0" smtClean="0"/>
              <a:t> </a:t>
            </a:r>
            <a:r>
              <a:rPr lang="tr-TR" sz="1600" b="1" dirty="0"/>
              <a:t>sahip olan bu modül, LED ile tasarlanmış lazer verici ile pratik bir kullanım </a:t>
            </a:r>
            <a:r>
              <a:rPr lang="tr-TR" sz="1600" b="1" dirty="0" smtClean="0"/>
              <a:t>sunar.</a:t>
            </a:r>
          </a:p>
          <a:p>
            <a:endParaRPr lang="tr-TR" sz="1600" b="1" dirty="0"/>
          </a:p>
          <a:p>
            <a:r>
              <a:rPr lang="tr-TR" sz="1500" b="1" dirty="0" smtClean="0">
                <a:solidFill>
                  <a:srgbClr val="FF0000"/>
                </a:solidFill>
              </a:rPr>
              <a:t>LED :</a:t>
            </a:r>
            <a:r>
              <a:rPr lang="tr-TR" sz="1500" b="1" dirty="0" smtClean="0"/>
              <a:t> </a:t>
            </a:r>
            <a:r>
              <a:rPr lang="tr-TR" sz="1500" b="1" dirty="0" err="1" smtClean="0"/>
              <a:t>İngilizce’de</a:t>
            </a:r>
            <a:r>
              <a:rPr lang="tr-TR" sz="1500" b="1" dirty="0"/>
              <a:t> </a:t>
            </a:r>
            <a:r>
              <a:rPr lang="tr-TR" sz="1500" b="1" dirty="0" err="1"/>
              <a:t>Light</a:t>
            </a:r>
            <a:r>
              <a:rPr lang="tr-TR" sz="1500" b="1" dirty="0"/>
              <a:t> </a:t>
            </a:r>
            <a:r>
              <a:rPr lang="tr-TR" sz="1500" b="1" dirty="0" err="1"/>
              <a:t>Emitting</a:t>
            </a:r>
            <a:r>
              <a:rPr lang="tr-TR" sz="1500" b="1" dirty="0"/>
              <a:t> </a:t>
            </a:r>
            <a:r>
              <a:rPr lang="tr-TR" sz="1500" b="1" dirty="0" err="1"/>
              <a:t>Diode</a:t>
            </a:r>
            <a:r>
              <a:rPr lang="tr-TR" sz="1500" b="1" dirty="0"/>
              <a:t> kelimelerinin kısaltılmış halidir ve “Işık Yayan Diyot” anlamına gelir. </a:t>
            </a:r>
            <a:r>
              <a:rPr lang="tr-TR" sz="1500" b="1" dirty="0" smtClean="0"/>
              <a:t>LED’ler </a:t>
            </a:r>
            <a:r>
              <a:rPr lang="tr-TR" sz="1500" b="1" dirty="0"/>
              <a:t>elektrik enerjisini ışığa dönüştüren yarı iletken devre elemanlarıdır</a:t>
            </a:r>
            <a:r>
              <a:rPr lang="tr-TR" sz="1500" b="1" dirty="0" smtClean="0"/>
              <a:t>.</a:t>
            </a:r>
          </a:p>
          <a:p>
            <a:endParaRPr lang="tr-TR" sz="1500" b="1" dirty="0"/>
          </a:p>
          <a:p>
            <a:r>
              <a:rPr lang="tr-TR" sz="1500" b="1" dirty="0" err="1" smtClean="0">
                <a:solidFill>
                  <a:srgbClr val="FF0000"/>
                </a:solidFill>
              </a:rPr>
              <a:t>Buzzer</a:t>
            </a:r>
            <a:r>
              <a:rPr lang="tr-TR" sz="1500" b="1" dirty="0" smtClean="0">
                <a:solidFill>
                  <a:srgbClr val="FF0000"/>
                </a:solidFill>
              </a:rPr>
              <a:t> :</a:t>
            </a:r>
            <a:r>
              <a:rPr lang="tr-TR" sz="1500" b="1" dirty="0" smtClean="0">
                <a:solidFill>
                  <a:schemeClr val="accent5"/>
                </a:solidFill>
              </a:rPr>
              <a:t> </a:t>
            </a:r>
            <a:r>
              <a:rPr lang="tr-TR" sz="1500" b="1" dirty="0" err="1" smtClean="0"/>
              <a:t>Buzzer</a:t>
            </a:r>
            <a:r>
              <a:rPr lang="tr-TR" sz="1500" b="1" dirty="0" smtClean="0"/>
              <a:t> sisteme verilen voltajlara göre farklı ses sinyalleri sağlamakta olan bir cihazdır.</a:t>
            </a:r>
          </a:p>
          <a:p>
            <a:endParaRPr lang="tr-TR" sz="1500" b="1" dirty="0"/>
          </a:p>
          <a:p>
            <a:r>
              <a:rPr lang="tr-TR" sz="1500" b="1" dirty="0" smtClean="0">
                <a:solidFill>
                  <a:srgbClr val="FF0000"/>
                </a:solidFill>
              </a:rPr>
              <a:t>Direnç : </a:t>
            </a:r>
            <a:r>
              <a:rPr lang="tr-TR" sz="1500" b="1" dirty="0"/>
              <a:t>Direnç, bir elektrik devresinde akım akışına karşı oluşan etkinin ölçümüdür.</a:t>
            </a:r>
          </a:p>
          <a:p>
            <a:r>
              <a:rPr lang="tr-TR" sz="1200" dirty="0"/>
              <a:t/>
            </a:r>
            <a:br>
              <a:rPr lang="tr-TR" sz="1200" dirty="0"/>
            </a:br>
            <a:endParaRPr lang="tr-TR" sz="1500" dirty="0" smtClean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282700"/>
            <a:ext cx="5111750" cy="4594572"/>
          </a:xfrm>
        </p:spPr>
      </p:pic>
    </p:spTree>
    <p:extLst>
      <p:ext uri="{BB962C8B-B14F-4D97-AF65-F5344CB8AC3E}">
        <p14:creationId xmlns:p14="http://schemas.microsoft.com/office/powerpoint/2010/main" val="38898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MALZEME ADETLERİ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282700"/>
            <a:ext cx="5111750" cy="3833812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tr-TR" sz="2000" dirty="0" smtClean="0"/>
              <a:t>1 Adet </a:t>
            </a:r>
            <a:r>
              <a:rPr lang="tr-TR" sz="2000" dirty="0" err="1" smtClean="0"/>
              <a:t>Buzzer</a:t>
            </a:r>
            <a:endParaRPr lang="tr-TR" sz="2000" dirty="0" smtClean="0"/>
          </a:p>
          <a:p>
            <a:pPr marL="285750" indent="-285750">
              <a:buFontTx/>
              <a:buChar char="-"/>
            </a:pPr>
            <a:r>
              <a:rPr lang="tr-TR" sz="2000" dirty="0" smtClean="0"/>
              <a:t>2 Adet </a:t>
            </a:r>
            <a:r>
              <a:rPr lang="tr-TR" sz="2000" dirty="0" err="1" smtClean="0"/>
              <a:t>Led</a:t>
            </a:r>
            <a:endParaRPr lang="tr-TR" sz="2000" dirty="0" smtClean="0"/>
          </a:p>
          <a:p>
            <a:pPr marL="285750" indent="-285750">
              <a:buFontTx/>
              <a:buChar char="-"/>
            </a:pPr>
            <a:r>
              <a:rPr lang="tr-TR" sz="2000" dirty="0" smtClean="0"/>
              <a:t>2 Adet Direnç</a:t>
            </a:r>
          </a:p>
          <a:p>
            <a:pPr marL="285750" indent="-285750">
              <a:buFontTx/>
              <a:buChar char="-"/>
            </a:pPr>
            <a:r>
              <a:rPr lang="tr-TR" sz="2000" dirty="0" smtClean="0"/>
              <a:t>1 Adet LDR</a:t>
            </a:r>
          </a:p>
          <a:p>
            <a:pPr marL="285750" indent="-285750">
              <a:buFontTx/>
              <a:buChar char="-"/>
            </a:pPr>
            <a:r>
              <a:rPr lang="tr-TR" sz="2000" dirty="0" smtClean="0"/>
              <a:t>1 Adet Lazer Modülü</a:t>
            </a:r>
          </a:p>
          <a:p>
            <a:pPr marL="285750" indent="-285750">
              <a:buFontTx/>
              <a:buChar char="-"/>
            </a:pPr>
            <a:r>
              <a:rPr lang="tr-TR" sz="2000" dirty="0" err="1" smtClean="0"/>
              <a:t>Arduino</a:t>
            </a:r>
            <a:r>
              <a:rPr lang="tr-TR" sz="20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tr-TR" sz="2000" dirty="0" err="1" smtClean="0"/>
              <a:t>Breadboard</a:t>
            </a:r>
            <a:endParaRPr lang="tr-TR" sz="2000" dirty="0" smtClean="0"/>
          </a:p>
          <a:p>
            <a:pPr marL="285750" indent="-285750">
              <a:buFontTx/>
              <a:buChar char="-"/>
            </a:pPr>
            <a:r>
              <a:rPr lang="tr-TR" sz="2000" dirty="0" smtClean="0"/>
              <a:t>Küçük </a:t>
            </a:r>
            <a:r>
              <a:rPr lang="tr-TR" sz="2000" dirty="0" err="1" smtClean="0"/>
              <a:t>Breadboard</a:t>
            </a:r>
            <a:endParaRPr lang="tr-TR" sz="2000" dirty="0" smtClean="0"/>
          </a:p>
          <a:p>
            <a:pPr marL="285750" indent="-285750">
              <a:buFontTx/>
              <a:buChar char="-"/>
            </a:pPr>
            <a:r>
              <a:rPr lang="tr-TR" sz="2000" dirty="0" smtClean="0"/>
              <a:t>12 Adet Erkek - Erkek </a:t>
            </a:r>
            <a:r>
              <a:rPr lang="tr-TR" sz="2000" dirty="0" err="1" smtClean="0"/>
              <a:t>Jumper</a:t>
            </a:r>
            <a:r>
              <a:rPr lang="tr-TR" sz="2000" dirty="0" smtClean="0"/>
              <a:t> Kablo</a:t>
            </a:r>
          </a:p>
          <a:p>
            <a:pPr marL="285750" indent="-28575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60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1872207" cy="432048"/>
          </a:xfrm>
        </p:spPr>
        <p:txBody>
          <a:bodyPr>
            <a:normAutofit/>
          </a:bodyPr>
          <a:lstStyle/>
          <a:p>
            <a:r>
              <a:rPr lang="tr-TR" dirty="0" smtClean="0"/>
              <a:t>DEVRE ŞEMASI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" y="1628800"/>
            <a:ext cx="9138989" cy="4176464"/>
          </a:xfrm>
        </p:spPr>
      </p:pic>
    </p:spTree>
    <p:extLst>
      <p:ext uri="{BB962C8B-B14F-4D97-AF65-F5344CB8AC3E}">
        <p14:creationId xmlns:p14="http://schemas.microsoft.com/office/powerpoint/2010/main" val="6277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6715"/>
            <a:ext cx="3008313" cy="1162050"/>
          </a:xfrm>
        </p:spPr>
        <p:txBody>
          <a:bodyPr/>
          <a:lstStyle/>
          <a:p>
            <a:r>
              <a:rPr lang="tr-TR" dirty="0" smtClean="0"/>
              <a:t>PROJE KODLARI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23528" y="692696"/>
            <a:ext cx="3312368" cy="5904656"/>
          </a:xfrm>
        </p:spPr>
        <p:txBody>
          <a:bodyPr>
            <a:noAutofit/>
          </a:bodyPr>
          <a:lstStyle/>
          <a:p>
            <a:r>
              <a:rPr lang="tr-TR" sz="900" b="1" dirty="0">
                <a:solidFill>
                  <a:srgbClr val="FF0000"/>
                </a:solidFill>
              </a:rPr>
              <a:t>//değişkenler ve </a:t>
            </a:r>
            <a:r>
              <a:rPr lang="tr-TR" sz="900" b="1" dirty="0" err="1" smtClean="0">
                <a:solidFill>
                  <a:srgbClr val="FF0000"/>
                </a:solidFill>
              </a:rPr>
              <a:t>pinleri</a:t>
            </a:r>
            <a:endParaRPr lang="tr-TR" sz="900" b="1" dirty="0" smtClean="0">
              <a:solidFill>
                <a:srgbClr val="FF0000"/>
              </a:solidFill>
            </a:endParaRPr>
          </a:p>
          <a:p>
            <a:r>
              <a:rPr lang="tr-TR" sz="900" b="1" dirty="0" err="1" smtClean="0"/>
              <a:t>int</a:t>
            </a:r>
            <a:r>
              <a:rPr lang="tr-TR" sz="900" b="1" dirty="0" smtClean="0"/>
              <a:t> </a:t>
            </a:r>
            <a:r>
              <a:rPr lang="tr-TR" sz="900" b="1" dirty="0" err="1"/>
              <a:t>Kled</a:t>
            </a:r>
            <a:r>
              <a:rPr lang="tr-TR" sz="900" b="1" dirty="0"/>
              <a:t>=10</a:t>
            </a:r>
            <a:r>
              <a:rPr lang="tr-TR" sz="900" b="1" dirty="0" smtClean="0"/>
              <a:t>;</a:t>
            </a:r>
            <a:r>
              <a:rPr lang="tr-TR" sz="900" b="1" dirty="0"/>
              <a:t>	</a:t>
            </a:r>
            <a:r>
              <a:rPr lang="tr-TR" sz="900" b="1" dirty="0" smtClean="0"/>
              <a:t>	</a:t>
            </a:r>
            <a:endParaRPr lang="tr-TR" sz="900" b="1" dirty="0"/>
          </a:p>
          <a:p>
            <a:r>
              <a:rPr lang="tr-TR" sz="900" b="1" dirty="0" err="1"/>
              <a:t>int</a:t>
            </a:r>
            <a:r>
              <a:rPr lang="tr-TR" sz="900" b="1" dirty="0"/>
              <a:t> </a:t>
            </a:r>
            <a:r>
              <a:rPr lang="tr-TR" sz="900" b="1" dirty="0" err="1"/>
              <a:t>Yled</a:t>
            </a:r>
            <a:r>
              <a:rPr lang="tr-TR" sz="900" b="1" dirty="0"/>
              <a:t>=12;</a:t>
            </a:r>
          </a:p>
          <a:p>
            <a:r>
              <a:rPr lang="tr-TR" sz="900" b="1" dirty="0" err="1"/>
              <a:t>int</a:t>
            </a:r>
            <a:r>
              <a:rPr lang="tr-TR" sz="900" b="1" dirty="0"/>
              <a:t> </a:t>
            </a:r>
            <a:r>
              <a:rPr lang="tr-TR" sz="900" b="1" dirty="0" err="1"/>
              <a:t>buzzer</a:t>
            </a:r>
            <a:r>
              <a:rPr lang="tr-TR" sz="900" b="1" dirty="0"/>
              <a:t>=11;</a:t>
            </a:r>
          </a:p>
          <a:p>
            <a:r>
              <a:rPr lang="tr-TR" sz="900" b="1" dirty="0" err="1"/>
              <a:t>int</a:t>
            </a:r>
            <a:r>
              <a:rPr lang="tr-TR" sz="900" b="1" dirty="0"/>
              <a:t> </a:t>
            </a:r>
            <a:r>
              <a:rPr lang="tr-TR" sz="900" b="1" dirty="0" err="1"/>
              <a:t>ldr</a:t>
            </a:r>
            <a:r>
              <a:rPr lang="tr-TR" sz="900" b="1" dirty="0"/>
              <a:t>=A4</a:t>
            </a:r>
            <a:r>
              <a:rPr lang="tr-TR" sz="900" b="1" dirty="0" smtClean="0"/>
              <a:t>;</a:t>
            </a:r>
            <a:endParaRPr lang="tr-TR" sz="900" b="1" dirty="0"/>
          </a:p>
          <a:p>
            <a:r>
              <a:rPr lang="tr-TR" sz="900" b="1" dirty="0" err="1"/>
              <a:t>void</a:t>
            </a:r>
            <a:r>
              <a:rPr lang="tr-TR" sz="900" b="1" dirty="0"/>
              <a:t> </a:t>
            </a:r>
            <a:r>
              <a:rPr lang="tr-TR" sz="900" b="1" dirty="0" err="1"/>
              <a:t>setup</a:t>
            </a:r>
            <a:r>
              <a:rPr lang="tr-TR" sz="900" b="1" dirty="0" smtClean="0"/>
              <a:t>(){	</a:t>
            </a:r>
            <a:endParaRPr lang="tr-TR" sz="900" b="1" dirty="0"/>
          </a:p>
          <a:p>
            <a:r>
              <a:rPr lang="tr-TR" sz="900" b="1" dirty="0"/>
              <a:t>  </a:t>
            </a:r>
            <a:r>
              <a:rPr lang="tr-TR" sz="900" b="1" dirty="0" err="1"/>
              <a:t>Serial.begin</a:t>
            </a:r>
            <a:r>
              <a:rPr lang="tr-TR" sz="900" b="1" dirty="0"/>
              <a:t>(9600</a:t>
            </a:r>
            <a:r>
              <a:rPr lang="tr-TR" sz="900" b="1" dirty="0" smtClean="0"/>
              <a:t>);</a:t>
            </a:r>
          </a:p>
          <a:p>
            <a:r>
              <a:rPr lang="tr-TR" sz="900" b="1" dirty="0" smtClean="0">
                <a:solidFill>
                  <a:srgbClr val="FF0000"/>
                </a:solidFill>
              </a:rPr>
              <a:t>   //</a:t>
            </a:r>
            <a:r>
              <a:rPr lang="tr-TR" sz="900" b="1" dirty="0" err="1">
                <a:solidFill>
                  <a:srgbClr val="FF0000"/>
                </a:solidFill>
              </a:rPr>
              <a:t>pinleri</a:t>
            </a:r>
            <a:r>
              <a:rPr lang="tr-TR" sz="900" b="1" dirty="0">
                <a:solidFill>
                  <a:srgbClr val="FF0000"/>
                </a:solidFill>
              </a:rPr>
              <a:t> çıkış olarak ayarlama</a:t>
            </a:r>
          </a:p>
          <a:p>
            <a:r>
              <a:rPr lang="tr-TR" sz="900" b="1" dirty="0"/>
              <a:t>  </a:t>
            </a:r>
            <a:r>
              <a:rPr lang="tr-TR" sz="900" b="1" dirty="0" err="1"/>
              <a:t>pinMode</a:t>
            </a:r>
            <a:r>
              <a:rPr lang="tr-TR" sz="900" b="1" dirty="0"/>
              <a:t>(</a:t>
            </a:r>
            <a:r>
              <a:rPr lang="tr-TR" sz="900" b="1" dirty="0" err="1"/>
              <a:t>Kled,OUTPUT</a:t>
            </a:r>
            <a:r>
              <a:rPr lang="tr-TR" sz="900" b="1" dirty="0" smtClean="0"/>
              <a:t>);	</a:t>
            </a:r>
            <a:endParaRPr lang="tr-TR" sz="900" b="1" dirty="0"/>
          </a:p>
          <a:p>
            <a:r>
              <a:rPr lang="tr-TR" sz="900" b="1" dirty="0"/>
              <a:t>   </a:t>
            </a:r>
            <a:r>
              <a:rPr lang="tr-TR" sz="900" b="1" dirty="0" err="1"/>
              <a:t>pinMode</a:t>
            </a:r>
            <a:r>
              <a:rPr lang="tr-TR" sz="900" b="1" dirty="0"/>
              <a:t>(</a:t>
            </a:r>
            <a:r>
              <a:rPr lang="tr-TR" sz="900" b="1" dirty="0" err="1"/>
              <a:t>Yled,OUTPUT</a:t>
            </a:r>
            <a:r>
              <a:rPr lang="tr-TR" sz="900" b="1" dirty="0"/>
              <a:t>);</a:t>
            </a:r>
          </a:p>
          <a:p>
            <a:r>
              <a:rPr lang="tr-TR" sz="900" b="1" dirty="0"/>
              <a:t>  </a:t>
            </a:r>
            <a:r>
              <a:rPr lang="tr-TR" sz="900" b="1" dirty="0" err="1"/>
              <a:t>pinMode</a:t>
            </a:r>
            <a:r>
              <a:rPr lang="tr-TR" sz="900" b="1" dirty="0"/>
              <a:t>(</a:t>
            </a:r>
            <a:r>
              <a:rPr lang="tr-TR" sz="900" b="1" dirty="0" err="1"/>
              <a:t>buzzer,OUTPUT</a:t>
            </a:r>
            <a:r>
              <a:rPr lang="tr-TR" sz="900" b="1" dirty="0"/>
              <a:t>);</a:t>
            </a:r>
          </a:p>
          <a:p>
            <a:r>
              <a:rPr lang="tr-TR" sz="900" b="1" dirty="0" smtClean="0"/>
              <a:t>}</a:t>
            </a:r>
            <a:endParaRPr lang="tr-TR" sz="900" b="1" dirty="0"/>
          </a:p>
          <a:p>
            <a:r>
              <a:rPr lang="tr-TR" sz="900" b="1" dirty="0" err="1"/>
              <a:t>void</a:t>
            </a:r>
            <a:r>
              <a:rPr lang="tr-TR" sz="900" b="1" dirty="0"/>
              <a:t> </a:t>
            </a:r>
            <a:r>
              <a:rPr lang="tr-TR" sz="900" b="1" dirty="0" err="1"/>
              <a:t>loop</a:t>
            </a:r>
            <a:r>
              <a:rPr lang="tr-TR" sz="900" b="1" dirty="0" smtClean="0"/>
              <a:t>(){</a:t>
            </a:r>
            <a:endParaRPr lang="tr-TR" sz="900" b="1" dirty="0"/>
          </a:p>
          <a:p>
            <a:r>
              <a:rPr lang="tr-TR" sz="900" b="1" dirty="0"/>
              <a:t>  </a:t>
            </a:r>
            <a:r>
              <a:rPr lang="tr-TR" sz="900" b="1" dirty="0" err="1"/>
              <a:t>int</a:t>
            </a:r>
            <a:r>
              <a:rPr lang="tr-TR" sz="900" b="1" dirty="0"/>
              <a:t> </a:t>
            </a:r>
            <a:r>
              <a:rPr lang="tr-TR" sz="900" b="1" dirty="0" err="1"/>
              <a:t>ldrdeger</a:t>
            </a:r>
            <a:r>
              <a:rPr lang="tr-TR" sz="900" b="1" dirty="0"/>
              <a:t>=</a:t>
            </a:r>
            <a:r>
              <a:rPr lang="tr-TR" sz="900" b="1" dirty="0" err="1"/>
              <a:t>analogRead</a:t>
            </a:r>
            <a:r>
              <a:rPr lang="tr-TR" sz="900" b="1" dirty="0"/>
              <a:t>(</a:t>
            </a:r>
            <a:r>
              <a:rPr lang="tr-TR" sz="900" b="1" dirty="0" err="1"/>
              <a:t>ldr</a:t>
            </a:r>
            <a:r>
              <a:rPr lang="tr-TR" sz="900" b="1" dirty="0"/>
              <a:t>);</a:t>
            </a:r>
          </a:p>
          <a:p>
            <a:r>
              <a:rPr lang="tr-TR" sz="900" b="1" dirty="0"/>
              <a:t>  </a:t>
            </a:r>
            <a:r>
              <a:rPr lang="tr-TR" sz="900" b="1" dirty="0" err="1"/>
              <a:t>Serial.println</a:t>
            </a:r>
            <a:r>
              <a:rPr lang="tr-TR" sz="900" b="1" dirty="0"/>
              <a:t>(</a:t>
            </a:r>
            <a:r>
              <a:rPr lang="tr-TR" sz="900" b="1" dirty="0" err="1"/>
              <a:t>ldrdeger</a:t>
            </a:r>
            <a:r>
              <a:rPr lang="tr-TR" sz="900" b="1" dirty="0" smtClean="0"/>
              <a:t>);	</a:t>
            </a:r>
            <a:endParaRPr lang="tr-TR" sz="900" b="1" dirty="0"/>
          </a:p>
          <a:p>
            <a:r>
              <a:rPr lang="tr-TR" sz="900" b="1" dirty="0"/>
              <a:t>  </a:t>
            </a:r>
            <a:r>
              <a:rPr lang="tr-TR" sz="900" b="1" dirty="0" err="1"/>
              <a:t>if</a:t>
            </a:r>
            <a:r>
              <a:rPr lang="tr-TR" sz="900" b="1" dirty="0"/>
              <a:t>(</a:t>
            </a:r>
            <a:r>
              <a:rPr lang="tr-TR" sz="900" b="1" dirty="0" err="1"/>
              <a:t>ldrdeger</a:t>
            </a:r>
            <a:r>
              <a:rPr lang="tr-TR" sz="900" b="1" dirty="0"/>
              <a:t>&lt;500)	</a:t>
            </a:r>
            <a:r>
              <a:rPr lang="tr-TR" sz="900" b="1" dirty="0">
                <a:solidFill>
                  <a:srgbClr val="FF0000"/>
                </a:solidFill>
              </a:rPr>
              <a:t> // değer 500 den küçük ise </a:t>
            </a:r>
            <a:endParaRPr lang="tr-TR" sz="900" b="1" dirty="0"/>
          </a:p>
          <a:p>
            <a:r>
              <a:rPr lang="tr-TR" sz="900" b="1" dirty="0"/>
              <a:t>  {</a:t>
            </a:r>
          </a:p>
          <a:p>
            <a:r>
              <a:rPr lang="tr-TR" sz="900" b="1" dirty="0"/>
              <a:t>    </a:t>
            </a:r>
            <a:r>
              <a:rPr lang="tr-TR" sz="900" b="1" dirty="0" err="1"/>
              <a:t>digitalWrite</a:t>
            </a:r>
            <a:r>
              <a:rPr lang="tr-TR" sz="900" b="1" dirty="0"/>
              <a:t>(</a:t>
            </a:r>
            <a:r>
              <a:rPr lang="tr-TR" sz="900" b="1" dirty="0" err="1"/>
              <a:t>Kled,HIGH</a:t>
            </a:r>
            <a:r>
              <a:rPr lang="tr-TR" sz="900" b="1" dirty="0" smtClean="0"/>
              <a:t>);</a:t>
            </a:r>
          </a:p>
          <a:p>
            <a:r>
              <a:rPr lang="tr-TR" sz="900" b="1" dirty="0" smtClean="0">
                <a:solidFill>
                  <a:srgbClr val="FF0000"/>
                </a:solidFill>
              </a:rPr>
              <a:t>    // yeşil ışık söner kırmızı ışık yanar</a:t>
            </a:r>
            <a:endParaRPr lang="tr-TR" sz="900" b="1" dirty="0">
              <a:solidFill>
                <a:srgbClr val="FF0000"/>
              </a:solidFill>
            </a:endParaRPr>
          </a:p>
          <a:p>
            <a:r>
              <a:rPr lang="tr-TR" sz="900" b="1" dirty="0"/>
              <a:t>    </a:t>
            </a:r>
            <a:r>
              <a:rPr lang="tr-TR" sz="900" b="1" dirty="0" err="1"/>
              <a:t>digitalWrite</a:t>
            </a:r>
            <a:r>
              <a:rPr lang="tr-TR" sz="900" b="1" dirty="0"/>
              <a:t>(</a:t>
            </a:r>
            <a:r>
              <a:rPr lang="tr-TR" sz="900" b="1" dirty="0" err="1"/>
              <a:t>Yled,LOW</a:t>
            </a:r>
            <a:r>
              <a:rPr lang="tr-TR" sz="900" b="1" dirty="0" smtClean="0"/>
              <a:t>);	</a:t>
            </a:r>
            <a:endParaRPr lang="tr-TR" sz="900" b="1" dirty="0"/>
          </a:p>
          <a:p>
            <a:r>
              <a:rPr lang="tr-TR" sz="900" b="1" dirty="0"/>
              <a:t>    </a:t>
            </a:r>
            <a:r>
              <a:rPr lang="tr-TR" sz="900" b="1" dirty="0" err="1"/>
              <a:t>tone</a:t>
            </a:r>
            <a:r>
              <a:rPr lang="tr-TR" sz="900" b="1" dirty="0"/>
              <a:t>(buzzer,30);</a:t>
            </a:r>
          </a:p>
          <a:p>
            <a:r>
              <a:rPr lang="tr-TR" sz="900" b="1" dirty="0"/>
              <a:t>    </a:t>
            </a:r>
            <a:r>
              <a:rPr lang="tr-TR" sz="900" b="1" dirty="0" err="1"/>
              <a:t>delay</a:t>
            </a:r>
            <a:r>
              <a:rPr lang="tr-TR" sz="900" b="1" dirty="0"/>
              <a:t>(2000);</a:t>
            </a:r>
          </a:p>
          <a:p>
            <a:r>
              <a:rPr lang="tr-TR" sz="900" b="1" dirty="0"/>
              <a:t>    </a:t>
            </a:r>
            <a:r>
              <a:rPr lang="tr-TR" sz="900" b="1" dirty="0" err="1"/>
              <a:t>noTone</a:t>
            </a:r>
            <a:r>
              <a:rPr lang="tr-TR" sz="900" b="1" dirty="0"/>
              <a:t> (</a:t>
            </a:r>
            <a:r>
              <a:rPr lang="tr-TR" sz="900" b="1" dirty="0" err="1"/>
              <a:t>buzzer</a:t>
            </a:r>
            <a:r>
              <a:rPr lang="tr-TR" sz="900" b="1" dirty="0"/>
              <a:t>);	</a:t>
            </a:r>
            <a:r>
              <a:rPr lang="tr-TR" sz="900" b="1" dirty="0">
                <a:solidFill>
                  <a:srgbClr val="FF0000"/>
                </a:solidFill>
              </a:rPr>
              <a:t>// </a:t>
            </a:r>
            <a:r>
              <a:rPr lang="tr-TR" sz="900" b="1" dirty="0" err="1">
                <a:solidFill>
                  <a:srgbClr val="FF0000"/>
                </a:solidFill>
              </a:rPr>
              <a:t>buzzer</a:t>
            </a:r>
            <a:r>
              <a:rPr lang="tr-TR" sz="900" b="1" dirty="0">
                <a:solidFill>
                  <a:srgbClr val="FF0000"/>
                </a:solidFill>
              </a:rPr>
              <a:t> belirli aralıklarda öter</a:t>
            </a:r>
          </a:p>
          <a:p>
            <a:r>
              <a:rPr lang="tr-TR" sz="900" b="1" dirty="0"/>
              <a:t>    </a:t>
            </a:r>
            <a:r>
              <a:rPr lang="tr-TR" sz="900" b="1" dirty="0" err="1"/>
              <a:t>delay</a:t>
            </a:r>
            <a:r>
              <a:rPr lang="tr-TR" sz="900" b="1" dirty="0"/>
              <a:t>(500);</a:t>
            </a:r>
          </a:p>
          <a:p>
            <a:r>
              <a:rPr lang="tr-TR" sz="900" b="1" dirty="0"/>
              <a:t>     </a:t>
            </a:r>
            <a:r>
              <a:rPr lang="tr-TR" sz="900" b="1" dirty="0" err="1"/>
              <a:t>tone</a:t>
            </a:r>
            <a:r>
              <a:rPr lang="tr-TR" sz="900" b="1" dirty="0"/>
              <a:t>(buzzer,30</a:t>
            </a:r>
            <a:r>
              <a:rPr lang="tr-TR" sz="900" b="1" dirty="0" smtClean="0"/>
              <a:t>); </a:t>
            </a:r>
            <a:endParaRPr lang="tr-TR" sz="900" b="1" dirty="0"/>
          </a:p>
          <a:p>
            <a:r>
              <a:rPr lang="tr-TR" sz="900" b="1" dirty="0"/>
              <a:t>  }</a:t>
            </a:r>
          </a:p>
          <a:p>
            <a:r>
              <a:rPr lang="tr-TR" sz="900" b="1" dirty="0"/>
              <a:t>  else</a:t>
            </a:r>
          </a:p>
          <a:p>
            <a:r>
              <a:rPr lang="tr-TR" sz="900" b="1" dirty="0"/>
              <a:t>  {</a:t>
            </a:r>
          </a:p>
          <a:p>
            <a:r>
              <a:rPr lang="tr-TR" sz="900" b="1" dirty="0"/>
              <a:t>     </a:t>
            </a:r>
            <a:r>
              <a:rPr lang="tr-TR" sz="900" b="1" dirty="0" err="1"/>
              <a:t>digitalWrite</a:t>
            </a:r>
            <a:r>
              <a:rPr lang="tr-TR" sz="900" b="1" dirty="0"/>
              <a:t>(</a:t>
            </a:r>
            <a:r>
              <a:rPr lang="tr-TR" sz="900" b="1" dirty="0" err="1"/>
              <a:t>Kled,LOW</a:t>
            </a:r>
            <a:r>
              <a:rPr lang="tr-TR" sz="900" b="1" dirty="0" smtClean="0"/>
              <a:t>);</a:t>
            </a:r>
          </a:p>
          <a:p>
            <a:r>
              <a:rPr lang="tr-TR" sz="900" b="1" dirty="0" smtClean="0">
                <a:solidFill>
                  <a:srgbClr val="FF0000"/>
                </a:solidFill>
              </a:rPr>
              <a:t>      //</a:t>
            </a:r>
            <a:r>
              <a:rPr lang="tr-TR" sz="900" b="1" dirty="0">
                <a:solidFill>
                  <a:srgbClr val="FF0000"/>
                </a:solidFill>
              </a:rPr>
              <a:t>değer 500 den küçük değil ise yeşil ışık yanar </a:t>
            </a:r>
            <a:r>
              <a:rPr lang="tr-TR" sz="900" b="1" dirty="0" smtClean="0">
                <a:solidFill>
                  <a:srgbClr val="FF0000"/>
                </a:solidFill>
              </a:rPr>
              <a:t>         kırmızı </a:t>
            </a:r>
            <a:r>
              <a:rPr lang="tr-TR" sz="900" b="1" dirty="0">
                <a:solidFill>
                  <a:srgbClr val="FF0000"/>
                </a:solidFill>
              </a:rPr>
              <a:t>ışık söner </a:t>
            </a:r>
          </a:p>
          <a:p>
            <a:r>
              <a:rPr lang="tr-TR" sz="900" b="1" dirty="0"/>
              <a:t>     </a:t>
            </a:r>
            <a:r>
              <a:rPr lang="tr-TR" sz="900" b="1" dirty="0" err="1"/>
              <a:t>digitalWrite</a:t>
            </a:r>
            <a:r>
              <a:rPr lang="tr-TR" sz="900" b="1" dirty="0"/>
              <a:t>(</a:t>
            </a:r>
            <a:r>
              <a:rPr lang="tr-TR" sz="900" b="1" dirty="0" err="1"/>
              <a:t>Yled,HIGH</a:t>
            </a:r>
            <a:r>
              <a:rPr lang="tr-TR" sz="900" b="1" dirty="0" smtClean="0"/>
              <a:t>); 	</a:t>
            </a:r>
            <a:endParaRPr lang="tr-TR" sz="900" b="1" dirty="0"/>
          </a:p>
          <a:p>
            <a:r>
              <a:rPr lang="tr-TR" sz="900" b="1" dirty="0"/>
              <a:t>     </a:t>
            </a:r>
            <a:r>
              <a:rPr lang="tr-TR" sz="900" b="1" dirty="0" err="1"/>
              <a:t>noTone</a:t>
            </a:r>
            <a:r>
              <a:rPr lang="tr-TR" sz="900" b="1" dirty="0"/>
              <a:t>(</a:t>
            </a:r>
            <a:r>
              <a:rPr lang="tr-TR" sz="900" b="1" dirty="0" err="1"/>
              <a:t>buzzer</a:t>
            </a:r>
            <a:r>
              <a:rPr lang="tr-TR" sz="900" b="1" dirty="0"/>
              <a:t>); </a:t>
            </a:r>
            <a:r>
              <a:rPr lang="tr-TR" sz="900" b="1" dirty="0" smtClean="0"/>
              <a:t>  </a:t>
            </a:r>
            <a:r>
              <a:rPr lang="tr-TR" sz="900" b="1" dirty="0" smtClean="0">
                <a:solidFill>
                  <a:srgbClr val="FF0000"/>
                </a:solidFill>
              </a:rPr>
              <a:t>//</a:t>
            </a:r>
            <a:r>
              <a:rPr lang="tr-TR" sz="900" b="1" dirty="0" err="1">
                <a:solidFill>
                  <a:srgbClr val="FF0000"/>
                </a:solidFill>
              </a:rPr>
              <a:t>buzzer</a:t>
            </a:r>
            <a:r>
              <a:rPr lang="tr-TR" sz="900" b="1" dirty="0">
                <a:solidFill>
                  <a:srgbClr val="FF0000"/>
                </a:solidFill>
              </a:rPr>
              <a:t> yanmaz</a:t>
            </a:r>
          </a:p>
          <a:p>
            <a:r>
              <a:rPr lang="tr-TR" sz="900" b="1" dirty="0"/>
              <a:t>  </a:t>
            </a:r>
            <a:r>
              <a:rPr lang="tr-TR" sz="900" b="1" dirty="0" smtClean="0"/>
              <a:t>}</a:t>
            </a:r>
          </a:p>
          <a:p>
            <a:r>
              <a:rPr lang="tr-TR" sz="900" b="1" dirty="0"/>
              <a:t>}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836712"/>
            <a:ext cx="5338936" cy="4176464"/>
          </a:xfrm>
        </p:spPr>
      </p:pic>
    </p:spTree>
    <p:extLst>
      <p:ext uri="{BB962C8B-B14F-4D97-AF65-F5344CB8AC3E}">
        <p14:creationId xmlns:p14="http://schemas.microsoft.com/office/powerpoint/2010/main" val="39995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140</Words>
  <Application>Microsoft Office PowerPoint</Application>
  <PresentationFormat>Ekran Gösterisi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Ofis Teması</vt:lpstr>
      <vt:lpstr>LAZERLİ GÜVENLİK SİSTEMİ  </vt:lpstr>
      <vt:lpstr>LAZERLİ GÜVENLİK SİSTEMİ </vt:lpstr>
      <vt:lpstr>Lazerli Güvenlik Sistemi </vt:lpstr>
      <vt:lpstr>MALZEME ADETLERİ</vt:lpstr>
      <vt:lpstr>DEVRE ŞEMASI</vt:lpstr>
      <vt:lpstr>PROJE KODLARI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lazerliodev</dc:title>
  <dc:creator>Kullanıcı</dc:creator>
  <cp:lastModifiedBy>Kullanıcı</cp:lastModifiedBy>
  <cp:revision>34</cp:revision>
  <dcterms:created xsi:type="dcterms:W3CDTF">2022-05-30T07:42:01Z</dcterms:created>
  <dcterms:modified xsi:type="dcterms:W3CDTF">2022-05-30T13:23:54Z</dcterms:modified>
</cp:coreProperties>
</file>