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5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9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64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53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9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1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45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4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A4FD4C-FF3D-42DC-B70E-7DC2D32415E9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E0A5A5-6FF6-41A0-B549-3AC2717F1BD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41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8D0A8302-05E2-46E9-8702-F5622761B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57B1D1-F5F0-40BD-8743-8D5D151DE139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130" y="2047348"/>
            <a:ext cx="4006594" cy="2915491"/>
          </a:xfrm>
          <a:prstGeom prst="rect">
            <a:avLst/>
          </a:prstGeom>
          <a:noFill/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395A9DDB-4A31-4005-968F-E5D5CC3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DCF6B1-F281-412B-BD9A-5CC32B9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300" b="0" i="0" dirty="0">
                <a:solidFill>
                  <a:srgbClr val="FFFFFF"/>
                </a:solidFill>
                <a:effectLst/>
                <a:latin typeface="Whitney"/>
              </a:rPr>
              <a:t>COMP491 </a:t>
            </a:r>
            <a:r>
              <a:rPr lang="tr-TR" sz="2300" b="0" i="0" dirty="0" err="1">
                <a:solidFill>
                  <a:srgbClr val="FFFFFF"/>
                </a:solidFill>
                <a:effectLst/>
                <a:latin typeface="Whitney"/>
              </a:rPr>
              <a:t>SenIor</a:t>
            </a:r>
            <a:r>
              <a:rPr lang="tr-TR" sz="2300" b="0" i="0" dirty="0">
                <a:solidFill>
                  <a:srgbClr val="FFFFFF"/>
                </a:solidFill>
                <a:effectLst/>
                <a:latin typeface="Whitney"/>
              </a:rPr>
              <a:t> </a:t>
            </a:r>
            <a:r>
              <a:rPr lang="tr-TR" sz="2300" b="0" i="0" dirty="0" err="1">
                <a:solidFill>
                  <a:srgbClr val="FFFFFF"/>
                </a:solidFill>
                <a:effectLst/>
                <a:latin typeface="Whitney"/>
              </a:rPr>
              <a:t>Desıgn</a:t>
            </a:r>
            <a:r>
              <a:rPr lang="tr-TR" sz="2300" b="0" i="0" dirty="0">
                <a:solidFill>
                  <a:srgbClr val="FFFFFF"/>
                </a:solidFill>
                <a:effectLst/>
                <a:latin typeface="Whitney"/>
              </a:rPr>
              <a:t> Project I </a:t>
            </a:r>
            <a:br>
              <a:rPr lang="tr-TR" sz="2300" b="0" i="0" dirty="0">
                <a:solidFill>
                  <a:srgbClr val="FFFFFF"/>
                </a:solidFill>
                <a:effectLst/>
                <a:latin typeface="Whitney"/>
              </a:rPr>
            </a:br>
            <a:br>
              <a:rPr lang="tr-TR" sz="2300" b="0" i="0" dirty="0">
                <a:solidFill>
                  <a:srgbClr val="FFFFFF"/>
                </a:solidFill>
                <a:effectLst/>
                <a:latin typeface="Whitney"/>
              </a:rPr>
            </a:br>
            <a:br>
              <a:rPr lang="tr-TR" sz="2300" b="0" i="0" dirty="0">
                <a:solidFill>
                  <a:srgbClr val="FFFFFF"/>
                </a:solidFill>
                <a:effectLst/>
                <a:latin typeface="Whitney"/>
              </a:rPr>
            </a:br>
            <a:r>
              <a:rPr lang="en-US" sz="2300" b="0" i="0" dirty="0">
                <a:solidFill>
                  <a:srgbClr val="FFFFFF"/>
                </a:solidFill>
                <a:effectLst/>
                <a:latin typeface="Whitney"/>
              </a:rPr>
              <a:t>2D Story-based Ai Supported Game Design</a:t>
            </a:r>
            <a:endParaRPr lang="tr-TR" sz="2300" dirty="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4676F4-E2E3-4EF3-8488-4D6AD9767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505095"/>
            <a:ext cx="4115917" cy="17336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200" b="0" i="0" dirty="0" err="1">
                <a:solidFill>
                  <a:schemeClr val="bg2"/>
                </a:solidFill>
                <a:effectLst/>
                <a:latin typeface="Whitney"/>
              </a:rPr>
              <a:t>AdvIsor</a:t>
            </a:r>
            <a:r>
              <a:rPr lang="tr-TR" sz="1200" b="0" i="0" dirty="0">
                <a:solidFill>
                  <a:schemeClr val="bg2"/>
                </a:solidFill>
                <a:effectLst/>
                <a:latin typeface="Whitney"/>
              </a:rPr>
              <a:t> :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sz="1200" b="0" i="0" dirty="0">
                <a:solidFill>
                  <a:schemeClr val="bg2"/>
                </a:solidFill>
                <a:effectLst/>
                <a:latin typeface="Whitney"/>
              </a:rPr>
              <a:t>Tuna Çakar</a:t>
            </a:r>
            <a:endParaRPr lang="tr-TR" sz="12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b="0" i="0" dirty="0">
                <a:solidFill>
                  <a:schemeClr val="bg2"/>
                </a:solidFill>
                <a:effectLst/>
                <a:latin typeface="Whitney"/>
              </a:rPr>
              <a:t>Team </a:t>
            </a:r>
            <a:r>
              <a:rPr lang="tr-TR" sz="1200" b="0" i="0" dirty="0" err="1">
                <a:solidFill>
                  <a:schemeClr val="bg2"/>
                </a:solidFill>
                <a:effectLst/>
                <a:latin typeface="Whitney"/>
              </a:rPr>
              <a:t>Members</a:t>
            </a:r>
            <a:r>
              <a:rPr lang="tr-TR" sz="1200" b="0" i="0" dirty="0">
                <a:solidFill>
                  <a:schemeClr val="bg2"/>
                </a:solidFill>
                <a:effectLst/>
                <a:latin typeface="Whitney"/>
              </a:rPr>
              <a:t> :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sz="1200" b="0" i="0" dirty="0">
                <a:solidFill>
                  <a:schemeClr val="bg2"/>
                </a:solidFill>
                <a:effectLst/>
                <a:latin typeface="Whitney"/>
              </a:rPr>
              <a:t>Atakan </a:t>
            </a:r>
            <a:r>
              <a:rPr lang="tr-TR" sz="1200" b="0" i="0" dirty="0" err="1">
                <a:solidFill>
                  <a:schemeClr val="bg2"/>
                </a:solidFill>
                <a:effectLst/>
                <a:latin typeface="Whitney"/>
              </a:rPr>
              <a:t>Ermete</a:t>
            </a:r>
            <a:endParaRPr lang="tr-TR" sz="1200" b="0" i="0" dirty="0">
              <a:solidFill>
                <a:schemeClr val="bg2"/>
              </a:solidFill>
              <a:effectLst/>
              <a:latin typeface="Whitney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sz="1200" b="0" i="0" dirty="0">
                <a:solidFill>
                  <a:schemeClr val="bg2"/>
                </a:solidFill>
                <a:effectLst/>
                <a:latin typeface="Whitney"/>
              </a:rPr>
              <a:t>Muhammed </a:t>
            </a:r>
            <a:r>
              <a:rPr lang="tr-TR" sz="1200" b="0" i="0" dirty="0" err="1">
                <a:solidFill>
                  <a:schemeClr val="bg2"/>
                </a:solidFill>
                <a:effectLst/>
                <a:latin typeface="Whitney"/>
              </a:rPr>
              <a:t>Rahmetullah</a:t>
            </a:r>
            <a:r>
              <a:rPr lang="tr-TR" sz="1200" b="0" i="0" dirty="0">
                <a:solidFill>
                  <a:schemeClr val="bg2"/>
                </a:solidFill>
                <a:effectLst/>
                <a:latin typeface="Whitney"/>
              </a:rPr>
              <a:t> Kartal</a:t>
            </a:r>
            <a:endParaRPr lang="tr-TR" sz="1200" dirty="0">
              <a:solidFill>
                <a:schemeClr val="bg2"/>
              </a:solidFill>
              <a:latin typeface="Whitney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sz="1200" b="0" i="0" dirty="0">
                <a:solidFill>
                  <a:schemeClr val="bg2"/>
                </a:solidFill>
                <a:effectLst/>
                <a:latin typeface="Whitney"/>
              </a:rPr>
              <a:t>Zeynep Ayyüce Çay</a:t>
            </a:r>
          </a:p>
          <a:p>
            <a:pPr>
              <a:lnSpc>
                <a:spcPct val="90000"/>
              </a:lnSpc>
            </a:pPr>
            <a:endParaRPr lang="tr-T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EEEF39-212A-4FE0-A08E-B8C9EE27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tr-TR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Project </a:t>
            </a:r>
            <a:r>
              <a:rPr lang="tr-TR" sz="32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Defınıtıon</a:t>
            </a:r>
            <a:endParaRPr lang="tr-TR" sz="32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85EDE7-FDA2-4B15-92AB-E069B8D3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Set in an imaginary World, this game is a story-driven 2D RPG.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goal is to add a new viewpoint to the game industry by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encouraging Artificial Intelligence (AI) in-game quests and story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flow in accordance with the player's decisions during the game.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You play the game as an American army soldier against Nazi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Germany in Second World War.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61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F103D-65A5-496A-9B61-995A9F81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1C3207E-AC1D-419C-9A34-C3BC7410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5952037" cy="3703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accent1"/>
                </a:solidFill>
              </a:rPr>
              <a:t>What Has Been Done So Far...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DD496-1EBA-4A1D-A7EF-C3175608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24130" y="331335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696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7BE7E05-06B1-411D-BE86-CD9C4416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17" y="717372"/>
            <a:ext cx="5880965" cy="4984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73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1661890-A561-48F1-8C23-F668AB18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i="0" dirty="0">
                <a:solidFill>
                  <a:schemeClr val="accent1"/>
                </a:solidFill>
                <a:effectLst/>
              </a:rPr>
              <a:t>OUR PLANS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38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44FCFD4-D72C-431C-ACD5-5036F1BB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74" y="599724"/>
            <a:ext cx="5843058" cy="5200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83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A0F039B-5DD9-421A-9389-1F31ABD9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D0F2A5-F75C-44D2-91D6-FCB440E9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Workflow scheme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C31657B-7692-45A7-91F3-C86D024F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2790605"/>
            <a:ext cx="10916463" cy="29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4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793B02-2C81-442E-8A03-2531EA25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772" y="3657600"/>
            <a:ext cx="8810291" cy="1013800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IsolatIon</a:t>
            </a:r>
            <a:r>
              <a:rPr lang="tr-TR" dirty="0">
                <a:solidFill>
                  <a:schemeClr val="tx1"/>
                </a:solidFill>
              </a:rPr>
              <a:t> Game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Unıty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DemonstratIons</a:t>
            </a:r>
            <a:r>
              <a:rPr lang="tr-TR" dirty="0">
                <a:solidFill>
                  <a:schemeClr val="tx1"/>
                </a:solidFill>
              </a:rPr>
              <a:t>…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4886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Kar Payı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Kar Pay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r Pay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</Words>
  <Application>Microsoft Office PowerPoint</Application>
  <PresentationFormat>Geniş ekran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Whitney</vt:lpstr>
      <vt:lpstr>Wingdings</vt:lpstr>
      <vt:lpstr>Wingdings 2</vt:lpstr>
      <vt:lpstr>Kar Payı</vt:lpstr>
      <vt:lpstr>COMP491 SenIor Desıgn Project I    2D Story-based Ai Supported Game Design</vt:lpstr>
      <vt:lpstr>Project Defınıtıon</vt:lpstr>
      <vt:lpstr>What Has Been Done So Far...</vt:lpstr>
      <vt:lpstr>PowerPoint Sunusu</vt:lpstr>
      <vt:lpstr>OUR PLANS</vt:lpstr>
      <vt:lpstr>PowerPoint Sunusu</vt:lpstr>
      <vt:lpstr>Workflow scheme</vt:lpstr>
      <vt:lpstr>IsolatIon Game and Unıty DemonstratIons…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COMP491 SenIor Desıgn Project I    2D Story-based Ai Supported Game Design</dc:title>
  <dc:creator>Muhammed Kartal</dc:creator>
  <cp:lastModifiedBy>Muhammed Kartal</cp:lastModifiedBy>
  <cp:revision>4</cp:revision>
  <dcterms:created xsi:type="dcterms:W3CDTF">2021-01-22T09:28:53Z</dcterms:created>
  <dcterms:modified xsi:type="dcterms:W3CDTF">2021-01-22T09:37:35Z</dcterms:modified>
</cp:coreProperties>
</file>