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8" r:id="rId3"/>
    <p:sldId id="281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9" r:id="rId13"/>
    <p:sldId id="278" r:id="rId14"/>
    <p:sldId id="267" r:id="rId15"/>
    <p:sldId id="280" r:id="rId16"/>
    <p:sldId id="282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svg"/><Relationship Id="rId1" Type="http://schemas.openxmlformats.org/officeDocument/2006/relationships/image" Target="../media/image2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svg"/><Relationship Id="rId1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439527-C97C-437D-8AED-1182DFC9030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9ED8D78-642D-4847-B13B-1356E3B8B4DB}">
      <dgm:prSet/>
      <dgm:spPr/>
      <dgm:t>
        <a:bodyPr/>
        <a:lstStyle/>
        <a:p>
          <a:r>
            <a:rPr lang="en-US"/>
            <a:t>Use one hot encoding in class variables instead of numerating them.</a:t>
          </a:r>
        </a:p>
      </dgm:t>
    </dgm:pt>
    <dgm:pt modelId="{EFA8550A-009F-4119-A51F-4CEADDD615FA}" type="parTrans" cxnId="{8EDDF3F4-585A-46DC-90CB-B90641998F06}">
      <dgm:prSet/>
      <dgm:spPr/>
      <dgm:t>
        <a:bodyPr/>
        <a:lstStyle/>
        <a:p>
          <a:endParaRPr lang="en-US"/>
        </a:p>
      </dgm:t>
    </dgm:pt>
    <dgm:pt modelId="{FECDF44F-374B-4730-B2D6-BE9AEBDD6AC6}" type="sibTrans" cxnId="{8EDDF3F4-585A-46DC-90CB-B90641998F06}">
      <dgm:prSet/>
      <dgm:spPr/>
      <dgm:t>
        <a:bodyPr/>
        <a:lstStyle/>
        <a:p>
          <a:endParaRPr lang="en-US"/>
        </a:p>
      </dgm:t>
    </dgm:pt>
    <dgm:pt modelId="{75B1729C-028C-438A-8985-5EFD933EF94B}">
      <dgm:prSet/>
      <dgm:spPr/>
      <dgm:t>
        <a:bodyPr/>
        <a:lstStyle/>
        <a:p>
          <a:r>
            <a:rPr lang="en-US"/>
            <a:t>In addition to accuracy metric, use F1 score</a:t>
          </a:r>
          <a:r>
            <a:rPr lang="tr-TR"/>
            <a:t>.</a:t>
          </a:r>
          <a:endParaRPr lang="en-US"/>
        </a:p>
      </dgm:t>
    </dgm:pt>
    <dgm:pt modelId="{088E16C4-53BF-428F-84E6-381A2C428096}" type="parTrans" cxnId="{304C8BF1-3B9C-41BB-8AF8-2D7049713E03}">
      <dgm:prSet/>
      <dgm:spPr/>
      <dgm:t>
        <a:bodyPr/>
        <a:lstStyle/>
        <a:p>
          <a:endParaRPr lang="en-US"/>
        </a:p>
      </dgm:t>
    </dgm:pt>
    <dgm:pt modelId="{F16F66CB-0900-411A-AED2-E6BAAAD596B7}" type="sibTrans" cxnId="{304C8BF1-3B9C-41BB-8AF8-2D7049713E03}">
      <dgm:prSet/>
      <dgm:spPr/>
      <dgm:t>
        <a:bodyPr/>
        <a:lstStyle/>
        <a:p>
          <a:endParaRPr lang="en-US"/>
        </a:p>
      </dgm:t>
    </dgm:pt>
    <dgm:pt modelId="{3F0B25CD-F736-48CA-A699-0635756A16C7}">
      <dgm:prSet/>
      <dgm:spPr/>
      <dgm:t>
        <a:bodyPr/>
        <a:lstStyle/>
        <a:p>
          <a:r>
            <a:rPr lang="en-US"/>
            <a:t>Use another dataset</a:t>
          </a:r>
          <a:r>
            <a:rPr lang="tr-TR"/>
            <a:t>.</a:t>
          </a:r>
          <a:endParaRPr lang="en-US"/>
        </a:p>
      </dgm:t>
    </dgm:pt>
    <dgm:pt modelId="{DD7C3A15-5888-4DB0-B03A-2D868513CFA0}" type="parTrans" cxnId="{BFB56FD3-3B3B-44BC-9197-3CEE65DDCA81}">
      <dgm:prSet/>
      <dgm:spPr/>
      <dgm:t>
        <a:bodyPr/>
        <a:lstStyle/>
        <a:p>
          <a:endParaRPr lang="en-US"/>
        </a:p>
      </dgm:t>
    </dgm:pt>
    <dgm:pt modelId="{1653BCB6-2663-4EC6-B21D-46237AA56A72}" type="sibTrans" cxnId="{BFB56FD3-3B3B-44BC-9197-3CEE65DDCA81}">
      <dgm:prSet/>
      <dgm:spPr/>
      <dgm:t>
        <a:bodyPr/>
        <a:lstStyle/>
        <a:p>
          <a:endParaRPr lang="en-US"/>
        </a:p>
      </dgm:t>
    </dgm:pt>
    <dgm:pt modelId="{EA8ECF8E-1A5C-451A-A049-3D1CB4A25078}">
      <dgm:prSet/>
      <dgm:spPr/>
      <dgm:t>
        <a:bodyPr/>
        <a:lstStyle/>
        <a:p>
          <a:r>
            <a:rPr lang="en-US"/>
            <a:t>Draw the loss-iteration and accuracy-iteration plots</a:t>
          </a:r>
          <a:r>
            <a:rPr lang="tr-TR"/>
            <a:t>.</a:t>
          </a:r>
          <a:endParaRPr lang="en-US"/>
        </a:p>
      </dgm:t>
    </dgm:pt>
    <dgm:pt modelId="{DB15FA9B-06D9-4C07-92ED-DCE09F47714B}" type="parTrans" cxnId="{4F543646-AB3A-4353-A12A-1FDCF12C502D}">
      <dgm:prSet/>
      <dgm:spPr/>
      <dgm:t>
        <a:bodyPr/>
        <a:lstStyle/>
        <a:p>
          <a:endParaRPr lang="en-US"/>
        </a:p>
      </dgm:t>
    </dgm:pt>
    <dgm:pt modelId="{CE38D437-04AC-4284-B4C2-343DBF6F2B84}" type="sibTrans" cxnId="{4F543646-AB3A-4353-A12A-1FDCF12C502D}">
      <dgm:prSet/>
      <dgm:spPr/>
      <dgm:t>
        <a:bodyPr/>
        <a:lstStyle/>
        <a:p>
          <a:endParaRPr lang="en-US"/>
        </a:p>
      </dgm:t>
    </dgm:pt>
    <dgm:pt modelId="{EFC41EC3-9C8F-4E00-B344-067F3C0B4EA8}">
      <dgm:prSet/>
      <dgm:spPr/>
      <dgm:t>
        <a:bodyPr/>
        <a:lstStyle/>
        <a:p>
          <a:r>
            <a:rPr lang="en-US"/>
            <a:t>Use SKLearn</a:t>
          </a:r>
          <a:r>
            <a:rPr lang="tr-TR"/>
            <a:t> Algorithm</a:t>
          </a:r>
          <a:endParaRPr lang="en-US"/>
        </a:p>
      </dgm:t>
    </dgm:pt>
    <dgm:pt modelId="{4D9E89EC-264C-4F6A-B10D-25BE0F8E6FA5}" type="parTrans" cxnId="{8B87CAD9-7893-43CB-B3BC-C30BE849CA76}">
      <dgm:prSet/>
      <dgm:spPr/>
      <dgm:t>
        <a:bodyPr/>
        <a:lstStyle/>
        <a:p>
          <a:endParaRPr lang="en-US"/>
        </a:p>
      </dgm:t>
    </dgm:pt>
    <dgm:pt modelId="{871212AF-81FC-49C6-A891-D22E9F120F87}" type="sibTrans" cxnId="{8B87CAD9-7893-43CB-B3BC-C30BE849CA76}">
      <dgm:prSet/>
      <dgm:spPr/>
      <dgm:t>
        <a:bodyPr/>
        <a:lstStyle/>
        <a:p>
          <a:endParaRPr lang="en-US"/>
        </a:p>
      </dgm:t>
    </dgm:pt>
    <dgm:pt modelId="{7A73911A-B80F-4B50-AC7F-FF1E8B8CAA22}" type="pres">
      <dgm:prSet presAssocID="{EB439527-C97C-437D-8AED-1182DFC90304}" presName="root" presStyleCnt="0">
        <dgm:presLayoutVars>
          <dgm:dir/>
          <dgm:resizeHandles val="exact"/>
        </dgm:presLayoutVars>
      </dgm:prSet>
      <dgm:spPr/>
    </dgm:pt>
    <dgm:pt modelId="{6B495BAE-46E2-4E0B-84C3-EC413E6D7C5D}" type="pres">
      <dgm:prSet presAssocID="{F9ED8D78-642D-4847-B13B-1356E3B8B4DB}" presName="compNode" presStyleCnt="0"/>
      <dgm:spPr/>
    </dgm:pt>
    <dgm:pt modelId="{4ABF62EE-0B2E-478A-A31D-D7A49274C919}" type="pres">
      <dgm:prSet presAssocID="{F9ED8D78-642D-4847-B13B-1356E3B8B4DB}" presName="bgRect" presStyleLbl="bgShp" presStyleIdx="0" presStyleCnt="5"/>
      <dgm:spPr/>
    </dgm:pt>
    <dgm:pt modelId="{C9BE91C0-755C-4442-9184-855BD30F8E2C}" type="pres">
      <dgm:prSet presAssocID="{F9ED8D78-642D-4847-B13B-1356E3B8B4D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her"/>
        </a:ext>
      </dgm:extLst>
    </dgm:pt>
    <dgm:pt modelId="{290BD9B3-CA76-4146-9268-C810F4B64EBC}" type="pres">
      <dgm:prSet presAssocID="{F9ED8D78-642D-4847-B13B-1356E3B8B4DB}" presName="spaceRect" presStyleCnt="0"/>
      <dgm:spPr/>
    </dgm:pt>
    <dgm:pt modelId="{777AEE22-9569-4D90-AD46-038C67695408}" type="pres">
      <dgm:prSet presAssocID="{F9ED8D78-642D-4847-B13B-1356E3B8B4DB}" presName="parTx" presStyleLbl="revTx" presStyleIdx="0" presStyleCnt="5">
        <dgm:presLayoutVars>
          <dgm:chMax val="0"/>
          <dgm:chPref val="0"/>
        </dgm:presLayoutVars>
      </dgm:prSet>
      <dgm:spPr/>
    </dgm:pt>
    <dgm:pt modelId="{89EDD0D5-76D7-4F1E-BD0B-B9F321CB2D9A}" type="pres">
      <dgm:prSet presAssocID="{FECDF44F-374B-4730-B2D6-BE9AEBDD6AC6}" presName="sibTrans" presStyleCnt="0"/>
      <dgm:spPr/>
    </dgm:pt>
    <dgm:pt modelId="{4CEA09F7-B7F2-4674-AECF-6224787C6359}" type="pres">
      <dgm:prSet presAssocID="{75B1729C-028C-438A-8985-5EFD933EF94B}" presName="compNode" presStyleCnt="0"/>
      <dgm:spPr/>
    </dgm:pt>
    <dgm:pt modelId="{0AEBAD78-A20A-4FFC-A697-731BBAC381A8}" type="pres">
      <dgm:prSet presAssocID="{75B1729C-028C-438A-8985-5EFD933EF94B}" presName="bgRect" presStyleLbl="bgShp" presStyleIdx="1" presStyleCnt="5"/>
      <dgm:spPr/>
    </dgm:pt>
    <dgm:pt modelId="{E949C179-37DC-46CE-B0C7-55341DF85BE4}" type="pres">
      <dgm:prSet presAssocID="{75B1729C-028C-438A-8985-5EFD933EF94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ıldız"/>
        </a:ext>
      </dgm:extLst>
    </dgm:pt>
    <dgm:pt modelId="{82718EE4-26E2-4A44-8766-02DDD25FDD60}" type="pres">
      <dgm:prSet presAssocID="{75B1729C-028C-438A-8985-5EFD933EF94B}" presName="spaceRect" presStyleCnt="0"/>
      <dgm:spPr/>
    </dgm:pt>
    <dgm:pt modelId="{8D5B5703-171B-4040-93E6-96D4679BB525}" type="pres">
      <dgm:prSet presAssocID="{75B1729C-028C-438A-8985-5EFD933EF94B}" presName="parTx" presStyleLbl="revTx" presStyleIdx="1" presStyleCnt="5">
        <dgm:presLayoutVars>
          <dgm:chMax val="0"/>
          <dgm:chPref val="0"/>
        </dgm:presLayoutVars>
      </dgm:prSet>
      <dgm:spPr/>
    </dgm:pt>
    <dgm:pt modelId="{5DB4EC02-62F6-42FE-9E22-6BEEF631A0B0}" type="pres">
      <dgm:prSet presAssocID="{F16F66CB-0900-411A-AED2-E6BAAAD596B7}" presName="sibTrans" presStyleCnt="0"/>
      <dgm:spPr/>
    </dgm:pt>
    <dgm:pt modelId="{0C99788B-F397-4D8E-B162-87DC300AFD8C}" type="pres">
      <dgm:prSet presAssocID="{3F0B25CD-F736-48CA-A699-0635756A16C7}" presName="compNode" presStyleCnt="0"/>
      <dgm:spPr/>
    </dgm:pt>
    <dgm:pt modelId="{218D268F-3DD9-47ED-BD4E-7CE8FEA97B5B}" type="pres">
      <dgm:prSet presAssocID="{3F0B25CD-F736-48CA-A699-0635756A16C7}" presName="bgRect" presStyleLbl="bgShp" presStyleIdx="2" presStyleCnt="5"/>
      <dgm:spPr/>
    </dgm:pt>
    <dgm:pt modelId="{F06E13A7-AA26-40AB-8312-7C0505680C04}" type="pres">
      <dgm:prSet presAssocID="{3F0B25CD-F736-48CA-A699-0635756A16C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i tabanı"/>
        </a:ext>
      </dgm:extLst>
    </dgm:pt>
    <dgm:pt modelId="{6DD459C1-A805-4B4D-81FC-10B6FFC13048}" type="pres">
      <dgm:prSet presAssocID="{3F0B25CD-F736-48CA-A699-0635756A16C7}" presName="spaceRect" presStyleCnt="0"/>
      <dgm:spPr/>
    </dgm:pt>
    <dgm:pt modelId="{7B77BCA0-4ECB-4BC3-87CF-EC6AF67A483C}" type="pres">
      <dgm:prSet presAssocID="{3F0B25CD-F736-48CA-A699-0635756A16C7}" presName="parTx" presStyleLbl="revTx" presStyleIdx="2" presStyleCnt="5">
        <dgm:presLayoutVars>
          <dgm:chMax val="0"/>
          <dgm:chPref val="0"/>
        </dgm:presLayoutVars>
      </dgm:prSet>
      <dgm:spPr/>
    </dgm:pt>
    <dgm:pt modelId="{4CF99745-EDD4-4A97-AC70-487D591EDF2B}" type="pres">
      <dgm:prSet presAssocID="{1653BCB6-2663-4EC6-B21D-46237AA56A72}" presName="sibTrans" presStyleCnt="0"/>
      <dgm:spPr/>
    </dgm:pt>
    <dgm:pt modelId="{2D2FA905-315E-4B1E-84D2-2ADADD6D6DF1}" type="pres">
      <dgm:prSet presAssocID="{EA8ECF8E-1A5C-451A-A049-3D1CB4A25078}" presName="compNode" presStyleCnt="0"/>
      <dgm:spPr/>
    </dgm:pt>
    <dgm:pt modelId="{82D3F509-B0D4-419E-8F51-3DA92B2E8639}" type="pres">
      <dgm:prSet presAssocID="{EA8ECF8E-1A5C-451A-A049-3D1CB4A25078}" presName="bgRect" presStyleLbl="bgShp" presStyleIdx="3" presStyleCnt="5"/>
      <dgm:spPr/>
    </dgm:pt>
    <dgm:pt modelId="{B616EFDB-2C41-4764-A1FD-30C22F09CDBC}" type="pres">
      <dgm:prSet presAssocID="{EA8ECF8E-1A5C-451A-A049-3D1CB4A2507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irent"/>
        </a:ext>
      </dgm:extLst>
    </dgm:pt>
    <dgm:pt modelId="{73836D61-730D-40D4-AD07-A6D4C207F7F3}" type="pres">
      <dgm:prSet presAssocID="{EA8ECF8E-1A5C-451A-A049-3D1CB4A25078}" presName="spaceRect" presStyleCnt="0"/>
      <dgm:spPr/>
    </dgm:pt>
    <dgm:pt modelId="{C17ABFC8-F513-4F59-B301-51B59DAC2064}" type="pres">
      <dgm:prSet presAssocID="{EA8ECF8E-1A5C-451A-A049-3D1CB4A25078}" presName="parTx" presStyleLbl="revTx" presStyleIdx="3" presStyleCnt="5">
        <dgm:presLayoutVars>
          <dgm:chMax val="0"/>
          <dgm:chPref val="0"/>
        </dgm:presLayoutVars>
      </dgm:prSet>
      <dgm:spPr/>
    </dgm:pt>
    <dgm:pt modelId="{67F1CBFF-1109-4719-9A6F-435B5C45721B}" type="pres">
      <dgm:prSet presAssocID="{CE38D437-04AC-4284-B4C2-343DBF6F2B84}" presName="sibTrans" presStyleCnt="0"/>
      <dgm:spPr/>
    </dgm:pt>
    <dgm:pt modelId="{ED6A1C39-9F86-42F7-AC4B-4C734E60ADA1}" type="pres">
      <dgm:prSet presAssocID="{EFC41EC3-9C8F-4E00-B344-067F3C0B4EA8}" presName="compNode" presStyleCnt="0"/>
      <dgm:spPr/>
    </dgm:pt>
    <dgm:pt modelId="{B099B1BA-34FE-41BB-8A2C-D169CF834DC1}" type="pres">
      <dgm:prSet presAssocID="{EFC41EC3-9C8F-4E00-B344-067F3C0B4EA8}" presName="bgRect" presStyleLbl="bgShp" presStyleIdx="4" presStyleCnt="5"/>
      <dgm:spPr/>
    </dgm:pt>
    <dgm:pt modelId="{76D2B9C4-A24A-4092-A8FC-32DB7FE08942}" type="pres">
      <dgm:prSet presAssocID="{EFC41EC3-9C8F-4E00-B344-067F3C0B4EA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şliler"/>
        </a:ext>
      </dgm:extLst>
    </dgm:pt>
    <dgm:pt modelId="{27060C20-329B-4CD2-B56E-32895BFADFB7}" type="pres">
      <dgm:prSet presAssocID="{EFC41EC3-9C8F-4E00-B344-067F3C0B4EA8}" presName="spaceRect" presStyleCnt="0"/>
      <dgm:spPr/>
    </dgm:pt>
    <dgm:pt modelId="{3CD1B988-2419-4251-BEBB-2820DF644D63}" type="pres">
      <dgm:prSet presAssocID="{EFC41EC3-9C8F-4E00-B344-067F3C0B4EA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036123A-9529-478D-92E6-0AF53AF55A33}" type="presOf" srcId="{75B1729C-028C-438A-8985-5EFD933EF94B}" destId="{8D5B5703-171B-4040-93E6-96D4679BB525}" srcOrd="0" destOrd="0" presId="urn:microsoft.com/office/officeart/2018/2/layout/IconVerticalSolidList"/>
    <dgm:cxn modelId="{B9454F62-2F6E-4958-9DA7-6459FBD0D3D9}" type="presOf" srcId="{EB439527-C97C-437D-8AED-1182DFC90304}" destId="{7A73911A-B80F-4B50-AC7F-FF1E8B8CAA22}" srcOrd="0" destOrd="0" presId="urn:microsoft.com/office/officeart/2018/2/layout/IconVerticalSolidList"/>
    <dgm:cxn modelId="{4F543646-AB3A-4353-A12A-1FDCF12C502D}" srcId="{EB439527-C97C-437D-8AED-1182DFC90304}" destId="{EA8ECF8E-1A5C-451A-A049-3D1CB4A25078}" srcOrd="3" destOrd="0" parTransId="{DB15FA9B-06D9-4C07-92ED-DCE09F47714B}" sibTransId="{CE38D437-04AC-4284-B4C2-343DBF6F2B84}"/>
    <dgm:cxn modelId="{447FE6B1-66AE-4780-A008-2867C1D37180}" type="presOf" srcId="{EFC41EC3-9C8F-4E00-B344-067F3C0B4EA8}" destId="{3CD1B988-2419-4251-BEBB-2820DF644D63}" srcOrd="0" destOrd="0" presId="urn:microsoft.com/office/officeart/2018/2/layout/IconVerticalSolidList"/>
    <dgm:cxn modelId="{2BFCCEC6-A0AA-4656-A41A-BCE49492FB10}" type="presOf" srcId="{3F0B25CD-F736-48CA-A699-0635756A16C7}" destId="{7B77BCA0-4ECB-4BC3-87CF-EC6AF67A483C}" srcOrd="0" destOrd="0" presId="urn:microsoft.com/office/officeart/2018/2/layout/IconVerticalSolidList"/>
    <dgm:cxn modelId="{BFB56FD3-3B3B-44BC-9197-3CEE65DDCA81}" srcId="{EB439527-C97C-437D-8AED-1182DFC90304}" destId="{3F0B25CD-F736-48CA-A699-0635756A16C7}" srcOrd="2" destOrd="0" parTransId="{DD7C3A15-5888-4DB0-B03A-2D868513CFA0}" sibTransId="{1653BCB6-2663-4EC6-B21D-46237AA56A72}"/>
    <dgm:cxn modelId="{8B87CAD9-7893-43CB-B3BC-C30BE849CA76}" srcId="{EB439527-C97C-437D-8AED-1182DFC90304}" destId="{EFC41EC3-9C8F-4E00-B344-067F3C0B4EA8}" srcOrd="4" destOrd="0" parTransId="{4D9E89EC-264C-4F6A-B10D-25BE0F8E6FA5}" sibTransId="{871212AF-81FC-49C6-A891-D22E9F120F87}"/>
    <dgm:cxn modelId="{CDCB09ED-34A7-4D5C-9D96-3B0D071822B6}" type="presOf" srcId="{EA8ECF8E-1A5C-451A-A049-3D1CB4A25078}" destId="{C17ABFC8-F513-4F59-B301-51B59DAC2064}" srcOrd="0" destOrd="0" presId="urn:microsoft.com/office/officeart/2018/2/layout/IconVerticalSolidList"/>
    <dgm:cxn modelId="{3F8DF8EE-643C-401C-B8A2-ACAEB1AAB108}" type="presOf" srcId="{F9ED8D78-642D-4847-B13B-1356E3B8B4DB}" destId="{777AEE22-9569-4D90-AD46-038C67695408}" srcOrd="0" destOrd="0" presId="urn:microsoft.com/office/officeart/2018/2/layout/IconVerticalSolidList"/>
    <dgm:cxn modelId="{304C8BF1-3B9C-41BB-8AF8-2D7049713E03}" srcId="{EB439527-C97C-437D-8AED-1182DFC90304}" destId="{75B1729C-028C-438A-8985-5EFD933EF94B}" srcOrd="1" destOrd="0" parTransId="{088E16C4-53BF-428F-84E6-381A2C428096}" sibTransId="{F16F66CB-0900-411A-AED2-E6BAAAD596B7}"/>
    <dgm:cxn modelId="{8EDDF3F4-585A-46DC-90CB-B90641998F06}" srcId="{EB439527-C97C-437D-8AED-1182DFC90304}" destId="{F9ED8D78-642D-4847-B13B-1356E3B8B4DB}" srcOrd="0" destOrd="0" parTransId="{EFA8550A-009F-4119-A51F-4CEADDD615FA}" sibTransId="{FECDF44F-374B-4730-B2D6-BE9AEBDD6AC6}"/>
    <dgm:cxn modelId="{5E9F6577-A847-43EE-B571-BF89DBD33F8E}" type="presParOf" srcId="{7A73911A-B80F-4B50-AC7F-FF1E8B8CAA22}" destId="{6B495BAE-46E2-4E0B-84C3-EC413E6D7C5D}" srcOrd="0" destOrd="0" presId="urn:microsoft.com/office/officeart/2018/2/layout/IconVerticalSolidList"/>
    <dgm:cxn modelId="{8EFCA808-CB53-4A8A-BE85-B2CFC7B45F81}" type="presParOf" srcId="{6B495BAE-46E2-4E0B-84C3-EC413E6D7C5D}" destId="{4ABF62EE-0B2E-478A-A31D-D7A49274C919}" srcOrd="0" destOrd="0" presId="urn:microsoft.com/office/officeart/2018/2/layout/IconVerticalSolidList"/>
    <dgm:cxn modelId="{7ED8C309-27B4-4140-9356-471B6DB79422}" type="presParOf" srcId="{6B495BAE-46E2-4E0B-84C3-EC413E6D7C5D}" destId="{C9BE91C0-755C-4442-9184-855BD30F8E2C}" srcOrd="1" destOrd="0" presId="urn:microsoft.com/office/officeart/2018/2/layout/IconVerticalSolidList"/>
    <dgm:cxn modelId="{2938E3EB-1EB1-44F0-B512-019D1BA1F5FB}" type="presParOf" srcId="{6B495BAE-46E2-4E0B-84C3-EC413E6D7C5D}" destId="{290BD9B3-CA76-4146-9268-C810F4B64EBC}" srcOrd="2" destOrd="0" presId="urn:microsoft.com/office/officeart/2018/2/layout/IconVerticalSolidList"/>
    <dgm:cxn modelId="{1DF8CBB2-E68A-47A1-B4A5-04C0F4763294}" type="presParOf" srcId="{6B495BAE-46E2-4E0B-84C3-EC413E6D7C5D}" destId="{777AEE22-9569-4D90-AD46-038C67695408}" srcOrd="3" destOrd="0" presId="urn:microsoft.com/office/officeart/2018/2/layout/IconVerticalSolidList"/>
    <dgm:cxn modelId="{ACA6D856-0A87-4E40-9B3A-D8BA7B0A8D18}" type="presParOf" srcId="{7A73911A-B80F-4B50-AC7F-FF1E8B8CAA22}" destId="{89EDD0D5-76D7-4F1E-BD0B-B9F321CB2D9A}" srcOrd="1" destOrd="0" presId="urn:microsoft.com/office/officeart/2018/2/layout/IconVerticalSolidList"/>
    <dgm:cxn modelId="{D0BB84E1-2E96-49A1-8632-BA8EC6A8CA0B}" type="presParOf" srcId="{7A73911A-B80F-4B50-AC7F-FF1E8B8CAA22}" destId="{4CEA09F7-B7F2-4674-AECF-6224787C6359}" srcOrd="2" destOrd="0" presId="urn:microsoft.com/office/officeart/2018/2/layout/IconVerticalSolidList"/>
    <dgm:cxn modelId="{D69F45D9-E3CD-43F5-908C-C492081B12EB}" type="presParOf" srcId="{4CEA09F7-B7F2-4674-AECF-6224787C6359}" destId="{0AEBAD78-A20A-4FFC-A697-731BBAC381A8}" srcOrd="0" destOrd="0" presId="urn:microsoft.com/office/officeart/2018/2/layout/IconVerticalSolidList"/>
    <dgm:cxn modelId="{D9CBC39D-3175-40E1-8876-26556D752DDF}" type="presParOf" srcId="{4CEA09F7-B7F2-4674-AECF-6224787C6359}" destId="{E949C179-37DC-46CE-B0C7-55341DF85BE4}" srcOrd="1" destOrd="0" presId="urn:microsoft.com/office/officeart/2018/2/layout/IconVerticalSolidList"/>
    <dgm:cxn modelId="{9913740C-51CC-4F22-9960-AF72EB558AC7}" type="presParOf" srcId="{4CEA09F7-B7F2-4674-AECF-6224787C6359}" destId="{82718EE4-26E2-4A44-8766-02DDD25FDD60}" srcOrd="2" destOrd="0" presId="urn:microsoft.com/office/officeart/2018/2/layout/IconVerticalSolidList"/>
    <dgm:cxn modelId="{0682A7C8-FABD-4538-98F2-41876E2D3378}" type="presParOf" srcId="{4CEA09F7-B7F2-4674-AECF-6224787C6359}" destId="{8D5B5703-171B-4040-93E6-96D4679BB525}" srcOrd="3" destOrd="0" presId="urn:microsoft.com/office/officeart/2018/2/layout/IconVerticalSolidList"/>
    <dgm:cxn modelId="{6B243910-C34C-475B-96BC-D2D8CE6785AB}" type="presParOf" srcId="{7A73911A-B80F-4B50-AC7F-FF1E8B8CAA22}" destId="{5DB4EC02-62F6-42FE-9E22-6BEEF631A0B0}" srcOrd="3" destOrd="0" presId="urn:microsoft.com/office/officeart/2018/2/layout/IconVerticalSolidList"/>
    <dgm:cxn modelId="{F1C1C12E-EFC1-48C9-985A-6A4D0B766F87}" type="presParOf" srcId="{7A73911A-B80F-4B50-AC7F-FF1E8B8CAA22}" destId="{0C99788B-F397-4D8E-B162-87DC300AFD8C}" srcOrd="4" destOrd="0" presId="urn:microsoft.com/office/officeart/2018/2/layout/IconVerticalSolidList"/>
    <dgm:cxn modelId="{D52FFF7A-6FCA-43E9-B945-74772E62C51B}" type="presParOf" srcId="{0C99788B-F397-4D8E-B162-87DC300AFD8C}" destId="{218D268F-3DD9-47ED-BD4E-7CE8FEA97B5B}" srcOrd="0" destOrd="0" presId="urn:microsoft.com/office/officeart/2018/2/layout/IconVerticalSolidList"/>
    <dgm:cxn modelId="{39507CCB-2E49-4FB0-9D58-097A766F0B25}" type="presParOf" srcId="{0C99788B-F397-4D8E-B162-87DC300AFD8C}" destId="{F06E13A7-AA26-40AB-8312-7C0505680C04}" srcOrd="1" destOrd="0" presId="urn:microsoft.com/office/officeart/2018/2/layout/IconVerticalSolidList"/>
    <dgm:cxn modelId="{D1265AE2-7326-4F3C-8FA7-B095CDE0FD29}" type="presParOf" srcId="{0C99788B-F397-4D8E-B162-87DC300AFD8C}" destId="{6DD459C1-A805-4B4D-81FC-10B6FFC13048}" srcOrd="2" destOrd="0" presId="urn:microsoft.com/office/officeart/2018/2/layout/IconVerticalSolidList"/>
    <dgm:cxn modelId="{CF3C5ACC-A949-4AE0-B862-85DCF1B1DE56}" type="presParOf" srcId="{0C99788B-F397-4D8E-B162-87DC300AFD8C}" destId="{7B77BCA0-4ECB-4BC3-87CF-EC6AF67A483C}" srcOrd="3" destOrd="0" presId="urn:microsoft.com/office/officeart/2018/2/layout/IconVerticalSolidList"/>
    <dgm:cxn modelId="{3DA90CE7-A680-4290-9BFB-F1965180B6F0}" type="presParOf" srcId="{7A73911A-B80F-4B50-AC7F-FF1E8B8CAA22}" destId="{4CF99745-EDD4-4A97-AC70-487D591EDF2B}" srcOrd="5" destOrd="0" presId="urn:microsoft.com/office/officeart/2018/2/layout/IconVerticalSolidList"/>
    <dgm:cxn modelId="{77407534-9E8B-485D-BB95-F010824CEA63}" type="presParOf" srcId="{7A73911A-B80F-4B50-AC7F-FF1E8B8CAA22}" destId="{2D2FA905-315E-4B1E-84D2-2ADADD6D6DF1}" srcOrd="6" destOrd="0" presId="urn:microsoft.com/office/officeart/2018/2/layout/IconVerticalSolidList"/>
    <dgm:cxn modelId="{728AD65D-0A52-4CE6-9352-E8B8BAEA2100}" type="presParOf" srcId="{2D2FA905-315E-4B1E-84D2-2ADADD6D6DF1}" destId="{82D3F509-B0D4-419E-8F51-3DA92B2E8639}" srcOrd="0" destOrd="0" presId="urn:microsoft.com/office/officeart/2018/2/layout/IconVerticalSolidList"/>
    <dgm:cxn modelId="{6A5A751B-4D50-43A5-931B-3BCB7CC87317}" type="presParOf" srcId="{2D2FA905-315E-4B1E-84D2-2ADADD6D6DF1}" destId="{B616EFDB-2C41-4764-A1FD-30C22F09CDBC}" srcOrd="1" destOrd="0" presId="urn:microsoft.com/office/officeart/2018/2/layout/IconVerticalSolidList"/>
    <dgm:cxn modelId="{1A224E72-B2B1-408D-BFCB-0610415879F2}" type="presParOf" srcId="{2D2FA905-315E-4B1E-84D2-2ADADD6D6DF1}" destId="{73836D61-730D-40D4-AD07-A6D4C207F7F3}" srcOrd="2" destOrd="0" presId="urn:microsoft.com/office/officeart/2018/2/layout/IconVerticalSolidList"/>
    <dgm:cxn modelId="{7768455F-677A-456A-A296-4EDCC93AF94F}" type="presParOf" srcId="{2D2FA905-315E-4B1E-84D2-2ADADD6D6DF1}" destId="{C17ABFC8-F513-4F59-B301-51B59DAC2064}" srcOrd="3" destOrd="0" presId="urn:microsoft.com/office/officeart/2018/2/layout/IconVerticalSolidList"/>
    <dgm:cxn modelId="{C2B125EA-3B9D-4454-A2E7-95ECA9825A71}" type="presParOf" srcId="{7A73911A-B80F-4B50-AC7F-FF1E8B8CAA22}" destId="{67F1CBFF-1109-4719-9A6F-435B5C45721B}" srcOrd="7" destOrd="0" presId="urn:microsoft.com/office/officeart/2018/2/layout/IconVerticalSolidList"/>
    <dgm:cxn modelId="{B8DE38A8-A0F4-451D-BEC8-767A3B3A698A}" type="presParOf" srcId="{7A73911A-B80F-4B50-AC7F-FF1E8B8CAA22}" destId="{ED6A1C39-9F86-42F7-AC4B-4C734E60ADA1}" srcOrd="8" destOrd="0" presId="urn:microsoft.com/office/officeart/2018/2/layout/IconVerticalSolidList"/>
    <dgm:cxn modelId="{EC3244A2-3C00-454D-B269-6213D6C049FD}" type="presParOf" srcId="{ED6A1C39-9F86-42F7-AC4B-4C734E60ADA1}" destId="{B099B1BA-34FE-41BB-8A2C-D169CF834DC1}" srcOrd="0" destOrd="0" presId="urn:microsoft.com/office/officeart/2018/2/layout/IconVerticalSolidList"/>
    <dgm:cxn modelId="{99144384-5FA7-4396-9FD6-23498423790F}" type="presParOf" srcId="{ED6A1C39-9F86-42F7-AC4B-4C734E60ADA1}" destId="{76D2B9C4-A24A-4092-A8FC-32DB7FE08942}" srcOrd="1" destOrd="0" presId="urn:microsoft.com/office/officeart/2018/2/layout/IconVerticalSolidList"/>
    <dgm:cxn modelId="{49899B2F-B2D1-43B8-B636-0C544953B1D3}" type="presParOf" srcId="{ED6A1C39-9F86-42F7-AC4B-4C734E60ADA1}" destId="{27060C20-329B-4CD2-B56E-32895BFADFB7}" srcOrd="2" destOrd="0" presId="urn:microsoft.com/office/officeart/2018/2/layout/IconVerticalSolidList"/>
    <dgm:cxn modelId="{4AF1BDC8-313E-41CA-B4E7-1CD447A9A609}" type="presParOf" srcId="{ED6A1C39-9F86-42F7-AC4B-4C734E60ADA1}" destId="{3CD1B988-2419-4251-BEBB-2820DF644D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1CFA9A-52B1-44BD-A758-27325C6B775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1F112FC-471A-4A6A-8B86-25297EFD8E47}">
      <dgm:prSet/>
      <dgm:spPr/>
      <dgm:t>
        <a:bodyPr/>
        <a:lstStyle/>
        <a:p>
          <a:r>
            <a:rPr lang="tr-TR"/>
            <a:t>At </a:t>
          </a:r>
          <a:r>
            <a:rPr lang="en-US"/>
            <a:t>first, there were class values </a:t>
          </a:r>
          <a:r>
            <a:rPr lang="tr-TR"/>
            <a:t>in </a:t>
          </a:r>
          <a:r>
            <a:rPr lang="en-US"/>
            <a:t>my dataset </a:t>
          </a:r>
          <a:r>
            <a:rPr lang="tr-TR"/>
            <a:t>like ever_married, work_type, residence_type and smoking_status.</a:t>
          </a:r>
          <a:endParaRPr lang="en-US"/>
        </a:p>
      </dgm:t>
    </dgm:pt>
    <dgm:pt modelId="{DD1B6C32-8B31-4541-86E2-5C18076C8266}" type="parTrans" cxnId="{887012ED-3721-4D90-B784-EFD92F6D2F80}">
      <dgm:prSet/>
      <dgm:spPr/>
      <dgm:t>
        <a:bodyPr/>
        <a:lstStyle/>
        <a:p>
          <a:endParaRPr lang="en-US"/>
        </a:p>
      </dgm:t>
    </dgm:pt>
    <dgm:pt modelId="{3A2E0743-7CA4-4B14-A6D0-3D67A1D779B2}" type="sibTrans" cxnId="{887012ED-3721-4D90-B784-EFD92F6D2F80}">
      <dgm:prSet/>
      <dgm:spPr/>
      <dgm:t>
        <a:bodyPr/>
        <a:lstStyle/>
        <a:p>
          <a:endParaRPr lang="en-US"/>
        </a:p>
      </dgm:t>
    </dgm:pt>
    <dgm:pt modelId="{99A5F3F5-BE4F-4FB4-9A7F-350D25271CA0}">
      <dgm:prSet/>
      <dgm:spPr/>
      <dgm:t>
        <a:bodyPr/>
        <a:lstStyle/>
        <a:p>
          <a:r>
            <a:rPr lang="en-US"/>
            <a:t>After one </a:t>
          </a:r>
          <a:r>
            <a:rPr lang="tr-TR"/>
            <a:t>hot </a:t>
          </a:r>
          <a:r>
            <a:rPr lang="en-US"/>
            <a:t>encoding</a:t>
          </a:r>
          <a:r>
            <a:rPr lang="tr-TR"/>
            <a:t> </a:t>
          </a:r>
          <a:r>
            <a:rPr lang="en-US"/>
            <a:t>operation input values increased to 21 instead of 10.</a:t>
          </a:r>
        </a:p>
      </dgm:t>
    </dgm:pt>
    <dgm:pt modelId="{A43366AE-AB8E-4794-AE0C-E7AA1C55944B}" type="parTrans" cxnId="{D2344B6C-C152-4061-AED9-A2E1481B8662}">
      <dgm:prSet/>
      <dgm:spPr/>
      <dgm:t>
        <a:bodyPr/>
        <a:lstStyle/>
        <a:p>
          <a:endParaRPr lang="en-US"/>
        </a:p>
      </dgm:t>
    </dgm:pt>
    <dgm:pt modelId="{5B572FFC-DB09-44D4-8C87-A3EF3ED31327}" type="sibTrans" cxnId="{D2344B6C-C152-4061-AED9-A2E1481B8662}">
      <dgm:prSet/>
      <dgm:spPr/>
      <dgm:t>
        <a:bodyPr/>
        <a:lstStyle/>
        <a:p>
          <a:endParaRPr lang="en-US"/>
        </a:p>
      </dgm:t>
    </dgm:pt>
    <dgm:pt modelId="{FA0C448D-6981-4FAE-9702-CEC771B99DED}">
      <dgm:prSet/>
      <dgm:spPr/>
      <dgm:t>
        <a:bodyPr/>
        <a:lstStyle/>
        <a:p>
          <a:r>
            <a:rPr lang="en-US"/>
            <a:t>All the numeric data normalized with min-max normalization.</a:t>
          </a:r>
        </a:p>
      </dgm:t>
    </dgm:pt>
    <dgm:pt modelId="{762ECB7C-2C06-42B1-80F9-1BAD0CA6A717}" type="parTrans" cxnId="{29AEF5CA-35F0-4017-987A-F5E976E0BB73}">
      <dgm:prSet/>
      <dgm:spPr/>
      <dgm:t>
        <a:bodyPr/>
        <a:lstStyle/>
        <a:p>
          <a:endParaRPr lang="en-US"/>
        </a:p>
      </dgm:t>
    </dgm:pt>
    <dgm:pt modelId="{A15E21B5-C478-4F11-BB4D-B08101D2B22C}" type="sibTrans" cxnId="{29AEF5CA-35F0-4017-987A-F5E976E0BB73}">
      <dgm:prSet/>
      <dgm:spPr/>
      <dgm:t>
        <a:bodyPr/>
        <a:lstStyle/>
        <a:p>
          <a:endParaRPr lang="en-US"/>
        </a:p>
      </dgm:t>
    </dgm:pt>
    <dgm:pt modelId="{2A563816-1A1A-497E-B61E-C2B01F0105BF}" type="pres">
      <dgm:prSet presAssocID="{301CFA9A-52B1-44BD-A758-27325C6B7755}" presName="linear" presStyleCnt="0">
        <dgm:presLayoutVars>
          <dgm:animLvl val="lvl"/>
          <dgm:resizeHandles val="exact"/>
        </dgm:presLayoutVars>
      </dgm:prSet>
      <dgm:spPr/>
    </dgm:pt>
    <dgm:pt modelId="{BE53DD34-40AB-43F1-ADFE-C135CF093FB1}" type="pres">
      <dgm:prSet presAssocID="{31F112FC-471A-4A6A-8B86-25297EFD8E4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CEB94F2-F9A9-41B7-AFF1-76361EA40BB5}" type="pres">
      <dgm:prSet presAssocID="{3A2E0743-7CA4-4B14-A6D0-3D67A1D779B2}" presName="spacer" presStyleCnt="0"/>
      <dgm:spPr/>
    </dgm:pt>
    <dgm:pt modelId="{DA5AE032-0BBA-42B5-9E42-107977E9849B}" type="pres">
      <dgm:prSet presAssocID="{99A5F3F5-BE4F-4FB4-9A7F-350D25271CA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A5165B0-19CD-468C-89F5-6B515C8B8FB1}" type="pres">
      <dgm:prSet presAssocID="{5B572FFC-DB09-44D4-8C87-A3EF3ED31327}" presName="spacer" presStyleCnt="0"/>
      <dgm:spPr/>
    </dgm:pt>
    <dgm:pt modelId="{47AAD191-3682-480B-95C0-96E1AAA896B8}" type="pres">
      <dgm:prSet presAssocID="{FA0C448D-6981-4FAE-9702-CEC771B99DE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0516415-306F-4092-95DB-CEE2F0C102E2}" type="presOf" srcId="{99A5F3F5-BE4F-4FB4-9A7F-350D25271CA0}" destId="{DA5AE032-0BBA-42B5-9E42-107977E9849B}" srcOrd="0" destOrd="0" presId="urn:microsoft.com/office/officeart/2005/8/layout/vList2"/>
    <dgm:cxn modelId="{D2344B6C-C152-4061-AED9-A2E1481B8662}" srcId="{301CFA9A-52B1-44BD-A758-27325C6B7755}" destId="{99A5F3F5-BE4F-4FB4-9A7F-350D25271CA0}" srcOrd="1" destOrd="0" parTransId="{A43366AE-AB8E-4794-AE0C-E7AA1C55944B}" sibTransId="{5B572FFC-DB09-44D4-8C87-A3EF3ED31327}"/>
    <dgm:cxn modelId="{7110766C-C91C-4E89-9728-23212B2D207E}" type="presOf" srcId="{31F112FC-471A-4A6A-8B86-25297EFD8E47}" destId="{BE53DD34-40AB-43F1-ADFE-C135CF093FB1}" srcOrd="0" destOrd="0" presId="urn:microsoft.com/office/officeart/2005/8/layout/vList2"/>
    <dgm:cxn modelId="{BC680D4E-250F-4D12-887F-AB6211A88621}" type="presOf" srcId="{301CFA9A-52B1-44BD-A758-27325C6B7755}" destId="{2A563816-1A1A-497E-B61E-C2B01F0105BF}" srcOrd="0" destOrd="0" presId="urn:microsoft.com/office/officeart/2005/8/layout/vList2"/>
    <dgm:cxn modelId="{29AEF5CA-35F0-4017-987A-F5E976E0BB73}" srcId="{301CFA9A-52B1-44BD-A758-27325C6B7755}" destId="{FA0C448D-6981-4FAE-9702-CEC771B99DED}" srcOrd="2" destOrd="0" parTransId="{762ECB7C-2C06-42B1-80F9-1BAD0CA6A717}" sibTransId="{A15E21B5-C478-4F11-BB4D-B08101D2B22C}"/>
    <dgm:cxn modelId="{887012ED-3721-4D90-B784-EFD92F6D2F80}" srcId="{301CFA9A-52B1-44BD-A758-27325C6B7755}" destId="{31F112FC-471A-4A6A-8B86-25297EFD8E47}" srcOrd="0" destOrd="0" parTransId="{DD1B6C32-8B31-4541-86E2-5C18076C8266}" sibTransId="{3A2E0743-7CA4-4B14-A6D0-3D67A1D779B2}"/>
    <dgm:cxn modelId="{1902AAF1-27D0-4633-BFFB-DFFD6A95556C}" type="presOf" srcId="{FA0C448D-6981-4FAE-9702-CEC771B99DED}" destId="{47AAD191-3682-480B-95C0-96E1AAA896B8}" srcOrd="0" destOrd="0" presId="urn:microsoft.com/office/officeart/2005/8/layout/vList2"/>
    <dgm:cxn modelId="{BD2516F7-B391-427A-898D-A79CCEC98FA7}" type="presParOf" srcId="{2A563816-1A1A-497E-B61E-C2B01F0105BF}" destId="{BE53DD34-40AB-43F1-ADFE-C135CF093FB1}" srcOrd="0" destOrd="0" presId="urn:microsoft.com/office/officeart/2005/8/layout/vList2"/>
    <dgm:cxn modelId="{F5725D29-E5E4-4430-BCD0-EA186068926D}" type="presParOf" srcId="{2A563816-1A1A-497E-B61E-C2B01F0105BF}" destId="{5CEB94F2-F9A9-41B7-AFF1-76361EA40BB5}" srcOrd="1" destOrd="0" presId="urn:microsoft.com/office/officeart/2005/8/layout/vList2"/>
    <dgm:cxn modelId="{A054B0B7-6E78-47B3-A0A2-19FC793149C1}" type="presParOf" srcId="{2A563816-1A1A-497E-B61E-C2B01F0105BF}" destId="{DA5AE032-0BBA-42B5-9E42-107977E9849B}" srcOrd="2" destOrd="0" presId="urn:microsoft.com/office/officeart/2005/8/layout/vList2"/>
    <dgm:cxn modelId="{4F5F2ACD-CEC7-4F24-9503-E8E3E46F4BF4}" type="presParOf" srcId="{2A563816-1A1A-497E-B61E-C2B01F0105BF}" destId="{6A5165B0-19CD-468C-89F5-6B515C8B8FB1}" srcOrd="3" destOrd="0" presId="urn:microsoft.com/office/officeart/2005/8/layout/vList2"/>
    <dgm:cxn modelId="{C09B26F8-5F10-49DB-988F-CA82C0C0FFDE}" type="presParOf" srcId="{2A563816-1A1A-497E-B61E-C2B01F0105BF}" destId="{47AAD191-3682-480B-95C0-96E1AAA896B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A14CB7-8E3F-4F0E-9F5C-97BA40C9C1A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172BA73-996E-44F0-8EB7-696327FC7AAA}">
      <dgm:prSet/>
      <dgm:spPr/>
      <dgm:t>
        <a:bodyPr/>
        <a:lstStyle/>
        <a:p>
          <a:r>
            <a:rPr lang="en-US"/>
            <a:t>Plotting the loss-iteration and accuracy-iteration graphs in different learning rates and hidden layer numbers.</a:t>
          </a:r>
        </a:p>
      </dgm:t>
    </dgm:pt>
    <dgm:pt modelId="{6CD06789-96B1-477E-9654-D4CD43F24C09}" type="parTrans" cxnId="{A3112D1F-DEEA-4577-85E0-B370F03B353C}">
      <dgm:prSet/>
      <dgm:spPr/>
      <dgm:t>
        <a:bodyPr/>
        <a:lstStyle/>
        <a:p>
          <a:endParaRPr lang="en-US"/>
        </a:p>
      </dgm:t>
    </dgm:pt>
    <dgm:pt modelId="{DBE236DE-0052-41BA-A1CB-D3A6CC0CD465}" type="sibTrans" cxnId="{A3112D1F-DEEA-4577-85E0-B370F03B353C}">
      <dgm:prSet/>
      <dgm:spPr/>
      <dgm:t>
        <a:bodyPr/>
        <a:lstStyle/>
        <a:p>
          <a:endParaRPr lang="en-US"/>
        </a:p>
      </dgm:t>
    </dgm:pt>
    <dgm:pt modelId="{A3AF0495-5DFD-4BA9-B614-CDE32E292B14}">
      <dgm:prSet/>
      <dgm:spPr/>
      <dgm:t>
        <a:bodyPr/>
        <a:lstStyle/>
        <a:p>
          <a:r>
            <a:rPr lang="en-US"/>
            <a:t>These operations are done on validation data.</a:t>
          </a:r>
        </a:p>
      </dgm:t>
    </dgm:pt>
    <dgm:pt modelId="{1B77CD0A-2CDA-4C87-B89E-D4D0D8795EE2}" type="parTrans" cxnId="{DA626C94-D8A2-4B6D-A905-C152408E3728}">
      <dgm:prSet/>
      <dgm:spPr/>
      <dgm:t>
        <a:bodyPr/>
        <a:lstStyle/>
        <a:p>
          <a:endParaRPr lang="en-US"/>
        </a:p>
      </dgm:t>
    </dgm:pt>
    <dgm:pt modelId="{026BED1E-F81A-4E72-A298-23EA2BDAACF8}" type="sibTrans" cxnId="{DA626C94-D8A2-4B6D-A905-C152408E3728}">
      <dgm:prSet/>
      <dgm:spPr/>
      <dgm:t>
        <a:bodyPr/>
        <a:lstStyle/>
        <a:p>
          <a:endParaRPr lang="en-US"/>
        </a:p>
      </dgm:t>
    </dgm:pt>
    <dgm:pt modelId="{BDB5F664-B51C-4A91-A306-F0C1786EFB30}">
      <dgm:prSet/>
      <dgm:spPr/>
      <dgm:t>
        <a:bodyPr/>
        <a:lstStyle/>
        <a:p>
          <a:r>
            <a:rPr lang="en-US"/>
            <a:t>To plot all graphs epoch number is set to 2000.</a:t>
          </a:r>
        </a:p>
      </dgm:t>
    </dgm:pt>
    <dgm:pt modelId="{0C315120-C823-4AF6-A956-5927525447EA}" type="parTrans" cxnId="{96B1CD27-F8E0-41D3-ADB1-450AED1D6836}">
      <dgm:prSet/>
      <dgm:spPr/>
      <dgm:t>
        <a:bodyPr/>
        <a:lstStyle/>
        <a:p>
          <a:endParaRPr lang="en-US"/>
        </a:p>
      </dgm:t>
    </dgm:pt>
    <dgm:pt modelId="{3E0E8ADB-A044-4510-96EC-587B63F65F77}" type="sibTrans" cxnId="{96B1CD27-F8E0-41D3-ADB1-450AED1D6836}">
      <dgm:prSet/>
      <dgm:spPr/>
      <dgm:t>
        <a:bodyPr/>
        <a:lstStyle/>
        <a:p>
          <a:endParaRPr lang="en-US"/>
        </a:p>
      </dgm:t>
    </dgm:pt>
    <dgm:pt modelId="{AC4B2670-3789-471F-B7A2-9E3402F727FB}" type="pres">
      <dgm:prSet presAssocID="{89A14CB7-8E3F-4F0E-9F5C-97BA40C9C1AE}" presName="linear" presStyleCnt="0">
        <dgm:presLayoutVars>
          <dgm:animLvl val="lvl"/>
          <dgm:resizeHandles val="exact"/>
        </dgm:presLayoutVars>
      </dgm:prSet>
      <dgm:spPr/>
    </dgm:pt>
    <dgm:pt modelId="{FACC6360-AE43-47FB-9235-4C81DF0C6658}" type="pres">
      <dgm:prSet presAssocID="{D172BA73-996E-44F0-8EB7-696327FC7AA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A727C0A-E149-4223-B16C-7E8A5D5A82D0}" type="pres">
      <dgm:prSet presAssocID="{DBE236DE-0052-41BA-A1CB-D3A6CC0CD465}" presName="spacer" presStyleCnt="0"/>
      <dgm:spPr/>
    </dgm:pt>
    <dgm:pt modelId="{E9CFF59A-CF79-443E-878A-BA087289DAF8}" type="pres">
      <dgm:prSet presAssocID="{A3AF0495-5DFD-4BA9-B614-CDE32E292B1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E4A2550-E164-4B84-9C2D-6B6F347EA952}" type="pres">
      <dgm:prSet presAssocID="{026BED1E-F81A-4E72-A298-23EA2BDAACF8}" presName="spacer" presStyleCnt="0"/>
      <dgm:spPr/>
    </dgm:pt>
    <dgm:pt modelId="{226DD62D-1D9A-4C76-AFED-5E60FD4CC5F1}" type="pres">
      <dgm:prSet presAssocID="{BDB5F664-B51C-4A91-A306-F0C1786EFB3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9F5741B-19D2-48EB-88C3-C734CF129CFD}" type="presOf" srcId="{D172BA73-996E-44F0-8EB7-696327FC7AAA}" destId="{FACC6360-AE43-47FB-9235-4C81DF0C6658}" srcOrd="0" destOrd="0" presId="urn:microsoft.com/office/officeart/2005/8/layout/vList2"/>
    <dgm:cxn modelId="{A3112D1F-DEEA-4577-85E0-B370F03B353C}" srcId="{89A14CB7-8E3F-4F0E-9F5C-97BA40C9C1AE}" destId="{D172BA73-996E-44F0-8EB7-696327FC7AAA}" srcOrd="0" destOrd="0" parTransId="{6CD06789-96B1-477E-9654-D4CD43F24C09}" sibTransId="{DBE236DE-0052-41BA-A1CB-D3A6CC0CD465}"/>
    <dgm:cxn modelId="{96B1CD27-F8E0-41D3-ADB1-450AED1D6836}" srcId="{89A14CB7-8E3F-4F0E-9F5C-97BA40C9C1AE}" destId="{BDB5F664-B51C-4A91-A306-F0C1786EFB30}" srcOrd="2" destOrd="0" parTransId="{0C315120-C823-4AF6-A956-5927525447EA}" sibTransId="{3E0E8ADB-A044-4510-96EC-587B63F65F77}"/>
    <dgm:cxn modelId="{96A08A67-DD12-480E-A61E-263030DE90DD}" type="presOf" srcId="{A3AF0495-5DFD-4BA9-B614-CDE32E292B14}" destId="{E9CFF59A-CF79-443E-878A-BA087289DAF8}" srcOrd="0" destOrd="0" presId="urn:microsoft.com/office/officeart/2005/8/layout/vList2"/>
    <dgm:cxn modelId="{D24B6E79-1D18-4164-B621-67EF8C3A6034}" type="presOf" srcId="{89A14CB7-8E3F-4F0E-9F5C-97BA40C9C1AE}" destId="{AC4B2670-3789-471F-B7A2-9E3402F727FB}" srcOrd="0" destOrd="0" presId="urn:microsoft.com/office/officeart/2005/8/layout/vList2"/>
    <dgm:cxn modelId="{DA626C94-D8A2-4B6D-A905-C152408E3728}" srcId="{89A14CB7-8E3F-4F0E-9F5C-97BA40C9C1AE}" destId="{A3AF0495-5DFD-4BA9-B614-CDE32E292B14}" srcOrd="1" destOrd="0" parTransId="{1B77CD0A-2CDA-4C87-B89E-D4D0D8795EE2}" sibTransId="{026BED1E-F81A-4E72-A298-23EA2BDAACF8}"/>
    <dgm:cxn modelId="{7431BCC4-66A4-4901-9B4A-64A04660D0A0}" type="presOf" srcId="{BDB5F664-B51C-4A91-A306-F0C1786EFB30}" destId="{226DD62D-1D9A-4C76-AFED-5E60FD4CC5F1}" srcOrd="0" destOrd="0" presId="urn:microsoft.com/office/officeart/2005/8/layout/vList2"/>
    <dgm:cxn modelId="{F05F9F9D-067D-49BB-936B-C771041206C1}" type="presParOf" srcId="{AC4B2670-3789-471F-B7A2-9E3402F727FB}" destId="{FACC6360-AE43-47FB-9235-4C81DF0C6658}" srcOrd="0" destOrd="0" presId="urn:microsoft.com/office/officeart/2005/8/layout/vList2"/>
    <dgm:cxn modelId="{2E0220D0-4E07-4F0C-B356-7881E2A5EB16}" type="presParOf" srcId="{AC4B2670-3789-471F-B7A2-9E3402F727FB}" destId="{8A727C0A-E149-4223-B16C-7E8A5D5A82D0}" srcOrd="1" destOrd="0" presId="urn:microsoft.com/office/officeart/2005/8/layout/vList2"/>
    <dgm:cxn modelId="{333C61B0-235C-4D7E-96D2-3680CAC67328}" type="presParOf" srcId="{AC4B2670-3789-471F-B7A2-9E3402F727FB}" destId="{E9CFF59A-CF79-443E-878A-BA087289DAF8}" srcOrd="2" destOrd="0" presId="urn:microsoft.com/office/officeart/2005/8/layout/vList2"/>
    <dgm:cxn modelId="{B22588B3-BAB2-4B54-A5EB-9EE6B800641F}" type="presParOf" srcId="{AC4B2670-3789-471F-B7A2-9E3402F727FB}" destId="{5E4A2550-E164-4B84-9C2D-6B6F347EA952}" srcOrd="3" destOrd="0" presId="urn:microsoft.com/office/officeart/2005/8/layout/vList2"/>
    <dgm:cxn modelId="{E65A1F89-605F-48B2-BF72-2AE689033BF4}" type="presParOf" srcId="{AC4B2670-3789-471F-B7A2-9E3402F727FB}" destId="{226DD62D-1D9A-4C76-AFED-5E60FD4CC5F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3E7498-6DC8-4A33-B49A-C6E21A243BA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155ECDD-1035-4973-A00D-38B2E97E46E4}">
      <dgm:prSet/>
      <dgm:spPr/>
      <dgm:t>
        <a:bodyPr/>
        <a:lstStyle/>
        <a:p>
          <a:pPr>
            <a:defRPr cap="all"/>
          </a:pPr>
          <a:r>
            <a:rPr lang="tr-TR" dirty="0"/>
            <a:t>As a </a:t>
          </a:r>
          <a:r>
            <a:rPr lang="tr-TR" dirty="0" err="1"/>
            <a:t>resulT</a:t>
          </a:r>
          <a:r>
            <a:rPr lang="tr-TR" dirty="0"/>
            <a:t>, </a:t>
          </a:r>
          <a:r>
            <a:rPr lang="tr-TR" dirty="0" err="1"/>
            <a:t>we</a:t>
          </a:r>
          <a:r>
            <a:rPr lang="tr-TR" dirty="0"/>
            <a:t> can say </a:t>
          </a:r>
          <a:r>
            <a:rPr lang="tr-TR" dirty="0" err="1"/>
            <a:t>that</a:t>
          </a:r>
          <a:r>
            <a:rPr lang="tr-TR" dirty="0"/>
            <a:t> </a:t>
          </a:r>
          <a:r>
            <a:rPr lang="tr-TR" dirty="0" err="1"/>
            <a:t>best</a:t>
          </a:r>
          <a:r>
            <a:rPr lang="tr-TR" dirty="0"/>
            <a:t> </a:t>
          </a:r>
          <a:r>
            <a:rPr lang="tr-TR" dirty="0" err="1"/>
            <a:t>accuracy</a:t>
          </a:r>
          <a:r>
            <a:rPr lang="tr-TR" dirty="0"/>
            <a:t> </a:t>
          </a:r>
          <a:r>
            <a:rPr lang="tr-TR" dirty="0" err="1"/>
            <a:t>values</a:t>
          </a:r>
          <a:r>
            <a:rPr lang="tr-TR" dirty="0"/>
            <a:t> </a:t>
          </a:r>
          <a:r>
            <a:rPr lang="tr-TR" dirty="0" err="1"/>
            <a:t>happened</a:t>
          </a:r>
          <a:r>
            <a:rPr lang="tr-TR" dirty="0"/>
            <a:t> in </a:t>
          </a:r>
          <a:r>
            <a:rPr lang="tr-TR" dirty="0" err="1"/>
            <a:t>learning</a:t>
          </a:r>
          <a:r>
            <a:rPr lang="tr-TR" dirty="0"/>
            <a:t> rate = 0.1.</a:t>
          </a:r>
          <a:endParaRPr lang="en-US" dirty="0"/>
        </a:p>
      </dgm:t>
    </dgm:pt>
    <dgm:pt modelId="{7CBADF95-B161-4FEA-A60E-EDC41CCF2A9D}" type="parTrans" cxnId="{57F3909C-3252-4132-A274-409B2636A405}">
      <dgm:prSet/>
      <dgm:spPr/>
      <dgm:t>
        <a:bodyPr/>
        <a:lstStyle/>
        <a:p>
          <a:endParaRPr lang="en-US"/>
        </a:p>
      </dgm:t>
    </dgm:pt>
    <dgm:pt modelId="{21B4F6CA-6973-4DBF-8C7A-2734AC626712}" type="sibTrans" cxnId="{57F3909C-3252-4132-A274-409B2636A405}">
      <dgm:prSet/>
      <dgm:spPr/>
      <dgm:t>
        <a:bodyPr/>
        <a:lstStyle/>
        <a:p>
          <a:endParaRPr lang="en-US"/>
        </a:p>
      </dgm:t>
    </dgm:pt>
    <dgm:pt modelId="{0F816930-8B40-413D-AA66-2EA597BB1C4E}">
      <dgm:prSet/>
      <dgm:spPr/>
      <dgm:t>
        <a:bodyPr/>
        <a:lstStyle/>
        <a:p>
          <a:pPr>
            <a:defRPr cap="all"/>
          </a:pPr>
          <a:r>
            <a:rPr lang="tr-TR" dirty="0" err="1"/>
            <a:t>SInce</a:t>
          </a:r>
          <a:r>
            <a:rPr lang="tr-TR" dirty="0"/>
            <a:t> </a:t>
          </a:r>
          <a:r>
            <a:rPr lang="tr-TR"/>
            <a:t>tIme</a:t>
          </a:r>
          <a:r>
            <a:rPr lang="tr-TR" dirty="0"/>
            <a:t> ıs </a:t>
          </a:r>
          <a:r>
            <a:rPr lang="tr-TR" dirty="0" err="1"/>
            <a:t>IncreasIng</a:t>
          </a:r>
          <a:r>
            <a:rPr lang="tr-TR" dirty="0"/>
            <a:t> </a:t>
          </a:r>
          <a:r>
            <a:rPr lang="tr-TR" dirty="0" err="1"/>
            <a:t>wIth</a:t>
          </a:r>
          <a:r>
            <a:rPr lang="tr-TR" dirty="0"/>
            <a:t> </a:t>
          </a: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number</a:t>
          </a:r>
          <a:r>
            <a:rPr lang="tr-TR" dirty="0"/>
            <a:t> of </a:t>
          </a:r>
          <a:r>
            <a:rPr lang="tr-TR" dirty="0" err="1"/>
            <a:t>hIdden</a:t>
          </a:r>
          <a:r>
            <a:rPr lang="tr-TR" dirty="0"/>
            <a:t> </a:t>
          </a:r>
          <a:r>
            <a:rPr lang="tr-TR" dirty="0" err="1"/>
            <a:t>layer</a:t>
          </a:r>
          <a:r>
            <a:rPr lang="tr-TR" dirty="0"/>
            <a:t> </a:t>
          </a:r>
          <a:r>
            <a:rPr lang="tr-TR" dirty="0" err="1"/>
            <a:t>nodes</a:t>
          </a:r>
          <a:r>
            <a:rPr lang="tr-TR" dirty="0"/>
            <a:t>, </a:t>
          </a:r>
          <a:r>
            <a:rPr lang="tr-TR" dirty="0" err="1"/>
            <a:t>best</a:t>
          </a:r>
          <a:r>
            <a:rPr lang="tr-TR" dirty="0"/>
            <a:t> </a:t>
          </a:r>
          <a:r>
            <a:rPr lang="tr-TR" dirty="0" err="1"/>
            <a:t>value</a:t>
          </a:r>
          <a:r>
            <a:rPr lang="tr-TR" dirty="0"/>
            <a:t> </a:t>
          </a:r>
          <a:r>
            <a:rPr lang="tr-TR" dirty="0" err="1"/>
            <a:t>for</a:t>
          </a:r>
          <a:r>
            <a:rPr lang="tr-TR" dirty="0"/>
            <a:t> </a:t>
          </a:r>
          <a:r>
            <a:rPr lang="tr-TR" dirty="0" err="1"/>
            <a:t>node</a:t>
          </a:r>
          <a:r>
            <a:rPr lang="tr-TR" dirty="0"/>
            <a:t> </a:t>
          </a:r>
          <a:r>
            <a:rPr lang="tr-TR" dirty="0" err="1"/>
            <a:t>numbers</a:t>
          </a:r>
          <a:r>
            <a:rPr lang="tr-TR" dirty="0"/>
            <a:t> IS 20.</a:t>
          </a:r>
          <a:endParaRPr lang="en-US" dirty="0"/>
        </a:p>
      </dgm:t>
    </dgm:pt>
    <dgm:pt modelId="{A3D73E9F-97D6-4A29-B2F4-B29C3A8F70D5}" type="parTrans" cxnId="{08D32C3C-22E1-4FA7-BE10-967E4E7BB709}">
      <dgm:prSet/>
      <dgm:spPr/>
      <dgm:t>
        <a:bodyPr/>
        <a:lstStyle/>
        <a:p>
          <a:endParaRPr lang="en-US"/>
        </a:p>
      </dgm:t>
    </dgm:pt>
    <dgm:pt modelId="{A00238CE-9D63-493B-9F28-02F27B815566}" type="sibTrans" cxnId="{08D32C3C-22E1-4FA7-BE10-967E4E7BB709}">
      <dgm:prSet/>
      <dgm:spPr/>
      <dgm:t>
        <a:bodyPr/>
        <a:lstStyle/>
        <a:p>
          <a:endParaRPr lang="en-US"/>
        </a:p>
      </dgm:t>
    </dgm:pt>
    <dgm:pt modelId="{95E8A177-C808-4908-BBFC-6AB88955BD54}" type="pres">
      <dgm:prSet presAssocID="{C83E7498-6DC8-4A33-B49A-C6E21A243BA8}" presName="root" presStyleCnt="0">
        <dgm:presLayoutVars>
          <dgm:dir/>
          <dgm:resizeHandles val="exact"/>
        </dgm:presLayoutVars>
      </dgm:prSet>
      <dgm:spPr/>
    </dgm:pt>
    <dgm:pt modelId="{C00F9F3B-7572-4619-BB4A-8AAD71475BFD}" type="pres">
      <dgm:prSet presAssocID="{3155ECDD-1035-4973-A00D-38B2E97E46E4}" presName="compNode" presStyleCnt="0"/>
      <dgm:spPr/>
    </dgm:pt>
    <dgm:pt modelId="{3878D1DD-67DD-4F3A-B6CA-E20FF68DA605}" type="pres">
      <dgm:prSet presAssocID="{3155ECDD-1035-4973-A00D-38B2E97E46E4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6F0E96DD-B41F-4380-B0A2-072272A2BE66}" type="pres">
      <dgm:prSet presAssocID="{3155ECDD-1035-4973-A00D-38B2E97E46E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def merkezi"/>
        </a:ext>
      </dgm:extLst>
    </dgm:pt>
    <dgm:pt modelId="{8AE4B939-D71F-46E8-8B48-2758A7F7F119}" type="pres">
      <dgm:prSet presAssocID="{3155ECDD-1035-4973-A00D-38B2E97E46E4}" presName="spaceRect" presStyleCnt="0"/>
      <dgm:spPr/>
    </dgm:pt>
    <dgm:pt modelId="{3BB90B61-6286-4D9B-A500-869819606F16}" type="pres">
      <dgm:prSet presAssocID="{3155ECDD-1035-4973-A00D-38B2E97E46E4}" presName="textRect" presStyleLbl="revTx" presStyleIdx="0" presStyleCnt="2">
        <dgm:presLayoutVars>
          <dgm:chMax val="1"/>
          <dgm:chPref val="1"/>
        </dgm:presLayoutVars>
      </dgm:prSet>
      <dgm:spPr/>
    </dgm:pt>
    <dgm:pt modelId="{4F309028-4C0D-465F-98F2-1BCB4F4CE02C}" type="pres">
      <dgm:prSet presAssocID="{21B4F6CA-6973-4DBF-8C7A-2734AC626712}" presName="sibTrans" presStyleCnt="0"/>
      <dgm:spPr/>
    </dgm:pt>
    <dgm:pt modelId="{E7B0D78D-A986-431C-A36F-2A2877F1C285}" type="pres">
      <dgm:prSet presAssocID="{0F816930-8B40-413D-AA66-2EA597BB1C4E}" presName="compNode" presStyleCnt="0"/>
      <dgm:spPr/>
    </dgm:pt>
    <dgm:pt modelId="{6541C0D5-CB67-44F2-AC36-94F5BFEBF031}" type="pres">
      <dgm:prSet presAssocID="{0F816930-8B40-413D-AA66-2EA597BB1C4E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549102E-D05F-424A-A309-72F22DA4FE7D}" type="pres">
      <dgm:prSet presAssocID="{0F816930-8B40-413D-AA66-2EA597BB1C4E}" presName="iconRect" presStyleLbl="node1" presStyleIdx="1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0AA7211-BAF8-4353-9644-087930716225}" type="pres">
      <dgm:prSet presAssocID="{0F816930-8B40-413D-AA66-2EA597BB1C4E}" presName="spaceRect" presStyleCnt="0"/>
      <dgm:spPr/>
    </dgm:pt>
    <dgm:pt modelId="{32A541B7-2F66-4D67-9536-349315591DF2}" type="pres">
      <dgm:prSet presAssocID="{0F816930-8B40-413D-AA66-2EA597BB1C4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8D32C3C-22E1-4FA7-BE10-967E4E7BB709}" srcId="{C83E7498-6DC8-4A33-B49A-C6E21A243BA8}" destId="{0F816930-8B40-413D-AA66-2EA597BB1C4E}" srcOrd="1" destOrd="0" parTransId="{A3D73E9F-97D6-4A29-B2F4-B29C3A8F70D5}" sibTransId="{A00238CE-9D63-493B-9F28-02F27B815566}"/>
    <dgm:cxn modelId="{BD3CF35C-2F8C-474F-B496-DC77655DAA61}" type="presOf" srcId="{C83E7498-6DC8-4A33-B49A-C6E21A243BA8}" destId="{95E8A177-C808-4908-BBFC-6AB88955BD54}" srcOrd="0" destOrd="0" presId="urn:microsoft.com/office/officeart/2018/5/layout/IconLeafLabelList"/>
    <dgm:cxn modelId="{6783F941-15DE-4981-9747-35F5212B6FB0}" type="presOf" srcId="{0F816930-8B40-413D-AA66-2EA597BB1C4E}" destId="{32A541B7-2F66-4D67-9536-349315591DF2}" srcOrd="0" destOrd="0" presId="urn:microsoft.com/office/officeart/2018/5/layout/IconLeafLabelList"/>
    <dgm:cxn modelId="{57F3909C-3252-4132-A274-409B2636A405}" srcId="{C83E7498-6DC8-4A33-B49A-C6E21A243BA8}" destId="{3155ECDD-1035-4973-A00D-38B2E97E46E4}" srcOrd="0" destOrd="0" parTransId="{7CBADF95-B161-4FEA-A60E-EDC41CCF2A9D}" sibTransId="{21B4F6CA-6973-4DBF-8C7A-2734AC626712}"/>
    <dgm:cxn modelId="{A05104E2-A35B-48D5-9FD3-24862D66B10C}" type="presOf" srcId="{3155ECDD-1035-4973-A00D-38B2E97E46E4}" destId="{3BB90B61-6286-4D9B-A500-869819606F16}" srcOrd="0" destOrd="0" presId="urn:microsoft.com/office/officeart/2018/5/layout/IconLeafLabelList"/>
    <dgm:cxn modelId="{4F869B16-56B2-4B3C-A75F-C7898F339305}" type="presParOf" srcId="{95E8A177-C808-4908-BBFC-6AB88955BD54}" destId="{C00F9F3B-7572-4619-BB4A-8AAD71475BFD}" srcOrd="0" destOrd="0" presId="urn:microsoft.com/office/officeart/2018/5/layout/IconLeafLabelList"/>
    <dgm:cxn modelId="{F0E6DBA2-3E1D-417A-ACDF-67F807779E3F}" type="presParOf" srcId="{C00F9F3B-7572-4619-BB4A-8AAD71475BFD}" destId="{3878D1DD-67DD-4F3A-B6CA-E20FF68DA605}" srcOrd="0" destOrd="0" presId="urn:microsoft.com/office/officeart/2018/5/layout/IconLeafLabelList"/>
    <dgm:cxn modelId="{18A8D565-EA32-4DDF-AC84-761676E39B1A}" type="presParOf" srcId="{C00F9F3B-7572-4619-BB4A-8AAD71475BFD}" destId="{6F0E96DD-B41F-4380-B0A2-072272A2BE66}" srcOrd="1" destOrd="0" presId="urn:microsoft.com/office/officeart/2018/5/layout/IconLeafLabelList"/>
    <dgm:cxn modelId="{F3CEA62C-63CF-4A7A-BBDF-22ACA87F1F20}" type="presParOf" srcId="{C00F9F3B-7572-4619-BB4A-8AAD71475BFD}" destId="{8AE4B939-D71F-46E8-8B48-2758A7F7F119}" srcOrd="2" destOrd="0" presId="urn:microsoft.com/office/officeart/2018/5/layout/IconLeafLabelList"/>
    <dgm:cxn modelId="{F290D757-0200-4935-89C4-EAECAE88B0A2}" type="presParOf" srcId="{C00F9F3B-7572-4619-BB4A-8AAD71475BFD}" destId="{3BB90B61-6286-4D9B-A500-869819606F16}" srcOrd="3" destOrd="0" presId="urn:microsoft.com/office/officeart/2018/5/layout/IconLeafLabelList"/>
    <dgm:cxn modelId="{F19F720A-4B07-49C9-AB47-19FA4957E325}" type="presParOf" srcId="{95E8A177-C808-4908-BBFC-6AB88955BD54}" destId="{4F309028-4C0D-465F-98F2-1BCB4F4CE02C}" srcOrd="1" destOrd="0" presId="urn:microsoft.com/office/officeart/2018/5/layout/IconLeafLabelList"/>
    <dgm:cxn modelId="{5C6874E5-0E4A-43E5-99B4-45117F493AEF}" type="presParOf" srcId="{95E8A177-C808-4908-BBFC-6AB88955BD54}" destId="{E7B0D78D-A986-431C-A36F-2A2877F1C285}" srcOrd="2" destOrd="0" presId="urn:microsoft.com/office/officeart/2018/5/layout/IconLeafLabelList"/>
    <dgm:cxn modelId="{B9BC9E31-7CBB-40ED-B10F-384CD89B441B}" type="presParOf" srcId="{E7B0D78D-A986-431C-A36F-2A2877F1C285}" destId="{6541C0D5-CB67-44F2-AC36-94F5BFEBF031}" srcOrd="0" destOrd="0" presId="urn:microsoft.com/office/officeart/2018/5/layout/IconLeafLabelList"/>
    <dgm:cxn modelId="{D09BE6F4-49F9-4892-A734-22772C4BD02F}" type="presParOf" srcId="{E7B0D78D-A986-431C-A36F-2A2877F1C285}" destId="{5549102E-D05F-424A-A309-72F22DA4FE7D}" srcOrd="1" destOrd="0" presId="urn:microsoft.com/office/officeart/2018/5/layout/IconLeafLabelList"/>
    <dgm:cxn modelId="{66E3F6C7-EEFB-4F97-853B-B09482D45340}" type="presParOf" srcId="{E7B0D78D-A986-431C-A36F-2A2877F1C285}" destId="{C0AA7211-BAF8-4353-9644-087930716225}" srcOrd="2" destOrd="0" presId="urn:microsoft.com/office/officeart/2018/5/layout/IconLeafLabelList"/>
    <dgm:cxn modelId="{3C353BB2-B974-4FAF-919B-09A945A7BD6A}" type="presParOf" srcId="{E7B0D78D-A986-431C-A36F-2A2877F1C285}" destId="{32A541B7-2F66-4D67-9536-349315591DF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F62EE-0B2E-478A-A31D-D7A49274C919}">
      <dsp:nvSpPr>
        <dsp:cNvPr id="0" name=""/>
        <dsp:cNvSpPr/>
      </dsp:nvSpPr>
      <dsp:spPr>
        <a:xfrm>
          <a:off x="0" y="4592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BE91C0-755C-4442-9184-855BD30F8E2C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AEE22-9569-4D90-AD46-038C67695408}">
      <dsp:nvSpPr>
        <dsp:cNvPr id="0" name=""/>
        <dsp:cNvSpPr/>
      </dsp:nvSpPr>
      <dsp:spPr>
        <a:xfrm>
          <a:off x="1129902" y="4592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one hot encoding in class variables instead of numerating them.</a:t>
          </a:r>
        </a:p>
      </dsp:txBody>
      <dsp:txXfrm>
        <a:off x="1129902" y="4592"/>
        <a:ext cx="5171698" cy="978270"/>
      </dsp:txXfrm>
    </dsp:sp>
    <dsp:sp modelId="{0AEBAD78-A20A-4FFC-A697-731BBAC381A8}">
      <dsp:nvSpPr>
        <dsp:cNvPr id="0" name=""/>
        <dsp:cNvSpPr/>
      </dsp:nvSpPr>
      <dsp:spPr>
        <a:xfrm>
          <a:off x="0" y="1227431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9C179-37DC-46CE-B0C7-55341DF85BE4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5B5703-171B-4040-93E6-96D4679BB525}">
      <dsp:nvSpPr>
        <dsp:cNvPr id="0" name=""/>
        <dsp:cNvSpPr/>
      </dsp:nvSpPr>
      <dsp:spPr>
        <a:xfrm>
          <a:off x="1129902" y="1227431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 addition to accuracy metric, use F1 score</a:t>
          </a:r>
          <a:r>
            <a:rPr lang="tr-TR" sz="1900" kern="1200"/>
            <a:t>.</a:t>
          </a:r>
          <a:endParaRPr lang="en-US" sz="1900" kern="1200"/>
        </a:p>
      </dsp:txBody>
      <dsp:txXfrm>
        <a:off x="1129902" y="1227431"/>
        <a:ext cx="5171698" cy="978270"/>
      </dsp:txXfrm>
    </dsp:sp>
    <dsp:sp modelId="{218D268F-3DD9-47ED-BD4E-7CE8FEA97B5B}">
      <dsp:nvSpPr>
        <dsp:cNvPr id="0" name=""/>
        <dsp:cNvSpPr/>
      </dsp:nvSpPr>
      <dsp:spPr>
        <a:xfrm>
          <a:off x="0" y="2450269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6E13A7-AA26-40AB-8312-7C0505680C04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7BCA0-4ECB-4BC3-87CF-EC6AF67A483C}">
      <dsp:nvSpPr>
        <dsp:cNvPr id="0" name=""/>
        <dsp:cNvSpPr/>
      </dsp:nvSpPr>
      <dsp:spPr>
        <a:xfrm>
          <a:off x="1129902" y="2450269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another dataset</a:t>
          </a:r>
          <a:r>
            <a:rPr lang="tr-TR" sz="1900" kern="1200"/>
            <a:t>.</a:t>
          </a:r>
          <a:endParaRPr lang="en-US" sz="1900" kern="1200"/>
        </a:p>
      </dsp:txBody>
      <dsp:txXfrm>
        <a:off x="1129902" y="2450269"/>
        <a:ext cx="5171698" cy="978270"/>
      </dsp:txXfrm>
    </dsp:sp>
    <dsp:sp modelId="{82D3F509-B0D4-419E-8F51-3DA92B2E8639}">
      <dsp:nvSpPr>
        <dsp:cNvPr id="0" name=""/>
        <dsp:cNvSpPr/>
      </dsp:nvSpPr>
      <dsp:spPr>
        <a:xfrm>
          <a:off x="0" y="3673107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16EFDB-2C41-4764-A1FD-30C22F09CDBC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7ABFC8-F513-4F59-B301-51B59DAC2064}">
      <dsp:nvSpPr>
        <dsp:cNvPr id="0" name=""/>
        <dsp:cNvSpPr/>
      </dsp:nvSpPr>
      <dsp:spPr>
        <a:xfrm>
          <a:off x="1129902" y="3673107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Draw the loss-iteration and accuracy-iteration plots</a:t>
          </a:r>
          <a:r>
            <a:rPr lang="tr-TR" sz="1900" kern="1200"/>
            <a:t>.</a:t>
          </a:r>
          <a:endParaRPr lang="en-US" sz="1900" kern="1200"/>
        </a:p>
      </dsp:txBody>
      <dsp:txXfrm>
        <a:off x="1129902" y="3673107"/>
        <a:ext cx="5171698" cy="978270"/>
      </dsp:txXfrm>
    </dsp:sp>
    <dsp:sp modelId="{B099B1BA-34FE-41BB-8A2C-D169CF834DC1}">
      <dsp:nvSpPr>
        <dsp:cNvPr id="0" name=""/>
        <dsp:cNvSpPr/>
      </dsp:nvSpPr>
      <dsp:spPr>
        <a:xfrm>
          <a:off x="0" y="4895945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D2B9C4-A24A-4092-A8FC-32DB7FE08942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D1B988-2419-4251-BEBB-2820DF644D63}">
      <dsp:nvSpPr>
        <dsp:cNvPr id="0" name=""/>
        <dsp:cNvSpPr/>
      </dsp:nvSpPr>
      <dsp:spPr>
        <a:xfrm>
          <a:off x="1129902" y="4895945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SKLearn</a:t>
          </a:r>
          <a:r>
            <a:rPr lang="tr-TR" sz="1900" kern="1200"/>
            <a:t> Algorithm</a:t>
          </a:r>
          <a:endParaRPr lang="en-US" sz="1900" kern="1200"/>
        </a:p>
      </dsp:txBody>
      <dsp:txXfrm>
        <a:off x="1129902" y="4895945"/>
        <a:ext cx="5171698" cy="978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3DD34-40AB-43F1-ADFE-C135CF093FB1}">
      <dsp:nvSpPr>
        <dsp:cNvPr id="0" name=""/>
        <dsp:cNvSpPr/>
      </dsp:nvSpPr>
      <dsp:spPr>
        <a:xfrm>
          <a:off x="0" y="276758"/>
          <a:ext cx="6263640" cy="15947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900" kern="1200"/>
            <a:t>At </a:t>
          </a:r>
          <a:r>
            <a:rPr lang="en-US" sz="2900" kern="1200"/>
            <a:t>first, there were class values </a:t>
          </a:r>
          <a:r>
            <a:rPr lang="tr-TR" sz="2900" kern="1200"/>
            <a:t>in </a:t>
          </a:r>
          <a:r>
            <a:rPr lang="en-US" sz="2900" kern="1200"/>
            <a:t>my dataset </a:t>
          </a:r>
          <a:r>
            <a:rPr lang="tr-TR" sz="2900" kern="1200"/>
            <a:t>like ever_married, work_type, residence_type and smoking_status.</a:t>
          </a:r>
          <a:endParaRPr lang="en-US" sz="2900" kern="1200"/>
        </a:p>
      </dsp:txBody>
      <dsp:txXfrm>
        <a:off x="77847" y="354605"/>
        <a:ext cx="6107946" cy="1439016"/>
      </dsp:txXfrm>
    </dsp:sp>
    <dsp:sp modelId="{DA5AE032-0BBA-42B5-9E42-107977E9849B}">
      <dsp:nvSpPr>
        <dsp:cNvPr id="0" name=""/>
        <dsp:cNvSpPr/>
      </dsp:nvSpPr>
      <dsp:spPr>
        <a:xfrm>
          <a:off x="0" y="1954988"/>
          <a:ext cx="6263640" cy="159471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After one </a:t>
          </a:r>
          <a:r>
            <a:rPr lang="tr-TR" sz="2900" kern="1200"/>
            <a:t>hot </a:t>
          </a:r>
          <a:r>
            <a:rPr lang="en-US" sz="2900" kern="1200"/>
            <a:t>encoding</a:t>
          </a:r>
          <a:r>
            <a:rPr lang="tr-TR" sz="2900" kern="1200"/>
            <a:t> </a:t>
          </a:r>
          <a:r>
            <a:rPr lang="en-US" sz="2900" kern="1200"/>
            <a:t>operation input values increased to 21 instead of 10.</a:t>
          </a:r>
        </a:p>
      </dsp:txBody>
      <dsp:txXfrm>
        <a:off x="77847" y="2032835"/>
        <a:ext cx="6107946" cy="1439016"/>
      </dsp:txXfrm>
    </dsp:sp>
    <dsp:sp modelId="{47AAD191-3682-480B-95C0-96E1AAA896B8}">
      <dsp:nvSpPr>
        <dsp:cNvPr id="0" name=""/>
        <dsp:cNvSpPr/>
      </dsp:nvSpPr>
      <dsp:spPr>
        <a:xfrm>
          <a:off x="0" y="3633219"/>
          <a:ext cx="6263640" cy="159471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All the numeric data normalized with min-max normalization.</a:t>
          </a:r>
        </a:p>
      </dsp:txBody>
      <dsp:txXfrm>
        <a:off x="77847" y="3711066"/>
        <a:ext cx="6107946" cy="14390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CC6360-AE43-47FB-9235-4C81DF0C6658}">
      <dsp:nvSpPr>
        <dsp:cNvPr id="0" name=""/>
        <dsp:cNvSpPr/>
      </dsp:nvSpPr>
      <dsp:spPr>
        <a:xfrm>
          <a:off x="0" y="549184"/>
          <a:ext cx="6301601" cy="15397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Plotting the loss-iteration and accuracy-iteration graphs in different learning rates and hidden layer numbers.</a:t>
          </a:r>
        </a:p>
      </dsp:txBody>
      <dsp:txXfrm>
        <a:off x="75163" y="624347"/>
        <a:ext cx="6151275" cy="1389393"/>
      </dsp:txXfrm>
    </dsp:sp>
    <dsp:sp modelId="{E9CFF59A-CF79-443E-878A-BA087289DAF8}">
      <dsp:nvSpPr>
        <dsp:cNvPr id="0" name=""/>
        <dsp:cNvSpPr/>
      </dsp:nvSpPr>
      <dsp:spPr>
        <a:xfrm>
          <a:off x="0" y="2169544"/>
          <a:ext cx="6301601" cy="1539719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These operations are done on validation data.</a:t>
          </a:r>
        </a:p>
      </dsp:txBody>
      <dsp:txXfrm>
        <a:off x="75163" y="2244707"/>
        <a:ext cx="6151275" cy="1389393"/>
      </dsp:txXfrm>
    </dsp:sp>
    <dsp:sp modelId="{226DD62D-1D9A-4C76-AFED-5E60FD4CC5F1}">
      <dsp:nvSpPr>
        <dsp:cNvPr id="0" name=""/>
        <dsp:cNvSpPr/>
      </dsp:nvSpPr>
      <dsp:spPr>
        <a:xfrm>
          <a:off x="0" y="3789904"/>
          <a:ext cx="6301601" cy="153971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To plot all graphs epoch number is set to 2000.</a:t>
          </a:r>
        </a:p>
      </dsp:txBody>
      <dsp:txXfrm>
        <a:off x="75163" y="3865067"/>
        <a:ext cx="6151275" cy="13893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8D1DD-67DD-4F3A-B6CA-E20FF68DA605}">
      <dsp:nvSpPr>
        <dsp:cNvPr id="0" name=""/>
        <dsp:cNvSpPr/>
      </dsp:nvSpPr>
      <dsp:spPr>
        <a:xfrm>
          <a:off x="2044800" y="174437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0E96DD-B41F-4380-B0A2-072272A2BE66}">
      <dsp:nvSpPr>
        <dsp:cNvPr id="0" name=""/>
        <dsp:cNvSpPr/>
      </dsp:nvSpPr>
      <dsp:spPr>
        <a:xfrm>
          <a:off x="2512800" y="642437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90B61-6286-4D9B-A500-869819606F16}">
      <dsp:nvSpPr>
        <dsp:cNvPr id="0" name=""/>
        <dsp:cNvSpPr/>
      </dsp:nvSpPr>
      <dsp:spPr>
        <a:xfrm>
          <a:off x="134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700" kern="1200" dirty="0"/>
            <a:t>As a </a:t>
          </a:r>
          <a:r>
            <a:rPr lang="tr-TR" sz="1700" kern="1200" dirty="0" err="1"/>
            <a:t>resulT</a:t>
          </a:r>
          <a:r>
            <a:rPr lang="tr-TR" sz="1700" kern="1200" dirty="0"/>
            <a:t>, </a:t>
          </a:r>
          <a:r>
            <a:rPr lang="tr-TR" sz="1700" kern="1200" dirty="0" err="1"/>
            <a:t>we</a:t>
          </a:r>
          <a:r>
            <a:rPr lang="tr-TR" sz="1700" kern="1200" dirty="0"/>
            <a:t> can say </a:t>
          </a:r>
          <a:r>
            <a:rPr lang="tr-TR" sz="1700" kern="1200" dirty="0" err="1"/>
            <a:t>that</a:t>
          </a:r>
          <a:r>
            <a:rPr lang="tr-TR" sz="1700" kern="1200" dirty="0"/>
            <a:t> </a:t>
          </a:r>
          <a:r>
            <a:rPr lang="tr-TR" sz="1700" kern="1200" dirty="0" err="1"/>
            <a:t>best</a:t>
          </a:r>
          <a:r>
            <a:rPr lang="tr-TR" sz="1700" kern="1200" dirty="0"/>
            <a:t> </a:t>
          </a:r>
          <a:r>
            <a:rPr lang="tr-TR" sz="1700" kern="1200" dirty="0" err="1"/>
            <a:t>accuracy</a:t>
          </a:r>
          <a:r>
            <a:rPr lang="tr-TR" sz="1700" kern="1200" dirty="0"/>
            <a:t> </a:t>
          </a:r>
          <a:r>
            <a:rPr lang="tr-TR" sz="1700" kern="1200" dirty="0" err="1"/>
            <a:t>values</a:t>
          </a:r>
          <a:r>
            <a:rPr lang="tr-TR" sz="1700" kern="1200" dirty="0"/>
            <a:t> </a:t>
          </a:r>
          <a:r>
            <a:rPr lang="tr-TR" sz="1700" kern="1200" dirty="0" err="1"/>
            <a:t>happened</a:t>
          </a:r>
          <a:r>
            <a:rPr lang="tr-TR" sz="1700" kern="1200" dirty="0"/>
            <a:t> in </a:t>
          </a:r>
          <a:r>
            <a:rPr lang="tr-TR" sz="1700" kern="1200" dirty="0" err="1"/>
            <a:t>learning</a:t>
          </a:r>
          <a:r>
            <a:rPr lang="tr-TR" sz="1700" kern="1200" dirty="0"/>
            <a:t> rate = 0.1.</a:t>
          </a:r>
          <a:endParaRPr lang="en-US" sz="1700" kern="1200" dirty="0"/>
        </a:p>
      </dsp:txBody>
      <dsp:txXfrm>
        <a:off x="1342800" y="3054438"/>
        <a:ext cx="3600000" cy="720000"/>
      </dsp:txXfrm>
    </dsp:sp>
    <dsp:sp modelId="{6541C0D5-CB67-44F2-AC36-94F5BFEBF031}">
      <dsp:nvSpPr>
        <dsp:cNvPr id="0" name=""/>
        <dsp:cNvSpPr/>
      </dsp:nvSpPr>
      <dsp:spPr>
        <a:xfrm>
          <a:off x="6274800" y="174437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49102E-D05F-424A-A309-72F22DA4FE7D}">
      <dsp:nvSpPr>
        <dsp:cNvPr id="0" name=""/>
        <dsp:cNvSpPr/>
      </dsp:nvSpPr>
      <dsp:spPr>
        <a:xfrm>
          <a:off x="6742800" y="642437"/>
          <a:ext cx="1260000" cy="12600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541B7-2F66-4D67-9536-349315591DF2}">
      <dsp:nvSpPr>
        <dsp:cNvPr id="0" name=""/>
        <dsp:cNvSpPr/>
      </dsp:nvSpPr>
      <dsp:spPr>
        <a:xfrm>
          <a:off x="557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700" kern="1200" dirty="0" err="1"/>
            <a:t>SInce</a:t>
          </a:r>
          <a:r>
            <a:rPr lang="tr-TR" sz="1700" kern="1200" dirty="0"/>
            <a:t> </a:t>
          </a:r>
          <a:r>
            <a:rPr lang="tr-TR" sz="1700" kern="1200"/>
            <a:t>tIme</a:t>
          </a:r>
          <a:r>
            <a:rPr lang="tr-TR" sz="1700" kern="1200" dirty="0"/>
            <a:t> ıs </a:t>
          </a:r>
          <a:r>
            <a:rPr lang="tr-TR" sz="1700" kern="1200" dirty="0" err="1"/>
            <a:t>IncreasIng</a:t>
          </a:r>
          <a:r>
            <a:rPr lang="tr-TR" sz="1700" kern="1200" dirty="0"/>
            <a:t> </a:t>
          </a:r>
          <a:r>
            <a:rPr lang="tr-TR" sz="1700" kern="1200" dirty="0" err="1"/>
            <a:t>wIth</a:t>
          </a:r>
          <a:r>
            <a:rPr lang="tr-TR" sz="1700" kern="1200" dirty="0"/>
            <a:t> </a:t>
          </a:r>
          <a:r>
            <a:rPr lang="tr-TR" sz="1700" kern="1200" dirty="0" err="1"/>
            <a:t>the</a:t>
          </a:r>
          <a:r>
            <a:rPr lang="tr-TR" sz="1700" kern="1200" dirty="0"/>
            <a:t> </a:t>
          </a:r>
          <a:r>
            <a:rPr lang="tr-TR" sz="1700" kern="1200" dirty="0" err="1"/>
            <a:t>number</a:t>
          </a:r>
          <a:r>
            <a:rPr lang="tr-TR" sz="1700" kern="1200" dirty="0"/>
            <a:t> of </a:t>
          </a:r>
          <a:r>
            <a:rPr lang="tr-TR" sz="1700" kern="1200" dirty="0" err="1"/>
            <a:t>hIdden</a:t>
          </a:r>
          <a:r>
            <a:rPr lang="tr-TR" sz="1700" kern="1200" dirty="0"/>
            <a:t> </a:t>
          </a:r>
          <a:r>
            <a:rPr lang="tr-TR" sz="1700" kern="1200" dirty="0" err="1"/>
            <a:t>layer</a:t>
          </a:r>
          <a:r>
            <a:rPr lang="tr-TR" sz="1700" kern="1200" dirty="0"/>
            <a:t> </a:t>
          </a:r>
          <a:r>
            <a:rPr lang="tr-TR" sz="1700" kern="1200" dirty="0" err="1"/>
            <a:t>nodes</a:t>
          </a:r>
          <a:r>
            <a:rPr lang="tr-TR" sz="1700" kern="1200" dirty="0"/>
            <a:t>, </a:t>
          </a:r>
          <a:r>
            <a:rPr lang="tr-TR" sz="1700" kern="1200" dirty="0" err="1"/>
            <a:t>best</a:t>
          </a:r>
          <a:r>
            <a:rPr lang="tr-TR" sz="1700" kern="1200" dirty="0"/>
            <a:t> </a:t>
          </a:r>
          <a:r>
            <a:rPr lang="tr-TR" sz="1700" kern="1200" dirty="0" err="1"/>
            <a:t>value</a:t>
          </a:r>
          <a:r>
            <a:rPr lang="tr-TR" sz="1700" kern="1200" dirty="0"/>
            <a:t> </a:t>
          </a:r>
          <a:r>
            <a:rPr lang="tr-TR" sz="1700" kern="1200" dirty="0" err="1"/>
            <a:t>for</a:t>
          </a:r>
          <a:r>
            <a:rPr lang="tr-TR" sz="1700" kern="1200" dirty="0"/>
            <a:t> </a:t>
          </a:r>
          <a:r>
            <a:rPr lang="tr-TR" sz="1700" kern="1200" dirty="0" err="1"/>
            <a:t>node</a:t>
          </a:r>
          <a:r>
            <a:rPr lang="tr-TR" sz="1700" kern="1200" dirty="0"/>
            <a:t> </a:t>
          </a:r>
          <a:r>
            <a:rPr lang="tr-TR" sz="1700" kern="1200" dirty="0" err="1"/>
            <a:t>numbers</a:t>
          </a:r>
          <a:r>
            <a:rPr lang="tr-TR" sz="1700" kern="1200" dirty="0"/>
            <a:t> IS 20.</a:t>
          </a:r>
          <a:endParaRPr lang="en-US" sz="1700" kern="1200" dirty="0"/>
        </a:p>
      </dsp:txBody>
      <dsp:txXfrm>
        <a:off x="5572800" y="3054438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B739EC-DD52-49B4-8CF8-B4F9A85C1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7226413-9D23-4FBB-BC1D-C956CF203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8403FBD-5378-4E7E-A75D-F30B0012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6EC7-4506-442C-8933-C8170342983B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2C54B21-655F-456D-B09D-DA708D7B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B77DAA0-5E25-4D4A-BF6B-DDF74C77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0AF8-73EB-4BA0-9D24-D352A255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5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06E0B1-D240-4100-8D91-A71241A7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E26E400-6944-4D6C-89C9-ACD82437B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B3CD4F4-F76A-4FE4-B998-5331F81B1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6EC7-4506-442C-8933-C8170342983B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15DECF9-2342-4C60-B9DD-6028EA595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B95C148-9B38-4B2E-A169-96BCF612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0AF8-73EB-4BA0-9D24-D352A255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9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55AA5896-ACCD-48BA-ADEF-E9C9CCBA9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21D2093-D51A-4642-855C-007F977DD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E1725AB-ACB3-407B-9870-0D4657EC2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6EC7-4506-442C-8933-C8170342983B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3EDDBFC-46B0-4A5E-A736-24F4D6A1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3022082-46A2-4789-890E-F033058B7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0AF8-73EB-4BA0-9D24-D352A255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9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0587DE-7303-4279-AADF-CA67458B5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5BA0CAD-5F5A-48E2-8500-C398A5D36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F1938AF-8D80-4B4C-B18E-B7A17DCD5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6EC7-4506-442C-8933-C8170342983B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D91FD57-9868-4B6E-991D-790B8F2B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329A99E-50C0-451B-8EAD-0FA28D31F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0AF8-73EB-4BA0-9D24-D352A255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32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2D254D-769D-4140-9CE4-DF863B3E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22911A2-ED2A-4FF1-806D-615D90B15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9CFC355-3F66-4376-981C-43510DDA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6EC7-4506-442C-8933-C8170342983B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9575547-52FB-4309-995D-793DF18A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C7DD407-5F85-48AE-98F6-AD63A11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0AF8-73EB-4BA0-9D24-D352A255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6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B8465B-C5EC-489A-84BC-F84197A4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3F99C86-B793-4633-A84A-1F2F1F8A6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D2E6580-5B3D-40D0-A73E-E407F1FBE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97AABB3-EAD1-4389-9E30-266D5F82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6EC7-4506-442C-8933-C8170342983B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50B43FF-2CB9-4264-93A7-1A712E847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5004EB4-5260-4336-B1D2-8069DE96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0AF8-73EB-4BA0-9D24-D352A255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1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5D72A2-162F-4916-9DD7-B3689CA1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D79D728-F6DF-4019-B62D-663CED30E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9FFD069-347B-4C29-A882-3F10EB86E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E33F0F0-C9B8-41F3-84F0-85BBAB9BA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EE65CC4-BEB8-42EB-BA96-DE6387AF1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8B23B918-B33E-47EA-A9DA-C712BFBA2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6EC7-4506-442C-8933-C8170342983B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C5CBE11-8851-4B08-92B7-C28EDA492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67ADE6B-5F74-4E22-B9A8-9BC77F76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0AF8-73EB-4BA0-9D24-D352A255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6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AA639B-3785-4698-8589-A1229226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B8ABD10-A687-42BB-BAFF-E3E82AE3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6EC7-4506-442C-8933-C8170342983B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BED6904-5E12-4EF5-870B-0C1F8A27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32D1B7D-87CD-4FB4-823B-ABB49607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0AF8-73EB-4BA0-9D24-D352A255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3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93A32D8-BDF8-4DD8-961A-527890E62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6EC7-4506-442C-8933-C8170342983B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E1725F2-6AE6-4085-AEEE-26873E81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F26E985-8B87-451D-B727-E5EEC4BD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0AF8-73EB-4BA0-9D24-D352A255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45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376179-CB9F-4BD3-9622-01B120436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8EB949-114F-42C5-94D9-EC325CEE6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75A65D6-6161-4B29-8F18-3217B951D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629507D-AFCA-4B35-A08E-434A2431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6EC7-4506-442C-8933-C8170342983B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96DCA6B-5E94-40ED-BC3E-82E3813D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6270C1A-5F59-4426-891E-6829CD9C4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0AF8-73EB-4BA0-9D24-D352A255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5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8B5D6C-775C-41B9-8611-5A661E630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07C0BB4B-E438-4E9A-8AAD-A2000575D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1C428D3-98A1-4A78-A828-770D5428E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707B252-6E29-4F6B-8C1B-44BB80B6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6EC7-4506-442C-8933-C8170342983B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291BB90-A301-4194-A78B-DDBAFF333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F95372B-8140-4887-84B5-2896400E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0AF8-73EB-4BA0-9D24-D352A255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4EB5C77E-8B2F-4A6C-BDCD-3A8EF357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C9A1590-3DA3-4B95-83FC-B78C6479A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B4E688E-BF45-4977-8832-02C1DE591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F6EC7-4506-442C-8933-C8170342983B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2A0DE3B-0167-410A-90A3-62D85AEA7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4A03C73-5011-47A1-ADFD-D84148D82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50AF8-73EB-4BA0-9D24-D352A2556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7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ross-section of a plant stem under a microscope">
            <a:extLst>
              <a:ext uri="{FF2B5EF4-FFF2-40B4-BE49-F238E27FC236}">
                <a16:creationId xmlns:a16="http://schemas.microsoft.com/office/drawing/2014/main" id="{187BE5C1-F6EE-45C7-A023-8DBC8DFC7E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4D4191D-1B54-497E-8071-DD27A12CA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tr-TR" sz="4800"/>
              <a:t>Single Layer Perceptron</a:t>
            </a:r>
            <a:endParaRPr lang="en-US" sz="480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D986CC0-D080-49CC-84A1-2D10ED70C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tr-TR" sz="2000" dirty="0"/>
              <a:t>Muhammed Rahmetullah Kartal</a:t>
            </a:r>
          </a:p>
          <a:p>
            <a:pPr algn="l"/>
            <a:r>
              <a:rPr lang="tr-TR" sz="2000" dirty="0"/>
              <a:t>041701008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861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44FA51D-87CA-49C7-AE3F-1016080FB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Hidden Layer Nodes : 20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0E4F9C-1A1F-4E28-A97E-7FDFDCB6D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rgbClr val="9BE2FE"/>
                </a:solidFill>
              </a:rPr>
              <a:t>The accuracy is best again in 0.1.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Resim 17">
            <a:extLst>
              <a:ext uri="{FF2B5EF4-FFF2-40B4-BE49-F238E27FC236}">
                <a16:creationId xmlns:a16="http://schemas.microsoft.com/office/drawing/2014/main" id="{82686282-5B56-4D1E-9703-962579A98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394" y="2426818"/>
            <a:ext cx="2938263" cy="3997637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Resim 18">
            <a:extLst>
              <a:ext uri="{FF2B5EF4-FFF2-40B4-BE49-F238E27FC236}">
                <a16:creationId xmlns:a16="http://schemas.microsoft.com/office/drawing/2014/main" id="{07EA3AF6-5EB2-4031-82F0-FCE1A08EB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926" y="2426818"/>
            <a:ext cx="302821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16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A9603B3-5853-4A46-8E3F-D5FB120C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Hidden Layer Nodes : 50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24446B-81B9-4547-8972-6FCBA1C6A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FDB347"/>
                </a:solidFill>
              </a:rPr>
              <a:t>In the low learning rates accuracies aren’t changing.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Resim 19">
            <a:extLst>
              <a:ext uri="{FF2B5EF4-FFF2-40B4-BE49-F238E27FC236}">
                <a16:creationId xmlns:a16="http://schemas.microsoft.com/office/drawing/2014/main" id="{124BEFF5-AEC3-43B6-8370-979862B08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388" y="2426818"/>
            <a:ext cx="2918274" cy="3997637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Resim 20">
            <a:extLst>
              <a:ext uri="{FF2B5EF4-FFF2-40B4-BE49-F238E27FC236}">
                <a16:creationId xmlns:a16="http://schemas.microsoft.com/office/drawing/2014/main" id="{36A2CFAB-295E-4884-945B-D201CCE7E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921" y="2426818"/>
            <a:ext cx="300822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50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B7DE39F-54C7-4B29-9D11-744E21B3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Hidden Layer Nodes : 50</a:t>
            </a:r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516AAB7D-44B8-4D5D-8548-931AA801E5E9}"/>
              </a:ext>
            </a:extLst>
          </p:cNvPr>
          <p:cNvSpPr txBox="1">
            <a:spLocks/>
          </p:cNvSpPr>
          <p:nvPr/>
        </p:nvSpPr>
        <p:spPr>
          <a:xfrm>
            <a:off x="1544278" y="1645723"/>
            <a:ext cx="9144000" cy="42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>
                <a:solidFill>
                  <a:srgbClr val="FEB04C"/>
                </a:solidFill>
              </a:rPr>
              <a:t>In the low learning rates accuracies aren’t changing.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Resim 11">
            <a:extLst>
              <a:ext uri="{FF2B5EF4-FFF2-40B4-BE49-F238E27FC236}">
                <a16:creationId xmlns:a16="http://schemas.microsoft.com/office/drawing/2014/main" id="{A23FEF11-F4C7-4CA5-A9DA-425E98143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376" y="2426818"/>
            <a:ext cx="2878298" cy="399763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Resim 10">
            <a:extLst>
              <a:ext uri="{FF2B5EF4-FFF2-40B4-BE49-F238E27FC236}">
                <a16:creationId xmlns:a16="http://schemas.microsoft.com/office/drawing/2014/main" id="{D3492FF5-9361-46DE-AE77-58D2ABA1B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900" y="2426818"/>
            <a:ext cx="293826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47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6993CFC-DEDA-478C-BB9B-84AAD826A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sz="5400" dirty="0" err="1"/>
              <a:t>Parameters</a:t>
            </a:r>
            <a:endParaRPr lang="en-US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CF57411D-56A7-4DD0-8F00-E722764E29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2396937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6463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ABDF2A-6110-4415-84B5-E14C3747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		</a:t>
            </a:r>
            <a:r>
              <a:rPr lang="tr-TR" dirty="0" err="1"/>
              <a:t>SKLearn</a:t>
            </a:r>
            <a:r>
              <a:rPr lang="tr-TR" dirty="0"/>
              <a:t>          </a:t>
            </a:r>
            <a:r>
              <a:rPr lang="tr-TR" dirty="0" err="1"/>
              <a:t>vs</a:t>
            </a:r>
            <a:r>
              <a:rPr lang="tr-TR" dirty="0"/>
              <a:t> 	 	  My </a:t>
            </a:r>
            <a:r>
              <a:rPr lang="tr-TR" dirty="0" err="1"/>
              <a:t>Algorithm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96CE2CB-38CA-4964-ABD1-5F4598B8A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65698"/>
            <a:ext cx="5464467" cy="3757648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6E91375-89B2-49D1-A498-B453B93AA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93665"/>
            <a:ext cx="5524318" cy="342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84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DF31BC3-7EF7-4C4D-BE1B-4F963F3B9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tr-TR" sz="3600" dirty="0" err="1"/>
              <a:t>Accuracy</a:t>
            </a:r>
            <a:r>
              <a:rPr lang="tr-TR" sz="3600" dirty="0"/>
              <a:t> in IRIS </a:t>
            </a:r>
            <a:r>
              <a:rPr lang="tr-TR" sz="3600" dirty="0" err="1"/>
              <a:t>Dataset</a:t>
            </a:r>
            <a:endParaRPr lang="en-US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3A8057E5-F6A2-428E-9E9F-04F1A4AD9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957" y="2742397"/>
            <a:ext cx="2608782" cy="3291840"/>
          </a:xfrm>
          <a:prstGeom prst="rect">
            <a:avLst/>
          </a:prstGeom>
        </p:spPr>
      </p:pic>
      <p:sp>
        <p:nvSpPr>
          <p:cNvPr id="18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7068168A-71D2-4065-A8B6-F404B07E3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183" y="2790888"/>
            <a:ext cx="25527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59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11CE3DE-2F45-46F2-9A9D-F0AAEC9CE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 for listening, </a:t>
            </a:r>
            <a:br>
              <a:rPr lang="en-US" sz="3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 you have any questions?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Help">
            <a:extLst>
              <a:ext uri="{FF2B5EF4-FFF2-40B4-BE49-F238E27FC236}">
                <a16:creationId xmlns:a16="http://schemas.microsoft.com/office/drawing/2014/main" id="{B62E39E8-49B4-42D8-8A21-6E27A4A79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2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D5CDBE5-AE59-4A9F-A92A-7FD46331D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Aim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133F2C8B-6E02-492C-BB93-E67EA74D9A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974018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933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F707EB3-4466-481E-AA1F-3C7FE0A72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tr-TR" sz="6000" dirty="0" err="1">
                <a:solidFill>
                  <a:schemeClr val="bg1"/>
                </a:solidFill>
              </a:rPr>
              <a:t>Dataset</a:t>
            </a:r>
            <a:r>
              <a:rPr lang="tr-TR" sz="6000" dirty="0">
                <a:solidFill>
                  <a:schemeClr val="bg1"/>
                </a:solidFill>
              </a:rPr>
              <a:t> Operations</a:t>
            </a:r>
            <a:endParaRPr lang="en-US" sz="6000" dirty="0">
              <a:solidFill>
                <a:schemeClr val="bg1"/>
              </a:solidFill>
            </a:endParaRP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9003C16E-609B-40CE-898A-562D51A21D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01259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496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F9F5D3F-51DE-4815-BF93-29430ECF2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tr-TR">
                <a:solidFill>
                  <a:schemeClr val="bg1"/>
                </a:solidFill>
              </a:rPr>
              <a:t>Plotting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12" name="İçerik Yer Tutucusu 2">
            <a:extLst>
              <a:ext uri="{FF2B5EF4-FFF2-40B4-BE49-F238E27FC236}">
                <a16:creationId xmlns:a16="http://schemas.microsoft.com/office/drawing/2014/main" id="{6BFB50A3-9DA1-4521-87FC-1FCA208C15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58326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776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93DC1EC-D822-41D0-AE94-AB641690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Hidden Layer Nodes: 2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3B23B6E-650F-4C15-AD1C-18C31208E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900" dirty="0">
                <a:solidFill>
                  <a:srgbClr val="FDB24F"/>
                </a:solidFill>
              </a:rPr>
              <a:t>As you can see in the graphs Prediction accuracies are almost same in low learning rates.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Resim 4">
            <a:extLst>
              <a:ext uri="{FF2B5EF4-FFF2-40B4-BE49-F238E27FC236}">
                <a16:creationId xmlns:a16="http://schemas.microsoft.com/office/drawing/2014/main" id="{355F3BC8-0C24-4C31-952F-33FA9D132A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4185"/>
          <a:stretch/>
        </p:blipFill>
        <p:spPr>
          <a:xfrm>
            <a:off x="1547071" y="2426818"/>
            <a:ext cx="3024908" cy="399763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Resim 3">
            <a:extLst>
              <a:ext uri="{FF2B5EF4-FFF2-40B4-BE49-F238E27FC236}">
                <a16:creationId xmlns:a16="http://schemas.microsoft.com/office/drawing/2014/main" id="{9379592C-71B4-4035-B5B2-660CB038FC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36" b="-4"/>
          <a:stretch/>
        </p:blipFill>
        <p:spPr>
          <a:xfrm>
            <a:off x="7660905" y="2426818"/>
            <a:ext cx="302425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99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4A6C2DE-8816-4EBB-A5A4-DE82F0A23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Hidden Layer Nodes : 2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3812CCD-24C3-47EA-AF80-5EBABA5EB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rgbClr val="FEB655"/>
                </a:solidFill>
              </a:rPr>
              <a:t>The Accuracy is almost 1 in 0.1 learning rate, so it looks like the best one.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Resim 3">
            <a:extLst>
              <a:ext uri="{FF2B5EF4-FFF2-40B4-BE49-F238E27FC236}">
                <a16:creationId xmlns:a16="http://schemas.microsoft.com/office/drawing/2014/main" id="{9F8527F8-98C4-42D8-B56D-F7F4A27F1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385" y="2426818"/>
            <a:ext cx="2908280" cy="3997637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Resim 4">
            <a:extLst>
              <a:ext uri="{FF2B5EF4-FFF2-40B4-BE49-F238E27FC236}">
                <a16:creationId xmlns:a16="http://schemas.microsoft.com/office/drawing/2014/main" id="{CCEB2613-FC25-45B5-9B99-AF2E27088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944" y="2426818"/>
            <a:ext cx="308817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54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8C804C5-3792-45BD-ACCE-823AF2223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Hidden Layer Nodes : 8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DE18530-53E4-42DC-A121-158E1B015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rgbClr val="FCAB39"/>
                </a:solidFill>
              </a:rPr>
              <a:t>The Accuracies are same with layer number 2, but time is a more than 2.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Resim 15">
            <a:extLst>
              <a:ext uri="{FF2B5EF4-FFF2-40B4-BE49-F238E27FC236}">
                <a16:creationId xmlns:a16="http://schemas.microsoft.com/office/drawing/2014/main" id="{A1832EFE-63CE-4D7B-9784-259E278E5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400" y="2426818"/>
            <a:ext cx="2958251" cy="3997637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Resim 16">
            <a:extLst>
              <a:ext uri="{FF2B5EF4-FFF2-40B4-BE49-F238E27FC236}">
                <a16:creationId xmlns:a16="http://schemas.microsoft.com/office/drawing/2014/main" id="{DD620320-563A-4F04-A6E6-BE0C35C3D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921" y="2426818"/>
            <a:ext cx="300822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24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7A59DBE-0D4C-43D4-8073-19467EB01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Hidden Layer Nodes : 8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37C932-5784-437E-8BFC-34D83553F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rgbClr val="FEB047"/>
                </a:solidFill>
              </a:rPr>
              <a:t>The accuracy is best again in 0.1.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Resim 17">
            <a:extLst>
              <a:ext uri="{FF2B5EF4-FFF2-40B4-BE49-F238E27FC236}">
                <a16:creationId xmlns:a16="http://schemas.microsoft.com/office/drawing/2014/main" id="{0B54CBA3-5F6D-425F-ACF4-88CDB9D3F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355" y="2426818"/>
            <a:ext cx="2808340" cy="3997637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Resim 18">
            <a:extLst>
              <a:ext uri="{FF2B5EF4-FFF2-40B4-BE49-F238E27FC236}">
                <a16:creationId xmlns:a16="http://schemas.microsoft.com/office/drawing/2014/main" id="{49D30CE2-433F-45C8-BE12-73E4C9FFF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894" y="2426818"/>
            <a:ext cx="291827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416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9D1C863-FAA5-48BB-B994-90E353097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Hidden Layer Nodes : 20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4E9EAAE-6E7A-4254-8F40-1DC637DC3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rgbClr val="FFB451"/>
                </a:solidFill>
              </a:rPr>
              <a:t>In the low learning rates accuracies aren’t changing.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Resim 17">
            <a:extLst>
              <a:ext uri="{FF2B5EF4-FFF2-40B4-BE49-F238E27FC236}">
                <a16:creationId xmlns:a16="http://schemas.microsoft.com/office/drawing/2014/main" id="{5114E205-95BA-4AAB-89EA-78207F4A1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367" y="2426818"/>
            <a:ext cx="2848316" cy="3997637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Resim 18">
            <a:extLst>
              <a:ext uri="{FF2B5EF4-FFF2-40B4-BE49-F238E27FC236}">
                <a16:creationId xmlns:a16="http://schemas.microsoft.com/office/drawing/2014/main" id="{D3C1BA9A-5777-40D9-B812-E178D6ECD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918" y="2426818"/>
            <a:ext cx="299822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8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331</Words>
  <Application>Microsoft Office PowerPoint</Application>
  <PresentationFormat>Geniş ekran</PresentationFormat>
  <Paragraphs>39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Teması</vt:lpstr>
      <vt:lpstr>Single Layer Perceptron</vt:lpstr>
      <vt:lpstr>Aim</vt:lpstr>
      <vt:lpstr>Dataset Operations</vt:lpstr>
      <vt:lpstr>Plotting</vt:lpstr>
      <vt:lpstr>Hidden Layer Nodes: 2</vt:lpstr>
      <vt:lpstr>Hidden Layer Nodes : 2</vt:lpstr>
      <vt:lpstr>Hidden Layer Nodes : 8</vt:lpstr>
      <vt:lpstr>Hidden Layer Nodes : 8</vt:lpstr>
      <vt:lpstr>Hidden Layer Nodes : 20</vt:lpstr>
      <vt:lpstr>Hidden Layer Nodes : 20</vt:lpstr>
      <vt:lpstr>Hidden Layer Nodes : 50</vt:lpstr>
      <vt:lpstr>Hidden Layer Nodes : 50</vt:lpstr>
      <vt:lpstr>Parameters</vt:lpstr>
      <vt:lpstr>  SKLearn          vs      My Algorithm</vt:lpstr>
      <vt:lpstr>Accuracy in IRIS Dataset</vt:lpstr>
      <vt:lpstr>Thank you for listening,  do you have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MUHAMMED RAHMETULLAH KARTAL</dc:creator>
  <cp:lastModifiedBy>MUHAMMED RAHMETULLAH KARTAL</cp:lastModifiedBy>
  <cp:revision>11</cp:revision>
  <dcterms:created xsi:type="dcterms:W3CDTF">2021-05-24T19:41:05Z</dcterms:created>
  <dcterms:modified xsi:type="dcterms:W3CDTF">2021-05-25T11:58:11Z</dcterms:modified>
</cp:coreProperties>
</file>