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88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75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53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391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1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42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679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1340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62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06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38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444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4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3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7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597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53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07AA7BD-E84E-4C8E-9976-B21ECD2EB06B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49D2D8A-7862-4099-BA77-C82FB10083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316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1FC91F8-A9A4-4931-ADD3-6385B946A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7C80586-1D3A-442E-954F-27ADFD06D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3" name="Rectangle 32">
              <a:extLst>
                <a:ext uri="{FF2B5EF4-FFF2-40B4-BE49-F238E27FC236}">
                  <a16:creationId xmlns:a16="http://schemas.microsoft.com/office/drawing/2014/main" id="{858C4D1A-997A-4247-81B4-7D82B586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701EA35-9E87-449F-96DA-9533E3CD6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53FC02-44BF-4E48-A475-879BEE614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03D882EE-1C56-42A4-97AB-8DBF40EC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4414B8-51D2-48F2-B08F-F3F515D0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72EB41B-2387-4379-9388-944F574C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5337"/>
            <a:ext cx="5653482" cy="2058058"/>
          </a:xfrm>
          <a:prstGeom prst="rect">
            <a:avLst/>
          </a:prstGeom>
          <a:ln>
            <a:noFill/>
          </a:ln>
        </p:spPr>
      </p:pic>
      <p:sp>
        <p:nvSpPr>
          <p:cNvPr id="41" name="Freeform 9">
            <a:extLst>
              <a:ext uri="{FF2B5EF4-FFF2-40B4-BE49-F238E27FC236}">
                <a16:creationId xmlns:a16="http://schemas.microsoft.com/office/drawing/2014/main" id="{B9111584-21F2-41C8-AB8B-AE21FF68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B69345-695D-4D04-96EA-0EAA72398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D50EB61-FE2C-4772-96A1-1F7D6FCBE1AD}"/>
              </a:ext>
            </a:extLst>
          </p:cNvPr>
          <p:cNvSpPr txBox="1"/>
          <p:nvPr/>
        </p:nvSpPr>
        <p:spPr>
          <a:xfrm>
            <a:off x="568567" y="690480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Reading Excel File: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4ED6060-4AE0-4974-B268-A8CA865A1C4F}"/>
              </a:ext>
            </a:extLst>
          </p:cNvPr>
          <p:cNvSpPr txBox="1"/>
          <p:nvPr/>
        </p:nvSpPr>
        <p:spPr>
          <a:xfrm>
            <a:off x="0" y="1837305"/>
            <a:ext cx="6094411" cy="2970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bg1"/>
                </a:solidFill>
              </a:rPr>
              <a:t>To be able to read  .</a:t>
            </a:r>
            <a:r>
              <a:rPr lang="en-US" cap="all" dirty="0" err="1">
                <a:solidFill>
                  <a:schemeClr val="bg1"/>
                </a:solidFill>
              </a:rPr>
              <a:t>xls</a:t>
            </a:r>
            <a:r>
              <a:rPr lang="en-US" cap="all" dirty="0">
                <a:solidFill>
                  <a:schemeClr val="bg1"/>
                </a:solidFill>
              </a:rPr>
              <a:t> type file in java we have to ,implement POI library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bg1"/>
                </a:solidFill>
              </a:rPr>
              <a:t>Firstly we write a proper classes  such as </a:t>
            </a:r>
            <a:r>
              <a:rPr lang="en-US" cap="all" dirty="0" err="1">
                <a:solidFill>
                  <a:schemeClr val="bg1"/>
                </a:solidFill>
              </a:rPr>
              <a:t>File_F</a:t>
            </a:r>
            <a:r>
              <a:rPr lang="en-US" cap="all" dirty="0">
                <a:solidFill>
                  <a:schemeClr val="bg1"/>
                </a:solidFill>
              </a:rPr>
              <a:t>  which composed of Section class and some parameters. And finally Section class composed of Subsection class.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B43D9C2-DF8B-4436-9659-F6D7773AE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1" y="2063395"/>
            <a:ext cx="5612102" cy="1648636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E65A766D-E47E-432B-B372-B3638CEF3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1" y="3585026"/>
            <a:ext cx="5612102" cy="27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0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BBC321-237E-445E-9E70-32A3FA0CE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F76DE-1B08-407C-9202-911286B9F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3000" y="135467"/>
            <a:ext cx="5334001" cy="6104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08538123-A25F-4F84-8BC4-8F2445775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D7F07-C26C-48A0-A3B1-D86CEC118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D2C5F38-D989-4861-BD3C-CB46660BE599}"/>
              </a:ext>
            </a:extLst>
          </p:cNvPr>
          <p:cNvSpPr txBox="1"/>
          <p:nvPr/>
        </p:nvSpPr>
        <p:spPr>
          <a:xfrm>
            <a:off x="261297" y="995362"/>
            <a:ext cx="526049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Analysing</a:t>
            </a:r>
            <a:r>
              <a:rPr lang="en-US" sz="34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Single Excel File: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F5F028E-9D66-4059-ACD8-ABEFE3C6FBA8}"/>
              </a:ext>
            </a:extLst>
          </p:cNvPr>
          <p:cNvSpPr txBox="1"/>
          <p:nvPr/>
        </p:nvSpPr>
        <p:spPr>
          <a:xfrm>
            <a:off x="507609" y="1392183"/>
            <a:ext cx="4949172" cy="316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</a:pPr>
            <a:r>
              <a:rPr lang="en-US" cap="all" dirty="0">
                <a:solidFill>
                  <a:schemeClr val="bg1"/>
                </a:solidFill>
              </a:rPr>
              <a:t>To </a:t>
            </a:r>
            <a:r>
              <a:rPr lang="en-US" cap="all" dirty="0" err="1">
                <a:solidFill>
                  <a:schemeClr val="bg1"/>
                </a:solidFill>
              </a:rPr>
              <a:t>analyse</a:t>
            </a:r>
            <a:r>
              <a:rPr lang="en-US" cap="all" dirty="0">
                <a:solidFill>
                  <a:schemeClr val="bg1"/>
                </a:solidFill>
              </a:rPr>
              <a:t> the given single file we write Method which takes as a parameter of File object. Then in the </a:t>
            </a:r>
            <a:r>
              <a:rPr lang="en-US" cap="all" dirty="0" err="1">
                <a:solidFill>
                  <a:schemeClr val="bg1"/>
                </a:solidFill>
              </a:rPr>
              <a:t>fucntion</a:t>
            </a:r>
            <a:r>
              <a:rPr lang="en-US" cap="all" dirty="0">
                <a:solidFill>
                  <a:schemeClr val="bg1"/>
                </a:solidFill>
              </a:rPr>
              <a:t> </a:t>
            </a:r>
            <a:r>
              <a:rPr lang="en-US" cap="all" dirty="0" err="1">
                <a:solidFill>
                  <a:schemeClr val="bg1"/>
                </a:solidFill>
              </a:rPr>
              <a:t>budy</a:t>
            </a:r>
            <a:r>
              <a:rPr lang="en-US" cap="all" dirty="0">
                <a:solidFill>
                  <a:schemeClr val="bg1"/>
                </a:solidFill>
              </a:rPr>
              <a:t> it opens that excel file, reads it  ,later store the </a:t>
            </a:r>
            <a:r>
              <a:rPr lang="en-US" cap="all" dirty="0" err="1">
                <a:solidFill>
                  <a:schemeClr val="bg1"/>
                </a:solidFill>
              </a:rPr>
              <a:t>datas</a:t>
            </a:r>
            <a:r>
              <a:rPr lang="en-US" cap="all" dirty="0">
                <a:solidFill>
                  <a:schemeClr val="bg1"/>
                </a:solidFill>
              </a:rPr>
              <a:t> to the acquired objects. Finally returns a </a:t>
            </a:r>
            <a:r>
              <a:rPr lang="en-US" cap="all" dirty="0" err="1">
                <a:solidFill>
                  <a:schemeClr val="bg1"/>
                </a:solidFill>
              </a:rPr>
              <a:t>File_f</a:t>
            </a:r>
            <a:r>
              <a:rPr lang="en-US" cap="all" dirty="0">
                <a:solidFill>
                  <a:schemeClr val="bg1"/>
                </a:solidFill>
              </a:rPr>
              <a:t> object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7D35B1F-3C11-40CD-9F63-E1B85A35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51" y="685800"/>
            <a:ext cx="5334001" cy="6191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DBDC440-812A-4CFE-9BCA-C653BD054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151" y="1299900"/>
            <a:ext cx="5334001" cy="222181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11B9134-5C16-4A87-980E-A7D40D497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152" y="3500799"/>
            <a:ext cx="5334001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C9D2644-CFBE-45FB-AF13-8A818BC1A85E}"/>
              </a:ext>
            </a:extLst>
          </p:cNvPr>
          <p:cNvSpPr txBox="1"/>
          <p:nvPr/>
        </p:nvSpPr>
        <p:spPr>
          <a:xfrm>
            <a:off x="58366" y="201849"/>
            <a:ext cx="5068111" cy="2106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Analysing</a:t>
            </a:r>
            <a:r>
              <a:rPr lang="en-US" sz="54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cap="al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Multı</a:t>
            </a:r>
            <a:r>
              <a:rPr lang="en-US" sz="54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File: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cap="all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8574D1D-D4E8-4DE8-9D4D-FC53E4950EB8}"/>
              </a:ext>
            </a:extLst>
          </p:cNvPr>
          <p:cNvSpPr txBox="1"/>
          <p:nvPr/>
        </p:nvSpPr>
        <p:spPr>
          <a:xfrm>
            <a:off x="1395375" y="481557"/>
            <a:ext cx="10248634" cy="251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60000"/>
            </a:pPr>
            <a:r>
              <a:rPr lang="en-US" sz="2400" cap="all" dirty="0"/>
              <a:t>BY the help of the single file method we able to read multiple </a:t>
            </a:r>
            <a:r>
              <a:rPr lang="en-US" sz="2400" cap="all" dirty="0" err="1"/>
              <a:t>file.This</a:t>
            </a:r>
            <a:r>
              <a:rPr lang="en-US" sz="2400" cap="all" dirty="0"/>
              <a:t> method takes parameters  such that </a:t>
            </a:r>
            <a:r>
              <a:rPr lang="en-US" sz="2400" cap="all" dirty="0" err="1"/>
              <a:t>File_f</a:t>
            </a:r>
            <a:r>
              <a:rPr lang="en-US" sz="2400" cap="all" dirty="0"/>
              <a:t> </a:t>
            </a:r>
            <a:r>
              <a:rPr lang="en-US" sz="2400" cap="all" dirty="0" err="1"/>
              <a:t>arraylist</a:t>
            </a:r>
            <a:r>
              <a:rPr lang="en-US" sz="2400" cap="all" dirty="0"/>
              <a:t> and File </a:t>
            </a:r>
            <a:r>
              <a:rPr lang="en-US" sz="2400" cap="all" dirty="0" err="1"/>
              <a:t>arraylists.It</a:t>
            </a:r>
            <a:r>
              <a:rPr lang="en-US" sz="2400" cap="all" dirty="0"/>
              <a:t> calls single file method until the </a:t>
            </a:r>
            <a:r>
              <a:rPr lang="en-US" sz="2400" cap="all" dirty="0" err="1"/>
              <a:t>lenght</a:t>
            </a:r>
            <a:r>
              <a:rPr lang="en-US" sz="2400" cap="all" dirty="0"/>
              <a:t> of the File list and while that </a:t>
            </a:r>
            <a:r>
              <a:rPr lang="en-US" sz="2400" cap="all" dirty="0" err="1"/>
              <a:t>procces</a:t>
            </a:r>
            <a:r>
              <a:rPr lang="en-US" sz="2400" cap="all" dirty="0"/>
              <a:t> it fills the Object </a:t>
            </a:r>
            <a:r>
              <a:rPr lang="en-US" sz="2400" cap="all" dirty="0" err="1"/>
              <a:t>arraylist</a:t>
            </a:r>
            <a:endParaRPr lang="en-US" sz="2400" cap="all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B1A4B34-931A-42AF-AAAD-F041DAA55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375" y="2718883"/>
            <a:ext cx="925388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12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 Olay">
  <a:themeElements>
    <a:clrScheme name="Ana Ola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Ana Ola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a Ola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Office PowerPoint</Application>
  <PresentationFormat>Geniş ekran</PresentationFormat>
  <Paragraphs>7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6" baseType="lpstr">
      <vt:lpstr>Arial</vt:lpstr>
      <vt:lpstr>Impact</vt:lpstr>
      <vt:lpstr>Ana Olay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 </dc:creator>
  <cp:lastModifiedBy> </cp:lastModifiedBy>
  <cp:revision>2</cp:revision>
  <dcterms:created xsi:type="dcterms:W3CDTF">2019-04-08T23:51:56Z</dcterms:created>
  <dcterms:modified xsi:type="dcterms:W3CDTF">2019-04-08T23:54:58Z</dcterms:modified>
</cp:coreProperties>
</file>