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A72DD-AA99-4B4C-B39B-B2184FF838C3}" v="1066" dt="2021-09-30T17:43:51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6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8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017432"/>
            <a:ext cx="6418471" cy="317057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Easy Law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280080"/>
            <a:ext cx="6418471" cy="15604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Making laws accessible to all</a:t>
            </a:r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CCE67-87E1-4EFA-81DD-82B65E42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/>
              </a:rPr>
              <a:t>Demo</a:t>
            </a:r>
            <a:endParaRPr lang="en-US" sz="6000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bm">
            <a:hlinkClick r:id="" action="ppaction://media"/>
            <a:extLst>
              <a:ext uri="{FF2B5EF4-FFF2-40B4-BE49-F238E27FC236}">
                <a16:creationId xmlns:a16="http://schemas.microsoft.com/office/drawing/2014/main" id="{DC4FE580-FC6C-41A5-8CBD-7A8F95BCBE2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6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51515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1D3DB-80BF-4C42-B0C3-F02742B9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/>
              </a:rPr>
              <a:t>Questions?</a:t>
            </a:r>
            <a:endParaRPr lang="en-US" sz="6000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1D3DB-80BF-4C42-B0C3-F02742B9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347" y="1402340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Presented By:</a:t>
            </a:r>
            <a:br>
              <a:rPr lang="en-US" sz="40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sz="22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Muhammed Sajad A</a:t>
            </a:r>
            <a:br>
              <a:rPr lang="en-US" sz="22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sz="22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Sidharth PB</a:t>
            </a:r>
            <a:br>
              <a:rPr lang="en-US" sz="22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sz="22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Shruti Santosh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A524-5334-4BC4-A483-2769FA79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EEF5-344C-4D1A-9026-C5B672922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There are more than a 1000 laws in our country. A number of them affect us directly or indirectly. It doesn’t take a few moves to realize that we might be on the wrong side of the law. </a:t>
            </a:r>
            <a:r>
              <a:rPr lang="en-US" b="1" dirty="0">
                <a:ea typeface="+mn-lt"/>
                <a:cs typeface="+mn-lt"/>
              </a:rPr>
              <a:t>A common man has little knowledge about these, most times, complicated laws</a:t>
            </a:r>
            <a:r>
              <a:rPr lang="en-US" dirty="0">
                <a:ea typeface="+mn-lt"/>
                <a:cs typeface="+mn-lt"/>
              </a:rPr>
              <a:t>. This in turn leads to a lack of awareness among the general public. It can be as simple as the documents that are needed to be carried while driving, or a land dispute and legal actions.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lack of awareness of laws prove costly to most of us</a:t>
            </a:r>
            <a:r>
              <a:rPr lang="en-US" dirty="0">
                <a:ea typeface="+mn-lt"/>
                <a:cs typeface="+mn-lt"/>
              </a:rPr>
              <a:t>, as challans, fines, and even the fee for a lawyer.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availability of these laws in a simplified manner would ease a lot of doubts people of India have.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2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35F66-2D7B-4948-B44F-B24A5F7A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/>
              </a:rPr>
              <a:t>Our Solution</a:t>
            </a:r>
            <a:endParaRPr lang="en-US" sz="6000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36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76E6-C2AD-475D-B40E-C91792B6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law helps people to keep track of legislature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71D1-BED4-405A-9B67-EFAB119A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Can look up laws regarding a state or a department</a:t>
            </a:r>
          </a:p>
          <a:p>
            <a:r>
              <a:rPr lang="en-US" dirty="0"/>
              <a:t>Laws are described in simple language</a:t>
            </a:r>
          </a:p>
          <a:p>
            <a:r>
              <a:rPr lang="en-US" dirty="0"/>
              <a:t>Laws regarding common departments are easily accessible from home page</a:t>
            </a:r>
          </a:p>
          <a:p>
            <a:r>
              <a:rPr lang="en-US" dirty="0"/>
              <a:t>Chat bot supported that fetches laws related to the query and presents in simple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0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36FD2-1159-42B8-9A11-BD7E9637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080" y="1124561"/>
            <a:ext cx="7515006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Architecture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3715BF-8C33-4A20-A4AA-7FFFD38C7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43" y="341308"/>
            <a:ext cx="8832264" cy="63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2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36FD2-1159-42B8-9A11-BD7E9637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498" y="1503763"/>
            <a:ext cx="7515006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/>
              </a:rPr>
              <a:t>Application flow</a:t>
            </a:r>
            <a:endParaRPr lang="en-US" sz="6000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2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BE3F8AF-5DFE-4DB0-A18A-1721C78B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86" y="516674"/>
            <a:ext cx="2226265" cy="41148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31DAF72-A4F8-4379-921B-2BFE5FF5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50" y="516673"/>
            <a:ext cx="2230582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2BF11-E5A3-4098-A729-7245C10D693F}"/>
              </a:ext>
            </a:extLst>
          </p:cNvPr>
          <p:cNvSpPr txBox="1"/>
          <p:nvPr/>
        </p:nvSpPr>
        <p:spPr>
          <a:xfrm>
            <a:off x="1097931" y="4963687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Displays the laws related to departments </a:t>
            </a:r>
            <a:r>
              <a:rPr lang="en-US" sz="1600"/>
              <a:t>frequented by common people for easy access</a:t>
            </a:r>
            <a:endParaRPr lang="en-US" sz="1600" dirty="0"/>
          </a:p>
          <a:p>
            <a:endParaRPr lang="en-US" sz="1600" dirty="0"/>
          </a:p>
          <a:p>
            <a:r>
              <a:rPr lang="en-US" sz="1600"/>
              <a:t>Chat bot gives access to more laws. 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1ABE6-33A0-4785-BB57-933080FB0B15}"/>
              </a:ext>
            </a:extLst>
          </p:cNvPr>
          <p:cNvSpPr txBox="1"/>
          <p:nvPr/>
        </p:nvSpPr>
        <p:spPr>
          <a:xfrm>
            <a:off x="5041513" y="5004342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Laws are categorized by different states and Union Territories to suit each of </a:t>
            </a:r>
            <a:r>
              <a:rPr lang="en-US" sz="1600" dirty="0"/>
              <a:t>them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F970BFA-B50E-42B0-836D-800C9C459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120" y="581722"/>
            <a:ext cx="2201418" cy="411480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D6867C1-90FB-45AB-8B94-27C953CCDB5F}"/>
              </a:ext>
            </a:extLst>
          </p:cNvPr>
          <p:cNvCxnSpPr>
            <a:cxnSpLocks/>
          </p:cNvCxnSpPr>
          <p:nvPr/>
        </p:nvCxnSpPr>
        <p:spPr>
          <a:xfrm flipH="1" flipV="1">
            <a:off x="1647593" y="2952285"/>
            <a:ext cx="7447155" cy="157603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1461652-0035-44C8-BD1D-B05205F10CAD}"/>
              </a:ext>
            </a:extLst>
          </p:cNvPr>
          <p:cNvCxnSpPr/>
          <p:nvPr/>
        </p:nvCxnSpPr>
        <p:spPr>
          <a:xfrm>
            <a:off x="1418761" y="935541"/>
            <a:ext cx="3627863" cy="8214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DAE9C8-D8D2-4471-B425-08C8A01BAB71}"/>
              </a:ext>
            </a:extLst>
          </p:cNvPr>
          <p:cNvSpPr txBox="1"/>
          <p:nvPr/>
        </p:nvSpPr>
        <p:spPr>
          <a:xfrm>
            <a:off x="8779495" y="500666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Lists the laws regarding the particular department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3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419DF-BAE6-4156-84BA-DC01784D3829}"/>
              </a:ext>
            </a:extLst>
          </p:cNvPr>
          <p:cNvSpPr txBox="1"/>
          <p:nvPr/>
        </p:nvSpPr>
        <p:spPr>
          <a:xfrm>
            <a:off x="1861854" y="2125737"/>
            <a:ext cx="4834021" cy="40444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Laws are listed such that they are easily understandable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9E3117-0B78-4206-B6FB-25F542E0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274" y="345296"/>
            <a:ext cx="3064428" cy="5643278"/>
          </a:xfrm>
          <a:prstGeom prst="rect">
            <a:avLst/>
          </a:prstGeom>
        </p:spPr>
      </p:pic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D79474-9C80-4CC8-B0A7-4AA8937A9A32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5924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274</Words>
  <Application>Microsoft Office PowerPoint</Application>
  <PresentationFormat>Widescreen</PresentationFormat>
  <Paragraphs>23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Avenir Next LT Pro</vt:lpstr>
      <vt:lpstr>FunkyShapesVTI</vt:lpstr>
      <vt:lpstr>Easy Law</vt:lpstr>
      <vt:lpstr>Problem Statement</vt:lpstr>
      <vt:lpstr>Our Solution</vt:lpstr>
      <vt:lpstr>Easy law helps people to keep track of legislature</vt:lpstr>
      <vt:lpstr>Architecture</vt:lpstr>
      <vt:lpstr>PowerPoint Presentation</vt:lpstr>
      <vt:lpstr>Application flow</vt:lpstr>
      <vt:lpstr>PowerPoint Presentation</vt:lpstr>
      <vt:lpstr>PowerPoint Presentation</vt:lpstr>
      <vt:lpstr>Demo</vt:lpstr>
      <vt:lpstr>PowerPoint Presentation</vt:lpstr>
      <vt:lpstr>Questions?</vt:lpstr>
      <vt:lpstr> Presented By: Muhammed Sajad A Sidharth PB Shruti Santosh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santosh</dc:creator>
  <cp:lastModifiedBy>shruti santosh</cp:lastModifiedBy>
  <cp:revision>155</cp:revision>
  <dcterms:created xsi:type="dcterms:W3CDTF">2021-09-30T13:06:42Z</dcterms:created>
  <dcterms:modified xsi:type="dcterms:W3CDTF">2021-09-30T18:27:24Z</dcterms:modified>
</cp:coreProperties>
</file>