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8AE5B672-3A4A-4366-AD01-95DC761492E1}"/>
              </a:ext>
            </a:extLst>
          </p:cNvPr>
          <p:cNvSpPr/>
          <p:nvPr/>
        </p:nvSpPr>
        <p:spPr>
          <a:xfrm>
            <a:off x="5740313" y="566055"/>
            <a:ext cx="2284053" cy="2897175"/>
          </a:xfrm>
          <a:custGeom>
            <a:avLst/>
            <a:gdLst>
              <a:gd name="connsiteX0" fmla="*/ 2818311 w 3045404"/>
              <a:gd name="connsiteY0" fmla="*/ 0 h 2897175"/>
              <a:gd name="connsiteX1" fmla="*/ 2814874 w 3045404"/>
              <a:gd name="connsiteY1" fmla="*/ 5702 h 2897175"/>
              <a:gd name="connsiteX2" fmla="*/ 3045404 w 3045404"/>
              <a:gd name="connsiteY2" fmla="*/ 1317266 h 2897175"/>
              <a:gd name="connsiteX3" fmla="*/ 1059872 w 3045404"/>
              <a:gd name="connsiteY3" fmla="*/ 2897175 h 2897175"/>
              <a:gd name="connsiteX4" fmla="*/ 1087440 w 3045404"/>
              <a:gd name="connsiteY4" fmla="*/ 2851645 h 2897175"/>
              <a:gd name="connsiteX5" fmla="*/ 0 w 3045404"/>
              <a:gd name="connsiteY5" fmla="*/ 1215056 h 2897175"/>
              <a:gd name="connsiteX6" fmla="*/ 2812600 w 3045404"/>
              <a:gd name="connsiteY6" fmla="*/ 2462 h 2897175"/>
              <a:gd name="connsiteX7" fmla="*/ 2813921 w 3045404"/>
              <a:gd name="connsiteY7" fmla="*/ 280 h 2897175"/>
              <a:gd name="connsiteX8" fmla="*/ 2814185 w 3045404"/>
              <a:gd name="connsiteY8" fmla="*/ 1779 h 289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5404" h="2897175">
                <a:moveTo>
                  <a:pt x="2818311" y="0"/>
                </a:moveTo>
                <a:lnTo>
                  <a:pt x="2814874" y="5702"/>
                </a:lnTo>
                <a:lnTo>
                  <a:pt x="3045404" y="1317266"/>
                </a:lnTo>
                <a:lnTo>
                  <a:pt x="1059872" y="2897175"/>
                </a:lnTo>
                <a:lnTo>
                  <a:pt x="1087440" y="2851645"/>
                </a:lnTo>
                <a:lnTo>
                  <a:pt x="0" y="1215056"/>
                </a:lnTo>
                <a:lnTo>
                  <a:pt x="2812600" y="2462"/>
                </a:lnTo>
                <a:lnTo>
                  <a:pt x="2813921" y="280"/>
                </a:lnTo>
                <a:lnTo>
                  <a:pt x="2814185" y="177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xmlns="" id="{30A057AA-D0C4-4871-A5B7-F5554BC2BF4A}"/>
              </a:ext>
            </a:extLst>
          </p:cNvPr>
          <p:cNvSpPr/>
          <p:nvPr/>
        </p:nvSpPr>
        <p:spPr>
          <a:xfrm>
            <a:off x="1" y="3"/>
            <a:ext cx="2932796" cy="6376659"/>
          </a:xfrm>
          <a:custGeom>
            <a:avLst/>
            <a:gdLst>
              <a:gd name="connsiteX0" fmla="*/ 1 w 3910394"/>
              <a:gd name="connsiteY0" fmla="*/ 0 h 6376659"/>
              <a:gd name="connsiteX1" fmla="*/ 649938 w 3910394"/>
              <a:gd name="connsiteY1" fmla="*/ 0 h 6376659"/>
              <a:gd name="connsiteX2" fmla="*/ 3473967 w 3910394"/>
              <a:gd name="connsiteY2" fmla="*/ 1215847 h 6376659"/>
              <a:gd name="connsiteX3" fmla="*/ 3910394 w 3910394"/>
              <a:gd name="connsiteY3" fmla="*/ 1166243 h 6376659"/>
              <a:gd name="connsiteX4" fmla="*/ 1740543 w 3910394"/>
              <a:gd name="connsiteY4" fmla="*/ 4425859 h 6376659"/>
              <a:gd name="connsiteX5" fmla="*/ 1649576 w 3910394"/>
              <a:gd name="connsiteY5" fmla="*/ 4287376 h 6376659"/>
              <a:gd name="connsiteX6" fmla="*/ 837787 w 3910394"/>
              <a:gd name="connsiteY6" fmla="*/ 5941855 h 6376659"/>
              <a:gd name="connsiteX7" fmla="*/ 838996 w 3910394"/>
              <a:gd name="connsiteY7" fmla="*/ 5947629 h 6376659"/>
              <a:gd name="connsiteX8" fmla="*/ 833600 w 3910394"/>
              <a:gd name="connsiteY8" fmla="*/ 5950388 h 6376659"/>
              <a:gd name="connsiteX9" fmla="*/ 831233 w 3910394"/>
              <a:gd name="connsiteY9" fmla="*/ 5955212 h 6376659"/>
              <a:gd name="connsiteX10" fmla="*/ 830551 w 3910394"/>
              <a:gd name="connsiteY10" fmla="*/ 5951948 h 6376659"/>
              <a:gd name="connsiteX11" fmla="*/ 0 w 3910394"/>
              <a:gd name="connsiteY11" fmla="*/ 6376659 h 6376659"/>
              <a:gd name="connsiteX12" fmla="*/ 0 w 3910394"/>
              <a:gd name="connsiteY12" fmla="*/ 1978806 h 6376659"/>
              <a:gd name="connsiteX13" fmla="*/ 0 w 3910394"/>
              <a:gd name="connsiteY13" fmla="*/ 1942263 h 6376659"/>
              <a:gd name="connsiteX14" fmla="*/ 0 w 3910394"/>
              <a:gd name="connsiteY14" fmla="*/ 1776158 h 6376659"/>
              <a:gd name="connsiteX15" fmla="*/ 0 w 3910394"/>
              <a:gd name="connsiteY15" fmla="*/ 1763486 h 6376659"/>
              <a:gd name="connsiteX16" fmla="*/ 0 w 3910394"/>
              <a:gd name="connsiteY16" fmla="*/ 1610703 h 6376659"/>
              <a:gd name="connsiteX17" fmla="*/ 1 w 3910394"/>
              <a:gd name="connsiteY17" fmla="*/ 1610692 h 637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10394" h="6376659">
                <a:moveTo>
                  <a:pt x="1" y="0"/>
                </a:moveTo>
                <a:lnTo>
                  <a:pt x="649938" y="0"/>
                </a:lnTo>
                <a:lnTo>
                  <a:pt x="3473967" y="1215847"/>
                </a:lnTo>
                <a:lnTo>
                  <a:pt x="3910394" y="1166243"/>
                </a:lnTo>
                <a:lnTo>
                  <a:pt x="1740543" y="4425859"/>
                </a:lnTo>
                <a:lnTo>
                  <a:pt x="1649576" y="4287376"/>
                </a:lnTo>
                <a:lnTo>
                  <a:pt x="837787" y="5941855"/>
                </a:lnTo>
                <a:lnTo>
                  <a:pt x="838996" y="5947629"/>
                </a:lnTo>
                <a:lnTo>
                  <a:pt x="833600" y="5950388"/>
                </a:lnTo>
                <a:lnTo>
                  <a:pt x="831233" y="5955212"/>
                </a:lnTo>
                <a:lnTo>
                  <a:pt x="830551" y="5951948"/>
                </a:lnTo>
                <a:lnTo>
                  <a:pt x="0" y="6376659"/>
                </a:lnTo>
                <a:lnTo>
                  <a:pt x="0" y="1978806"/>
                </a:lnTo>
                <a:lnTo>
                  <a:pt x="0" y="1942263"/>
                </a:lnTo>
                <a:lnTo>
                  <a:pt x="0" y="1776158"/>
                </a:lnTo>
                <a:lnTo>
                  <a:pt x="0" y="1763486"/>
                </a:lnTo>
                <a:lnTo>
                  <a:pt x="0" y="1610703"/>
                </a:lnTo>
                <a:lnTo>
                  <a:pt x="1" y="16106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DDA38D0-BD82-43ED-BABC-B367F89E60DF}"/>
              </a:ext>
            </a:extLst>
          </p:cNvPr>
          <p:cNvSpPr/>
          <p:nvPr/>
        </p:nvSpPr>
        <p:spPr>
          <a:xfrm>
            <a:off x="0" y="1166245"/>
            <a:ext cx="2932796" cy="3259616"/>
          </a:xfrm>
          <a:custGeom>
            <a:avLst/>
            <a:gdLst>
              <a:gd name="connsiteX0" fmla="*/ 3910394 w 3910394"/>
              <a:gd name="connsiteY0" fmla="*/ 0 h 3259616"/>
              <a:gd name="connsiteX1" fmla="*/ 1740543 w 3910394"/>
              <a:gd name="connsiteY1" fmla="*/ 3259616 h 3259616"/>
              <a:gd name="connsiteX2" fmla="*/ 0 w 3910394"/>
              <a:gd name="connsiteY2" fmla="*/ 609915 h 3259616"/>
              <a:gd name="connsiteX3" fmla="*/ 0 w 3910394"/>
              <a:gd name="connsiteY3" fmla="*/ 444460 h 3259616"/>
              <a:gd name="connsiteX4" fmla="*/ 1 w 3910394"/>
              <a:gd name="connsiteY4" fmla="*/ 444449 h 32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0394" h="3259616">
                <a:moveTo>
                  <a:pt x="3910394" y="0"/>
                </a:moveTo>
                <a:lnTo>
                  <a:pt x="1740543" y="3259616"/>
                </a:lnTo>
                <a:lnTo>
                  <a:pt x="0" y="609915"/>
                </a:lnTo>
                <a:lnTo>
                  <a:pt x="0" y="444460"/>
                </a:lnTo>
                <a:lnTo>
                  <a:pt x="1" y="44444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0CE2CA0-E378-4818-B768-7782368047C5}"/>
              </a:ext>
            </a:extLst>
          </p:cNvPr>
          <p:cNvGrpSpPr/>
          <p:nvPr/>
        </p:nvGrpSpPr>
        <p:grpSpPr>
          <a:xfrm>
            <a:off x="475715" y="0"/>
            <a:ext cx="3998141" cy="1338996"/>
            <a:chOff x="634287" y="0"/>
            <a:chExt cx="5330854" cy="133899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64B2064-5EAC-424F-918D-CC7DDCC81E25}"/>
                </a:ext>
              </a:extLst>
            </p:cNvPr>
            <p:cNvSpPr/>
            <p:nvPr/>
          </p:nvSpPr>
          <p:spPr>
            <a:xfrm>
              <a:off x="634287" y="1"/>
              <a:ext cx="3118447" cy="1338995"/>
            </a:xfrm>
            <a:custGeom>
              <a:avLst/>
              <a:gdLst>
                <a:gd name="connsiteX0" fmla="*/ 0 w 3132735"/>
                <a:gd name="connsiteY0" fmla="*/ 0 h 1362807"/>
                <a:gd name="connsiteX1" fmla="*/ 2619961 w 3132735"/>
                <a:gd name="connsiteY1" fmla="*/ 0 h 1362807"/>
                <a:gd name="connsiteX2" fmla="*/ 2620116 w 3132735"/>
                <a:gd name="connsiteY2" fmla="*/ 1 h 1362807"/>
                <a:gd name="connsiteX3" fmla="*/ 3132735 w 3132735"/>
                <a:gd name="connsiteY3" fmla="*/ 1362807 h 1362807"/>
                <a:gd name="connsiteX0" fmla="*/ 0 w 3118447"/>
                <a:gd name="connsiteY0" fmla="*/ 0 h 1338995"/>
                <a:gd name="connsiteX1" fmla="*/ 2619961 w 3118447"/>
                <a:gd name="connsiteY1" fmla="*/ 0 h 1338995"/>
                <a:gd name="connsiteX2" fmla="*/ 2620116 w 3118447"/>
                <a:gd name="connsiteY2" fmla="*/ 1 h 1338995"/>
                <a:gd name="connsiteX3" fmla="*/ 3118447 w 3118447"/>
                <a:gd name="connsiteY3" fmla="*/ 1338995 h 1338995"/>
                <a:gd name="connsiteX4" fmla="*/ 0 w 3118447"/>
                <a:gd name="connsiteY4" fmla="*/ 0 h 133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447" h="1338995">
                  <a:moveTo>
                    <a:pt x="0" y="0"/>
                  </a:moveTo>
                  <a:lnTo>
                    <a:pt x="2619961" y="0"/>
                  </a:lnTo>
                  <a:lnTo>
                    <a:pt x="2620116" y="1"/>
                  </a:lnTo>
                  <a:lnTo>
                    <a:pt x="3118447" y="1338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A8A1E8B5-1DB6-48F3-A5AA-3AA36D2C0AA3}"/>
                </a:ext>
              </a:extLst>
            </p:cNvPr>
            <p:cNvSpPr/>
            <p:nvPr/>
          </p:nvSpPr>
          <p:spPr>
            <a:xfrm>
              <a:off x="3248479" y="0"/>
              <a:ext cx="2716662" cy="1332395"/>
            </a:xfrm>
            <a:custGeom>
              <a:avLst/>
              <a:gdLst>
                <a:gd name="connsiteX0" fmla="*/ 0 w 2716662"/>
                <a:gd name="connsiteY0" fmla="*/ 0 h 1332395"/>
                <a:gd name="connsiteX1" fmla="*/ 2716662 w 2716662"/>
                <a:gd name="connsiteY1" fmla="*/ 0 h 1332395"/>
                <a:gd name="connsiteX2" fmla="*/ 496043 w 2716662"/>
                <a:gd name="connsiteY2" fmla="*/ 1332395 h 133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6662" h="1332395">
                  <a:moveTo>
                    <a:pt x="0" y="0"/>
                  </a:moveTo>
                  <a:lnTo>
                    <a:pt x="2716662" y="0"/>
                  </a:lnTo>
                  <a:lnTo>
                    <a:pt x="496043" y="133239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DFAE2BEB-6EFF-4A81-B79D-E3A5C73D0EEC}"/>
              </a:ext>
            </a:extLst>
          </p:cNvPr>
          <p:cNvSpPr/>
          <p:nvPr/>
        </p:nvSpPr>
        <p:spPr>
          <a:xfrm>
            <a:off x="4460264" y="0"/>
            <a:ext cx="3379887" cy="1786790"/>
          </a:xfrm>
          <a:custGeom>
            <a:avLst/>
            <a:gdLst>
              <a:gd name="connsiteX0" fmla="*/ 0 w 4506516"/>
              <a:gd name="connsiteY0" fmla="*/ 0 h 1786790"/>
              <a:gd name="connsiteX1" fmla="*/ 2244309 w 4506516"/>
              <a:gd name="connsiteY1" fmla="*/ 0 h 1786790"/>
              <a:gd name="connsiteX2" fmla="*/ 2243740 w 4506516"/>
              <a:gd name="connsiteY2" fmla="*/ 1887 h 1786790"/>
              <a:gd name="connsiteX3" fmla="*/ 4506516 w 4506516"/>
              <a:gd name="connsiteY3" fmla="*/ 581361 h 1786790"/>
              <a:gd name="connsiteX4" fmla="*/ 1705811 w 4506516"/>
              <a:gd name="connsiteY4" fmla="*/ 1784371 h 1786790"/>
              <a:gd name="connsiteX5" fmla="*/ 1705779 w 4506516"/>
              <a:gd name="connsiteY5" fmla="*/ 1784475 h 1786790"/>
              <a:gd name="connsiteX6" fmla="*/ 1705717 w 4506516"/>
              <a:gd name="connsiteY6" fmla="*/ 1784411 h 1786790"/>
              <a:gd name="connsiteX7" fmla="*/ 1700178 w 4506516"/>
              <a:gd name="connsiteY7" fmla="*/ 1786790 h 1786790"/>
              <a:gd name="connsiteX8" fmla="*/ 1702045 w 4506516"/>
              <a:gd name="connsiteY8" fmla="*/ 1780569 h 178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6516" h="1786790">
                <a:moveTo>
                  <a:pt x="0" y="0"/>
                </a:moveTo>
                <a:lnTo>
                  <a:pt x="2244309" y="0"/>
                </a:lnTo>
                <a:lnTo>
                  <a:pt x="2243740" y="1887"/>
                </a:lnTo>
                <a:lnTo>
                  <a:pt x="4506516" y="581361"/>
                </a:lnTo>
                <a:lnTo>
                  <a:pt x="1705811" y="1784371"/>
                </a:lnTo>
                <a:lnTo>
                  <a:pt x="1705779" y="1784475"/>
                </a:lnTo>
                <a:lnTo>
                  <a:pt x="1705717" y="1784411"/>
                </a:lnTo>
                <a:lnTo>
                  <a:pt x="1700178" y="1786790"/>
                </a:lnTo>
                <a:lnTo>
                  <a:pt x="1702045" y="17805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89009CAC-BC72-474A-91DF-D944E8B7A00B}"/>
              </a:ext>
            </a:extLst>
          </p:cNvPr>
          <p:cNvSpPr/>
          <p:nvPr/>
        </p:nvSpPr>
        <p:spPr>
          <a:xfrm>
            <a:off x="4460265" y="1"/>
            <a:ext cx="1683232" cy="1784475"/>
          </a:xfrm>
          <a:custGeom>
            <a:avLst/>
            <a:gdLst>
              <a:gd name="connsiteX0" fmla="*/ 0 w 2244309"/>
              <a:gd name="connsiteY0" fmla="*/ 0 h 1784475"/>
              <a:gd name="connsiteX1" fmla="*/ 2244309 w 2244309"/>
              <a:gd name="connsiteY1" fmla="*/ 0 h 1784475"/>
              <a:gd name="connsiteX2" fmla="*/ 1705779 w 2244309"/>
              <a:gd name="connsiteY2" fmla="*/ 1784475 h 178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4309" h="1784475">
                <a:moveTo>
                  <a:pt x="0" y="0"/>
                </a:moveTo>
                <a:lnTo>
                  <a:pt x="2244309" y="0"/>
                </a:lnTo>
                <a:cubicBezTo>
                  <a:pt x="2063206" y="594825"/>
                  <a:pt x="1886882" y="1189650"/>
                  <a:pt x="1705779" y="178447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60B4E17F-60D3-4AD8-B41E-2866027C38A4}"/>
              </a:ext>
            </a:extLst>
          </p:cNvPr>
          <p:cNvSpPr/>
          <p:nvPr/>
        </p:nvSpPr>
        <p:spPr>
          <a:xfrm>
            <a:off x="1507952" y="4733240"/>
            <a:ext cx="3874497" cy="2124760"/>
          </a:xfrm>
          <a:custGeom>
            <a:avLst/>
            <a:gdLst>
              <a:gd name="connsiteX0" fmla="*/ 1901863 w 5165996"/>
              <a:gd name="connsiteY0" fmla="*/ 0 h 2124760"/>
              <a:gd name="connsiteX1" fmla="*/ 1907593 w 5165996"/>
              <a:gd name="connsiteY1" fmla="*/ 2998 h 2124760"/>
              <a:gd name="connsiteX2" fmla="*/ 1910266 w 5165996"/>
              <a:gd name="connsiteY2" fmla="*/ 25 h 2124760"/>
              <a:gd name="connsiteX3" fmla="*/ 1911972 w 5165996"/>
              <a:gd name="connsiteY3" fmla="*/ 5289 h 2124760"/>
              <a:gd name="connsiteX4" fmla="*/ 3374499 w 5165996"/>
              <a:gd name="connsiteY4" fmla="*/ 770545 h 2124760"/>
              <a:gd name="connsiteX5" fmla="*/ 3376555 w 5165996"/>
              <a:gd name="connsiteY5" fmla="*/ 766822 h 2124760"/>
              <a:gd name="connsiteX6" fmla="*/ 5165996 w 5165996"/>
              <a:gd name="connsiteY6" fmla="*/ 2124759 h 2124760"/>
              <a:gd name="connsiteX7" fmla="*/ 5165852 w 5165996"/>
              <a:gd name="connsiteY7" fmla="*/ 2124760 h 2124760"/>
              <a:gd name="connsiteX8" fmla="*/ 2641079 w 5165996"/>
              <a:gd name="connsiteY8" fmla="*/ 2124760 h 2124760"/>
              <a:gd name="connsiteX9" fmla="*/ 2608792 w 5165996"/>
              <a:gd name="connsiteY9" fmla="*/ 2124760 h 2124760"/>
              <a:gd name="connsiteX10" fmla="*/ 2598576 w 5165996"/>
              <a:gd name="connsiteY10" fmla="*/ 2124760 h 2124760"/>
              <a:gd name="connsiteX11" fmla="*/ 2539210 w 5165996"/>
              <a:gd name="connsiteY11" fmla="*/ 2124760 h 2124760"/>
              <a:gd name="connsiteX12" fmla="*/ 0 w 5165996"/>
              <a:gd name="connsiteY12" fmla="*/ 2124760 h 2124760"/>
              <a:gd name="connsiteX13" fmla="*/ 1903971 w 5165996"/>
              <a:gd name="connsiteY13" fmla="*/ 7027 h 21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65996" h="2124760">
                <a:moveTo>
                  <a:pt x="1901863" y="0"/>
                </a:moveTo>
                <a:lnTo>
                  <a:pt x="1907593" y="2998"/>
                </a:lnTo>
                <a:lnTo>
                  <a:pt x="1910266" y="25"/>
                </a:lnTo>
                <a:lnTo>
                  <a:pt x="1911972" y="5289"/>
                </a:lnTo>
                <a:lnTo>
                  <a:pt x="3374499" y="770545"/>
                </a:lnTo>
                <a:lnTo>
                  <a:pt x="3376555" y="766822"/>
                </a:lnTo>
                <a:lnTo>
                  <a:pt x="5165996" y="2124759"/>
                </a:lnTo>
                <a:lnTo>
                  <a:pt x="5165852" y="2124760"/>
                </a:lnTo>
                <a:lnTo>
                  <a:pt x="2641079" y="2124760"/>
                </a:lnTo>
                <a:lnTo>
                  <a:pt x="2608792" y="2124760"/>
                </a:lnTo>
                <a:lnTo>
                  <a:pt x="2598576" y="2124760"/>
                </a:lnTo>
                <a:lnTo>
                  <a:pt x="2539210" y="2124760"/>
                </a:lnTo>
                <a:lnTo>
                  <a:pt x="0" y="2124760"/>
                </a:lnTo>
                <a:lnTo>
                  <a:pt x="1903971" y="70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89F0639D-D296-4232-BA05-24D36F7E7FDB}"/>
              </a:ext>
            </a:extLst>
          </p:cNvPr>
          <p:cNvSpPr/>
          <p:nvPr/>
        </p:nvSpPr>
        <p:spPr>
          <a:xfrm>
            <a:off x="2781533" y="1"/>
            <a:ext cx="2961164" cy="2440281"/>
          </a:xfrm>
          <a:custGeom>
            <a:avLst/>
            <a:gdLst>
              <a:gd name="connsiteX0" fmla="*/ 2247243 w 3948219"/>
              <a:gd name="connsiteY0" fmla="*/ 0 h 2440281"/>
              <a:gd name="connsiteX1" fmla="*/ 3946540 w 3948219"/>
              <a:gd name="connsiteY1" fmla="*/ 1782714 h 2440281"/>
              <a:gd name="connsiteX2" fmla="*/ 3946672 w 3948219"/>
              <a:gd name="connsiteY2" fmla="*/ 1782729 h 2440281"/>
              <a:gd name="connsiteX3" fmla="*/ 3946578 w 3948219"/>
              <a:gd name="connsiteY3" fmla="*/ 1782753 h 2440281"/>
              <a:gd name="connsiteX4" fmla="*/ 3948219 w 3948219"/>
              <a:gd name="connsiteY4" fmla="*/ 1784475 h 2440281"/>
              <a:gd name="connsiteX5" fmla="*/ 3942385 w 3948219"/>
              <a:gd name="connsiteY5" fmla="*/ 1783806 h 2440281"/>
              <a:gd name="connsiteX6" fmla="*/ 1327751 w 3948219"/>
              <a:gd name="connsiteY6" fmla="*/ 2440281 h 2440281"/>
              <a:gd name="connsiteX7" fmla="*/ 0 w 3948219"/>
              <a:gd name="connsiteY7" fmla="*/ 1325776 h 2440281"/>
              <a:gd name="connsiteX8" fmla="*/ 27294 w 3948219"/>
              <a:gd name="connsiteY8" fmla="*/ 1328936 h 244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8219" h="2440281">
                <a:moveTo>
                  <a:pt x="2247243" y="0"/>
                </a:moveTo>
                <a:lnTo>
                  <a:pt x="3946540" y="1782714"/>
                </a:lnTo>
                <a:lnTo>
                  <a:pt x="3946672" y="1782729"/>
                </a:lnTo>
                <a:lnTo>
                  <a:pt x="3946578" y="1782753"/>
                </a:lnTo>
                <a:lnTo>
                  <a:pt x="3948219" y="1784475"/>
                </a:lnTo>
                <a:lnTo>
                  <a:pt x="3942385" y="1783806"/>
                </a:lnTo>
                <a:lnTo>
                  <a:pt x="1327751" y="2440281"/>
                </a:lnTo>
                <a:lnTo>
                  <a:pt x="0" y="1325776"/>
                </a:lnTo>
                <a:lnTo>
                  <a:pt x="27294" y="132893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AA093FF7-7469-4E4C-AD9D-14133FFB71A3}"/>
              </a:ext>
            </a:extLst>
          </p:cNvPr>
          <p:cNvSpPr/>
          <p:nvPr/>
        </p:nvSpPr>
        <p:spPr>
          <a:xfrm>
            <a:off x="7615455" y="1878951"/>
            <a:ext cx="1528545" cy="4979050"/>
          </a:xfrm>
          <a:custGeom>
            <a:avLst/>
            <a:gdLst>
              <a:gd name="connsiteX0" fmla="*/ 541428 w 2038060"/>
              <a:gd name="connsiteY0" fmla="*/ 0 h 4979050"/>
              <a:gd name="connsiteX1" fmla="*/ 2038059 w 2038060"/>
              <a:gd name="connsiteY1" fmla="*/ 1118136 h 4979050"/>
              <a:gd name="connsiteX2" fmla="*/ 2038059 w 2038060"/>
              <a:gd name="connsiteY2" fmla="*/ 2007234 h 4979050"/>
              <a:gd name="connsiteX3" fmla="*/ 2038060 w 2038060"/>
              <a:gd name="connsiteY3" fmla="*/ 2007233 h 4979050"/>
              <a:gd name="connsiteX4" fmla="*/ 2038060 w 2038060"/>
              <a:gd name="connsiteY4" fmla="*/ 3142341 h 4979050"/>
              <a:gd name="connsiteX5" fmla="*/ 2038060 w 2038060"/>
              <a:gd name="connsiteY5" fmla="*/ 3151733 h 4979050"/>
              <a:gd name="connsiteX6" fmla="*/ 2038060 w 2038060"/>
              <a:gd name="connsiteY6" fmla="*/ 3425555 h 4979050"/>
              <a:gd name="connsiteX7" fmla="*/ 2038059 w 2038060"/>
              <a:gd name="connsiteY7" fmla="*/ 3425557 h 4979050"/>
              <a:gd name="connsiteX8" fmla="*/ 2038059 w 2038060"/>
              <a:gd name="connsiteY8" fmla="*/ 4979048 h 4979050"/>
              <a:gd name="connsiteX9" fmla="*/ 1074216 w 2038060"/>
              <a:gd name="connsiteY9" fmla="*/ 4979048 h 4979050"/>
              <a:gd name="connsiteX10" fmla="*/ 1074215 w 2038060"/>
              <a:gd name="connsiteY10" fmla="*/ 4979050 h 4979050"/>
              <a:gd name="connsiteX11" fmla="*/ 633704 w 2038060"/>
              <a:gd name="connsiteY11" fmla="*/ 4979050 h 4979050"/>
              <a:gd name="connsiteX12" fmla="*/ 0 w 2038060"/>
              <a:gd name="connsiteY12" fmla="*/ 2681575 h 4979050"/>
              <a:gd name="connsiteX13" fmla="*/ 23366 w 2038060"/>
              <a:gd name="connsiteY13" fmla="*/ 2686858 h 4979050"/>
              <a:gd name="connsiteX14" fmla="*/ 148279 w 2038060"/>
              <a:gd name="connsiteY14" fmla="*/ 2027060 h 4979050"/>
              <a:gd name="connsiteX15" fmla="*/ 541428 w 2038060"/>
              <a:gd name="connsiteY15" fmla="*/ 0 h 497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060" h="4979050">
                <a:moveTo>
                  <a:pt x="541428" y="0"/>
                </a:moveTo>
                <a:lnTo>
                  <a:pt x="2038059" y="1118136"/>
                </a:lnTo>
                <a:lnTo>
                  <a:pt x="2038059" y="2007234"/>
                </a:lnTo>
                <a:lnTo>
                  <a:pt x="2038060" y="2007233"/>
                </a:lnTo>
                <a:lnTo>
                  <a:pt x="2038060" y="3142341"/>
                </a:lnTo>
                <a:lnTo>
                  <a:pt x="2038060" y="3151733"/>
                </a:lnTo>
                <a:lnTo>
                  <a:pt x="2038060" y="3425555"/>
                </a:lnTo>
                <a:lnTo>
                  <a:pt x="2038059" y="3425557"/>
                </a:lnTo>
                <a:lnTo>
                  <a:pt x="2038059" y="4979048"/>
                </a:lnTo>
                <a:lnTo>
                  <a:pt x="1074216" y="4979048"/>
                </a:lnTo>
                <a:lnTo>
                  <a:pt x="1074215" y="4979050"/>
                </a:lnTo>
                <a:lnTo>
                  <a:pt x="633704" y="4979050"/>
                </a:lnTo>
                <a:lnTo>
                  <a:pt x="0" y="2681575"/>
                </a:lnTo>
                <a:lnTo>
                  <a:pt x="23366" y="2686858"/>
                </a:lnTo>
                <a:lnTo>
                  <a:pt x="148279" y="2027060"/>
                </a:lnTo>
                <a:cubicBezTo>
                  <a:pt x="279328" y="1351373"/>
                  <a:pt x="417420" y="675687"/>
                  <a:pt x="541428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6E86C43A-E233-4D19-91B3-839B440B69F9}"/>
              </a:ext>
            </a:extLst>
          </p:cNvPr>
          <p:cNvSpPr/>
          <p:nvPr/>
        </p:nvSpPr>
        <p:spPr>
          <a:xfrm>
            <a:off x="1268147" y="1323411"/>
            <a:ext cx="2544614" cy="3422215"/>
          </a:xfrm>
          <a:custGeom>
            <a:avLst/>
            <a:gdLst>
              <a:gd name="connsiteX0" fmla="*/ 2041189 w 3392818"/>
              <a:gd name="connsiteY0" fmla="*/ 0 h 3422215"/>
              <a:gd name="connsiteX1" fmla="*/ 3392818 w 3392818"/>
              <a:gd name="connsiteY1" fmla="*/ 1089884 h 3422215"/>
              <a:gd name="connsiteX2" fmla="*/ 3372649 w 3392818"/>
              <a:gd name="connsiteY2" fmla="*/ 1100515 h 3422215"/>
              <a:gd name="connsiteX3" fmla="*/ 2227866 w 3392818"/>
              <a:gd name="connsiteY3" fmla="*/ 3422215 h 3422215"/>
              <a:gd name="connsiteX4" fmla="*/ 16297 w 3392818"/>
              <a:gd name="connsiteY4" fmla="*/ 2869658 h 3422215"/>
              <a:gd name="connsiteX5" fmla="*/ 0 w 3392818"/>
              <a:gd name="connsiteY5" fmla="*/ 2878248 h 3422215"/>
              <a:gd name="connsiteX6" fmla="*/ 7628 w 3392818"/>
              <a:gd name="connsiteY6" fmla="*/ 2867493 h 3422215"/>
              <a:gd name="connsiteX7" fmla="*/ 2485 w 3392818"/>
              <a:gd name="connsiteY7" fmla="*/ 2866208 h 3422215"/>
              <a:gd name="connsiteX8" fmla="*/ 12158 w 3392818"/>
              <a:gd name="connsiteY8" fmla="*/ 2861105 h 34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2818" h="3422215">
                <a:moveTo>
                  <a:pt x="2041189" y="0"/>
                </a:moveTo>
                <a:lnTo>
                  <a:pt x="3392818" y="1089884"/>
                </a:lnTo>
                <a:lnTo>
                  <a:pt x="3372649" y="1100515"/>
                </a:lnTo>
                <a:lnTo>
                  <a:pt x="2227866" y="3422215"/>
                </a:lnTo>
                <a:lnTo>
                  <a:pt x="16297" y="2869658"/>
                </a:lnTo>
                <a:lnTo>
                  <a:pt x="0" y="2878248"/>
                </a:lnTo>
                <a:lnTo>
                  <a:pt x="7628" y="2867493"/>
                </a:lnTo>
                <a:lnTo>
                  <a:pt x="2485" y="2866208"/>
                </a:lnTo>
                <a:lnTo>
                  <a:pt x="12158" y="286110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EA552C06-C1EE-421B-B074-F7E05C2370EF}"/>
              </a:ext>
            </a:extLst>
          </p:cNvPr>
          <p:cNvSpPr/>
          <p:nvPr/>
        </p:nvSpPr>
        <p:spPr>
          <a:xfrm>
            <a:off x="1" y="4185774"/>
            <a:ext cx="2940731" cy="2672226"/>
          </a:xfrm>
          <a:custGeom>
            <a:avLst/>
            <a:gdLst>
              <a:gd name="connsiteX0" fmla="*/ 1698125 w 3920975"/>
              <a:gd name="connsiteY0" fmla="*/ 0 h 2672226"/>
              <a:gd name="connsiteX1" fmla="*/ 3909342 w 3920975"/>
              <a:gd name="connsiteY1" fmla="*/ 553634 h 2672226"/>
              <a:gd name="connsiteX2" fmla="*/ 3920975 w 3920975"/>
              <a:gd name="connsiteY2" fmla="*/ 549106 h 2672226"/>
              <a:gd name="connsiteX3" fmla="*/ 3915527 w 3920975"/>
              <a:gd name="connsiteY3" fmla="*/ 555183 h 2672226"/>
              <a:gd name="connsiteX4" fmla="*/ 3918663 w 3920975"/>
              <a:gd name="connsiteY4" fmla="*/ 555968 h 2672226"/>
              <a:gd name="connsiteX5" fmla="*/ 3912760 w 3920975"/>
              <a:gd name="connsiteY5" fmla="*/ 558268 h 2672226"/>
              <a:gd name="connsiteX6" fmla="*/ 2018426 w 3920975"/>
              <a:gd name="connsiteY6" fmla="*/ 2670845 h 2672226"/>
              <a:gd name="connsiteX7" fmla="*/ 2020195 w 3920975"/>
              <a:gd name="connsiteY7" fmla="*/ 2672226 h 2672226"/>
              <a:gd name="connsiteX8" fmla="*/ 2017187 w 3920975"/>
              <a:gd name="connsiteY8" fmla="*/ 2672226 h 2672226"/>
              <a:gd name="connsiteX9" fmla="*/ 0 w 3920975"/>
              <a:gd name="connsiteY9" fmla="*/ 2672226 h 2672226"/>
              <a:gd name="connsiteX10" fmla="*/ 0 w 3920975"/>
              <a:gd name="connsiteY10" fmla="*/ 2178939 h 2672226"/>
              <a:gd name="connsiteX11" fmla="*/ 826675 w 3920975"/>
              <a:gd name="connsiteY11" fmla="*/ 1756274 h 2672226"/>
              <a:gd name="connsiteX12" fmla="*/ 1261081 w 3920975"/>
              <a:gd name="connsiteY12" fmla="*/ 880796 h 2672226"/>
              <a:gd name="connsiteX13" fmla="*/ 1698125 w 3920975"/>
              <a:gd name="connsiteY13" fmla="*/ 0 h 267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20975" h="2672226">
                <a:moveTo>
                  <a:pt x="1698125" y="0"/>
                </a:moveTo>
                <a:lnTo>
                  <a:pt x="3909342" y="553634"/>
                </a:lnTo>
                <a:lnTo>
                  <a:pt x="3920975" y="549106"/>
                </a:lnTo>
                <a:lnTo>
                  <a:pt x="3915527" y="555183"/>
                </a:lnTo>
                <a:lnTo>
                  <a:pt x="3918663" y="555968"/>
                </a:lnTo>
                <a:lnTo>
                  <a:pt x="3912760" y="558268"/>
                </a:lnTo>
                <a:lnTo>
                  <a:pt x="2018426" y="2670845"/>
                </a:lnTo>
                <a:lnTo>
                  <a:pt x="2020195" y="2672226"/>
                </a:lnTo>
                <a:lnTo>
                  <a:pt x="2017187" y="2672226"/>
                </a:lnTo>
                <a:lnTo>
                  <a:pt x="0" y="2672226"/>
                </a:lnTo>
                <a:lnTo>
                  <a:pt x="0" y="2178939"/>
                </a:lnTo>
                <a:lnTo>
                  <a:pt x="826675" y="1756274"/>
                </a:lnTo>
                <a:lnTo>
                  <a:pt x="1261081" y="880796"/>
                </a:lnTo>
                <a:cubicBezTo>
                  <a:pt x="1406750" y="586407"/>
                  <a:pt x="1552420" y="292017"/>
                  <a:pt x="169812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B75A517C-A02A-4DA4-8468-74507C97A61A}"/>
              </a:ext>
            </a:extLst>
          </p:cNvPr>
          <p:cNvSpPr/>
          <p:nvPr/>
        </p:nvSpPr>
        <p:spPr>
          <a:xfrm>
            <a:off x="4029165" y="1865690"/>
            <a:ext cx="4113815" cy="4992311"/>
          </a:xfrm>
          <a:custGeom>
            <a:avLst/>
            <a:gdLst>
              <a:gd name="connsiteX0" fmla="*/ 5328972 w 5485087"/>
              <a:gd name="connsiteY0" fmla="*/ 0 h 4992311"/>
              <a:gd name="connsiteX1" fmla="*/ 4809043 w 5485087"/>
              <a:gd name="connsiteY1" fmla="*/ 2705814 h 4992311"/>
              <a:gd name="connsiteX2" fmla="*/ 5485087 w 5485087"/>
              <a:gd name="connsiteY2" fmla="*/ 4992311 h 4992311"/>
              <a:gd name="connsiteX3" fmla="*/ 4442430 w 5485087"/>
              <a:gd name="connsiteY3" fmla="*/ 4992311 h 4992311"/>
              <a:gd name="connsiteX4" fmla="*/ 4430987 w 5485087"/>
              <a:gd name="connsiteY4" fmla="*/ 4992311 h 4992311"/>
              <a:gd name="connsiteX5" fmla="*/ 1980623 w 5485087"/>
              <a:gd name="connsiteY5" fmla="*/ 4992311 h 4992311"/>
              <a:gd name="connsiteX6" fmla="*/ 1968612 w 5485087"/>
              <a:gd name="connsiteY6" fmla="*/ 4992311 h 4992311"/>
              <a:gd name="connsiteX7" fmla="*/ 1796680 w 5485087"/>
              <a:gd name="connsiteY7" fmla="*/ 4992311 h 4992311"/>
              <a:gd name="connsiteX8" fmla="*/ 18477 w 5485087"/>
              <a:gd name="connsiteY8" fmla="*/ 3645315 h 4992311"/>
              <a:gd name="connsiteX9" fmla="*/ 0 w 5485087"/>
              <a:gd name="connsiteY9" fmla="*/ 3651474 h 4992311"/>
              <a:gd name="connsiteX10" fmla="*/ 3355195 w 5485087"/>
              <a:gd name="connsiteY10" fmla="*/ 1581300 h 4992311"/>
              <a:gd name="connsiteX11" fmla="*/ 3367471 w 5485087"/>
              <a:gd name="connsiteY11" fmla="*/ 1568247 h 4992311"/>
              <a:gd name="connsiteX12" fmla="*/ 3344262 w 5485087"/>
              <a:gd name="connsiteY12" fmla="*/ 1549698 h 499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5087" h="4992311">
                <a:moveTo>
                  <a:pt x="5328972" y="0"/>
                </a:moveTo>
                <a:lnTo>
                  <a:pt x="4809043" y="2705814"/>
                </a:lnTo>
                <a:lnTo>
                  <a:pt x="5485087" y="4992311"/>
                </a:lnTo>
                <a:lnTo>
                  <a:pt x="4442430" y="4992311"/>
                </a:lnTo>
                <a:lnTo>
                  <a:pt x="4430987" y="4992311"/>
                </a:lnTo>
                <a:lnTo>
                  <a:pt x="1980623" y="4992311"/>
                </a:lnTo>
                <a:lnTo>
                  <a:pt x="1968612" y="4992311"/>
                </a:lnTo>
                <a:lnTo>
                  <a:pt x="1796680" y="4992311"/>
                </a:lnTo>
                <a:lnTo>
                  <a:pt x="18477" y="3645315"/>
                </a:lnTo>
                <a:lnTo>
                  <a:pt x="0" y="3651474"/>
                </a:lnTo>
                <a:lnTo>
                  <a:pt x="3355195" y="1581300"/>
                </a:lnTo>
                <a:lnTo>
                  <a:pt x="3367471" y="1568247"/>
                </a:lnTo>
                <a:lnTo>
                  <a:pt x="3344262" y="154969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8B1A39DA-3787-4420-807D-C8D7E30C3203}"/>
              </a:ext>
            </a:extLst>
          </p:cNvPr>
          <p:cNvSpPr/>
          <p:nvPr/>
        </p:nvSpPr>
        <p:spPr>
          <a:xfrm>
            <a:off x="475715" y="0"/>
            <a:ext cx="3998141" cy="1338996"/>
          </a:xfrm>
          <a:custGeom>
            <a:avLst/>
            <a:gdLst>
              <a:gd name="connsiteX0" fmla="*/ 2614192 w 5330854"/>
              <a:gd name="connsiteY0" fmla="*/ 0 h 1338996"/>
              <a:gd name="connsiteX1" fmla="*/ 5330854 w 5330854"/>
              <a:gd name="connsiteY1" fmla="*/ 0 h 1338996"/>
              <a:gd name="connsiteX2" fmla="*/ 3114940 w 5330854"/>
              <a:gd name="connsiteY2" fmla="*/ 1329572 h 1338996"/>
              <a:gd name="connsiteX3" fmla="*/ 3118447 w 5330854"/>
              <a:gd name="connsiteY3" fmla="*/ 1338996 h 1338996"/>
              <a:gd name="connsiteX4" fmla="*/ 0 w 5330854"/>
              <a:gd name="connsiteY4" fmla="*/ 1 h 1338996"/>
              <a:gd name="connsiteX5" fmla="*/ 2614193 w 5330854"/>
              <a:gd name="connsiteY5" fmla="*/ 1 h 133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0854" h="1338996">
                <a:moveTo>
                  <a:pt x="2614192" y="0"/>
                </a:moveTo>
                <a:lnTo>
                  <a:pt x="5330854" y="0"/>
                </a:lnTo>
                <a:lnTo>
                  <a:pt x="3114940" y="1329572"/>
                </a:lnTo>
                <a:lnTo>
                  <a:pt x="3118447" y="1338996"/>
                </a:lnTo>
                <a:lnTo>
                  <a:pt x="0" y="1"/>
                </a:lnTo>
                <a:lnTo>
                  <a:pt x="2614193" y="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174543A6-0267-4243-9A5F-E670F1D3D3C8}"/>
              </a:ext>
            </a:extLst>
          </p:cNvPr>
          <p:cNvSpPr/>
          <p:nvPr/>
        </p:nvSpPr>
        <p:spPr>
          <a:xfrm>
            <a:off x="2797132" y="1778484"/>
            <a:ext cx="3770302" cy="3744276"/>
          </a:xfrm>
          <a:custGeom>
            <a:avLst/>
            <a:gdLst>
              <a:gd name="connsiteX0" fmla="*/ 1339652 w 5027069"/>
              <a:gd name="connsiteY0" fmla="*/ 642428 h 3744276"/>
              <a:gd name="connsiteX1" fmla="*/ 1371872 w 5027069"/>
              <a:gd name="connsiteY1" fmla="*/ 947081 h 3744276"/>
              <a:gd name="connsiteX2" fmla="*/ 1340448 w 5027069"/>
              <a:gd name="connsiteY2" fmla="*/ 642647 h 3744276"/>
              <a:gd name="connsiteX3" fmla="*/ 3925583 w 5027069"/>
              <a:gd name="connsiteY3" fmla="*/ 0 h 3744276"/>
              <a:gd name="connsiteX4" fmla="*/ 5020961 w 5027069"/>
              <a:gd name="connsiteY4" fmla="*/ 1648495 h 3744276"/>
              <a:gd name="connsiteX5" fmla="*/ 5027069 w 5027069"/>
              <a:gd name="connsiteY5" fmla="*/ 1650179 h 3744276"/>
              <a:gd name="connsiteX6" fmla="*/ 5023539 w 5027069"/>
              <a:gd name="connsiteY6" fmla="*/ 1652375 h 3744276"/>
              <a:gd name="connsiteX7" fmla="*/ 5024140 w 5027069"/>
              <a:gd name="connsiteY7" fmla="*/ 1653279 h 3744276"/>
              <a:gd name="connsiteX8" fmla="*/ 5022714 w 5027069"/>
              <a:gd name="connsiteY8" fmla="*/ 1652888 h 3744276"/>
              <a:gd name="connsiteX9" fmla="*/ 1660594 w 5027069"/>
              <a:gd name="connsiteY9" fmla="*/ 3744276 h 3744276"/>
              <a:gd name="connsiteX10" fmla="*/ 1659734 w 5027069"/>
              <a:gd name="connsiteY10" fmla="*/ 3735937 h 3744276"/>
              <a:gd name="connsiteX11" fmla="*/ 0 w 5027069"/>
              <a:gd name="connsiteY11" fmla="*/ 2866080 h 3744276"/>
              <a:gd name="connsiteX12" fmla="*/ 1331637 w 5027069"/>
              <a:gd name="connsiteY12" fmla="*/ 640229 h 3744276"/>
              <a:gd name="connsiteX13" fmla="*/ 1327023 w 5027069"/>
              <a:gd name="connsiteY13" fmla="*/ 638963 h 3744276"/>
              <a:gd name="connsiteX14" fmla="*/ 1333320 w 5027069"/>
              <a:gd name="connsiteY14" fmla="*/ 637415 h 3744276"/>
              <a:gd name="connsiteX15" fmla="*/ 1338250 w 5027069"/>
              <a:gd name="connsiteY15" fmla="*/ 629174 h 3744276"/>
              <a:gd name="connsiteX16" fmla="*/ 1338975 w 5027069"/>
              <a:gd name="connsiteY16" fmla="*/ 636025 h 3744276"/>
              <a:gd name="connsiteX17" fmla="*/ 1339745 w 5027069"/>
              <a:gd name="connsiteY17" fmla="*/ 635835 h 3744276"/>
              <a:gd name="connsiteX18" fmla="*/ 1339506 w 5027069"/>
              <a:gd name="connsiteY18" fmla="*/ 633521 h 3744276"/>
              <a:gd name="connsiteX19" fmla="*/ 1344055 w 5027069"/>
              <a:gd name="connsiteY19" fmla="*/ 634775 h 374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27069" h="3744276">
                <a:moveTo>
                  <a:pt x="1339652" y="642428"/>
                </a:moveTo>
                <a:lnTo>
                  <a:pt x="1371872" y="947081"/>
                </a:lnTo>
                <a:lnTo>
                  <a:pt x="1340448" y="642647"/>
                </a:lnTo>
                <a:close/>
                <a:moveTo>
                  <a:pt x="3925583" y="0"/>
                </a:moveTo>
                <a:lnTo>
                  <a:pt x="5020961" y="1648495"/>
                </a:lnTo>
                <a:lnTo>
                  <a:pt x="5027069" y="1650179"/>
                </a:lnTo>
                <a:lnTo>
                  <a:pt x="5023539" y="1652375"/>
                </a:lnTo>
                <a:lnTo>
                  <a:pt x="5024140" y="1653279"/>
                </a:lnTo>
                <a:lnTo>
                  <a:pt x="5022714" y="1652888"/>
                </a:lnTo>
                <a:lnTo>
                  <a:pt x="1660594" y="3744276"/>
                </a:lnTo>
                <a:lnTo>
                  <a:pt x="1659734" y="3735937"/>
                </a:lnTo>
                <a:lnTo>
                  <a:pt x="0" y="2866080"/>
                </a:lnTo>
                <a:lnTo>
                  <a:pt x="1331637" y="640229"/>
                </a:lnTo>
                <a:lnTo>
                  <a:pt x="1327023" y="638963"/>
                </a:lnTo>
                <a:lnTo>
                  <a:pt x="1333320" y="637415"/>
                </a:lnTo>
                <a:lnTo>
                  <a:pt x="1338250" y="629174"/>
                </a:lnTo>
                <a:lnTo>
                  <a:pt x="1338975" y="636025"/>
                </a:lnTo>
                <a:lnTo>
                  <a:pt x="1339745" y="635835"/>
                </a:lnTo>
                <a:lnTo>
                  <a:pt x="1339506" y="633521"/>
                </a:lnTo>
                <a:lnTo>
                  <a:pt x="1344055" y="6347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E04EB5E-0B92-4B46-AAAA-D869496C5223}"/>
              </a:ext>
            </a:extLst>
          </p:cNvPr>
          <p:cNvSpPr/>
          <p:nvPr/>
        </p:nvSpPr>
        <p:spPr>
          <a:xfrm>
            <a:off x="2934350" y="4733240"/>
            <a:ext cx="1112796" cy="2124760"/>
          </a:xfrm>
          <a:custGeom>
            <a:avLst/>
            <a:gdLst>
              <a:gd name="connsiteX0" fmla="*/ 0 w 1483728"/>
              <a:gd name="connsiteY0" fmla="*/ 0 h 2124760"/>
              <a:gd name="connsiteX1" fmla="*/ 1483728 w 1483728"/>
              <a:gd name="connsiteY1" fmla="*/ 776349 h 2124760"/>
              <a:gd name="connsiteX2" fmla="*/ 739216 w 1483728"/>
              <a:gd name="connsiteY2" fmla="*/ 2124760 h 2124760"/>
              <a:gd name="connsiteX3" fmla="*/ 637347 w 1483728"/>
              <a:gd name="connsiteY3" fmla="*/ 2124760 h 212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728" h="2124760">
                <a:moveTo>
                  <a:pt x="0" y="0"/>
                </a:moveTo>
                <a:lnTo>
                  <a:pt x="1483728" y="776349"/>
                </a:lnTo>
                <a:lnTo>
                  <a:pt x="739216" y="2124760"/>
                </a:lnTo>
                <a:lnTo>
                  <a:pt x="637347" y="21247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90F37EF-6911-45F7-82F7-BE56BCC03339}"/>
              </a:ext>
            </a:extLst>
          </p:cNvPr>
          <p:cNvSpPr/>
          <p:nvPr/>
        </p:nvSpPr>
        <p:spPr>
          <a:xfrm>
            <a:off x="7804517" y="0"/>
            <a:ext cx="1339483" cy="2058868"/>
          </a:xfrm>
          <a:custGeom>
            <a:avLst/>
            <a:gdLst>
              <a:gd name="connsiteX0" fmla="*/ 1593490 w 1785977"/>
              <a:gd name="connsiteY0" fmla="*/ 0 h 2058868"/>
              <a:gd name="connsiteX1" fmla="*/ 1785977 w 1785977"/>
              <a:gd name="connsiteY1" fmla="*/ 0 h 2058868"/>
              <a:gd name="connsiteX2" fmla="*/ 1785977 w 1785977"/>
              <a:gd name="connsiteY2" fmla="*/ 188029 h 2058868"/>
              <a:gd name="connsiteX3" fmla="*/ 271750 w 1785977"/>
              <a:gd name="connsiteY3" fmla="*/ 2058868 h 2058868"/>
              <a:gd name="connsiteX4" fmla="*/ 0 w 1785977"/>
              <a:gd name="connsiteY4" fmla="*/ 521831 h 205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977" h="2058868">
                <a:moveTo>
                  <a:pt x="1593490" y="0"/>
                </a:moveTo>
                <a:lnTo>
                  <a:pt x="1785977" y="0"/>
                </a:lnTo>
                <a:lnTo>
                  <a:pt x="1785977" y="188029"/>
                </a:lnTo>
                <a:lnTo>
                  <a:pt x="271750" y="2058868"/>
                </a:lnTo>
                <a:cubicBezTo>
                  <a:pt x="177315" y="1546523"/>
                  <a:pt x="94434" y="1034177"/>
                  <a:pt x="0" y="5218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riangle">
            <a:extLst>
              <a:ext uri="{FF2B5EF4-FFF2-40B4-BE49-F238E27FC236}">
                <a16:creationId xmlns:a16="http://schemas.microsoft.com/office/drawing/2014/main" xmlns="" id="{84B6B19C-2120-40D0-9027-315F501EDC35}"/>
              </a:ext>
            </a:extLst>
          </p:cNvPr>
          <p:cNvSpPr/>
          <p:nvPr/>
        </p:nvSpPr>
        <p:spPr>
          <a:xfrm>
            <a:off x="5505623" y="4716226"/>
            <a:ext cx="1855364" cy="2141775"/>
          </a:xfrm>
          <a:custGeom>
            <a:avLst/>
            <a:gdLst>
              <a:gd name="connsiteX0" fmla="*/ 0 w 21600"/>
              <a:gd name="connsiteY0" fmla="*/ 21600 h 21600"/>
              <a:gd name="connsiteX1" fmla="*/ 21600 w 21600"/>
              <a:gd name="connsiteY1" fmla="*/ 21600 h 21600"/>
              <a:gd name="connsiteX2" fmla="*/ 912 w 21600"/>
              <a:gd name="connsiteY2" fmla="*/ 0 h 21600"/>
              <a:gd name="connsiteX3" fmla="*/ 0 w 21600"/>
              <a:gd name="connsiteY3" fmla="*/ 21600 h 21600"/>
              <a:gd name="connsiteX0" fmla="*/ 0 w 21600"/>
              <a:gd name="connsiteY0" fmla="*/ 21675 h 21675"/>
              <a:gd name="connsiteX1" fmla="*/ 21600 w 21600"/>
              <a:gd name="connsiteY1" fmla="*/ 21675 h 21675"/>
              <a:gd name="connsiteX2" fmla="*/ 891 w 21600"/>
              <a:gd name="connsiteY2" fmla="*/ 0 h 21675"/>
              <a:gd name="connsiteX3" fmla="*/ 0 w 21600"/>
              <a:gd name="connsiteY3" fmla="*/ 21675 h 21675"/>
              <a:gd name="connsiteX0" fmla="*/ 0 w 21600"/>
              <a:gd name="connsiteY0" fmla="*/ 22556 h 22556"/>
              <a:gd name="connsiteX1" fmla="*/ 21600 w 21600"/>
              <a:gd name="connsiteY1" fmla="*/ 22556 h 22556"/>
              <a:gd name="connsiteX2" fmla="*/ 526 w 21600"/>
              <a:gd name="connsiteY2" fmla="*/ 0 h 22556"/>
              <a:gd name="connsiteX3" fmla="*/ 0 w 21600"/>
              <a:gd name="connsiteY3" fmla="*/ 22556 h 2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2556" extrusionOk="0">
                <a:moveTo>
                  <a:pt x="0" y="22556"/>
                </a:moveTo>
                <a:lnTo>
                  <a:pt x="21600" y="22556"/>
                </a:lnTo>
                <a:lnTo>
                  <a:pt x="526" y="0"/>
                </a:lnTo>
                <a:cubicBezTo>
                  <a:pt x="201" y="7200"/>
                  <a:pt x="325" y="15356"/>
                  <a:pt x="0" y="2255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riangle">
            <a:extLst>
              <a:ext uri="{FF2B5EF4-FFF2-40B4-BE49-F238E27FC236}">
                <a16:creationId xmlns:a16="http://schemas.microsoft.com/office/drawing/2014/main" xmlns="" id="{6AE855EA-D1B8-45C2-A036-0C28A10FC2CF}"/>
              </a:ext>
            </a:extLst>
          </p:cNvPr>
          <p:cNvSpPr/>
          <p:nvPr/>
        </p:nvSpPr>
        <p:spPr>
          <a:xfrm>
            <a:off x="6537361" y="1865690"/>
            <a:ext cx="1488533" cy="2718385"/>
          </a:xfrm>
          <a:custGeom>
            <a:avLst/>
            <a:gdLst>
              <a:gd name="connsiteX0" fmla="*/ 0 w 21600"/>
              <a:gd name="connsiteY0" fmla="*/ 12422 h 21714"/>
              <a:gd name="connsiteX1" fmla="*/ 15898 w 21600"/>
              <a:gd name="connsiteY1" fmla="*/ 21714 h 21714"/>
              <a:gd name="connsiteX2" fmla="*/ 21600 w 21600"/>
              <a:gd name="connsiteY2" fmla="*/ 0 h 21714"/>
              <a:gd name="connsiteX3" fmla="*/ 0 w 21600"/>
              <a:gd name="connsiteY3" fmla="*/ 12422 h 21714"/>
              <a:gd name="connsiteX0" fmla="*/ 0 w 21600"/>
              <a:gd name="connsiteY0" fmla="*/ 12422 h 21638"/>
              <a:gd name="connsiteX1" fmla="*/ 15662 w 21600"/>
              <a:gd name="connsiteY1" fmla="*/ 21638 h 21638"/>
              <a:gd name="connsiteX2" fmla="*/ 21600 w 21600"/>
              <a:gd name="connsiteY2" fmla="*/ 0 h 21638"/>
              <a:gd name="connsiteX3" fmla="*/ 0 w 21600"/>
              <a:gd name="connsiteY3" fmla="*/ 12422 h 21638"/>
              <a:gd name="connsiteX0" fmla="*/ 0 w 21600"/>
              <a:gd name="connsiteY0" fmla="*/ 12422 h 21562"/>
              <a:gd name="connsiteX1" fmla="*/ 15610 w 21600"/>
              <a:gd name="connsiteY1" fmla="*/ 21562 h 21562"/>
              <a:gd name="connsiteX2" fmla="*/ 21600 w 21600"/>
              <a:gd name="connsiteY2" fmla="*/ 0 h 21562"/>
              <a:gd name="connsiteX3" fmla="*/ 0 w 21600"/>
              <a:gd name="connsiteY3" fmla="*/ 12422 h 21562"/>
              <a:gd name="connsiteX0" fmla="*/ 0 w 21600"/>
              <a:gd name="connsiteY0" fmla="*/ 12422 h 21657"/>
              <a:gd name="connsiteX1" fmla="*/ 15767 w 21600"/>
              <a:gd name="connsiteY1" fmla="*/ 21657 h 21657"/>
              <a:gd name="connsiteX2" fmla="*/ 21600 w 21600"/>
              <a:gd name="connsiteY2" fmla="*/ 0 h 21657"/>
              <a:gd name="connsiteX3" fmla="*/ 0 w 21600"/>
              <a:gd name="connsiteY3" fmla="*/ 12422 h 21657"/>
              <a:gd name="connsiteX0" fmla="*/ 0 w 21652"/>
              <a:gd name="connsiteY0" fmla="*/ 12422 h 21657"/>
              <a:gd name="connsiteX1" fmla="*/ 15767 w 21652"/>
              <a:gd name="connsiteY1" fmla="*/ 21657 h 21657"/>
              <a:gd name="connsiteX2" fmla="*/ 21652 w 21652"/>
              <a:gd name="connsiteY2" fmla="*/ 0 h 21657"/>
              <a:gd name="connsiteX3" fmla="*/ 0 w 21652"/>
              <a:gd name="connsiteY3" fmla="*/ 12422 h 21657"/>
              <a:gd name="connsiteX0" fmla="*/ 0 w 21652"/>
              <a:gd name="connsiteY0" fmla="*/ 12422 h 21619"/>
              <a:gd name="connsiteX1" fmla="*/ 15846 w 21652"/>
              <a:gd name="connsiteY1" fmla="*/ 21619 h 21619"/>
              <a:gd name="connsiteX2" fmla="*/ 21652 w 21652"/>
              <a:gd name="connsiteY2" fmla="*/ 0 h 21619"/>
              <a:gd name="connsiteX3" fmla="*/ 0 w 21652"/>
              <a:gd name="connsiteY3" fmla="*/ 12422 h 21619"/>
              <a:gd name="connsiteX0" fmla="*/ 0 w 21915"/>
              <a:gd name="connsiteY0" fmla="*/ 12279 h 21619"/>
              <a:gd name="connsiteX1" fmla="*/ 16109 w 21915"/>
              <a:gd name="connsiteY1" fmla="*/ 21619 h 21619"/>
              <a:gd name="connsiteX2" fmla="*/ 21915 w 21915"/>
              <a:gd name="connsiteY2" fmla="*/ 0 h 21619"/>
              <a:gd name="connsiteX3" fmla="*/ 0 w 21915"/>
              <a:gd name="connsiteY3" fmla="*/ 12279 h 21619"/>
              <a:gd name="connsiteX0" fmla="*/ 0 w 22047"/>
              <a:gd name="connsiteY0" fmla="*/ 12613 h 21953"/>
              <a:gd name="connsiteX1" fmla="*/ 16109 w 22047"/>
              <a:gd name="connsiteY1" fmla="*/ 21953 h 21953"/>
              <a:gd name="connsiteX2" fmla="*/ 22047 w 22047"/>
              <a:gd name="connsiteY2" fmla="*/ 0 h 21953"/>
              <a:gd name="connsiteX3" fmla="*/ 0 w 22047"/>
              <a:gd name="connsiteY3" fmla="*/ 12613 h 21953"/>
              <a:gd name="connsiteX0" fmla="*/ 0 w 21863"/>
              <a:gd name="connsiteY0" fmla="*/ 12385 h 21725"/>
              <a:gd name="connsiteX1" fmla="*/ 16109 w 21863"/>
              <a:gd name="connsiteY1" fmla="*/ 21725 h 21725"/>
              <a:gd name="connsiteX2" fmla="*/ 21863 w 21863"/>
              <a:gd name="connsiteY2" fmla="*/ 0 h 21725"/>
              <a:gd name="connsiteX3" fmla="*/ 0 w 21863"/>
              <a:gd name="connsiteY3" fmla="*/ 12385 h 2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3" h="21725" extrusionOk="0">
                <a:moveTo>
                  <a:pt x="0" y="12385"/>
                </a:moveTo>
                <a:lnTo>
                  <a:pt x="16109" y="21725"/>
                </a:lnTo>
                <a:lnTo>
                  <a:pt x="21863" y="0"/>
                </a:lnTo>
                <a:lnTo>
                  <a:pt x="0" y="1238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riangle">
            <a:extLst>
              <a:ext uri="{FF2B5EF4-FFF2-40B4-BE49-F238E27FC236}">
                <a16:creationId xmlns:a16="http://schemas.microsoft.com/office/drawing/2014/main" xmlns="" id="{F9B1F05C-BAD7-419F-B0FC-CC898D9931A1}"/>
              </a:ext>
            </a:extLst>
          </p:cNvPr>
          <p:cNvSpPr/>
          <p:nvPr/>
        </p:nvSpPr>
        <p:spPr>
          <a:xfrm>
            <a:off x="1268147" y="1323410"/>
            <a:ext cx="2544614" cy="2878248"/>
          </a:xfrm>
          <a:custGeom>
            <a:avLst/>
            <a:gdLst>
              <a:gd name="connsiteX0" fmla="*/ 21769 w 21769"/>
              <a:gd name="connsiteY0" fmla="*/ 8157 h 21600"/>
              <a:gd name="connsiteX1" fmla="*/ 13250 w 21769"/>
              <a:gd name="connsiteY1" fmla="*/ 0 h 21600"/>
              <a:gd name="connsiteX2" fmla="*/ 0 w 21769"/>
              <a:gd name="connsiteY2" fmla="*/ 21600 h 21600"/>
              <a:gd name="connsiteX3" fmla="*/ 21769 w 21769"/>
              <a:gd name="connsiteY3" fmla="*/ 8157 h 21600"/>
              <a:gd name="connsiteX0" fmla="*/ 21754 w 21754"/>
              <a:gd name="connsiteY0" fmla="*/ 8157 h 21582"/>
              <a:gd name="connsiteX1" fmla="*/ 13235 w 21754"/>
              <a:gd name="connsiteY1" fmla="*/ 0 h 21582"/>
              <a:gd name="connsiteX2" fmla="*/ 0 w 21754"/>
              <a:gd name="connsiteY2" fmla="*/ 21582 h 21582"/>
              <a:gd name="connsiteX3" fmla="*/ 21754 w 21754"/>
              <a:gd name="connsiteY3" fmla="*/ 8157 h 21582"/>
              <a:gd name="connsiteX0" fmla="*/ 21754 w 21754"/>
              <a:gd name="connsiteY0" fmla="*/ 8211 h 21636"/>
              <a:gd name="connsiteX1" fmla="*/ 13174 w 21754"/>
              <a:gd name="connsiteY1" fmla="*/ 0 h 21636"/>
              <a:gd name="connsiteX2" fmla="*/ 0 w 21754"/>
              <a:gd name="connsiteY2" fmla="*/ 21636 h 21636"/>
              <a:gd name="connsiteX3" fmla="*/ 21754 w 21754"/>
              <a:gd name="connsiteY3" fmla="*/ 8211 h 21636"/>
              <a:gd name="connsiteX0" fmla="*/ 21754 w 21754"/>
              <a:gd name="connsiteY0" fmla="*/ 8193 h 21618"/>
              <a:gd name="connsiteX1" fmla="*/ 13174 w 21754"/>
              <a:gd name="connsiteY1" fmla="*/ 0 h 21618"/>
              <a:gd name="connsiteX2" fmla="*/ 0 w 21754"/>
              <a:gd name="connsiteY2" fmla="*/ 21618 h 21618"/>
              <a:gd name="connsiteX3" fmla="*/ 21754 w 21754"/>
              <a:gd name="connsiteY3" fmla="*/ 8193 h 21618"/>
              <a:gd name="connsiteX0" fmla="*/ 21754 w 21754"/>
              <a:gd name="connsiteY0" fmla="*/ 8211 h 21636"/>
              <a:gd name="connsiteX1" fmla="*/ 13189 w 21754"/>
              <a:gd name="connsiteY1" fmla="*/ 0 h 21636"/>
              <a:gd name="connsiteX2" fmla="*/ 0 w 21754"/>
              <a:gd name="connsiteY2" fmla="*/ 21636 h 21636"/>
              <a:gd name="connsiteX3" fmla="*/ 21754 w 21754"/>
              <a:gd name="connsiteY3" fmla="*/ 8211 h 21636"/>
              <a:gd name="connsiteX0" fmla="*/ 21769 w 21769"/>
              <a:gd name="connsiteY0" fmla="*/ 8211 h 21654"/>
              <a:gd name="connsiteX1" fmla="*/ 13204 w 21769"/>
              <a:gd name="connsiteY1" fmla="*/ 0 h 21654"/>
              <a:gd name="connsiteX2" fmla="*/ 0 w 21769"/>
              <a:gd name="connsiteY2" fmla="*/ 21654 h 21654"/>
              <a:gd name="connsiteX3" fmla="*/ 21769 w 21769"/>
              <a:gd name="connsiteY3" fmla="*/ 8211 h 21654"/>
              <a:gd name="connsiteX0" fmla="*/ 21846 w 21846"/>
              <a:gd name="connsiteY0" fmla="*/ 8166 h 21654"/>
              <a:gd name="connsiteX1" fmla="*/ 13204 w 21846"/>
              <a:gd name="connsiteY1" fmla="*/ 0 h 21654"/>
              <a:gd name="connsiteX2" fmla="*/ 0 w 21846"/>
              <a:gd name="connsiteY2" fmla="*/ 21654 h 21654"/>
              <a:gd name="connsiteX3" fmla="*/ 21846 w 21846"/>
              <a:gd name="connsiteY3" fmla="*/ 8166 h 21654"/>
              <a:gd name="connsiteX0" fmla="*/ 21846 w 21846"/>
              <a:gd name="connsiteY0" fmla="*/ 8346 h 21834"/>
              <a:gd name="connsiteX1" fmla="*/ 13166 w 21846"/>
              <a:gd name="connsiteY1" fmla="*/ 0 h 21834"/>
              <a:gd name="connsiteX2" fmla="*/ 0 w 21846"/>
              <a:gd name="connsiteY2" fmla="*/ 21834 h 21834"/>
              <a:gd name="connsiteX3" fmla="*/ 21846 w 21846"/>
              <a:gd name="connsiteY3" fmla="*/ 8346 h 21834"/>
              <a:gd name="connsiteX0" fmla="*/ 21846 w 21846"/>
              <a:gd name="connsiteY0" fmla="*/ 8166 h 21654"/>
              <a:gd name="connsiteX1" fmla="*/ 13128 w 21846"/>
              <a:gd name="connsiteY1" fmla="*/ 0 h 21654"/>
              <a:gd name="connsiteX2" fmla="*/ 0 w 21846"/>
              <a:gd name="connsiteY2" fmla="*/ 21654 h 21654"/>
              <a:gd name="connsiteX3" fmla="*/ 21846 w 21846"/>
              <a:gd name="connsiteY3" fmla="*/ 8166 h 21654"/>
              <a:gd name="connsiteX0" fmla="*/ 21846 w 21846"/>
              <a:gd name="connsiteY0" fmla="*/ 8220 h 21708"/>
              <a:gd name="connsiteX1" fmla="*/ 13143 w 21846"/>
              <a:gd name="connsiteY1" fmla="*/ 0 h 21708"/>
              <a:gd name="connsiteX2" fmla="*/ 0 w 21846"/>
              <a:gd name="connsiteY2" fmla="*/ 21708 h 21708"/>
              <a:gd name="connsiteX3" fmla="*/ 21846 w 21846"/>
              <a:gd name="connsiteY3" fmla="*/ 8220 h 2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6" h="21708" extrusionOk="0">
                <a:moveTo>
                  <a:pt x="21846" y="8220"/>
                </a:moveTo>
                <a:lnTo>
                  <a:pt x="13143" y="0"/>
                </a:lnTo>
                <a:lnTo>
                  <a:pt x="0" y="21708"/>
                </a:lnTo>
                <a:lnTo>
                  <a:pt x="21846" y="82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riangle">
            <a:extLst>
              <a:ext uri="{FF2B5EF4-FFF2-40B4-BE49-F238E27FC236}">
                <a16:creationId xmlns:a16="http://schemas.microsoft.com/office/drawing/2014/main" xmlns="" id="{C518C34C-915F-4135-80F5-D34FE1C9FE44}"/>
              </a:ext>
            </a:extLst>
          </p:cNvPr>
          <p:cNvSpPr/>
          <p:nvPr/>
        </p:nvSpPr>
        <p:spPr>
          <a:xfrm>
            <a:off x="6535217" y="566334"/>
            <a:ext cx="1489149" cy="2896895"/>
          </a:xfrm>
          <a:custGeom>
            <a:avLst/>
            <a:gdLst>
              <a:gd name="connsiteX0" fmla="*/ 20951 w 20951"/>
              <a:gd name="connsiteY0" fmla="*/ 10243 h 21600"/>
              <a:gd name="connsiteX1" fmla="*/ 18997 w 20951"/>
              <a:gd name="connsiteY1" fmla="*/ 0 h 21600"/>
              <a:gd name="connsiteX2" fmla="*/ 0 w 20951"/>
              <a:gd name="connsiteY2" fmla="*/ 21600 h 21600"/>
              <a:gd name="connsiteX3" fmla="*/ 20951 w 20951"/>
              <a:gd name="connsiteY3" fmla="*/ 10243 h 21600"/>
              <a:gd name="connsiteX0" fmla="*/ 20951 w 20951"/>
              <a:gd name="connsiteY0" fmla="*/ 9604 h 20961"/>
              <a:gd name="connsiteX1" fmla="*/ 18664 w 20951"/>
              <a:gd name="connsiteY1" fmla="*/ 0 h 20961"/>
              <a:gd name="connsiteX2" fmla="*/ 0 w 20951"/>
              <a:gd name="connsiteY2" fmla="*/ 20961 h 20961"/>
              <a:gd name="connsiteX3" fmla="*/ 20951 w 20951"/>
              <a:gd name="connsiteY3" fmla="*/ 9604 h 20961"/>
              <a:gd name="connsiteX0" fmla="*/ 20951 w 20951"/>
              <a:gd name="connsiteY0" fmla="*/ 9467 h 20824"/>
              <a:gd name="connsiteX1" fmla="*/ 18398 w 20951"/>
              <a:gd name="connsiteY1" fmla="*/ 0 h 20824"/>
              <a:gd name="connsiteX2" fmla="*/ 0 w 20951"/>
              <a:gd name="connsiteY2" fmla="*/ 20824 h 20824"/>
              <a:gd name="connsiteX3" fmla="*/ 20951 w 20951"/>
              <a:gd name="connsiteY3" fmla="*/ 9467 h 20824"/>
              <a:gd name="connsiteX0" fmla="*/ 20826 w 20826"/>
              <a:gd name="connsiteY0" fmla="*/ 9467 h 20824"/>
              <a:gd name="connsiteX1" fmla="*/ 18398 w 20826"/>
              <a:gd name="connsiteY1" fmla="*/ 0 h 20824"/>
              <a:gd name="connsiteX2" fmla="*/ 0 w 20826"/>
              <a:gd name="connsiteY2" fmla="*/ 20824 h 20824"/>
              <a:gd name="connsiteX3" fmla="*/ 20826 w 20826"/>
              <a:gd name="connsiteY3" fmla="*/ 9467 h 2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6" h="20824" extrusionOk="0">
                <a:moveTo>
                  <a:pt x="20826" y="9467"/>
                </a:moveTo>
                <a:lnTo>
                  <a:pt x="18398" y="0"/>
                </a:lnTo>
                <a:lnTo>
                  <a:pt x="0" y="20824"/>
                </a:lnTo>
                <a:lnTo>
                  <a:pt x="20826" y="946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Triangle">
            <a:extLst>
              <a:ext uri="{FF2B5EF4-FFF2-40B4-BE49-F238E27FC236}">
                <a16:creationId xmlns:a16="http://schemas.microsoft.com/office/drawing/2014/main" xmlns="" id="{A4D84B45-1B07-433E-B552-69C14098454F}"/>
              </a:ext>
            </a:extLst>
          </p:cNvPr>
          <p:cNvSpPr/>
          <p:nvPr/>
        </p:nvSpPr>
        <p:spPr>
          <a:xfrm>
            <a:off x="2797132" y="2407658"/>
            <a:ext cx="1250423" cy="3110692"/>
          </a:xfrm>
          <a:custGeom>
            <a:avLst/>
            <a:gdLst>
              <a:gd name="connsiteX0" fmla="*/ 0 w 21508"/>
              <a:gd name="connsiteY0" fmla="*/ 16312 h 21644"/>
              <a:gd name="connsiteX1" fmla="*/ 21508 w 21508"/>
              <a:gd name="connsiteY1" fmla="*/ 21644 h 21644"/>
              <a:gd name="connsiteX2" fmla="*/ 16724 w 21508"/>
              <a:gd name="connsiteY2" fmla="*/ 0 h 21644"/>
              <a:gd name="connsiteX3" fmla="*/ 0 w 21508"/>
              <a:gd name="connsiteY3" fmla="*/ 16312 h 21644"/>
              <a:gd name="connsiteX0" fmla="*/ 0 w 21508"/>
              <a:gd name="connsiteY0" fmla="*/ 13978 h 19310"/>
              <a:gd name="connsiteX1" fmla="*/ 21508 w 21508"/>
              <a:gd name="connsiteY1" fmla="*/ 19310 h 19310"/>
              <a:gd name="connsiteX2" fmla="*/ 17495 w 21508"/>
              <a:gd name="connsiteY2" fmla="*/ 0 h 19310"/>
              <a:gd name="connsiteX3" fmla="*/ 0 w 21508"/>
              <a:gd name="connsiteY3" fmla="*/ 13978 h 19310"/>
              <a:gd name="connsiteX0" fmla="*/ 0 w 21508"/>
              <a:gd name="connsiteY0" fmla="*/ 13650 h 18982"/>
              <a:gd name="connsiteX1" fmla="*/ 21508 w 21508"/>
              <a:gd name="connsiteY1" fmla="*/ 18982 h 18982"/>
              <a:gd name="connsiteX2" fmla="*/ 17264 w 21508"/>
              <a:gd name="connsiteY2" fmla="*/ 0 h 18982"/>
              <a:gd name="connsiteX3" fmla="*/ 0 w 21508"/>
              <a:gd name="connsiteY3" fmla="*/ 13650 h 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8" h="18982" extrusionOk="0">
                <a:moveTo>
                  <a:pt x="0" y="13650"/>
                </a:moveTo>
                <a:lnTo>
                  <a:pt x="21508" y="18982"/>
                </a:lnTo>
                <a:lnTo>
                  <a:pt x="17264" y="0"/>
                </a:lnTo>
                <a:lnTo>
                  <a:pt x="0" y="136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xmlns="" id="{1D4205B0-D055-435C-9A16-FE843BA9D5F9}"/>
              </a:ext>
            </a:extLst>
          </p:cNvPr>
          <p:cNvSpPr/>
          <p:nvPr/>
        </p:nvSpPr>
        <p:spPr>
          <a:xfrm>
            <a:off x="3801762" y="2412006"/>
            <a:ext cx="2765672" cy="3110755"/>
          </a:xfrm>
          <a:custGeom>
            <a:avLst/>
            <a:gdLst>
              <a:gd name="connsiteX0" fmla="*/ 0 w 21600"/>
              <a:gd name="connsiteY0" fmla="*/ 0 h 21700"/>
              <a:gd name="connsiteX1" fmla="*/ 1854 w 21600"/>
              <a:gd name="connsiteY1" fmla="*/ 21700 h 21700"/>
              <a:gd name="connsiteX2" fmla="*/ 21600 w 21600"/>
              <a:gd name="connsiteY2" fmla="*/ 7125 h 21700"/>
              <a:gd name="connsiteX3" fmla="*/ 0 w 21600"/>
              <a:gd name="connsiteY3" fmla="*/ 0 h 21700"/>
              <a:gd name="connsiteX0" fmla="*/ 0 w 21600"/>
              <a:gd name="connsiteY0" fmla="*/ 0 h 21733"/>
              <a:gd name="connsiteX1" fmla="*/ 1868 w 21600"/>
              <a:gd name="connsiteY1" fmla="*/ 21733 h 21733"/>
              <a:gd name="connsiteX2" fmla="*/ 21600 w 21600"/>
              <a:gd name="connsiteY2" fmla="*/ 7125 h 21733"/>
              <a:gd name="connsiteX3" fmla="*/ 0 w 21600"/>
              <a:gd name="connsiteY3" fmla="*/ 0 h 21733"/>
              <a:gd name="connsiteX0" fmla="*/ 0 w 21614"/>
              <a:gd name="connsiteY0" fmla="*/ 0 h 21683"/>
              <a:gd name="connsiteX1" fmla="*/ 1882 w 21614"/>
              <a:gd name="connsiteY1" fmla="*/ 21683 h 21683"/>
              <a:gd name="connsiteX2" fmla="*/ 21614 w 21614"/>
              <a:gd name="connsiteY2" fmla="*/ 7075 h 21683"/>
              <a:gd name="connsiteX3" fmla="*/ 0 w 21614"/>
              <a:gd name="connsiteY3" fmla="*/ 0 h 21683"/>
              <a:gd name="connsiteX0" fmla="*/ 0 w 21614"/>
              <a:gd name="connsiteY0" fmla="*/ 0 h 21700"/>
              <a:gd name="connsiteX1" fmla="*/ 1882 w 21614"/>
              <a:gd name="connsiteY1" fmla="*/ 21700 h 21700"/>
              <a:gd name="connsiteX2" fmla="*/ 21614 w 21614"/>
              <a:gd name="connsiteY2" fmla="*/ 7092 h 21700"/>
              <a:gd name="connsiteX3" fmla="*/ 0 w 21614"/>
              <a:gd name="connsiteY3" fmla="*/ 0 h 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" h="21700" extrusionOk="0">
                <a:moveTo>
                  <a:pt x="0" y="0"/>
                </a:moveTo>
                <a:lnTo>
                  <a:pt x="1882" y="21700"/>
                </a:lnTo>
                <a:lnTo>
                  <a:pt x="21614" y="70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riangle">
            <a:extLst>
              <a:ext uri="{FF2B5EF4-FFF2-40B4-BE49-F238E27FC236}">
                <a16:creationId xmlns:a16="http://schemas.microsoft.com/office/drawing/2014/main" xmlns="" id="{A80809B4-BD6F-4EE0-8452-5F2F340A7C7E}"/>
              </a:ext>
            </a:extLst>
          </p:cNvPr>
          <p:cNvSpPr/>
          <p:nvPr/>
        </p:nvSpPr>
        <p:spPr>
          <a:xfrm>
            <a:off x="618028" y="4185774"/>
            <a:ext cx="2320970" cy="1761592"/>
          </a:xfrm>
          <a:custGeom>
            <a:avLst/>
            <a:gdLst>
              <a:gd name="connsiteX0" fmla="*/ 0 w 21600"/>
              <a:gd name="connsiteY0" fmla="*/ 21629 h 21629"/>
              <a:gd name="connsiteX1" fmla="*/ 21600 w 21600"/>
              <a:gd name="connsiteY1" fmla="*/ 6883 h 21629"/>
              <a:gd name="connsiteX2" fmla="*/ 6018 w 21600"/>
              <a:gd name="connsiteY2" fmla="*/ 0 h 21629"/>
              <a:gd name="connsiteX3" fmla="*/ 0 w 21600"/>
              <a:gd name="connsiteY3" fmla="*/ 21629 h 21629"/>
              <a:gd name="connsiteX0" fmla="*/ 0 w 21683"/>
              <a:gd name="connsiteY0" fmla="*/ 21717 h 21717"/>
              <a:gd name="connsiteX1" fmla="*/ 21683 w 21683"/>
              <a:gd name="connsiteY1" fmla="*/ 6883 h 21717"/>
              <a:gd name="connsiteX2" fmla="*/ 6101 w 21683"/>
              <a:gd name="connsiteY2" fmla="*/ 0 h 21717"/>
              <a:gd name="connsiteX3" fmla="*/ 0 w 21683"/>
              <a:gd name="connsiteY3" fmla="*/ 21717 h 21717"/>
              <a:gd name="connsiteX0" fmla="*/ 0 w 21683"/>
              <a:gd name="connsiteY0" fmla="*/ 21717 h 21717"/>
              <a:gd name="connsiteX1" fmla="*/ 21683 w 21683"/>
              <a:gd name="connsiteY1" fmla="*/ 6883 h 21717"/>
              <a:gd name="connsiteX2" fmla="*/ 6101 w 21683"/>
              <a:gd name="connsiteY2" fmla="*/ 0 h 21717"/>
              <a:gd name="connsiteX3" fmla="*/ 0 w 21683"/>
              <a:gd name="connsiteY3" fmla="*/ 21717 h 21717"/>
              <a:gd name="connsiteX0" fmla="*/ 0 w 21600"/>
              <a:gd name="connsiteY0" fmla="*/ 21717 h 21717"/>
              <a:gd name="connsiteX1" fmla="*/ 21600 w 21600"/>
              <a:gd name="connsiteY1" fmla="*/ 6854 h 21717"/>
              <a:gd name="connsiteX2" fmla="*/ 6101 w 21600"/>
              <a:gd name="connsiteY2" fmla="*/ 0 h 21717"/>
              <a:gd name="connsiteX3" fmla="*/ 0 w 21600"/>
              <a:gd name="connsiteY3" fmla="*/ 21717 h 2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" h="21717" extrusionOk="0">
                <a:moveTo>
                  <a:pt x="0" y="21717"/>
                </a:moveTo>
                <a:lnTo>
                  <a:pt x="21600" y="6854"/>
                </a:lnTo>
                <a:lnTo>
                  <a:pt x="6101" y="0"/>
                </a:lnTo>
                <a:cubicBezTo>
                  <a:pt x="4067" y="7200"/>
                  <a:pt x="2034" y="14517"/>
                  <a:pt x="0" y="2171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Triangle">
            <a:extLst>
              <a:ext uri="{FF2B5EF4-FFF2-40B4-BE49-F238E27FC236}">
                <a16:creationId xmlns:a16="http://schemas.microsoft.com/office/drawing/2014/main" xmlns="" id="{084D9879-E9E7-4C5C-9AE7-659EB9C83A47}"/>
              </a:ext>
            </a:extLst>
          </p:cNvPr>
          <p:cNvSpPr/>
          <p:nvPr/>
        </p:nvSpPr>
        <p:spPr>
          <a:xfrm>
            <a:off x="1270011" y="2407275"/>
            <a:ext cx="2533781" cy="2338350"/>
          </a:xfrm>
          <a:custGeom>
            <a:avLst/>
            <a:gdLst>
              <a:gd name="connsiteX0" fmla="*/ 0 w 21707"/>
              <a:gd name="connsiteY0" fmla="*/ 16486 h 21600"/>
              <a:gd name="connsiteX1" fmla="*/ 14405 w 21707"/>
              <a:gd name="connsiteY1" fmla="*/ 21600 h 21600"/>
              <a:gd name="connsiteX2" fmla="*/ 21707 w 21707"/>
              <a:gd name="connsiteY2" fmla="*/ 0 h 21600"/>
              <a:gd name="connsiteX3" fmla="*/ 0 w 21707"/>
              <a:gd name="connsiteY3" fmla="*/ 16486 h 21600"/>
              <a:gd name="connsiteX0" fmla="*/ 0 w 21707"/>
              <a:gd name="connsiteY0" fmla="*/ 16486 h 21600"/>
              <a:gd name="connsiteX1" fmla="*/ 14344 w 21707"/>
              <a:gd name="connsiteY1" fmla="*/ 21600 h 21600"/>
              <a:gd name="connsiteX2" fmla="*/ 21707 w 21707"/>
              <a:gd name="connsiteY2" fmla="*/ 0 h 21600"/>
              <a:gd name="connsiteX3" fmla="*/ 0 w 21707"/>
              <a:gd name="connsiteY3" fmla="*/ 16486 h 21600"/>
              <a:gd name="connsiteX0" fmla="*/ 0 w 21707"/>
              <a:gd name="connsiteY0" fmla="*/ 16486 h 21600"/>
              <a:gd name="connsiteX1" fmla="*/ 14283 w 21707"/>
              <a:gd name="connsiteY1" fmla="*/ 21600 h 21600"/>
              <a:gd name="connsiteX2" fmla="*/ 21707 w 21707"/>
              <a:gd name="connsiteY2" fmla="*/ 0 h 21600"/>
              <a:gd name="connsiteX3" fmla="*/ 0 w 21707"/>
              <a:gd name="connsiteY3" fmla="*/ 16486 h 21600"/>
              <a:gd name="connsiteX0" fmla="*/ 0 w 21753"/>
              <a:gd name="connsiteY0" fmla="*/ 16464 h 21600"/>
              <a:gd name="connsiteX1" fmla="*/ 14329 w 21753"/>
              <a:gd name="connsiteY1" fmla="*/ 21600 h 21600"/>
              <a:gd name="connsiteX2" fmla="*/ 21753 w 21753"/>
              <a:gd name="connsiteY2" fmla="*/ 0 h 21600"/>
              <a:gd name="connsiteX3" fmla="*/ 0 w 21753"/>
              <a:gd name="connsiteY3" fmla="*/ 16464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" h="21600" extrusionOk="0">
                <a:moveTo>
                  <a:pt x="0" y="16464"/>
                </a:moveTo>
                <a:lnTo>
                  <a:pt x="14329" y="21600"/>
                </a:lnTo>
                <a:lnTo>
                  <a:pt x="21753" y="0"/>
                </a:lnTo>
                <a:lnTo>
                  <a:pt x="0" y="164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2E79B751-B3EB-4903-935C-90296C8D8F8A}"/>
              </a:ext>
            </a:extLst>
          </p:cNvPr>
          <p:cNvSpPr/>
          <p:nvPr/>
        </p:nvSpPr>
        <p:spPr>
          <a:xfrm>
            <a:off x="8017966" y="0"/>
            <a:ext cx="1133147" cy="3008684"/>
          </a:xfrm>
          <a:custGeom>
            <a:avLst/>
            <a:gdLst>
              <a:gd name="connsiteX0" fmla="*/ 1493910 w 1510863"/>
              <a:gd name="connsiteY0" fmla="*/ 0 h 3008684"/>
              <a:gd name="connsiteX1" fmla="*/ 1510863 w 1510863"/>
              <a:gd name="connsiteY1" fmla="*/ 0 h 3008684"/>
              <a:gd name="connsiteX2" fmla="*/ 1501377 w 1510863"/>
              <a:gd name="connsiteY2" fmla="*/ 3008684 h 3008684"/>
              <a:gd name="connsiteX3" fmla="*/ 0 w 1510863"/>
              <a:gd name="connsiteY3" fmla="*/ 1880948 h 30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863" h="3008684">
                <a:moveTo>
                  <a:pt x="1493910" y="0"/>
                </a:moveTo>
                <a:lnTo>
                  <a:pt x="1510863" y="0"/>
                </a:lnTo>
                <a:lnTo>
                  <a:pt x="1501377" y="3008684"/>
                </a:lnTo>
                <a:lnTo>
                  <a:pt x="0" y="1880948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" name="Triangle">
            <a:extLst>
              <a:ext uri="{FF2B5EF4-FFF2-40B4-BE49-F238E27FC236}">
                <a16:creationId xmlns:a16="http://schemas.microsoft.com/office/drawing/2014/main" xmlns="" id="{7C236AE2-14EC-4C46-BD36-67CA42AA0A66}"/>
              </a:ext>
            </a:extLst>
          </p:cNvPr>
          <p:cNvSpPr/>
          <p:nvPr/>
        </p:nvSpPr>
        <p:spPr>
          <a:xfrm>
            <a:off x="4029164" y="3433425"/>
            <a:ext cx="2532885" cy="2083738"/>
          </a:xfrm>
          <a:custGeom>
            <a:avLst/>
            <a:gdLst>
              <a:gd name="connsiteX0" fmla="*/ 0 w 22612"/>
              <a:gd name="connsiteY0" fmla="*/ 23211 h 23211"/>
              <a:gd name="connsiteX1" fmla="*/ 14398 w 22612"/>
              <a:gd name="connsiteY1" fmla="*/ 14410 h 23211"/>
              <a:gd name="connsiteX2" fmla="*/ 22612 w 22612"/>
              <a:gd name="connsiteY2" fmla="*/ 0 h 23211"/>
              <a:gd name="connsiteX3" fmla="*/ 0 w 22612"/>
              <a:gd name="connsiteY3" fmla="*/ 23211 h 23211"/>
              <a:gd name="connsiteX0" fmla="*/ 0 w 21585"/>
              <a:gd name="connsiteY0" fmla="*/ 21625 h 21625"/>
              <a:gd name="connsiteX1" fmla="*/ 13371 w 21585"/>
              <a:gd name="connsiteY1" fmla="*/ 14410 h 21625"/>
              <a:gd name="connsiteX2" fmla="*/ 21585 w 21585"/>
              <a:gd name="connsiteY2" fmla="*/ 0 h 21625"/>
              <a:gd name="connsiteX3" fmla="*/ 0 w 21585"/>
              <a:gd name="connsiteY3" fmla="*/ 21625 h 21625"/>
              <a:gd name="connsiteX0" fmla="*/ 0 w 21585"/>
              <a:gd name="connsiteY0" fmla="*/ 21625 h 21625"/>
              <a:gd name="connsiteX1" fmla="*/ 13294 w 21585"/>
              <a:gd name="connsiteY1" fmla="*/ 14311 h 21625"/>
              <a:gd name="connsiteX2" fmla="*/ 21585 w 21585"/>
              <a:gd name="connsiteY2" fmla="*/ 0 h 21625"/>
              <a:gd name="connsiteX3" fmla="*/ 0 w 21585"/>
              <a:gd name="connsiteY3" fmla="*/ 21625 h 21625"/>
              <a:gd name="connsiteX0" fmla="*/ 0 w 21585"/>
              <a:gd name="connsiteY0" fmla="*/ 21699 h 21699"/>
              <a:gd name="connsiteX1" fmla="*/ 13294 w 21585"/>
              <a:gd name="connsiteY1" fmla="*/ 14311 h 21699"/>
              <a:gd name="connsiteX2" fmla="*/ 21585 w 21585"/>
              <a:gd name="connsiteY2" fmla="*/ 0 h 21699"/>
              <a:gd name="connsiteX3" fmla="*/ 0 w 21585"/>
              <a:gd name="connsiteY3" fmla="*/ 21699 h 21699"/>
              <a:gd name="connsiteX0" fmla="*/ 0 w 21585"/>
              <a:gd name="connsiteY0" fmla="*/ 21699 h 21699"/>
              <a:gd name="connsiteX1" fmla="*/ 13294 w 21585"/>
              <a:gd name="connsiteY1" fmla="*/ 14460 h 21699"/>
              <a:gd name="connsiteX2" fmla="*/ 21585 w 21585"/>
              <a:gd name="connsiteY2" fmla="*/ 0 h 21699"/>
              <a:gd name="connsiteX3" fmla="*/ 0 w 21585"/>
              <a:gd name="connsiteY3" fmla="*/ 21699 h 21699"/>
              <a:gd name="connsiteX0" fmla="*/ 0 w 21585"/>
              <a:gd name="connsiteY0" fmla="*/ 21699 h 21699"/>
              <a:gd name="connsiteX1" fmla="*/ 13294 w 21585"/>
              <a:gd name="connsiteY1" fmla="*/ 14460 h 21699"/>
              <a:gd name="connsiteX2" fmla="*/ 21585 w 21585"/>
              <a:gd name="connsiteY2" fmla="*/ 0 h 21699"/>
              <a:gd name="connsiteX3" fmla="*/ 0 w 21585"/>
              <a:gd name="connsiteY3" fmla="*/ 21699 h 21699"/>
              <a:gd name="connsiteX0" fmla="*/ 0 w 21623"/>
              <a:gd name="connsiteY0" fmla="*/ 21699 h 21699"/>
              <a:gd name="connsiteX1" fmla="*/ 13294 w 21623"/>
              <a:gd name="connsiteY1" fmla="*/ 14460 h 21699"/>
              <a:gd name="connsiteX2" fmla="*/ 21623 w 21623"/>
              <a:gd name="connsiteY2" fmla="*/ 0 h 21699"/>
              <a:gd name="connsiteX3" fmla="*/ 0 w 21623"/>
              <a:gd name="connsiteY3" fmla="*/ 21699 h 21699"/>
              <a:gd name="connsiteX0" fmla="*/ 0 w 21654"/>
              <a:gd name="connsiteY0" fmla="*/ 21649 h 21649"/>
              <a:gd name="connsiteX1" fmla="*/ 13325 w 21654"/>
              <a:gd name="connsiteY1" fmla="*/ 14460 h 21649"/>
              <a:gd name="connsiteX2" fmla="*/ 21654 w 21654"/>
              <a:gd name="connsiteY2" fmla="*/ 0 h 21649"/>
              <a:gd name="connsiteX3" fmla="*/ 0 w 21654"/>
              <a:gd name="connsiteY3" fmla="*/ 21649 h 21649"/>
              <a:gd name="connsiteX0" fmla="*/ 0 w 21838"/>
              <a:gd name="connsiteY0" fmla="*/ 21715 h 21715"/>
              <a:gd name="connsiteX1" fmla="*/ 13509 w 21838"/>
              <a:gd name="connsiteY1" fmla="*/ 14460 h 21715"/>
              <a:gd name="connsiteX2" fmla="*/ 21838 w 21838"/>
              <a:gd name="connsiteY2" fmla="*/ 0 h 21715"/>
              <a:gd name="connsiteX3" fmla="*/ 0 w 21838"/>
              <a:gd name="connsiteY3" fmla="*/ 21715 h 21715"/>
              <a:gd name="connsiteX0" fmla="*/ 0 w 21761"/>
              <a:gd name="connsiteY0" fmla="*/ 21641 h 21641"/>
              <a:gd name="connsiteX1" fmla="*/ 13432 w 21761"/>
              <a:gd name="connsiteY1" fmla="*/ 14460 h 21641"/>
              <a:gd name="connsiteX2" fmla="*/ 21761 w 21761"/>
              <a:gd name="connsiteY2" fmla="*/ 0 h 21641"/>
              <a:gd name="connsiteX3" fmla="*/ 0 w 21761"/>
              <a:gd name="connsiteY3" fmla="*/ 21641 h 21641"/>
              <a:gd name="connsiteX0" fmla="*/ 0 w 21746"/>
              <a:gd name="connsiteY0" fmla="*/ 21691 h 21691"/>
              <a:gd name="connsiteX1" fmla="*/ 13417 w 21746"/>
              <a:gd name="connsiteY1" fmla="*/ 14460 h 21691"/>
              <a:gd name="connsiteX2" fmla="*/ 21746 w 21746"/>
              <a:gd name="connsiteY2" fmla="*/ 0 h 21691"/>
              <a:gd name="connsiteX3" fmla="*/ 0 w 21746"/>
              <a:gd name="connsiteY3" fmla="*/ 21691 h 2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6" h="21691" extrusionOk="0">
                <a:moveTo>
                  <a:pt x="0" y="21691"/>
                </a:moveTo>
                <a:lnTo>
                  <a:pt x="13417" y="14460"/>
                </a:lnTo>
                <a:lnTo>
                  <a:pt x="21746" y="0"/>
                </a:lnTo>
                <a:lnTo>
                  <a:pt x="0" y="2169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" name="Triangle">
            <a:extLst>
              <a:ext uri="{FF2B5EF4-FFF2-40B4-BE49-F238E27FC236}">
                <a16:creationId xmlns:a16="http://schemas.microsoft.com/office/drawing/2014/main" xmlns="" id="{BEE1AE2B-4EED-4F59-8E1A-EC1E02057A24}"/>
              </a:ext>
            </a:extLst>
          </p:cNvPr>
          <p:cNvSpPr/>
          <p:nvPr/>
        </p:nvSpPr>
        <p:spPr>
          <a:xfrm>
            <a:off x="5585541" y="3423894"/>
            <a:ext cx="2051673" cy="1393797"/>
          </a:xfrm>
          <a:custGeom>
            <a:avLst/>
            <a:gdLst>
              <a:gd name="connsiteX0" fmla="*/ 10224 w 21769"/>
              <a:gd name="connsiteY0" fmla="*/ 0 h 21563"/>
              <a:gd name="connsiteX1" fmla="*/ 0 w 21769"/>
              <a:gd name="connsiteY1" fmla="*/ 21563 h 21563"/>
              <a:gd name="connsiteX2" fmla="*/ 21769 w 21769"/>
              <a:gd name="connsiteY2" fmla="*/ 17919 h 21563"/>
              <a:gd name="connsiteX3" fmla="*/ 10224 w 21769"/>
              <a:gd name="connsiteY3" fmla="*/ 0 h 21563"/>
              <a:gd name="connsiteX0" fmla="*/ 10205 w 21750"/>
              <a:gd name="connsiteY0" fmla="*/ 0 h 21637"/>
              <a:gd name="connsiteX1" fmla="*/ 0 w 21750"/>
              <a:gd name="connsiteY1" fmla="*/ 21637 h 21637"/>
              <a:gd name="connsiteX2" fmla="*/ 21750 w 21750"/>
              <a:gd name="connsiteY2" fmla="*/ 17919 h 21637"/>
              <a:gd name="connsiteX3" fmla="*/ 10205 w 21750"/>
              <a:gd name="connsiteY3" fmla="*/ 0 h 21637"/>
              <a:gd name="connsiteX0" fmla="*/ 10205 w 21375"/>
              <a:gd name="connsiteY0" fmla="*/ 0 h 21637"/>
              <a:gd name="connsiteX1" fmla="*/ 0 w 21375"/>
              <a:gd name="connsiteY1" fmla="*/ 21637 h 21637"/>
              <a:gd name="connsiteX2" fmla="*/ 21375 w 21375"/>
              <a:gd name="connsiteY2" fmla="*/ 18030 h 21637"/>
              <a:gd name="connsiteX3" fmla="*/ 10205 w 21375"/>
              <a:gd name="connsiteY3" fmla="*/ 0 h 21637"/>
              <a:gd name="connsiteX0" fmla="*/ 10205 w 21413"/>
              <a:gd name="connsiteY0" fmla="*/ 0 h 21637"/>
              <a:gd name="connsiteX1" fmla="*/ 0 w 21413"/>
              <a:gd name="connsiteY1" fmla="*/ 21637 h 21637"/>
              <a:gd name="connsiteX2" fmla="*/ 21413 w 21413"/>
              <a:gd name="connsiteY2" fmla="*/ 17993 h 21637"/>
              <a:gd name="connsiteX3" fmla="*/ 10205 w 21413"/>
              <a:gd name="connsiteY3" fmla="*/ 0 h 21637"/>
              <a:gd name="connsiteX0" fmla="*/ 10280 w 21488"/>
              <a:gd name="connsiteY0" fmla="*/ 0 h 21637"/>
              <a:gd name="connsiteX1" fmla="*/ 0 w 21488"/>
              <a:gd name="connsiteY1" fmla="*/ 21637 h 21637"/>
              <a:gd name="connsiteX2" fmla="*/ 21488 w 21488"/>
              <a:gd name="connsiteY2" fmla="*/ 17993 h 21637"/>
              <a:gd name="connsiteX3" fmla="*/ 10280 w 21488"/>
              <a:gd name="connsiteY3" fmla="*/ 0 h 21637"/>
              <a:gd name="connsiteX0" fmla="*/ 10280 w 21582"/>
              <a:gd name="connsiteY0" fmla="*/ 0 h 21637"/>
              <a:gd name="connsiteX1" fmla="*/ 0 w 21582"/>
              <a:gd name="connsiteY1" fmla="*/ 21637 h 21637"/>
              <a:gd name="connsiteX2" fmla="*/ 21582 w 21582"/>
              <a:gd name="connsiteY2" fmla="*/ 18030 h 21637"/>
              <a:gd name="connsiteX3" fmla="*/ 10280 w 21582"/>
              <a:gd name="connsiteY3" fmla="*/ 0 h 21637"/>
              <a:gd name="connsiteX0" fmla="*/ 10299 w 21601"/>
              <a:gd name="connsiteY0" fmla="*/ 0 h 21748"/>
              <a:gd name="connsiteX1" fmla="*/ 0 w 21601"/>
              <a:gd name="connsiteY1" fmla="*/ 21748 h 21748"/>
              <a:gd name="connsiteX2" fmla="*/ 21601 w 21601"/>
              <a:gd name="connsiteY2" fmla="*/ 18030 h 21748"/>
              <a:gd name="connsiteX3" fmla="*/ 10299 w 21601"/>
              <a:gd name="connsiteY3" fmla="*/ 0 h 21748"/>
              <a:gd name="connsiteX0" fmla="*/ 10261 w 21563"/>
              <a:gd name="connsiteY0" fmla="*/ 0 h 21748"/>
              <a:gd name="connsiteX1" fmla="*/ 0 w 21563"/>
              <a:gd name="connsiteY1" fmla="*/ 21748 h 21748"/>
              <a:gd name="connsiteX2" fmla="*/ 21563 w 21563"/>
              <a:gd name="connsiteY2" fmla="*/ 18030 h 21748"/>
              <a:gd name="connsiteX3" fmla="*/ 10261 w 21563"/>
              <a:gd name="connsiteY3" fmla="*/ 0 h 21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63" h="21748" extrusionOk="0">
                <a:moveTo>
                  <a:pt x="10261" y="0"/>
                </a:moveTo>
                <a:lnTo>
                  <a:pt x="0" y="21748"/>
                </a:lnTo>
                <a:lnTo>
                  <a:pt x="21563" y="18030"/>
                </a:lnTo>
                <a:lnTo>
                  <a:pt x="1026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7D8C9FB4-53B9-426C-AFCF-33A2041A8B93}"/>
              </a:ext>
            </a:extLst>
          </p:cNvPr>
          <p:cNvSpPr/>
          <p:nvPr/>
        </p:nvSpPr>
        <p:spPr>
          <a:xfrm>
            <a:off x="7630724" y="1878951"/>
            <a:ext cx="1513276" cy="2702746"/>
          </a:xfrm>
          <a:custGeom>
            <a:avLst/>
            <a:gdLst>
              <a:gd name="connsiteX0" fmla="*/ 0 w 22093"/>
              <a:gd name="connsiteY0" fmla="*/ 21600 h 21600"/>
              <a:gd name="connsiteX1" fmla="*/ 22093 w 22093"/>
              <a:gd name="connsiteY1" fmla="*/ 16051 h 21600"/>
              <a:gd name="connsiteX2" fmla="*/ 22093 w 22093"/>
              <a:gd name="connsiteY2" fmla="*/ 8936 h 21600"/>
              <a:gd name="connsiteX3" fmla="*/ 5903 w 22093"/>
              <a:gd name="connsiteY3" fmla="*/ 0 h 21600"/>
              <a:gd name="connsiteX4" fmla="*/ 0 w 22093"/>
              <a:gd name="connsiteY4" fmla="*/ 21600 h 21600"/>
              <a:gd name="connsiteX0" fmla="*/ 0 w 21911"/>
              <a:gd name="connsiteY0" fmla="*/ 21600 h 21600"/>
              <a:gd name="connsiteX1" fmla="*/ 21911 w 21911"/>
              <a:gd name="connsiteY1" fmla="*/ 16051 h 21600"/>
              <a:gd name="connsiteX2" fmla="*/ 21911 w 21911"/>
              <a:gd name="connsiteY2" fmla="*/ 8936 h 21600"/>
              <a:gd name="connsiteX3" fmla="*/ 5721 w 21911"/>
              <a:gd name="connsiteY3" fmla="*/ 0 h 21600"/>
              <a:gd name="connsiteX4" fmla="*/ 0 w 21911"/>
              <a:gd name="connsiteY4" fmla="*/ 21600 h 21600"/>
              <a:gd name="connsiteX0" fmla="*/ 0 w 22171"/>
              <a:gd name="connsiteY0" fmla="*/ 21600 h 21600"/>
              <a:gd name="connsiteX1" fmla="*/ 22171 w 22171"/>
              <a:gd name="connsiteY1" fmla="*/ 16051 h 21600"/>
              <a:gd name="connsiteX2" fmla="*/ 22171 w 22171"/>
              <a:gd name="connsiteY2" fmla="*/ 8936 h 21600"/>
              <a:gd name="connsiteX3" fmla="*/ 5981 w 22171"/>
              <a:gd name="connsiteY3" fmla="*/ 0 h 21600"/>
              <a:gd name="connsiteX4" fmla="*/ 0 w 22171"/>
              <a:gd name="connsiteY4" fmla="*/ 21600 h 21600"/>
              <a:gd name="connsiteX0" fmla="*/ 0 w 22145"/>
              <a:gd name="connsiteY0" fmla="*/ 21657 h 21657"/>
              <a:gd name="connsiteX1" fmla="*/ 22145 w 22145"/>
              <a:gd name="connsiteY1" fmla="*/ 16051 h 21657"/>
              <a:gd name="connsiteX2" fmla="*/ 22145 w 22145"/>
              <a:gd name="connsiteY2" fmla="*/ 8936 h 21657"/>
              <a:gd name="connsiteX3" fmla="*/ 5955 w 22145"/>
              <a:gd name="connsiteY3" fmla="*/ 0 h 21657"/>
              <a:gd name="connsiteX4" fmla="*/ 0 w 22145"/>
              <a:gd name="connsiteY4" fmla="*/ 21657 h 21657"/>
              <a:gd name="connsiteX0" fmla="*/ 0 w 21989"/>
              <a:gd name="connsiteY0" fmla="*/ 21619 h 21619"/>
              <a:gd name="connsiteX1" fmla="*/ 21989 w 21989"/>
              <a:gd name="connsiteY1" fmla="*/ 16051 h 21619"/>
              <a:gd name="connsiteX2" fmla="*/ 21989 w 21989"/>
              <a:gd name="connsiteY2" fmla="*/ 8936 h 21619"/>
              <a:gd name="connsiteX3" fmla="*/ 5799 w 21989"/>
              <a:gd name="connsiteY3" fmla="*/ 0 h 21619"/>
              <a:gd name="connsiteX4" fmla="*/ 0 w 21989"/>
              <a:gd name="connsiteY4" fmla="*/ 21619 h 21619"/>
              <a:gd name="connsiteX0" fmla="*/ 0 w 21937"/>
              <a:gd name="connsiteY0" fmla="*/ 21600 h 21600"/>
              <a:gd name="connsiteX1" fmla="*/ 21937 w 21937"/>
              <a:gd name="connsiteY1" fmla="*/ 16051 h 21600"/>
              <a:gd name="connsiteX2" fmla="*/ 21937 w 21937"/>
              <a:gd name="connsiteY2" fmla="*/ 8936 h 21600"/>
              <a:gd name="connsiteX3" fmla="*/ 5747 w 21937"/>
              <a:gd name="connsiteY3" fmla="*/ 0 h 21600"/>
              <a:gd name="connsiteX4" fmla="*/ 0 w 21937"/>
              <a:gd name="connsiteY4" fmla="*/ 21600 h 21600"/>
              <a:gd name="connsiteX0" fmla="*/ 0 w 21937"/>
              <a:gd name="connsiteY0" fmla="*/ 21600 h 21600"/>
              <a:gd name="connsiteX1" fmla="*/ 21937 w 21937"/>
              <a:gd name="connsiteY1" fmla="*/ 16051 h 21600"/>
              <a:gd name="connsiteX2" fmla="*/ 21937 w 21937"/>
              <a:gd name="connsiteY2" fmla="*/ 8936 h 21600"/>
              <a:gd name="connsiteX3" fmla="*/ 5617 w 21937"/>
              <a:gd name="connsiteY3" fmla="*/ 0 h 21600"/>
              <a:gd name="connsiteX4" fmla="*/ 0 w 21937"/>
              <a:gd name="connsiteY4" fmla="*/ 21600 h 21600"/>
              <a:gd name="connsiteX0" fmla="*/ 0 w 22002"/>
              <a:gd name="connsiteY0" fmla="*/ 21600 h 21600"/>
              <a:gd name="connsiteX1" fmla="*/ 22002 w 22002"/>
              <a:gd name="connsiteY1" fmla="*/ 16051 h 21600"/>
              <a:gd name="connsiteX2" fmla="*/ 22002 w 22002"/>
              <a:gd name="connsiteY2" fmla="*/ 8936 h 21600"/>
              <a:gd name="connsiteX3" fmla="*/ 5682 w 22002"/>
              <a:gd name="connsiteY3" fmla="*/ 0 h 21600"/>
              <a:gd name="connsiteX4" fmla="*/ 0 w 22002"/>
              <a:gd name="connsiteY4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" h="21600" extrusionOk="0">
                <a:moveTo>
                  <a:pt x="0" y="21600"/>
                </a:moveTo>
                <a:lnTo>
                  <a:pt x="22002" y="16051"/>
                </a:lnTo>
                <a:lnTo>
                  <a:pt x="22002" y="8936"/>
                </a:lnTo>
                <a:lnTo>
                  <a:pt x="5682" y="0"/>
                </a:lnTo>
                <a:cubicBezTo>
                  <a:pt x="3879" y="7200"/>
                  <a:pt x="1803" y="14400"/>
                  <a:pt x="0" y="216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riangle">
            <a:extLst>
              <a:ext uri="{FF2B5EF4-FFF2-40B4-BE49-F238E27FC236}">
                <a16:creationId xmlns:a16="http://schemas.microsoft.com/office/drawing/2014/main" xmlns="" id="{3E42078D-024D-4943-8778-76FAA47347C3}"/>
              </a:ext>
            </a:extLst>
          </p:cNvPr>
          <p:cNvSpPr/>
          <p:nvPr/>
        </p:nvSpPr>
        <p:spPr>
          <a:xfrm>
            <a:off x="7620889" y="3886184"/>
            <a:ext cx="1523111" cy="1144500"/>
          </a:xfrm>
          <a:custGeom>
            <a:avLst/>
            <a:gdLst>
              <a:gd name="connsiteX0" fmla="*/ 22067 w 22067"/>
              <a:gd name="connsiteY0" fmla="*/ 21600 h 21600"/>
              <a:gd name="connsiteX1" fmla="*/ 22067 w 22067"/>
              <a:gd name="connsiteY1" fmla="*/ 0 h 21600"/>
              <a:gd name="connsiteX2" fmla="*/ 0 w 22067"/>
              <a:gd name="connsiteY2" fmla="*/ 13239 h 21600"/>
              <a:gd name="connsiteX3" fmla="*/ 22067 w 22067"/>
              <a:gd name="connsiteY3" fmla="*/ 21600 h 21600"/>
              <a:gd name="connsiteX0" fmla="*/ 22145 w 22145"/>
              <a:gd name="connsiteY0" fmla="*/ 21600 h 21600"/>
              <a:gd name="connsiteX1" fmla="*/ 22145 w 22145"/>
              <a:gd name="connsiteY1" fmla="*/ 0 h 21600"/>
              <a:gd name="connsiteX2" fmla="*/ 0 w 22145"/>
              <a:gd name="connsiteY2" fmla="*/ 13149 h 21600"/>
              <a:gd name="connsiteX3" fmla="*/ 22145 w 22145"/>
              <a:gd name="connsiteY3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45" h="21600" extrusionOk="0">
                <a:moveTo>
                  <a:pt x="22145" y="21600"/>
                </a:moveTo>
                <a:lnTo>
                  <a:pt x="22145" y="0"/>
                </a:lnTo>
                <a:lnTo>
                  <a:pt x="0" y="13149"/>
                </a:lnTo>
                <a:cubicBezTo>
                  <a:pt x="7200" y="15981"/>
                  <a:pt x="14945" y="18768"/>
                  <a:pt x="22145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Triangle">
            <a:extLst>
              <a:ext uri="{FF2B5EF4-FFF2-40B4-BE49-F238E27FC236}">
                <a16:creationId xmlns:a16="http://schemas.microsoft.com/office/drawing/2014/main" xmlns="" id="{B8800870-D628-486C-B552-21DE541BB8B4}"/>
              </a:ext>
            </a:extLst>
          </p:cNvPr>
          <p:cNvSpPr/>
          <p:nvPr/>
        </p:nvSpPr>
        <p:spPr>
          <a:xfrm>
            <a:off x="5740314" y="566054"/>
            <a:ext cx="2113733" cy="2861136"/>
          </a:xfrm>
          <a:custGeom>
            <a:avLst/>
            <a:gdLst>
              <a:gd name="connsiteX0" fmla="*/ 21655 w 21655"/>
              <a:gd name="connsiteY0" fmla="*/ 0 h 21600"/>
              <a:gd name="connsiteX1" fmla="*/ 0 w 21655"/>
              <a:gd name="connsiteY1" fmla="*/ 9173 h 21600"/>
              <a:gd name="connsiteX2" fmla="*/ 8404 w 21655"/>
              <a:gd name="connsiteY2" fmla="*/ 21600 h 21600"/>
              <a:gd name="connsiteX3" fmla="*/ 21655 w 21655"/>
              <a:gd name="connsiteY3" fmla="*/ 0 h 21600"/>
              <a:gd name="connsiteX0" fmla="*/ 21655 w 21655"/>
              <a:gd name="connsiteY0" fmla="*/ 0 h 21600"/>
              <a:gd name="connsiteX1" fmla="*/ 0 w 21655"/>
              <a:gd name="connsiteY1" fmla="*/ 9173 h 21600"/>
              <a:gd name="connsiteX2" fmla="*/ 8404 w 21655"/>
              <a:gd name="connsiteY2" fmla="*/ 21600 h 21600"/>
              <a:gd name="connsiteX3" fmla="*/ 21655 w 21655"/>
              <a:gd name="connsiteY3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5" h="21600" extrusionOk="0">
                <a:moveTo>
                  <a:pt x="21655" y="0"/>
                </a:moveTo>
                <a:lnTo>
                  <a:pt x="0" y="9173"/>
                </a:lnTo>
                <a:lnTo>
                  <a:pt x="8404" y="21600"/>
                </a:lnTo>
                <a:lnTo>
                  <a:pt x="2165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6363BACF-DC74-4296-89B4-4786CAF79D10}"/>
              </a:ext>
            </a:extLst>
          </p:cNvPr>
          <p:cNvSpPr/>
          <p:nvPr/>
        </p:nvSpPr>
        <p:spPr>
          <a:xfrm>
            <a:off x="6134877" y="1"/>
            <a:ext cx="3016731" cy="586159"/>
          </a:xfrm>
          <a:custGeom>
            <a:avLst/>
            <a:gdLst>
              <a:gd name="connsiteX0" fmla="*/ 0 w 4022308"/>
              <a:gd name="connsiteY0" fmla="*/ 0 h 586159"/>
              <a:gd name="connsiteX1" fmla="*/ 4022308 w 4022308"/>
              <a:gd name="connsiteY1" fmla="*/ 0 h 586159"/>
              <a:gd name="connsiteX2" fmla="*/ 3160532 w 4022308"/>
              <a:gd name="connsiteY2" fmla="*/ 289504 h 586159"/>
              <a:gd name="connsiteX3" fmla="*/ 2277466 w 4022308"/>
              <a:gd name="connsiteY3" fmla="*/ 586159 h 58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308" h="586159">
                <a:moveTo>
                  <a:pt x="0" y="0"/>
                </a:moveTo>
                <a:lnTo>
                  <a:pt x="4022308" y="0"/>
                </a:lnTo>
                <a:lnTo>
                  <a:pt x="3160532" y="289504"/>
                </a:lnTo>
                <a:cubicBezTo>
                  <a:pt x="2862391" y="389977"/>
                  <a:pt x="2564250" y="490451"/>
                  <a:pt x="2277466" y="58615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6199F9AD-399B-491E-9F06-CDBE26A97AA3}"/>
              </a:ext>
            </a:extLst>
          </p:cNvPr>
          <p:cNvSpPr/>
          <p:nvPr/>
        </p:nvSpPr>
        <p:spPr>
          <a:xfrm>
            <a:off x="8340079" y="5304507"/>
            <a:ext cx="803921" cy="1553493"/>
          </a:xfrm>
          <a:custGeom>
            <a:avLst/>
            <a:gdLst>
              <a:gd name="connsiteX0" fmla="*/ 1071894 w 1071894"/>
              <a:gd name="connsiteY0" fmla="*/ 0 h 1553493"/>
              <a:gd name="connsiteX1" fmla="*/ 1071894 w 1071894"/>
              <a:gd name="connsiteY1" fmla="*/ 1553493 h 1553493"/>
              <a:gd name="connsiteX2" fmla="*/ 0 w 1071894"/>
              <a:gd name="connsiteY2" fmla="*/ 1553493 h 155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94" h="1553493">
                <a:moveTo>
                  <a:pt x="1071894" y="0"/>
                </a:moveTo>
                <a:lnTo>
                  <a:pt x="1071894" y="1553493"/>
                </a:lnTo>
                <a:lnTo>
                  <a:pt x="0" y="155349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Triangle">
            <a:extLst>
              <a:ext uri="{FF2B5EF4-FFF2-40B4-BE49-F238E27FC236}">
                <a16:creationId xmlns:a16="http://schemas.microsoft.com/office/drawing/2014/main" xmlns="" id="{1E6F5B1C-F251-4D8D-B7CC-6395A582805C}"/>
              </a:ext>
            </a:extLst>
          </p:cNvPr>
          <p:cNvSpPr/>
          <p:nvPr/>
        </p:nvSpPr>
        <p:spPr>
          <a:xfrm>
            <a:off x="3792399" y="1778485"/>
            <a:ext cx="2772838" cy="1653279"/>
          </a:xfrm>
          <a:custGeom>
            <a:avLst/>
            <a:gdLst>
              <a:gd name="connsiteX0" fmla="*/ 21600 w 21600"/>
              <a:gd name="connsiteY0" fmla="*/ 21631 h 21631"/>
              <a:gd name="connsiteX1" fmla="*/ 15161 w 21600"/>
              <a:gd name="connsiteY1" fmla="*/ 0 h 21631"/>
              <a:gd name="connsiteX2" fmla="*/ 0 w 21600"/>
              <a:gd name="connsiteY2" fmla="*/ 8267 h 21631"/>
              <a:gd name="connsiteX3" fmla="*/ 21600 w 21600"/>
              <a:gd name="connsiteY3" fmla="*/ 21631 h 21631"/>
              <a:gd name="connsiteX0" fmla="*/ 21670 w 21670"/>
              <a:gd name="connsiteY0" fmla="*/ 21631 h 21631"/>
              <a:gd name="connsiteX1" fmla="*/ 15231 w 21670"/>
              <a:gd name="connsiteY1" fmla="*/ 0 h 21631"/>
              <a:gd name="connsiteX2" fmla="*/ 0 w 21670"/>
              <a:gd name="connsiteY2" fmla="*/ 8360 h 21631"/>
              <a:gd name="connsiteX3" fmla="*/ 21670 w 21670"/>
              <a:gd name="connsiteY3" fmla="*/ 21631 h 2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0" h="21631" extrusionOk="0">
                <a:moveTo>
                  <a:pt x="21670" y="21631"/>
                </a:moveTo>
                <a:lnTo>
                  <a:pt x="15231" y="0"/>
                </a:lnTo>
                <a:lnTo>
                  <a:pt x="0" y="8360"/>
                </a:lnTo>
                <a:lnTo>
                  <a:pt x="21670" y="2163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A2E19868-BA7F-4F13-8F65-1E9903607213}"/>
              </a:ext>
            </a:extLst>
          </p:cNvPr>
          <p:cNvSpPr/>
          <p:nvPr/>
        </p:nvSpPr>
        <p:spPr>
          <a:xfrm>
            <a:off x="1" y="1763488"/>
            <a:ext cx="1271768" cy="4191726"/>
          </a:xfrm>
          <a:custGeom>
            <a:avLst/>
            <a:gdLst>
              <a:gd name="connsiteX0" fmla="*/ 0 w 1695691"/>
              <a:gd name="connsiteY0" fmla="*/ 0 h 4191726"/>
              <a:gd name="connsiteX1" fmla="*/ 1695691 w 1695691"/>
              <a:gd name="connsiteY1" fmla="*/ 2429905 h 4191726"/>
              <a:gd name="connsiteX2" fmla="*/ 831233 w 1695691"/>
              <a:gd name="connsiteY2" fmla="*/ 4191726 h 4191726"/>
              <a:gd name="connsiteX3" fmla="*/ 0 w 1695691"/>
              <a:gd name="connsiteY3" fmla="*/ 215320 h 419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691" h="4191726">
                <a:moveTo>
                  <a:pt x="0" y="0"/>
                </a:moveTo>
                <a:lnTo>
                  <a:pt x="1695691" y="2429905"/>
                </a:lnTo>
                <a:lnTo>
                  <a:pt x="831233" y="4191726"/>
                </a:lnTo>
                <a:lnTo>
                  <a:pt x="0" y="21532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1EF2EEF3-2FBD-4AA8-BB69-DBDC6D37096C}"/>
              </a:ext>
            </a:extLst>
          </p:cNvPr>
          <p:cNvSpPr/>
          <p:nvPr/>
        </p:nvSpPr>
        <p:spPr>
          <a:xfrm>
            <a:off x="0" y="1942265"/>
            <a:ext cx="629247" cy="4434396"/>
          </a:xfrm>
          <a:custGeom>
            <a:avLst/>
            <a:gdLst>
              <a:gd name="connsiteX0" fmla="*/ 0 w 838996"/>
              <a:gd name="connsiteY0" fmla="*/ 0 h 4434396"/>
              <a:gd name="connsiteX1" fmla="*/ 838996 w 838996"/>
              <a:gd name="connsiteY1" fmla="*/ 4005366 h 4434396"/>
              <a:gd name="connsiteX2" fmla="*/ 0 w 838996"/>
              <a:gd name="connsiteY2" fmla="*/ 4434396 h 4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996" h="4434396">
                <a:moveTo>
                  <a:pt x="0" y="0"/>
                </a:moveTo>
                <a:lnTo>
                  <a:pt x="838996" y="4005366"/>
                </a:lnTo>
                <a:lnTo>
                  <a:pt x="0" y="443439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B05F5B3-715E-43B9-9938-FF3467FF9228}"/>
              </a:ext>
            </a:extLst>
          </p:cNvPr>
          <p:cNvSpPr/>
          <p:nvPr/>
        </p:nvSpPr>
        <p:spPr>
          <a:xfrm>
            <a:off x="626947" y="4734880"/>
            <a:ext cx="2313785" cy="2123120"/>
          </a:xfrm>
          <a:custGeom>
            <a:avLst/>
            <a:gdLst>
              <a:gd name="connsiteX0" fmla="*/ 3092191 w 3092191"/>
              <a:gd name="connsiteY0" fmla="*/ 0 h 2120739"/>
              <a:gd name="connsiteX1" fmla="*/ 1181259 w 3092191"/>
              <a:gd name="connsiteY1" fmla="*/ 2120739 h 2120739"/>
              <a:gd name="connsiteX2" fmla="*/ 0 w 3092191"/>
              <a:gd name="connsiteY2" fmla="*/ 1198457 h 2120739"/>
              <a:gd name="connsiteX0" fmla="*/ 3085047 w 3085047"/>
              <a:gd name="connsiteY0" fmla="*/ 0 h 2123120"/>
              <a:gd name="connsiteX1" fmla="*/ 1181259 w 3085047"/>
              <a:gd name="connsiteY1" fmla="*/ 2123120 h 2123120"/>
              <a:gd name="connsiteX2" fmla="*/ 0 w 3085047"/>
              <a:gd name="connsiteY2" fmla="*/ 1200838 h 2123120"/>
              <a:gd name="connsiteX3" fmla="*/ 3085047 w 3085047"/>
              <a:gd name="connsiteY3" fmla="*/ 0 h 212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5047" h="2123120">
                <a:moveTo>
                  <a:pt x="3085047" y="0"/>
                </a:moveTo>
                <a:lnTo>
                  <a:pt x="1181259" y="2123120"/>
                </a:lnTo>
                <a:lnTo>
                  <a:pt x="0" y="1200838"/>
                </a:lnTo>
                <a:lnTo>
                  <a:pt x="308504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2D32984-E94A-4E3D-8935-7EF17B3FD245}"/>
              </a:ext>
            </a:extLst>
          </p:cNvPr>
          <p:cNvSpPr/>
          <p:nvPr/>
        </p:nvSpPr>
        <p:spPr>
          <a:xfrm>
            <a:off x="1" y="5935728"/>
            <a:ext cx="1515146" cy="922272"/>
          </a:xfrm>
          <a:custGeom>
            <a:avLst/>
            <a:gdLst>
              <a:gd name="connsiteX0" fmla="*/ 839036 w 2020195"/>
              <a:gd name="connsiteY0" fmla="*/ 0 h 922272"/>
              <a:gd name="connsiteX1" fmla="*/ 2020195 w 2020195"/>
              <a:gd name="connsiteY1" fmla="*/ 922272 h 922272"/>
              <a:gd name="connsiteX2" fmla="*/ 0 w 2020195"/>
              <a:gd name="connsiteY2" fmla="*/ 922272 h 922272"/>
              <a:gd name="connsiteX3" fmla="*/ 0 w 2020195"/>
              <a:gd name="connsiteY3" fmla="*/ 428985 h 92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195" h="922272">
                <a:moveTo>
                  <a:pt x="839036" y="0"/>
                </a:moveTo>
                <a:lnTo>
                  <a:pt x="2020195" y="922272"/>
                </a:lnTo>
                <a:lnTo>
                  <a:pt x="0" y="922272"/>
                </a:lnTo>
                <a:lnTo>
                  <a:pt x="0" y="42898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2F09BF06-C9DC-43A7-BB18-BBB60E7093C9}"/>
              </a:ext>
            </a:extLst>
          </p:cNvPr>
          <p:cNvSpPr/>
          <p:nvPr/>
        </p:nvSpPr>
        <p:spPr>
          <a:xfrm>
            <a:off x="1507952" y="4733266"/>
            <a:ext cx="1948932" cy="2124735"/>
          </a:xfrm>
          <a:custGeom>
            <a:avLst/>
            <a:gdLst>
              <a:gd name="connsiteX0" fmla="*/ 1910266 w 2598576"/>
              <a:gd name="connsiteY0" fmla="*/ 0 h 2124735"/>
              <a:gd name="connsiteX1" fmla="*/ 2598576 w 2598576"/>
              <a:gd name="connsiteY1" fmla="*/ 2124735 h 2124735"/>
              <a:gd name="connsiteX2" fmla="*/ 0 w 2598576"/>
              <a:gd name="connsiteY2" fmla="*/ 2124735 h 212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576" h="2124735">
                <a:moveTo>
                  <a:pt x="1910266" y="0"/>
                </a:moveTo>
                <a:lnTo>
                  <a:pt x="2598576" y="2124735"/>
                </a:lnTo>
                <a:lnTo>
                  <a:pt x="0" y="2124735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D5FE4D1-38EE-4404-8607-2487C7371A4A}"/>
              </a:ext>
            </a:extLst>
          </p:cNvPr>
          <p:cNvSpPr/>
          <p:nvPr/>
        </p:nvSpPr>
        <p:spPr>
          <a:xfrm>
            <a:off x="5587840" y="4573496"/>
            <a:ext cx="2555140" cy="2284505"/>
          </a:xfrm>
          <a:custGeom>
            <a:avLst/>
            <a:gdLst>
              <a:gd name="connsiteX0" fmla="*/ 2740219 w 3416378"/>
              <a:gd name="connsiteY0" fmla="*/ 0 h 2286886"/>
              <a:gd name="connsiteX1" fmla="*/ 3416378 w 3416378"/>
              <a:gd name="connsiteY1" fmla="*/ 2286886 h 2286886"/>
              <a:gd name="connsiteX2" fmla="*/ 2362278 w 3416378"/>
              <a:gd name="connsiteY2" fmla="*/ 2286886 h 2286886"/>
              <a:gd name="connsiteX3" fmla="*/ 0 w 3416378"/>
              <a:gd name="connsiteY3" fmla="*/ 235888 h 2286886"/>
              <a:gd name="connsiteX0" fmla="*/ 2735457 w 3411616"/>
              <a:gd name="connsiteY0" fmla="*/ 0 h 2286886"/>
              <a:gd name="connsiteX1" fmla="*/ 3411616 w 3411616"/>
              <a:gd name="connsiteY1" fmla="*/ 2286886 h 2286886"/>
              <a:gd name="connsiteX2" fmla="*/ 2357516 w 3411616"/>
              <a:gd name="connsiteY2" fmla="*/ 2286886 h 2286886"/>
              <a:gd name="connsiteX3" fmla="*/ 0 w 3411616"/>
              <a:gd name="connsiteY3" fmla="*/ 235888 h 2286886"/>
              <a:gd name="connsiteX4" fmla="*/ 2735457 w 3411616"/>
              <a:gd name="connsiteY4" fmla="*/ 0 h 2286886"/>
              <a:gd name="connsiteX0" fmla="*/ 2730694 w 3406853"/>
              <a:gd name="connsiteY0" fmla="*/ 0 h 2286886"/>
              <a:gd name="connsiteX1" fmla="*/ 3406853 w 3406853"/>
              <a:gd name="connsiteY1" fmla="*/ 2286886 h 2286886"/>
              <a:gd name="connsiteX2" fmla="*/ 2352753 w 3406853"/>
              <a:gd name="connsiteY2" fmla="*/ 2286886 h 2286886"/>
              <a:gd name="connsiteX3" fmla="*/ 0 w 3406853"/>
              <a:gd name="connsiteY3" fmla="*/ 240650 h 2286886"/>
              <a:gd name="connsiteX4" fmla="*/ 2730694 w 3406853"/>
              <a:gd name="connsiteY4" fmla="*/ 0 h 2286886"/>
              <a:gd name="connsiteX0" fmla="*/ 2733075 w 3406853"/>
              <a:gd name="connsiteY0" fmla="*/ 0 h 2284505"/>
              <a:gd name="connsiteX1" fmla="*/ 3406853 w 3406853"/>
              <a:gd name="connsiteY1" fmla="*/ 2284505 h 2284505"/>
              <a:gd name="connsiteX2" fmla="*/ 2352753 w 3406853"/>
              <a:gd name="connsiteY2" fmla="*/ 2284505 h 2284505"/>
              <a:gd name="connsiteX3" fmla="*/ 0 w 3406853"/>
              <a:gd name="connsiteY3" fmla="*/ 238269 h 2284505"/>
              <a:gd name="connsiteX4" fmla="*/ 2733075 w 3406853"/>
              <a:gd name="connsiteY4" fmla="*/ 0 h 228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853" h="2284505">
                <a:moveTo>
                  <a:pt x="2733075" y="0"/>
                </a:moveTo>
                <a:lnTo>
                  <a:pt x="3406853" y="2284505"/>
                </a:lnTo>
                <a:lnTo>
                  <a:pt x="2352753" y="2284505"/>
                </a:lnTo>
                <a:lnTo>
                  <a:pt x="0" y="238269"/>
                </a:lnTo>
                <a:lnTo>
                  <a:pt x="273307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14205BE4-B972-46D6-90F5-2A91A1EBC9FE}"/>
              </a:ext>
            </a:extLst>
          </p:cNvPr>
          <p:cNvSpPr/>
          <p:nvPr/>
        </p:nvSpPr>
        <p:spPr>
          <a:xfrm>
            <a:off x="4041582" y="4814146"/>
            <a:ext cx="1550257" cy="2043854"/>
          </a:xfrm>
          <a:custGeom>
            <a:avLst/>
            <a:gdLst>
              <a:gd name="connsiteX0" fmla="*/ 2059865 w 2059865"/>
              <a:gd name="connsiteY0" fmla="*/ 0 h 2050998"/>
              <a:gd name="connsiteX1" fmla="*/ 1984234 w 2059865"/>
              <a:gd name="connsiteY1" fmla="*/ 1562365 h 2050998"/>
              <a:gd name="connsiteX2" fmla="*/ 1959303 w 2059865"/>
              <a:gd name="connsiteY2" fmla="*/ 2050998 h 2050998"/>
              <a:gd name="connsiteX3" fmla="*/ 1775360 w 2059865"/>
              <a:gd name="connsiteY3" fmla="*/ 2050998 h 2050998"/>
              <a:gd name="connsiteX4" fmla="*/ 0 w 2059865"/>
              <a:gd name="connsiteY4" fmla="*/ 707310 h 2050998"/>
              <a:gd name="connsiteX0" fmla="*/ 2064628 w 2064628"/>
              <a:gd name="connsiteY0" fmla="*/ 0 h 2050998"/>
              <a:gd name="connsiteX1" fmla="*/ 1988997 w 2064628"/>
              <a:gd name="connsiteY1" fmla="*/ 1562365 h 2050998"/>
              <a:gd name="connsiteX2" fmla="*/ 1964066 w 2064628"/>
              <a:gd name="connsiteY2" fmla="*/ 2050998 h 2050998"/>
              <a:gd name="connsiteX3" fmla="*/ 1780123 w 2064628"/>
              <a:gd name="connsiteY3" fmla="*/ 2050998 h 2050998"/>
              <a:gd name="connsiteX4" fmla="*/ 0 w 2064628"/>
              <a:gd name="connsiteY4" fmla="*/ 702547 h 2050998"/>
              <a:gd name="connsiteX5" fmla="*/ 2064628 w 2064628"/>
              <a:gd name="connsiteY5" fmla="*/ 0 h 2050998"/>
              <a:gd name="connsiteX0" fmla="*/ 2067009 w 2067009"/>
              <a:gd name="connsiteY0" fmla="*/ 0 h 2043854"/>
              <a:gd name="connsiteX1" fmla="*/ 1988997 w 2067009"/>
              <a:gd name="connsiteY1" fmla="*/ 1555221 h 2043854"/>
              <a:gd name="connsiteX2" fmla="*/ 1964066 w 2067009"/>
              <a:gd name="connsiteY2" fmla="*/ 2043854 h 2043854"/>
              <a:gd name="connsiteX3" fmla="*/ 1780123 w 2067009"/>
              <a:gd name="connsiteY3" fmla="*/ 2043854 h 2043854"/>
              <a:gd name="connsiteX4" fmla="*/ 0 w 2067009"/>
              <a:gd name="connsiteY4" fmla="*/ 695403 h 2043854"/>
              <a:gd name="connsiteX5" fmla="*/ 2067009 w 2067009"/>
              <a:gd name="connsiteY5" fmla="*/ 0 h 204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7009" h="2043854">
                <a:moveTo>
                  <a:pt x="2067009" y="0"/>
                </a:moveTo>
                <a:cubicBezTo>
                  <a:pt x="2039146" y="512750"/>
                  <a:pt x="2014207" y="1034433"/>
                  <a:pt x="1988997" y="1555221"/>
                </a:cubicBezTo>
                <a:lnTo>
                  <a:pt x="1964066" y="2043854"/>
                </a:lnTo>
                <a:lnTo>
                  <a:pt x="1780123" y="2043854"/>
                </a:lnTo>
                <a:lnTo>
                  <a:pt x="0" y="695403"/>
                </a:lnTo>
                <a:lnTo>
                  <a:pt x="206700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40B5FC9-B1D8-4C95-956F-51015C200F05}"/>
              </a:ext>
            </a:extLst>
          </p:cNvPr>
          <p:cNvSpPr/>
          <p:nvPr/>
        </p:nvSpPr>
        <p:spPr>
          <a:xfrm>
            <a:off x="3464546" y="5500062"/>
            <a:ext cx="1917903" cy="1357938"/>
          </a:xfrm>
          <a:custGeom>
            <a:avLst/>
            <a:gdLst>
              <a:gd name="connsiteX0" fmla="*/ 767763 w 2557204"/>
              <a:gd name="connsiteY0" fmla="*/ 0 h 1357938"/>
              <a:gd name="connsiteX1" fmla="*/ 2557204 w 2557204"/>
              <a:gd name="connsiteY1" fmla="*/ 1357937 h 1357938"/>
              <a:gd name="connsiteX2" fmla="*/ 2557060 w 2557204"/>
              <a:gd name="connsiteY2" fmla="*/ 1357938 h 1357938"/>
              <a:gd name="connsiteX3" fmla="*/ 0 w 2557204"/>
              <a:gd name="connsiteY3" fmla="*/ 1357938 h 1357938"/>
              <a:gd name="connsiteX4" fmla="*/ 186961 w 2557204"/>
              <a:gd name="connsiteY4" fmla="*/ 1029800 h 1357938"/>
              <a:gd name="connsiteX5" fmla="*/ 384138 w 2557204"/>
              <a:gd name="connsiteY5" fmla="*/ 683732 h 1357938"/>
              <a:gd name="connsiteX6" fmla="*/ 767763 w 2557204"/>
              <a:gd name="connsiteY6" fmla="*/ 0 h 135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204" h="1357938">
                <a:moveTo>
                  <a:pt x="767763" y="0"/>
                </a:moveTo>
                <a:lnTo>
                  <a:pt x="2557204" y="1357937"/>
                </a:lnTo>
                <a:lnTo>
                  <a:pt x="2557060" y="1357938"/>
                </a:lnTo>
                <a:lnTo>
                  <a:pt x="0" y="1357938"/>
                </a:lnTo>
                <a:lnTo>
                  <a:pt x="186961" y="1029800"/>
                </a:lnTo>
                <a:cubicBezTo>
                  <a:pt x="252192" y="912950"/>
                  <a:pt x="317422" y="796100"/>
                  <a:pt x="384138" y="683732"/>
                </a:cubicBezTo>
                <a:cubicBezTo>
                  <a:pt x="519725" y="459988"/>
                  <a:pt x="638642" y="226720"/>
                  <a:pt x="76776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riangle">
            <a:extLst>
              <a:ext uri="{FF2B5EF4-FFF2-40B4-BE49-F238E27FC236}">
                <a16:creationId xmlns:a16="http://schemas.microsoft.com/office/drawing/2014/main" xmlns="" id="{68F062DE-159C-4E32-BA70-24CF3B0E40FF}"/>
              </a:ext>
            </a:extLst>
          </p:cNvPr>
          <p:cNvSpPr/>
          <p:nvPr/>
        </p:nvSpPr>
        <p:spPr>
          <a:xfrm>
            <a:off x="2783325" y="1325777"/>
            <a:ext cx="2958212" cy="1097841"/>
          </a:xfrm>
          <a:custGeom>
            <a:avLst/>
            <a:gdLst>
              <a:gd name="connsiteX0" fmla="*/ 21666 w 21666"/>
              <a:gd name="connsiteY0" fmla="*/ 9172 h 21743"/>
              <a:gd name="connsiteX1" fmla="*/ 0 w 21666"/>
              <a:gd name="connsiteY1" fmla="*/ 0 h 21743"/>
              <a:gd name="connsiteX2" fmla="*/ 7353 w 21666"/>
              <a:gd name="connsiteY2" fmla="*/ 21743 h 21743"/>
              <a:gd name="connsiteX3" fmla="*/ 21666 w 21666"/>
              <a:gd name="connsiteY3" fmla="*/ 9172 h 21743"/>
              <a:gd name="connsiteX0" fmla="*/ 21600 w 21600"/>
              <a:gd name="connsiteY0" fmla="*/ 9077 h 21743"/>
              <a:gd name="connsiteX1" fmla="*/ 0 w 21600"/>
              <a:gd name="connsiteY1" fmla="*/ 0 h 21743"/>
              <a:gd name="connsiteX2" fmla="*/ 7353 w 21600"/>
              <a:gd name="connsiteY2" fmla="*/ 21743 h 21743"/>
              <a:gd name="connsiteX3" fmla="*/ 21600 w 21600"/>
              <a:gd name="connsiteY3" fmla="*/ 9077 h 21743"/>
              <a:gd name="connsiteX0" fmla="*/ 21470 w 21470"/>
              <a:gd name="connsiteY0" fmla="*/ 8802 h 21468"/>
              <a:gd name="connsiteX1" fmla="*/ 0 w 21470"/>
              <a:gd name="connsiteY1" fmla="*/ 0 h 21468"/>
              <a:gd name="connsiteX2" fmla="*/ 7223 w 21470"/>
              <a:gd name="connsiteY2" fmla="*/ 21468 h 21468"/>
              <a:gd name="connsiteX3" fmla="*/ 21470 w 21470"/>
              <a:gd name="connsiteY3" fmla="*/ 8802 h 21468"/>
              <a:gd name="connsiteX0" fmla="*/ 21470 w 21470"/>
              <a:gd name="connsiteY0" fmla="*/ 8802 h 21285"/>
              <a:gd name="connsiteX1" fmla="*/ 0 w 21470"/>
              <a:gd name="connsiteY1" fmla="*/ 0 h 21285"/>
              <a:gd name="connsiteX2" fmla="*/ 7340 w 21470"/>
              <a:gd name="connsiteY2" fmla="*/ 21285 h 21285"/>
              <a:gd name="connsiteX3" fmla="*/ 21470 w 21470"/>
              <a:gd name="connsiteY3" fmla="*/ 8802 h 21285"/>
              <a:gd name="connsiteX0" fmla="*/ 21470 w 21470"/>
              <a:gd name="connsiteY0" fmla="*/ 8802 h 21147"/>
              <a:gd name="connsiteX1" fmla="*/ 0 w 21470"/>
              <a:gd name="connsiteY1" fmla="*/ 0 h 21147"/>
              <a:gd name="connsiteX2" fmla="*/ 7392 w 21470"/>
              <a:gd name="connsiteY2" fmla="*/ 21147 h 21147"/>
              <a:gd name="connsiteX3" fmla="*/ 21470 w 21470"/>
              <a:gd name="connsiteY3" fmla="*/ 8802 h 21147"/>
              <a:gd name="connsiteX0" fmla="*/ 21457 w 21457"/>
              <a:gd name="connsiteY0" fmla="*/ 8802 h 21147"/>
              <a:gd name="connsiteX1" fmla="*/ 0 w 21457"/>
              <a:gd name="connsiteY1" fmla="*/ 0 h 21147"/>
              <a:gd name="connsiteX2" fmla="*/ 7379 w 21457"/>
              <a:gd name="connsiteY2" fmla="*/ 21147 h 21147"/>
              <a:gd name="connsiteX3" fmla="*/ 21457 w 21457"/>
              <a:gd name="connsiteY3" fmla="*/ 8802 h 21147"/>
              <a:gd name="connsiteX0" fmla="*/ 21457 w 21457"/>
              <a:gd name="connsiteY0" fmla="*/ 8802 h 21055"/>
              <a:gd name="connsiteX1" fmla="*/ 0 w 21457"/>
              <a:gd name="connsiteY1" fmla="*/ 0 h 21055"/>
              <a:gd name="connsiteX2" fmla="*/ 7327 w 21457"/>
              <a:gd name="connsiteY2" fmla="*/ 21055 h 21055"/>
              <a:gd name="connsiteX3" fmla="*/ 21457 w 21457"/>
              <a:gd name="connsiteY3" fmla="*/ 8802 h 21055"/>
              <a:gd name="connsiteX0" fmla="*/ 21457 w 21457"/>
              <a:gd name="connsiteY0" fmla="*/ 8802 h 21147"/>
              <a:gd name="connsiteX1" fmla="*/ 0 w 21457"/>
              <a:gd name="connsiteY1" fmla="*/ 0 h 21147"/>
              <a:gd name="connsiteX2" fmla="*/ 7353 w 21457"/>
              <a:gd name="connsiteY2" fmla="*/ 21147 h 21147"/>
              <a:gd name="connsiteX3" fmla="*/ 21457 w 21457"/>
              <a:gd name="connsiteY3" fmla="*/ 8802 h 2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57" h="21147" extrusionOk="0">
                <a:moveTo>
                  <a:pt x="21457" y="8802"/>
                </a:moveTo>
                <a:lnTo>
                  <a:pt x="0" y="0"/>
                </a:lnTo>
                <a:lnTo>
                  <a:pt x="7353" y="21147"/>
                </a:lnTo>
                <a:lnTo>
                  <a:pt x="21457" y="880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79D0A1AF-CEAC-4D0F-B72E-83779B48169C}"/>
              </a:ext>
            </a:extLst>
          </p:cNvPr>
          <p:cNvSpPr/>
          <p:nvPr/>
        </p:nvSpPr>
        <p:spPr>
          <a:xfrm>
            <a:off x="2796169" y="1"/>
            <a:ext cx="2946528" cy="1784475"/>
          </a:xfrm>
          <a:custGeom>
            <a:avLst/>
            <a:gdLst>
              <a:gd name="connsiteX0" fmla="*/ 2220585 w 3921561"/>
              <a:gd name="connsiteY0" fmla="*/ 0 h 1784475"/>
              <a:gd name="connsiteX1" fmla="*/ 3921561 w 3921561"/>
              <a:gd name="connsiteY1" fmla="*/ 1784475 h 1784475"/>
              <a:gd name="connsiteX2" fmla="*/ 0 w 3921561"/>
              <a:gd name="connsiteY2" fmla="*/ 1338356 h 1784475"/>
              <a:gd name="connsiteX0" fmla="*/ 2227728 w 3928704"/>
              <a:gd name="connsiteY0" fmla="*/ 0 h 1784475"/>
              <a:gd name="connsiteX1" fmla="*/ 3928704 w 3928704"/>
              <a:gd name="connsiteY1" fmla="*/ 1784475 h 1784475"/>
              <a:gd name="connsiteX2" fmla="*/ 0 w 3928704"/>
              <a:gd name="connsiteY2" fmla="*/ 1333593 h 1784475"/>
              <a:gd name="connsiteX3" fmla="*/ 2227728 w 3928704"/>
              <a:gd name="connsiteY3" fmla="*/ 0 h 178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8704" h="1784475">
                <a:moveTo>
                  <a:pt x="2227728" y="0"/>
                </a:moveTo>
                <a:lnTo>
                  <a:pt x="3928704" y="1784475"/>
                </a:lnTo>
                <a:lnTo>
                  <a:pt x="0" y="1333593"/>
                </a:lnTo>
                <a:lnTo>
                  <a:pt x="222772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44CC3C5-D6B6-46CC-8D7F-B7A82EFE9882}"/>
              </a:ext>
            </a:extLst>
          </p:cNvPr>
          <p:cNvSpPr/>
          <p:nvPr/>
        </p:nvSpPr>
        <p:spPr>
          <a:xfrm>
            <a:off x="5735398" y="2"/>
            <a:ext cx="2104754" cy="1786788"/>
          </a:xfrm>
          <a:custGeom>
            <a:avLst/>
            <a:gdLst>
              <a:gd name="connsiteX0" fmla="*/ 536202 w 2806338"/>
              <a:gd name="connsiteY0" fmla="*/ 0 h 1786788"/>
              <a:gd name="connsiteX1" fmla="*/ 2806338 w 2806338"/>
              <a:gd name="connsiteY1" fmla="*/ 581359 h 1786788"/>
              <a:gd name="connsiteX2" fmla="*/ 0 w 2806338"/>
              <a:gd name="connsiteY2" fmla="*/ 1786788 h 178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338" h="1786788">
                <a:moveTo>
                  <a:pt x="536202" y="0"/>
                </a:moveTo>
                <a:lnTo>
                  <a:pt x="2806338" y="581359"/>
                </a:lnTo>
                <a:lnTo>
                  <a:pt x="0" y="17867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0B7FF3D4-CE2B-4948-9C4A-E901D3933FC3}"/>
              </a:ext>
            </a:extLst>
          </p:cNvPr>
          <p:cNvSpPr/>
          <p:nvPr/>
        </p:nvSpPr>
        <p:spPr>
          <a:xfrm>
            <a:off x="7629743" y="4574814"/>
            <a:ext cx="1514258" cy="2283188"/>
          </a:xfrm>
          <a:custGeom>
            <a:avLst/>
            <a:gdLst>
              <a:gd name="connsiteX0" fmla="*/ 0 w 2038060"/>
              <a:gd name="connsiteY0" fmla="*/ 0 h 2297475"/>
              <a:gd name="connsiteX1" fmla="*/ 2038060 w 2038060"/>
              <a:gd name="connsiteY1" fmla="*/ 460766 h 2297475"/>
              <a:gd name="connsiteX2" fmla="*/ 2038060 w 2038060"/>
              <a:gd name="connsiteY2" fmla="*/ 743980 h 2297475"/>
              <a:gd name="connsiteX3" fmla="*/ 1074215 w 2038060"/>
              <a:gd name="connsiteY3" fmla="*/ 2297475 h 2297475"/>
              <a:gd name="connsiteX4" fmla="*/ 633704 w 2038060"/>
              <a:gd name="connsiteY4" fmla="*/ 2297475 h 2297475"/>
              <a:gd name="connsiteX0" fmla="*/ 0 w 2021391"/>
              <a:gd name="connsiteY0" fmla="*/ 0 h 2283188"/>
              <a:gd name="connsiteX1" fmla="*/ 2021391 w 2021391"/>
              <a:gd name="connsiteY1" fmla="*/ 446479 h 2283188"/>
              <a:gd name="connsiteX2" fmla="*/ 2021391 w 2021391"/>
              <a:gd name="connsiteY2" fmla="*/ 729693 h 2283188"/>
              <a:gd name="connsiteX3" fmla="*/ 1057546 w 2021391"/>
              <a:gd name="connsiteY3" fmla="*/ 2283188 h 2283188"/>
              <a:gd name="connsiteX4" fmla="*/ 617035 w 2021391"/>
              <a:gd name="connsiteY4" fmla="*/ 2283188 h 2283188"/>
              <a:gd name="connsiteX5" fmla="*/ 0 w 2021391"/>
              <a:gd name="connsiteY5" fmla="*/ 0 h 2283188"/>
              <a:gd name="connsiteX0" fmla="*/ 0 w 2021391"/>
              <a:gd name="connsiteY0" fmla="*/ 0 h 2283188"/>
              <a:gd name="connsiteX1" fmla="*/ 2021391 w 2021391"/>
              <a:gd name="connsiteY1" fmla="*/ 446479 h 2283188"/>
              <a:gd name="connsiteX2" fmla="*/ 2021391 w 2021391"/>
              <a:gd name="connsiteY2" fmla="*/ 729693 h 2283188"/>
              <a:gd name="connsiteX3" fmla="*/ 1057546 w 2021391"/>
              <a:gd name="connsiteY3" fmla="*/ 2283188 h 2283188"/>
              <a:gd name="connsiteX4" fmla="*/ 617035 w 2021391"/>
              <a:gd name="connsiteY4" fmla="*/ 2283188 h 2283188"/>
              <a:gd name="connsiteX5" fmla="*/ 0 w 2021391"/>
              <a:gd name="connsiteY5" fmla="*/ 0 h 2283188"/>
              <a:gd name="connsiteX0" fmla="*/ 0 w 2019010"/>
              <a:gd name="connsiteY0" fmla="*/ 0 h 2283188"/>
              <a:gd name="connsiteX1" fmla="*/ 2019010 w 2019010"/>
              <a:gd name="connsiteY1" fmla="*/ 446479 h 2283188"/>
              <a:gd name="connsiteX2" fmla="*/ 2019010 w 2019010"/>
              <a:gd name="connsiteY2" fmla="*/ 729693 h 2283188"/>
              <a:gd name="connsiteX3" fmla="*/ 1055165 w 2019010"/>
              <a:gd name="connsiteY3" fmla="*/ 2283188 h 2283188"/>
              <a:gd name="connsiteX4" fmla="*/ 614654 w 2019010"/>
              <a:gd name="connsiteY4" fmla="*/ 2283188 h 2283188"/>
              <a:gd name="connsiteX5" fmla="*/ 0 w 2019010"/>
              <a:gd name="connsiteY5" fmla="*/ 0 h 228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010" h="2283188">
                <a:moveTo>
                  <a:pt x="0" y="0"/>
                </a:moveTo>
                <a:lnTo>
                  <a:pt x="2019010" y="446479"/>
                </a:lnTo>
                <a:lnTo>
                  <a:pt x="2019010" y="729693"/>
                </a:lnTo>
                <a:lnTo>
                  <a:pt x="1055165" y="2283188"/>
                </a:lnTo>
                <a:lnTo>
                  <a:pt x="614654" y="2283188"/>
                </a:lnTo>
                <a:cubicBezTo>
                  <a:pt x="403419" y="1517363"/>
                  <a:pt x="211235" y="765825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71F127DA-3BD5-4B3D-9962-AC64F09050F0}"/>
              </a:ext>
            </a:extLst>
          </p:cNvPr>
          <p:cNvSpPr/>
          <p:nvPr/>
        </p:nvSpPr>
        <p:spPr>
          <a:xfrm>
            <a:off x="1" y="2"/>
            <a:ext cx="2808481" cy="1745240"/>
          </a:xfrm>
          <a:custGeom>
            <a:avLst/>
            <a:gdLst>
              <a:gd name="connsiteX0" fmla="*/ 0 w 3744641"/>
              <a:gd name="connsiteY0" fmla="*/ 0 h 1745240"/>
              <a:gd name="connsiteX1" fmla="*/ 649937 w 3744641"/>
              <a:gd name="connsiteY1" fmla="*/ 0 h 1745240"/>
              <a:gd name="connsiteX2" fmla="*/ 3744641 w 3744641"/>
              <a:gd name="connsiteY2" fmla="*/ 1332382 h 1745240"/>
              <a:gd name="connsiteX3" fmla="*/ 0 w 3744641"/>
              <a:gd name="connsiteY3" fmla="*/ 1745240 h 17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41" h="1745240">
                <a:moveTo>
                  <a:pt x="0" y="0"/>
                </a:moveTo>
                <a:lnTo>
                  <a:pt x="649937" y="0"/>
                </a:lnTo>
                <a:lnTo>
                  <a:pt x="3744641" y="1332382"/>
                </a:lnTo>
                <a:lnTo>
                  <a:pt x="0" y="17452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AF1672-E347-4B79-9780-452F1AE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BC13E-2D6A-417E-B9F2-5A560CF8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6F5FC6-D3F9-488E-BBCF-95A37DB9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C6B8E-99A6-43B3-812E-04B36A6F2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95" y="2067321"/>
            <a:ext cx="4071817" cy="258532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anchor="b">
            <a:spAutoFit/>
          </a:bodyPr>
          <a:lstStyle>
            <a:lvl1pPr algn="ctr"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92E752D1-A334-4603-B97F-D2A10647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795" y="5021388"/>
            <a:ext cx="4071817" cy="4247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9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3A168-4147-4657-A623-FC34E43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8986"/>
            <a:ext cx="6858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A22B5C-F772-46B9-9E19-D3F22A58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301240"/>
            <a:ext cx="6858000" cy="38757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B83046-779C-4A69-B876-BFDE6B60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49F90-263E-4929-BA18-7F79A367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98687D1C-5C60-430F-BE97-B9179189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813FDD-81C3-441B-B4A2-E6DF0E7A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00737" y="768986"/>
            <a:ext cx="1585913" cy="5407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513846-69F6-447B-877C-EB70D33B9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768986"/>
            <a:ext cx="5041811" cy="5407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F9C2C9-E187-48F8-9D9D-D317DADA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ADF45F-062C-47D1-95A2-69CC36A6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160325E-5388-4ECE-80EE-5D7DBF2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3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2957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2048934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459933" y="2633133"/>
            <a:ext cx="2224135" cy="369332"/>
            <a:chOff x="3089247" y="2633133"/>
            <a:chExt cx="2965514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7" y="2633133"/>
              <a:ext cx="296551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69A84C-C94C-4AE8-A85E-9649B0EBDCA1}"/>
              </a:ext>
            </a:extLst>
          </p:cNvPr>
          <p:cNvSpPr txBox="1"/>
          <p:nvPr/>
        </p:nvSpPr>
        <p:spPr>
          <a:xfrm>
            <a:off x="3081409" y="5982901"/>
            <a:ext cx="29811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668AE-F5FB-4BB6-AAA5-0A614623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8986"/>
            <a:ext cx="686371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135058-5031-4672-9FFE-9C4C433A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1240"/>
            <a:ext cx="6863715" cy="3875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15C773-EAD7-4F8B-9216-16E48C55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21868B-54AA-472A-8791-665F38A2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DF41A5-9F33-482A-B041-CCB6882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19B92-74B9-49F5-9DA8-367E8BC5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68627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F14477-3685-4E97-A259-18C373A8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68627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F8FF8-3BBB-4021-8FF9-D84AEFD7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53451B-8B8A-4E61-9B34-AD1B31EA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B15E018C-9647-483F-8B03-1BB6F37B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C59BC-783E-491E-A445-94BA10C3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8986"/>
            <a:ext cx="6858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58101-2245-4E35-9DF4-6D13A6ED1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301240"/>
            <a:ext cx="3264695" cy="3875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FDB51E-1CA4-41C8-9896-A8AF9782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2301240"/>
            <a:ext cx="3343275" cy="3875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7B7BD0-F3D1-466F-AFCE-48454870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A718AC-662E-46FF-BD83-E02C6A1D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714D99B2-F549-4E74-9D4A-04233EC2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CFA44-FC5F-4707-A6B6-DE095E9D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8986"/>
            <a:ext cx="6858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89D36C-136C-497A-A44D-D0F5DBE7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301240"/>
            <a:ext cx="32635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905B0-10FD-4A13-BEB8-3B28AB1C9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125152"/>
            <a:ext cx="3263503" cy="3064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1402DA-DF54-4D31-B3F9-C2974A7C6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1957" y="2301240"/>
            <a:ext cx="32635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6D62C8-3CE5-40A5-AB60-DA2623633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1957" y="3125152"/>
            <a:ext cx="3263503" cy="3064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3B1AEE-B147-4DD3-8FF7-6DAB552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3FFF81-F259-4FE0-9001-84DA6F10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B9CF5AF3-298C-452A-AF48-49D1A61F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6B56C-D406-41A2-9926-B8B2FDF6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E0A7F0-C8B7-42C6-9E3A-6178441C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AB8A42-CC99-457F-9138-C238B7CD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10DE19F-0A4B-44B5-BB02-DFDCF825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91CF7F-F6CA-45D1-B389-20D27864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AE4731-20B8-42E9-A029-811FE615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59CAF-1498-4BCF-8367-3C85EC0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E60B7-C236-478A-9A8B-D8D2E664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68985"/>
            <a:ext cx="3263504" cy="13255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76EDB-D65A-46BC-B54C-53F31E23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955" y="768986"/>
            <a:ext cx="3264695" cy="5407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838D81-9052-43A7-8E11-29CD5640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01240"/>
            <a:ext cx="3263504" cy="3875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06C345-CECC-4318-82FE-8E3112B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6E6696-2A82-48C9-AA8E-C1E3B8AA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097A792D-BF93-4853-BADA-4E2A7D0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7495D-C72A-4928-8330-837C40F0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68985"/>
            <a:ext cx="3263504" cy="12884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B6D2F1-59B3-4BB3-9B4A-3CC34645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1955" y="768985"/>
            <a:ext cx="3264695" cy="54079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AD61AB-EB74-4E06-BE4E-CAED669E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01240"/>
            <a:ext cx="3263504" cy="3875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D293A4-DA9D-49E5-9F9B-57CCD5A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CB1D39-766B-4989-9458-D75D1726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50E031DF-398B-4AD5-BCA0-0DA5A8F3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458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777DE41D-4A16-4482-B20B-D3C036B0D826}"/>
              </a:ext>
            </a:extLst>
          </p:cNvPr>
          <p:cNvSpPr/>
          <p:nvPr/>
        </p:nvSpPr>
        <p:spPr>
          <a:xfrm>
            <a:off x="1" y="1942266"/>
            <a:ext cx="1515146" cy="4915735"/>
          </a:xfrm>
          <a:custGeom>
            <a:avLst/>
            <a:gdLst>
              <a:gd name="connsiteX0" fmla="*/ 0 w 2020195"/>
              <a:gd name="connsiteY0" fmla="*/ 0 h 4915735"/>
              <a:gd name="connsiteX1" fmla="*/ 836748 w 2020195"/>
              <a:gd name="connsiteY1" fmla="*/ 3994633 h 4915735"/>
              <a:gd name="connsiteX2" fmla="*/ 839036 w 2020195"/>
              <a:gd name="connsiteY2" fmla="*/ 3993463 h 4915735"/>
              <a:gd name="connsiteX3" fmla="*/ 2020195 w 2020195"/>
              <a:gd name="connsiteY3" fmla="*/ 4915735 h 4915735"/>
              <a:gd name="connsiteX4" fmla="*/ 0 w 2020195"/>
              <a:gd name="connsiteY4" fmla="*/ 4915735 h 4915735"/>
              <a:gd name="connsiteX5" fmla="*/ 0 w 2020195"/>
              <a:gd name="connsiteY5" fmla="*/ 4434396 h 4915735"/>
              <a:gd name="connsiteX6" fmla="*/ 0 w 2020195"/>
              <a:gd name="connsiteY6" fmla="*/ 4422448 h 491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0195" h="4915735">
                <a:moveTo>
                  <a:pt x="0" y="0"/>
                </a:moveTo>
                <a:lnTo>
                  <a:pt x="836748" y="3994633"/>
                </a:lnTo>
                <a:lnTo>
                  <a:pt x="839036" y="3993463"/>
                </a:lnTo>
                <a:lnTo>
                  <a:pt x="2020195" y="4915735"/>
                </a:lnTo>
                <a:lnTo>
                  <a:pt x="0" y="4915735"/>
                </a:lnTo>
                <a:lnTo>
                  <a:pt x="0" y="4434396"/>
                </a:lnTo>
                <a:lnTo>
                  <a:pt x="0" y="442244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07946DD7-D273-4CFE-87CC-3EE2DD72A256}"/>
              </a:ext>
            </a:extLst>
          </p:cNvPr>
          <p:cNvSpPr/>
          <p:nvPr/>
        </p:nvSpPr>
        <p:spPr>
          <a:xfrm>
            <a:off x="475715" y="1"/>
            <a:ext cx="3998141" cy="754380"/>
          </a:xfrm>
          <a:custGeom>
            <a:avLst/>
            <a:gdLst>
              <a:gd name="connsiteX0" fmla="*/ 2614192 w 5330854"/>
              <a:gd name="connsiteY0" fmla="*/ 0 h 754380"/>
              <a:gd name="connsiteX1" fmla="*/ 5330854 w 5330854"/>
              <a:gd name="connsiteY1" fmla="*/ 0 h 754380"/>
              <a:gd name="connsiteX2" fmla="*/ 3114940 w 5330854"/>
              <a:gd name="connsiteY2" fmla="*/ 749071 h 754380"/>
              <a:gd name="connsiteX3" fmla="*/ 3118447 w 5330854"/>
              <a:gd name="connsiteY3" fmla="*/ 754380 h 754380"/>
              <a:gd name="connsiteX4" fmla="*/ 0 w 5330854"/>
              <a:gd name="connsiteY4" fmla="*/ 1 h 754380"/>
              <a:gd name="connsiteX5" fmla="*/ 2614193 w 5330854"/>
              <a:gd name="connsiteY5" fmla="*/ 1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0854" h="754380">
                <a:moveTo>
                  <a:pt x="2614192" y="0"/>
                </a:moveTo>
                <a:lnTo>
                  <a:pt x="5330854" y="0"/>
                </a:lnTo>
                <a:lnTo>
                  <a:pt x="3114940" y="749071"/>
                </a:lnTo>
                <a:lnTo>
                  <a:pt x="3118447" y="754380"/>
                </a:lnTo>
                <a:lnTo>
                  <a:pt x="0" y="1"/>
                </a:lnTo>
                <a:lnTo>
                  <a:pt x="2614193" y="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3756B07-EE5E-4120-A327-F1E6CDCC284F}"/>
              </a:ext>
            </a:extLst>
          </p:cNvPr>
          <p:cNvSpPr/>
          <p:nvPr/>
        </p:nvSpPr>
        <p:spPr>
          <a:xfrm>
            <a:off x="6127269" y="1"/>
            <a:ext cx="3016731" cy="3008685"/>
          </a:xfrm>
          <a:custGeom>
            <a:avLst/>
            <a:gdLst>
              <a:gd name="connsiteX0" fmla="*/ 3819676 w 4022308"/>
              <a:gd name="connsiteY0" fmla="*/ 0 h 3008685"/>
              <a:gd name="connsiteX1" fmla="*/ 4012163 w 4022308"/>
              <a:gd name="connsiteY1" fmla="*/ 0 h 3008685"/>
              <a:gd name="connsiteX2" fmla="*/ 4012163 w 4022308"/>
              <a:gd name="connsiteY2" fmla="*/ 1 h 3008685"/>
              <a:gd name="connsiteX3" fmla="*/ 4021648 w 4022308"/>
              <a:gd name="connsiteY3" fmla="*/ 1 h 3008685"/>
              <a:gd name="connsiteX4" fmla="*/ 4022308 w 4022308"/>
              <a:gd name="connsiteY4" fmla="*/ 1 h 3008685"/>
              <a:gd name="connsiteX5" fmla="*/ 4021647 w 4022308"/>
              <a:gd name="connsiteY5" fmla="*/ 223 h 3008685"/>
              <a:gd name="connsiteX6" fmla="*/ 4012162 w 4022308"/>
              <a:gd name="connsiteY6" fmla="*/ 3008685 h 3008685"/>
              <a:gd name="connsiteX7" fmla="*/ 2500628 w 4022308"/>
              <a:gd name="connsiteY7" fmla="*/ 2010868 h 3008685"/>
              <a:gd name="connsiteX8" fmla="*/ 2500317 w 4022308"/>
              <a:gd name="connsiteY8" fmla="*/ 2011243 h 3008685"/>
              <a:gd name="connsiteX9" fmla="*/ 2500206 w 4022308"/>
              <a:gd name="connsiteY9" fmla="*/ 2010589 h 3008685"/>
              <a:gd name="connsiteX10" fmla="*/ 2497338 w 4022308"/>
              <a:gd name="connsiteY10" fmla="*/ 2008696 h 3008685"/>
              <a:gd name="connsiteX11" fmla="*/ 2499420 w 4022308"/>
              <a:gd name="connsiteY11" fmla="*/ 2005979 h 3008685"/>
              <a:gd name="connsiteX12" fmla="*/ 2436133 w 4022308"/>
              <a:gd name="connsiteY12" fmla="*/ 1634798 h 3008685"/>
              <a:gd name="connsiteX13" fmla="*/ 2308720 w 4022308"/>
              <a:gd name="connsiteY13" fmla="*/ 807792 h 3008685"/>
              <a:gd name="connsiteX14" fmla="*/ 2269935 w 4022308"/>
              <a:gd name="connsiteY14" fmla="*/ 584222 h 3008685"/>
              <a:gd name="connsiteX15" fmla="*/ 0 w 4022308"/>
              <a:gd name="connsiteY15" fmla="*/ 1 h 3008685"/>
              <a:gd name="connsiteX16" fmla="*/ 3819673 w 4022308"/>
              <a:gd name="connsiteY16" fmla="*/ 1 h 30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2308" h="3008685">
                <a:moveTo>
                  <a:pt x="3819676" y="0"/>
                </a:moveTo>
                <a:lnTo>
                  <a:pt x="4012163" y="0"/>
                </a:lnTo>
                <a:lnTo>
                  <a:pt x="4012163" y="1"/>
                </a:lnTo>
                <a:lnTo>
                  <a:pt x="4021648" y="1"/>
                </a:lnTo>
                <a:lnTo>
                  <a:pt x="4022308" y="1"/>
                </a:lnTo>
                <a:lnTo>
                  <a:pt x="4021647" y="223"/>
                </a:lnTo>
                <a:lnTo>
                  <a:pt x="4012162" y="3008685"/>
                </a:lnTo>
                <a:lnTo>
                  <a:pt x="2500628" y="2010868"/>
                </a:lnTo>
                <a:lnTo>
                  <a:pt x="2500317" y="2011243"/>
                </a:lnTo>
                <a:lnTo>
                  <a:pt x="2500206" y="2010589"/>
                </a:lnTo>
                <a:lnTo>
                  <a:pt x="2497338" y="2008696"/>
                </a:lnTo>
                <a:lnTo>
                  <a:pt x="2499420" y="2005979"/>
                </a:lnTo>
                <a:lnTo>
                  <a:pt x="2436133" y="1634798"/>
                </a:lnTo>
                <a:cubicBezTo>
                  <a:pt x="2391981" y="1357152"/>
                  <a:pt x="2354554" y="1087416"/>
                  <a:pt x="2308720" y="807792"/>
                </a:cubicBezTo>
                <a:lnTo>
                  <a:pt x="2269935" y="584222"/>
                </a:lnTo>
                <a:lnTo>
                  <a:pt x="0" y="1"/>
                </a:lnTo>
                <a:lnTo>
                  <a:pt x="381967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F893B248-09FA-4E89-904B-CC88E2CA847E}"/>
              </a:ext>
            </a:extLst>
          </p:cNvPr>
          <p:cNvSpPr/>
          <p:nvPr/>
        </p:nvSpPr>
        <p:spPr>
          <a:xfrm>
            <a:off x="7620889" y="3886185"/>
            <a:ext cx="1523111" cy="2971817"/>
          </a:xfrm>
          <a:custGeom>
            <a:avLst/>
            <a:gdLst>
              <a:gd name="connsiteX0" fmla="*/ 2030814 w 2030814"/>
              <a:gd name="connsiteY0" fmla="*/ 0 h 2971817"/>
              <a:gd name="connsiteX1" fmla="*/ 2030814 w 2030814"/>
              <a:gd name="connsiteY1" fmla="*/ 1135108 h 2971817"/>
              <a:gd name="connsiteX2" fmla="*/ 2030814 w 2030814"/>
              <a:gd name="connsiteY2" fmla="*/ 1144500 h 2971817"/>
              <a:gd name="connsiteX3" fmla="*/ 2030814 w 2030814"/>
              <a:gd name="connsiteY3" fmla="*/ 1418322 h 2971817"/>
              <a:gd name="connsiteX4" fmla="*/ 2030813 w 2030814"/>
              <a:gd name="connsiteY4" fmla="*/ 1418324 h 2971817"/>
              <a:gd name="connsiteX5" fmla="*/ 2030813 w 2030814"/>
              <a:gd name="connsiteY5" fmla="*/ 2971815 h 2971817"/>
              <a:gd name="connsiteX6" fmla="*/ 1066970 w 2030814"/>
              <a:gd name="connsiteY6" fmla="*/ 2971815 h 2971817"/>
              <a:gd name="connsiteX7" fmla="*/ 1066969 w 2030814"/>
              <a:gd name="connsiteY7" fmla="*/ 2971817 h 2971817"/>
              <a:gd name="connsiteX8" fmla="*/ 626458 w 2030814"/>
              <a:gd name="connsiteY8" fmla="*/ 2971817 h 2971817"/>
              <a:gd name="connsiteX9" fmla="*/ 316750 w 2030814"/>
              <a:gd name="connsiteY9" fmla="*/ 1832605 h 2971817"/>
              <a:gd name="connsiteX10" fmla="*/ 8458 w 2030814"/>
              <a:gd name="connsiteY10" fmla="*/ 698601 h 2971817"/>
              <a:gd name="connsiteX11" fmla="*/ 0 w 2030814"/>
              <a:gd name="connsiteY11" fmla="*/ 696715 h 2971817"/>
              <a:gd name="connsiteX12" fmla="*/ 7268 w 2030814"/>
              <a:gd name="connsiteY12" fmla="*/ 694222 h 2971817"/>
              <a:gd name="connsiteX13" fmla="*/ 7042 w 2030814"/>
              <a:gd name="connsiteY13" fmla="*/ 693392 h 2971817"/>
              <a:gd name="connsiteX14" fmla="*/ 8657 w 2030814"/>
              <a:gd name="connsiteY14" fmla="*/ 693745 h 297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30814" h="2971817">
                <a:moveTo>
                  <a:pt x="2030814" y="0"/>
                </a:moveTo>
                <a:lnTo>
                  <a:pt x="2030814" y="1135108"/>
                </a:lnTo>
                <a:lnTo>
                  <a:pt x="2030814" y="1144500"/>
                </a:lnTo>
                <a:lnTo>
                  <a:pt x="2030814" y="1418322"/>
                </a:lnTo>
                <a:lnTo>
                  <a:pt x="2030813" y="1418324"/>
                </a:lnTo>
                <a:lnTo>
                  <a:pt x="2030813" y="2971815"/>
                </a:lnTo>
                <a:lnTo>
                  <a:pt x="1066970" y="2971815"/>
                </a:lnTo>
                <a:lnTo>
                  <a:pt x="1066969" y="2971817"/>
                </a:lnTo>
                <a:lnTo>
                  <a:pt x="626458" y="2971817"/>
                </a:lnTo>
                <a:cubicBezTo>
                  <a:pt x="520841" y="2588905"/>
                  <a:pt x="418796" y="2210755"/>
                  <a:pt x="316750" y="1832605"/>
                </a:cubicBezTo>
                <a:lnTo>
                  <a:pt x="8458" y="698601"/>
                </a:lnTo>
                <a:lnTo>
                  <a:pt x="0" y="696715"/>
                </a:lnTo>
                <a:lnTo>
                  <a:pt x="7268" y="694222"/>
                </a:lnTo>
                <a:lnTo>
                  <a:pt x="7042" y="693392"/>
                </a:lnTo>
                <a:lnTo>
                  <a:pt x="8657" y="6937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5EC2EBE8-16FE-44DD-81A4-E1B9B72F499D}"/>
              </a:ext>
            </a:extLst>
          </p:cNvPr>
          <p:cNvSpPr/>
          <p:nvPr/>
        </p:nvSpPr>
        <p:spPr>
          <a:xfrm>
            <a:off x="7829521" y="-1"/>
            <a:ext cx="1314479" cy="2011243"/>
          </a:xfrm>
          <a:custGeom>
            <a:avLst/>
            <a:gdLst>
              <a:gd name="connsiteX0" fmla="*/ 1593490 w 1785977"/>
              <a:gd name="connsiteY0" fmla="*/ 0 h 2058868"/>
              <a:gd name="connsiteX1" fmla="*/ 1785977 w 1785977"/>
              <a:gd name="connsiteY1" fmla="*/ 0 h 2058868"/>
              <a:gd name="connsiteX2" fmla="*/ 1785977 w 1785977"/>
              <a:gd name="connsiteY2" fmla="*/ 188029 h 2058868"/>
              <a:gd name="connsiteX3" fmla="*/ 271750 w 1785977"/>
              <a:gd name="connsiteY3" fmla="*/ 2058868 h 2058868"/>
              <a:gd name="connsiteX4" fmla="*/ 0 w 1785977"/>
              <a:gd name="connsiteY4" fmla="*/ 521831 h 2058868"/>
              <a:gd name="connsiteX0" fmla="*/ 1560152 w 1752639"/>
              <a:gd name="connsiteY0" fmla="*/ 0 h 2058868"/>
              <a:gd name="connsiteX1" fmla="*/ 1752639 w 1752639"/>
              <a:gd name="connsiteY1" fmla="*/ 0 h 2058868"/>
              <a:gd name="connsiteX2" fmla="*/ 1752639 w 1752639"/>
              <a:gd name="connsiteY2" fmla="*/ 188029 h 2058868"/>
              <a:gd name="connsiteX3" fmla="*/ 238412 w 1752639"/>
              <a:gd name="connsiteY3" fmla="*/ 2058868 h 2058868"/>
              <a:gd name="connsiteX4" fmla="*/ 0 w 1752639"/>
              <a:gd name="connsiteY4" fmla="*/ 524212 h 2058868"/>
              <a:gd name="connsiteX5" fmla="*/ 1560152 w 1752639"/>
              <a:gd name="connsiteY5" fmla="*/ 0 h 2058868"/>
              <a:gd name="connsiteX0" fmla="*/ 1560152 w 1752639"/>
              <a:gd name="connsiteY0" fmla="*/ 0 h 2020768"/>
              <a:gd name="connsiteX1" fmla="*/ 1752639 w 1752639"/>
              <a:gd name="connsiteY1" fmla="*/ 0 h 2020768"/>
              <a:gd name="connsiteX2" fmla="*/ 1752639 w 1752639"/>
              <a:gd name="connsiteY2" fmla="*/ 188029 h 2020768"/>
              <a:gd name="connsiteX3" fmla="*/ 240793 w 1752639"/>
              <a:gd name="connsiteY3" fmla="*/ 2020768 h 2020768"/>
              <a:gd name="connsiteX4" fmla="*/ 0 w 1752639"/>
              <a:gd name="connsiteY4" fmla="*/ 524212 h 2020768"/>
              <a:gd name="connsiteX5" fmla="*/ 1560152 w 1752639"/>
              <a:gd name="connsiteY5" fmla="*/ 0 h 2020768"/>
              <a:gd name="connsiteX0" fmla="*/ 1560152 w 1752639"/>
              <a:gd name="connsiteY0" fmla="*/ 0 h 2011243"/>
              <a:gd name="connsiteX1" fmla="*/ 1752639 w 1752639"/>
              <a:gd name="connsiteY1" fmla="*/ 0 h 2011243"/>
              <a:gd name="connsiteX2" fmla="*/ 1752639 w 1752639"/>
              <a:gd name="connsiteY2" fmla="*/ 188029 h 2011243"/>
              <a:gd name="connsiteX3" fmla="*/ 240793 w 1752639"/>
              <a:gd name="connsiteY3" fmla="*/ 2011243 h 2011243"/>
              <a:gd name="connsiteX4" fmla="*/ 0 w 1752639"/>
              <a:gd name="connsiteY4" fmla="*/ 524212 h 2011243"/>
              <a:gd name="connsiteX5" fmla="*/ 1560152 w 1752639"/>
              <a:gd name="connsiteY5" fmla="*/ 0 h 201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2639" h="2011243">
                <a:moveTo>
                  <a:pt x="1560152" y="0"/>
                </a:moveTo>
                <a:lnTo>
                  <a:pt x="1752639" y="0"/>
                </a:lnTo>
                <a:lnTo>
                  <a:pt x="1752639" y="188029"/>
                </a:lnTo>
                <a:lnTo>
                  <a:pt x="240793" y="2011243"/>
                </a:lnTo>
                <a:cubicBezTo>
                  <a:pt x="146358" y="1498898"/>
                  <a:pt x="94434" y="1036558"/>
                  <a:pt x="0" y="524212"/>
                </a:cubicBezTo>
                <a:lnTo>
                  <a:pt x="156015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4FF8480-20C7-4529-9F16-6A50789E421B}"/>
              </a:ext>
            </a:extLst>
          </p:cNvPr>
          <p:cNvSpPr/>
          <p:nvPr/>
        </p:nvSpPr>
        <p:spPr>
          <a:xfrm>
            <a:off x="8007880" y="0"/>
            <a:ext cx="1143233" cy="3008684"/>
          </a:xfrm>
          <a:custGeom>
            <a:avLst/>
            <a:gdLst>
              <a:gd name="connsiteX0" fmla="*/ 1493910 w 1510863"/>
              <a:gd name="connsiteY0" fmla="*/ 0 h 3008684"/>
              <a:gd name="connsiteX1" fmla="*/ 1510863 w 1510863"/>
              <a:gd name="connsiteY1" fmla="*/ 0 h 3008684"/>
              <a:gd name="connsiteX2" fmla="*/ 1501377 w 1510863"/>
              <a:gd name="connsiteY2" fmla="*/ 3008684 h 3008684"/>
              <a:gd name="connsiteX3" fmla="*/ 0 w 1510863"/>
              <a:gd name="connsiteY3" fmla="*/ 1880948 h 3008684"/>
              <a:gd name="connsiteX0" fmla="*/ 1507357 w 1524310"/>
              <a:gd name="connsiteY0" fmla="*/ 0 h 3008684"/>
              <a:gd name="connsiteX1" fmla="*/ 1524310 w 1524310"/>
              <a:gd name="connsiteY1" fmla="*/ 0 h 3008684"/>
              <a:gd name="connsiteX2" fmla="*/ 1514824 w 1524310"/>
              <a:gd name="connsiteY2" fmla="*/ 3008684 h 3008684"/>
              <a:gd name="connsiteX3" fmla="*/ 0 w 1524310"/>
              <a:gd name="connsiteY3" fmla="*/ 2008695 h 3008684"/>
              <a:gd name="connsiteX4" fmla="*/ 1507357 w 1524310"/>
              <a:gd name="connsiteY4" fmla="*/ 0 h 30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310" h="3008684">
                <a:moveTo>
                  <a:pt x="1507357" y="0"/>
                </a:moveTo>
                <a:lnTo>
                  <a:pt x="1524310" y="0"/>
                </a:lnTo>
                <a:lnTo>
                  <a:pt x="1514824" y="3008684"/>
                </a:lnTo>
                <a:lnTo>
                  <a:pt x="0" y="2008695"/>
                </a:lnTo>
                <a:cubicBezTo>
                  <a:pt x="497970" y="1381712"/>
                  <a:pt x="1009387" y="626983"/>
                  <a:pt x="1507357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5" name="Triangle">
            <a:extLst>
              <a:ext uri="{FF2B5EF4-FFF2-40B4-BE49-F238E27FC236}">
                <a16:creationId xmlns:a16="http://schemas.microsoft.com/office/drawing/2014/main" xmlns="" id="{7B0B215D-E2C3-486A-83B8-D589B752E74A}"/>
              </a:ext>
            </a:extLst>
          </p:cNvPr>
          <p:cNvSpPr/>
          <p:nvPr/>
        </p:nvSpPr>
        <p:spPr>
          <a:xfrm>
            <a:off x="7620889" y="3886184"/>
            <a:ext cx="1523111" cy="1144500"/>
          </a:xfrm>
          <a:custGeom>
            <a:avLst/>
            <a:gdLst>
              <a:gd name="connsiteX0" fmla="*/ 22067 w 22067"/>
              <a:gd name="connsiteY0" fmla="*/ 21600 h 21600"/>
              <a:gd name="connsiteX1" fmla="*/ 22067 w 22067"/>
              <a:gd name="connsiteY1" fmla="*/ 0 h 21600"/>
              <a:gd name="connsiteX2" fmla="*/ 0 w 22067"/>
              <a:gd name="connsiteY2" fmla="*/ 13239 h 21600"/>
              <a:gd name="connsiteX3" fmla="*/ 22067 w 22067"/>
              <a:gd name="connsiteY3" fmla="*/ 21600 h 21600"/>
              <a:gd name="connsiteX0" fmla="*/ 22145 w 22145"/>
              <a:gd name="connsiteY0" fmla="*/ 21600 h 21600"/>
              <a:gd name="connsiteX1" fmla="*/ 22145 w 22145"/>
              <a:gd name="connsiteY1" fmla="*/ 0 h 21600"/>
              <a:gd name="connsiteX2" fmla="*/ 0 w 22145"/>
              <a:gd name="connsiteY2" fmla="*/ 13149 h 21600"/>
              <a:gd name="connsiteX3" fmla="*/ 22145 w 22145"/>
              <a:gd name="connsiteY3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45" h="21600" extrusionOk="0">
                <a:moveTo>
                  <a:pt x="22145" y="21600"/>
                </a:moveTo>
                <a:lnTo>
                  <a:pt x="22145" y="0"/>
                </a:lnTo>
                <a:lnTo>
                  <a:pt x="0" y="13149"/>
                </a:lnTo>
                <a:cubicBezTo>
                  <a:pt x="7200" y="15981"/>
                  <a:pt x="14945" y="18768"/>
                  <a:pt x="22145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300D959-BB96-4967-9B00-95DE27BA278C}"/>
              </a:ext>
            </a:extLst>
          </p:cNvPr>
          <p:cNvSpPr/>
          <p:nvPr/>
        </p:nvSpPr>
        <p:spPr>
          <a:xfrm>
            <a:off x="6134877" y="1"/>
            <a:ext cx="3016731" cy="586159"/>
          </a:xfrm>
          <a:custGeom>
            <a:avLst/>
            <a:gdLst>
              <a:gd name="connsiteX0" fmla="*/ 0 w 4022308"/>
              <a:gd name="connsiteY0" fmla="*/ 0 h 586159"/>
              <a:gd name="connsiteX1" fmla="*/ 4022308 w 4022308"/>
              <a:gd name="connsiteY1" fmla="*/ 0 h 586159"/>
              <a:gd name="connsiteX2" fmla="*/ 3160532 w 4022308"/>
              <a:gd name="connsiteY2" fmla="*/ 289504 h 586159"/>
              <a:gd name="connsiteX3" fmla="*/ 2277466 w 4022308"/>
              <a:gd name="connsiteY3" fmla="*/ 586159 h 58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308" h="586159">
                <a:moveTo>
                  <a:pt x="0" y="0"/>
                </a:moveTo>
                <a:lnTo>
                  <a:pt x="4022308" y="0"/>
                </a:lnTo>
                <a:lnTo>
                  <a:pt x="3160532" y="289504"/>
                </a:lnTo>
                <a:cubicBezTo>
                  <a:pt x="2862391" y="389977"/>
                  <a:pt x="2564250" y="490451"/>
                  <a:pt x="2277466" y="58615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D9D0E64E-9D1D-418D-8986-2AC5D2AC4773}"/>
              </a:ext>
            </a:extLst>
          </p:cNvPr>
          <p:cNvSpPr/>
          <p:nvPr/>
        </p:nvSpPr>
        <p:spPr>
          <a:xfrm>
            <a:off x="8340079" y="5304507"/>
            <a:ext cx="803921" cy="1553493"/>
          </a:xfrm>
          <a:custGeom>
            <a:avLst/>
            <a:gdLst>
              <a:gd name="connsiteX0" fmla="*/ 1071894 w 1071894"/>
              <a:gd name="connsiteY0" fmla="*/ 0 h 1553493"/>
              <a:gd name="connsiteX1" fmla="*/ 1071894 w 1071894"/>
              <a:gd name="connsiteY1" fmla="*/ 1553493 h 1553493"/>
              <a:gd name="connsiteX2" fmla="*/ 0 w 1071894"/>
              <a:gd name="connsiteY2" fmla="*/ 1553493 h 155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894" h="1553493">
                <a:moveTo>
                  <a:pt x="1071894" y="0"/>
                </a:moveTo>
                <a:lnTo>
                  <a:pt x="1071894" y="1553493"/>
                </a:lnTo>
                <a:lnTo>
                  <a:pt x="0" y="155349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1189FA18-BA1D-42BE-B93D-BD13D6A99523}"/>
              </a:ext>
            </a:extLst>
          </p:cNvPr>
          <p:cNvSpPr/>
          <p:nvPr/>
        </p:nvSpPr>
        <p:spPr>
          <a:xfrm>
            <a:off x="0" y="1942265"/>
            <a:ext cx="629247" cy="4434396"/>
          </a:xfrm>
          <a:custGeom>
            <a:avLst/>
            <a:gdLst>
              <a:gd name="connsiteX0" fmla="*/ 0 w 838996"/>
              <a:gd name="connsiteY0" fmla="*/ 0 h 4434396"/>
              <a:gd name="connsiteX1" fmla="*/ 838996 w 838996"/>
              <a:gd name="connsiteY1" fmla="*/ 4005366 h 4434396"/>
              <a:gd name="connsiteX2" fmla="*/ 0 w 838996"/>
              <a:gd name="connsiteY2" fmla="*/ 4434396 h 4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996" h="4434396">
                <a:moveTo>
                  <a:pt x="0" y="0"/>
                </a:moveTo>
                <a:lnTo>
                  <a:pt x="838996" y="4005366"/>
                </a:lnTo>
                <a:lnTo>
                  <a:pt x="0" y="443439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5186E1F6-9D99-45CF-97C8-5158FB780C1C}"/>
              </a:ext>
            </a:extLst>
          </p:cNvPr>
          <p:cNvSpPr/>
          <p:nvPr/>
        </p:nvSpPr>
        <p:spPr>
          <a:xfrm>
            <a:off x="1" y="5935728"/>
            <a:ext cx="1515146" cy="922272"/>
          </a:xfrm>
          <a:custGeom>
            <a:avLst/>
            <a:gdLst>
              <a:gd name="connsiteX0" fmla="*/ 839036 w 2020195"/>
              <a:gd name="connsiteY0" fmla="*/ 0 h 922272"/>
              <a:gd name="connsiteX1" fmla="*/ 2020195 w 2020195"/>
              <a:gd name="connsiteY1" fmla="*/ 922272 h 922272"/>
              <a:gd name="connsiteX2" fmla="*/ 0 w 2020195"/>
              <a:gd name="connsiteY2" fmla="*/ 922272 h 922272"/>
              <a:gd name="connsiteX3" fmla="*/ 0 w 2020195"/>
              <a:gd name="connsiteY3" fmla="*/ 428985 h 92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195" h="922272">
                <a:moveTo>
                  <a:pt x="839036" y="0"/>
                </a:moveTo>
                <a:lnTo>
                  <a:pt x="2020195" y="922272"/>
                </a:lnTo>
                <a:lnTo>
                  <a:pt x="0" y="922272"/>
                </a:lnTo>
                <a:lnTo>
                  <a:pt x="0" y="42898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2FA7691-7591-4C43-8B69-0DC6BD020F08}"/>
              </a:ext>
            </a:extLst>
          </p:cNvPr>
          <p:cNvSpPr/>
          <p:nvPr/>
        </p:nvSpPr>
        <p:spPr>
          <a:xfrm>
            <a:off x="475716" y="2"/>
            <a:ext cx="2338835" cy="754379"/>
          </a:xfrm>
          <a:custGeom>
            <a:avLst/>
            <a:gdLst>
              <a:gd name="connsiteX0" fmla="*/ 0 w 3132735"/>
              <a:gd name="connsiteY0" fmla="*/ 0 h 1362807"/>
              <a:gd name="connsiteX1" fmla="*/ 2619961 w 3132735"/>
              <a:gd name="connsiteY1" fmla="*/ 0 h 1362807"/>
              <a:gd name="connsiteX2" fmla="*/ 2620116 w 3132735"/>
              <a:gd name="connsiteY2" fmla="*/ 1 h 1362807"/>
              <a:gd name="connsiteX3" fmla="*/ 3132735 w 3132735"/>
              <a:gd name="connsiteY3" fmla="*/ 1362807 h 1362807"/>
              <a:gd name="connsiteX0" fmla="*/ 0 w 3118447"/>
              <a:gd name="connsiteY0" fmla="*/ 0 h 1338995"/>
              <a:gd name="connsiteX1" fmla="*/ 2619961 w 3118447"/>
              <a:gd name="connsiteY1" fmla="*/ 0 h 1338995"/>
              <a:gd name="connsiteX2" fmla="*/ 2620116 w 3118447"/>
              <a:gd name="connsiteY2" fmla="*/ 1 h 1338995"/>
              <a:gd name="connsiteX3" fmla="*/ 3118447 w 3118447"/>
              <a:gd name="connsiteY3" fmla="*/ 1338995 h 1338995"/>
              <a:gd name="connsiteX4" fmla="*/ 0 w 3118447"/>
              <a:gd name="connsiteY4" fmla="*/ 0 h 133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447" h="1338995">
                <a:moveTo>
                  <a:pt x="0" y="0"/>
                </a:moveTo>
                <a:lnTo>
                  <a:pt x="2619961" y="0"/>
                </a:lnTo>
                <a:lnTo>
                  <a:pt x="2620116" y="1"/>
                </a:lnTo>
                <a:lnTo>
                  <a:pt x="3118447" y="1338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5298099-7EE5-4004-B14F-CBF44BF0A93D}"/>
              </a:ext>
            </a:extLst>
          </p:cNvPr>
          <p:cNvSpPr/>
          <p:nvPr/>
        </p:nvSpPr>
        <p:spPr>
          <a:xfrm>
            <a:off x="2436359" y="1"/>
            <a:ext cx="2037497" cy="750661"/>
          </a:xfrm>
          <a:custGeom>
            <a:avLst/>
            <a:gdLst>
              <a:gd name="connsiteX0" fmla="*/ 0 w 2716662"/>
              <a:gd name="connsiteY0" fmla="*/ 0 h 1332395"/>
              <a:gd name="connsiteX1" fmla="*/ 2716662 w 2716662"/>
              <a:gd name="connsiteY1" fmla="*/ 0 h 1332395"/>
              <a:gd name="connsiteX2" fmla="*/ 496043 w 2716662"/>
              <a:gd name="connsiteY2" fmla="*/ 1332395 h 133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6662" h="1332395">
                <a:moveTo>
                  <a:pt x="0" y="0"/>
                </a:moveTo>
                <a:lnTo>
                  <a:pt x="2716662" y="0"/>
                </a:lnTo>
                <a:lnTo>
                  <a:pt x="496043" y="133239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98295EB6-EBE1-4502-A6AE-93310E6CAEE4}"/>
              </a:ext>
            </a:extLst>
          </p:cNvPr>
          <p:cNvSpPr/>
          <p:nvPr/>
        </p:nvSpPr>
        <p:spPr>
          <a:xfrm>
            <a:off x="7626171" y="4579577"/>
            <a:ext cx="1517829" cy="2278425"/>
          </a:xfrm>
          <a:custGeom>
            <a:avLst/>
            <a:gdLst>
              <a:gd name="connsiteX0" fmla="*/ 0 w 2038060"/>
              <a:gd name="connsiteY0" fmla="*/ 0 h 2297475"/>
              <a:gd name="connsiteX1" fmla="*/ 2038060 w 2038060"/>
              <a:gd name="connsiteY1" fmla="*/ 460766 h 2297475"/>
              <a:gd name="connsiteX2" fmla="*/ 2038060 w 2038060"/>
              <a:gd name="connsiteY2" fmla="*/ 743980 h 2297475"/>
              <a:gd name="connsiteX3" fmla="*/ 1074215 w 2038060"/>
              <a:gd name="connsiteY3" fmla="*/ 2297475 h 2297475"/>
              <a:gd name="connsiteX4" fmla="*/ 633704 w 2038060"/>
              <a:gd name="connsiteY4" fmla="*/ 2297475 h 2297475"/>
              <a:gd name="connsiteX0" fmla="*/ 0 w 2004722"/>
              <a:gd name="connsiteY0" fmla="*/ 0 h 2290331"/>
              <a:gd name="connsiteX1" fmla="*/ 2004722 w 2004722"/>
              <a:gd name="connsiteY1" fmla="*/ 453622 h 2290331"/>
              <a:gd name="connsiteX2" fmla="*/ 2004722 w 2004722"/>
              <a:gd name="connsiteY2" fmla="*/ 736836 h 2290331"/>
              <a:gd name="connsiteX3" fmla="*/ 1040877 w 2004722"/>
              <a:gd name="connsiteY3" fmla="*/ 2290331 h 2290331"/>
              <a:gd name="connsiteX4" fmla="*/ 600366 w 2004722"/>
              <a:gd name="connsiteY4" fmla="*/ 2290331 h 2290331"/>
              <a:gd name="connsiteX5" fmla="*/ 0 w 2004722"/>
              <a:gd name="connsiteY5" fmla="*/ 0 h 2290331"/>
              <a:gd name="connsiteX0" fmla="*/ 0 w 2016628"/>
              <a:gd name="connsiteY0" fmla="*/ 0 h 2283187"/>
              <a:gd name="connsiteX1" fmla="*/ 2016628 w 2016628"/>
              <a:gd name="connsiteY1" fmla="*/ 446478 h 2283187"/>
              <a:gd name="connsiteX2" fmla="*/ 2016628 w 2016628"/>
              <a:gd name="connsiteY2" fmla="*/ 729692 h 2283187"/>
              <a:gd name="connsiteX3" fmla="*/ 1052783 w 2016628"/>
              <a:gd name="connsiteY3" fmla="*/ 2283187 h 2283187"/>
              <a:gd name="connsiteX4" fmla="*/ 612272 w 2016628"/>
              <a:gd name="connsiteY4" fmla="*/ 2283187 h 2283187"/>
              <a:gd name="connsiteX5" fmla="*/ 0 w 2016628"/>
              <a:gd name="connsiteY5" fmla="*/ 0 h 2283187"/>
              <a:gd name="connsiteX0" fmla="*/ 0 w 2023772"/>
              <a:gd name="connsiteY0" fmla="*/ 0 h 2292712"/>
              <a:gd name="connsiteX1" fmla="*/ 2023772 w 2023772"/>
              <a:gd name="connsiteY1" fmla="*/ 456003 h 2292712"/>
              <a:gd name="connsiteX2" fmla="*/ 2023772 w 2023772"/>
              <a:gd name="connsiteY2" fmla="*/ 739217 h 2292712"/>
              <a:gd name="connsiteX3" fmla="*/ 1059927 w 2023772"/>
              <a:gd name="connsiteY3" fmla="*/ 2292712 h 2292712"/>
              <a:gd name="connsiteX4" fmla="*/ 619416 w 2023772"/>
              <a:gd name="connsiteY4" fmla="*/ 2292712 h 2292712"/>
              <a:gd name="connsiteX5" fmla="*/ 0 w 2023772"/>
              <a:gd name="connsiteY5" fmla="*/ 0 h 2292712"/>
              <a:gd name="connsiteX0" fmla="*/ 0 w 2023772"/>
              <a:gd name="connsiteY0" fmla="*/ 0 h 2285569"/>
              <a:gd name="connsiteX1" fmla="*/ 2023772 w 2023772"/>
              <a:gd name="connsiteY1" fmla="*/ 448860 h 2285569"/>
              <a:gd name="connsiteX2" fmla="*/ 2023772 w 2023772"/>
              <a:gd name="connsiteY2" fmla="*/ 732074 h 2285569"/>
              <a:gd name="connsiteX3" fmla="*/ 1059927 w 2023772"/>
              <a:gd name="connsiteY3" fmla="*/ 2285569 h 2285569"/>
              <a:gd name="connsiteX4" fmla="*/ 619416 w 2023772"/>
              <a:gd name="connsiteY4" fmla="*/ 2285569 h 2285569"/>
              <a:gd name="connsiteX5" fmla="*/ 0 w 2023772"/>
              <a:gd name="connsiteY5" fmla="*/ 0 h 2285569"/>
              <a:gd name="connsiteX0" fmla="*/ 0 w 2023772"/>
              <a:gd name="connsiteY0" fmla="*/ 0 h 2285569"/>
              <a:gd name="connsiteX1" fmla="*/ 2023772 w 2023772"/>
              <a:gd name="connsiteY1" fmla="*/ 448860 h 2285569"/>
              <a:gd name="connsiteX2" fmla="*/ 2023772 w 2023772"/>
              <a:gd name="connsiteY2" fmla="*/ 732074 h 2285569"/>
              <a:gd name="connsiteX3" fmla="*/ 1059927 w 2023772"/>
              <a:gd name="connsiteY3" fmla="*/ 2285569 h 2285569"/>
              <a:gd name="connsiteX4" fmla="*/ 619416 w 2023772"/>
              <a:gd name="connsiteY4" fmla="*/ 2285569 h 2285569"/>
              <a:gd name="connsiteX5" fmla="*/ 0 w 2023772"/>
              <a:gd name="connsiteY5" fmla="*/ 0 h 2285569"/>
              <a:gd name="connsiteX0" fmla="*/ 0 w 2023772"/>
              <a:gd name="connsiteY0" fmla="*/ 0 h 2278425"/>
              <a:gd name="connsiteX1" fmla="*/ 2023772 w 2023772"/>
              <a:gd name="connsiteY1" fmla="*/ 441716 h 2278425"/>
              <a:gd name="connsiteX2" fmla="*/ 2023772 w 2023772"/>
              <a:gd name="connsiteY2" fmla="*/ 724930 h 2278425"/>
              <a:gd name="connsiteX3" fmla="*/ 1059927 w 2023772"/>
              <a:gd name="connsiteY3" fmla="*/ 2278425 h 2278425"/>
              <a:gd name="connsiteX4" fmla="*/ 619416 w 2023772"/>
              <a:gd name="connsiteY4" fmla="*/ 2278425 h 2278425"/>
              <a:gd name="connsiteX5" fmla="*/ 0 w 2023772"/>
              <a:gd name="connsiteY5" fmla="*/ 0 h 22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772" h="2278425">
                <a:moveTo>
                  <a:pt x="0" y="0"/>
                </a:moveTo>
                <a:lnTo>
                  <a:pt x="2023772" y="441716"/>
                </a:lnTo>
                <a:lnTo>
                  <a:pt x="2023772" y="724930"/>
                </a:lnTo>
                <a:lnTo>
                  <a:pt x="1059927" y="2278425"/>
                </a:lnTo>
                <a:lnTo>
                  <a:pt x="619416" y="2278425"/>
                </a:lnTo>
                <a:cubicBezTo>
                  <a:pt x="408181" y="1512600"/>
                  <a:pt x="211235" y="765825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22E4A8-F1CF-47C3-AC39-9F98AABAB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16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C9D9F3-D4AE-43DB-9887-ABDC5102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436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C7A451-7000-4DE0-AB54-BEA7D111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51638C-B240-41B9-AE48-4E60D51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0662"/>
            <a:ext cx="6997521" cy="13438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B5044E-6414-4950-B58F-C0299528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301240"/>
            <a:ext cx="6997521" cy="387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inal Projec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411755" cy="21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Final Project\1617812369logo_bann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6262"/>
            <a:ext cx="5411754" cy="19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Final Project\pragyan_ai_school_cover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74637"/>
            <a:ext cx="5411754" cy="21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Table: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	Accuracy	Precision	Recall	F1-Score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	0.78	0.72	0.65	0.68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	0.82	0.76	0.70	0.73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(F1-Score: 0.73)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87" y="638358"/>
            <a:ext cx="8188779" cy="1325563"/>
          </a:xfrm>
        </p:spPr>
        <p:txBody>
          <a:bodyPr/>
          <a:lstStyle/>
          <a:p>
            <a:r>
              <a:rPr dirty="0"/>
              <a:t>Experimentation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Tuning:</a:t>
            </a:r>
          </a:p>
          <a:p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(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Mitigation: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oversampling → Improved recall to 0.75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interaction terms (e.g., Age × Driving Experience)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 imbalance significantly impacts performance.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 Forest outperforms baseline models.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model via API for real-time predictions.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Explore deep learning architectures.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2066925"/>
            <a:ext cx="7945438" cy="2728913"/>
          </a:xfrm>
        </p:spPr>
        <p:txBody>
          <a:bodyPr>
            <a:normAutofit/>
          </a:bodyPr>
          <a:lstStyle/>
          <a:p>
            <a:r>
              <a:rPr dirty="0"/>
              <a:t>Car Insurance Claims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insurance claims using machine learning models.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leverage features like age, driving experience, and credit score to predict claim outcomes?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</a:t>
            </a:r>
          </a:p>
          <a:p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Car Insurance Claims Data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features: Age, Gender, Credit Score, Vehicle Ownership, etc.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(1 = claim filed, 0 = no claim)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ROC-AUC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class imbalance (visualization of OUTCOME distribution included).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Exploration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 62% no claim, 38% claim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target variable → Consider resampling or weighted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Exploration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 Majority aged 26–64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more males than females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Score, Annual Mileage, Past Accidents (missing values present)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Histograms/boxplots for numerical features</a:t>
            </a:r>
          </a:p>
          <a:p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Random Forest,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Neural Networks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Handle missing values (e.g., Credit Score, Annual Mileage)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Encode categorical variables (e.g., Gender, Vehicle Type)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 - PresentationGO">
  <a:themeElements>
    <a:clrScheme name="50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52132B"/>
      </a:accent1>
      <a:accent2>
        <a:srgbClr val="CE2129"/>
      </a:accent2>
      <a:accent3>
        <a:srgbClr val="BC9727"/>
      </a:accent3>
      <a:accent4>
        <a:srgbClr val="338D4B"/>
      </a:accent4>
      <a:accent5>
        <a:srgbClr val="2D5321"/>
      </a:accent5>
      <a:accent6>
        <a:srgbClr val="88A72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124-06_T_PGO_Triangle- Mosaic-16x9.pptx" id="{B95B5893-BB68-4DFD-8986-5EF36E506DDD}" vid="{1C212BEE-12B3-416C-B85C-14D877C6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0124-06_T_PGO_Triangle-Mosaic-16x9</Template>
  <TotalTime>10</TotalTime>
  <Words>309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 Design - PresentationGO</vt:lpstr>
      <vt:lpstr>PowerPoint Presentation</vt:lpstr>
      <vt:lpstr>Car Insurance Claims Classification</vt:lpstr>
      <vt:lpstr>Problem Definition</vt:lpstr>
      <vt:lpstr>Data Overview</vt:lpstr>
      <vt:lpstr>Evaluation Metrics</vt:lpstr>
      <vt:lpstr>Data Exploration (1)</vt:lpstr>
      <vt:lpstr>Data Exploration (2)</vt:lpstr>
      <vt:lpstr>Feature Analysis</vt:lpstr>
      <vt:lpstr>Modeling Approach</vt:lpstr>
      <vt:lpstr>Model Evaluation</vt:lpstr>
      <vt:lpstr>Experimentation &amp; Improvements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Claims Classification</dc:title>
  <dc:subject/>
  <dc:creator/>
  <cp:keywords/>
  <dc:description>generated using python-pptx</dc:description>
  <cp:lastModifiedBy>sulficker c</cp:lastModifiedBy>
  <cp:revision>5</cp:revision>
  <dcterms:created xsi:type="dcterms:W3CDTF">2013-01-27T09:14:16Z</dcterms:created>
  <dcterms:modified xsi:type="dcterms:W3CDTF">2025-01-30T09:59:53Z</dcterms:modified>
  <cp:category/>
</cp:coreProperties>
</file>