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00" r:id="rId1"/>
    <p:sldMasterId id="2147484612" r:id="rId2"/>
  </p:sldMasterIdLst>
  <p:notesMasterIdLst>
    <p:notesMasterId r:id="rId16"/>
  </p:notesMasterIdLst>
  <p:sldIdLst>
    <p:sldId id="266" r:id="rId3"/>
    <p:sldId id="256" r:id="rId4"/>
    <p:sldId id="269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-9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64217-BD06-457A-98B5-D6754E242D14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58D3-764F-473C-A369-C9C4B38B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694452"/>
            <a:ext cx="4041735" cy="2536586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1" y="3429000"/>
            <a:ext cx="3390659" cy="188976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12AF-718E-4E8D-9458-29E59FC0EBB2}" type="datetime1">
              <a:rPr lang="en-US" smtClean="0"/>
              <a:t>18-Jan-25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F19D-6457-467B-9D40-56FDF31248CD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744" y="365126"/>
            <a:ext cx="524660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744" y="1782765"/>
            <a:ext cx="5246605" cy="435181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9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486400" cy="1279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36726"/>
            <a:ext cx="5486400" cy="44325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3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66" y="1406800"/>
            <a:ext cx="3836284" cy="183784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065" y="3336721"/>
            <a:ext cx="3836285" cy="74183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BE4794E-B8B9-45F1-346F-E729709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6DD4566-751E-E458-97E3-FDF9013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5969B7F-7392-2D98-F2DD-7EC3980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5361"/>
            <a:ext cx="4935521" cy="195480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932239"/>
            <a:ext cx="4935521" cy="69632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8A6F9C6-84D1-561D-B117-D97F373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092AC689-5953-34D0-2444-AC89D4AC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20C0D48-72D0-9B1C-7F45-71EC7D8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2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932" y="878546"/>
            <a:ext cx="5329418" cy="196511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5932" y="3020428"/>
            <a:ext cx="5329418" cy="78805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=""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5225" y="4605627"/>
            <a:ext cx="1000125" cy="13335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5050" y="4931817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5159150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5050" y="5386483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FCE4E427-9DC8-F2A9-D2F1-4487E16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4C12BA2E-5B78-367E-BFBA-376FC42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9BE75FDB-C307-D84D-32D1-0AA4CAE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3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8" y="6124727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791EC36-DEB9-4FB7-8D9D-A5D102383B8F}"/>
              </a:ext>
            </a:extLst>
          </p:cNvPr>
          <p:cNvGrpSpPr/>
          <p:nvPr/>
        </p:nvGrpSpPr>
        <p:grpSpPr>
          <a:xfrm>
            <a:off x="628650" y="1830764"/>
            <a:ext cx="78867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C39624BE-8E08-2F42-72CD-1B503122F4A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008B3D76-3DE4-0298-83FF-B56999D6C92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853B7A0-E201-C9BA-ECBD-A5F3654B932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25AB1A9-4DBC-425A-CEE8-1AA155E9555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143748C-5AFF-D78B-2572-57F5F190F45A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EB329DB-53AF-68E0-46E8-12B27C52F22F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FD0B791-EB2B-BD8A-EA46-CA29FCEFB8A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37A5664-D5FD-4D1F-F050-4CD459D4B86F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4B9ED3D-4ECA-2F38-1A65-03A2B39B851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0285B24-A096-72C8-F90B-310D0E1BFD47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F252760-23E5-2D6D-70E0-B71FD5782DD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4803630-60F3-F329-F286-8B707E98C85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23FBE20-ECDD-C999-A5DE-0E0CD9B3F5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FC400D46-3681-4F0A-111A-C3029EC07D8E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343718A-30B0-A093-4261-31A1D3AE03F3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887D2FD-F47C-6A72-3AAD-13DB320A16E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5646DF1-4D73-4B60-8B4A-18D7D6B64D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01E877D8-6EB1-A5BC-DABD-4BC80CD09357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C09754E9-A145-FEA2-E012-78A83AC6D44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749BAD43-BE14-D6A4-23AD-A93871DF8791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67B4475-E641-5D46-5845-B0C8456B08D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38BFD4-3BDD-71BA-DC48-0D0A8E3516E4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DF839A-BB4B-5007-C625-F9D95F48210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DBC59ED2-2FE5-AAB2-3757-43142E6C382D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30BB696-9962-3C9D-2C3E-18B762708325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36F4D40-80DE-1227-E576-F97C49C791B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51AF8639-C714-DBF4-E6E3-735E49AE3D2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3DA4C9-3380-2CD8-92DA-1A221D6DC93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A0239C2A-71B3-2F46-F356-32ED65C2333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A147FF97-11AE-E5FD-FC83-0B248B49EE7C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D5C9F42D-9B09-4C79-DA21-A6AF23DB9274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E4B9869-1637-9066-5552-4F72079A78BB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339C3016-AF1A-F3BA-1B9D-2935B073BF0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E6D32EB5-9AA1-5EC7-8C87-C29FDCF81CED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AA4260D2-B6AD-A0C1-E79D-D9D052061D3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470E7925-667D-D2D1-4E85-C9EA0946156B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88EFE314-442B-57B4-50AC-E298C5D674F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C524EA9C-030D-AF68-0B09-EF4A4D831FB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8D03AAF-CF1C-9AF8-4F59-7DDC97BA187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05A299C2-939A-5A45-3A16-CD05E1552EB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152F08F4-847A-FD1F-8044-9EE5E141213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F8AE23A-59A8-9F1E-D9B1-6E219EB7D1D0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CFB1C2E0-C203-32A6-C889-8406E248D2C7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2E96AD90-D5AD-D09A-3122-E4167EF502BF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53881B0D-0962-14BC-C851-E61C4A0FB1F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6F3C04EE-C192-C078-BF37-5E0FE7F8CED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135917C1-AC2D-71EE-4CEE-D08C7A441174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7D27DE1F-54CF-3018-18EF-2976EF3DC362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7DBD994A-366C-F44C-2F6A-4543219FC08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E17A7B79-9CCB-A5A0-3A6C-C3C15072873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4CD57CFE-A7CE-2C56-5F10-D69F76D3459A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792A058F-DC7B-5895-1EDF-7437ED9F72C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924A8265-00DD-CFD9-EA81-3BDDA480B342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8E3A196-990E-D367-3008-6FA73B712565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D480E76-D91A-036F-980E-A01A30A2BC5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F0A53F9C-6610-BA8E-BE7A-8243180E73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8D2A3876-9456-1857-DD09-E8208934EB5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F234DCC1-703F-F44F-B19B-B88FFF69C27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B2D2A5E8-F8CE-DBA1-CBCB-2F678EB8E2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C06AB899-4886-C357-60A7-CB1FCCF756AF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786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249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014-0D8A-4815-8937-B187A621C134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lfi\Downloads\pragyan_ai_school_cover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59" y="2133767"/>
            <a:ext cx="4358354" cy="16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ulfi\Downloads\1617812369logo_bann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59" y="4047231"/>
            <a:ext cx="4358354" cy="1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lfi\Download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60" y="193729"/>
            <a:ext cx="4358353" cy="1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 Building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Build the Model: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Prepare feature (X) and response (y).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Split the dataset into training and testing sets.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the model using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Scikit-learn's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Obtain coefficients and intercept.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c + mx</a:t>
            </a:r>
          </a:p>
          <a:p>
            <a:pPr marL="0" indent="0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Coefficients: Slope (m) indicates the change in Sales per unit increase in TV budget.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Intercept (c): Predicted Sales when TV budget is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Evaluating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RMSE (Root Mean Squared Error): Measures prediction errors.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R² (Coefficient of Determination): Indicates model's fit.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Actual </a:t>
            </a:r>
            <a:r>
              <a:rPr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model explains 72% of the variance in Sales.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Prediction errors (RMSE) indicate areas for improvement.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Helps allocate marketing budgets effectively.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insights into expected returns on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Self Intro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Sulficker C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BCA in 2021, Pursuing Master's Certificate program in Artificial Intelligence,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Shankaracharya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Centre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Pragyan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www.linkedin.com/in/muhammed-sulficker-5b62512a3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https://github.com/MuhammedSulfickerC/Regression_in_machine_learning.git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Simple Linear Regression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Sales Using TV Marketing Budget</a:t>
            </a:r>
          </a:p>
        </p:txBody>
      </p:sp>
    </p:spTree>
    <p:extLst>
      <p:ext uri="{BB962C8B-B14F-4D97-AF65-F5344CB8AC3E}">
        <p14:creationId xmlns:p14="http://schemas.microsoft.com/office/powerpoint/2010/main" val="11468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Linear Regression?</a:t>
            </a:r>
            <a:r>
              <a:rPr lang="en-US" sz="3600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 statistical technique that uses a linear equation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relationship between two variables.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7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simple linear regression?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is a statistical model that uses a straight line to estimate the relationship between two variables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the simplest type of linear regression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used when there's a clear, straight-line relationship between the variables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for simple linear regression is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y=α+βx [y equals alpha plus beta x]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𝑦=𝛼+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𝛽𝑥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equation,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 is the slope,  (α) is the y-intercept,  (y) is the y-coordinate , and (x) is the x-coordinate.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is a statistical method to predict a response (Y) based on a single predictor (X).</a:t>
            </a:r>
          </a:p>
          <a:p>
            <a:pPr marL="0" indent="0"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'Sales' using 'TV' as the predictor variable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will: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 the data.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Visualize the relationship between variables.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and evaluate a regression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rows: Represents advertising campaigns.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Features: TV (marketing budget) and Sales (response variable).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Use 'TV' to predict 'Sales'.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the data to understand its structure and key statistics.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Checks: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First 5 rows using `.head()`.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Structure of the dataset using `.info()`.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Descriptive statistics using `.describe()`.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Ensure data is clean and ready for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Visualizing the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 Visualize the relationship between 'TV' and 'Sales'.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Positive correlation observed.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Suggests higher TV budget leads to higher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397_T_PGO_FinTech-Network.pptx" id="{45ABD43C-B260-4A30-9C33-5982C3495435}" vid="{B3D2995F-3BAB-48B3-A566-C09FD9B124F7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397_T_PGO_FinTech-Network.pptx" id="{45ABD43C-B260-4A30-9C33-5982C3495435}" vid="{A9AE1C88-72F6-4E39-815A-43456D5201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0397_T_PGO_FinTech-Network</Template>
  <TotalTime>336</TotalTime>
  <Words>536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PresentationGO</vt:lpstr>
      <vt:lpstr>Designed by PresentationGO</vt:lpstr>
      <vt:lpstr>PowerPoint Presentation</vt:lpstr>
      <vt:lpstr>Self Intro</vt:lpstr>
      <vt:lpstr>Simple Linear Regression Case Study</vt:lpstr>
      <vt:lpstr>What is Linear Regression? </vt:lpstr>
      <vt:lpstr>What is simple linear regression?</vt:lpstr>
      <vt:lpstr>Introduction</vt:lpstr>
      <vt:lpstr>Understanding the Dataset</vt:lpstr>
      <vt:lpstr>Data Inspection</vt:lpstr>
      <vt:lpstr>Visualizing the Relationship</vt:lpstr>
      <vt:lpstr>Model Building Steps</vt:lpstr>
      <vt:lpstr>Training the Model</vt:lpstr>
      <vt:lpstr>Evaluating the Model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Case Study</dc:title>
  <dc:subject/>
  <dc:creator/>
  <cp:keywords/>
  <dc:description>generated using python-pptx</dc:description>
  <cp:lastModifiedBy>sulficker c</cp:lastModifiedBy>
  <cp:revision>29</cp:revision>
  <dcterms:created xsi:type="dcterms:W3CDTF">2013-01-27T09:14:16Z</dcterms:created>
  <dcterms:modified xsi:type="dcterms:W3CDTF">2025-01-18T09:41:33Z</dcterms:modified>
  <cp:category/>
</cp:coreProperties>
</file>