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0" r:id="rId2"/>
  </p:sldMasterIdLst>
  <p:sldIdLst>
    <p:sldId id="268" r:id="rId3"/>
    <p:sldId id="269" r:id="rId4"/>
    <p:sldId id="256" r:id="rId5"/>
    <p:sldId id="257" r:id="rId6"/>
    <p:sldId id="258" r:id="rId7"/>
    <p:sldId id="259" r:id="rId8"/>
    <p:sldId id="260" r:id="rId9"/>
    <p:sldId id="261" r:id="rId10"/>
    <p:sldId id="262" r:id="rId11"/>
    <p:sldId id="263" r:id="rId12"/>
    <p:sldId id="264" r:id="rId13"/>
    <p:sldId id="265" r:id="rId14"/>
    <p:sldId id="267"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63" d="100"/>
          <a:sy n="63" d="100"/>
        </p:scale>
        <p:origin x="-2002" y="-485"/>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xmlns="" id="{A2A6FDFB-46FD-4D32-A054-BC9C55F6A02B}"/>
              </a:ext>
            </a:extLst>
          </p:cNvPr>
          <p:cNvSpPr>
            <a:spLocks noGrp="1"/>
          </p:cNvSpPr>
          <p:nvPr>
            <p:ph type="ctrTitle"/>
          </p:nvPr>
        </p:nvSpPr>
        <p:spPr>
          <a:xfrm>
            <a:off x="1768028" y="1016000"/>
            <a:ext cx="5607944" cy="2413000"/>
          </a:xfrm>
        </p:spPr>
        <p:txBody>
          <a:bodyPr anchor="b">
            <a:normAutofit/>
          </a:bodyPr>
          <a:lstStyle>
            <a:lvl1pPr algn="ctr">
              <a:defRPr sz="4000"/>
            </a:lvl1pPr>
          </a:lstStyle>
          <a:p>
            <a:r>
              <a:rPr lang="en-US" dirty="0" smtClean="0"/>
              <a:t>Click to edit Master title style</a:t>
            </a:r>
            <a:endParaRPr lang="en-US" dirty="0"/>
          </a:p>
        </p:txBody>
      </p:sp>
      <p:sp>
        <p:nvSpPr>
          <p:cNvPr id="20" name="Subtitle 2">
            <a:extLst>
              <a:ext uri="{FF2B5EF4-FFF2-40B4-BE49-F238E27FC236}">
                <a16:creationId xmlns:a16="http://schemas.microsoft.com/office/drawing/2014/main" xmlns="" id="{C1F0D0AA-12EA-49AC-BF55-4B2556467E4C}"/>
              </a:ext>
            </a:extLst>
          </p:cNvPr>
          <p:cNvSpPr>
            <a:spLocks noGrp="1"/>
          </p:cNvSpPr>
          <p:nvPr>
            <p:ph type="subTitle" idx="1"/>
          </p:nvPr>
        </p:nvSpPr>
        <p:spPr>
          <a:xfrm>
            <a:off x="1768028" y="3521075"/>
            <a:ext cx="5607945" cy="1470025"/>
          </a:xfrm>
        </p:spPr>
        <p:txBody>
          <a:bodyP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21" name="Date Placeholder 3">
            <a:extLst>
              <a:ext uri="{FF2B5EF4-FFF2-40B4-BE49-F238E27FC236}">
                <a16:creationId xmlns:a16="http://schemas.microsoft.com/office/drawing/2014/main" xmlns="" id="{D611355A-2485-4AA5-91FA-EA5F3157B7B3}"/>
              </a:ext>
            </a:extLst>
          </p:cNvPr>
          <p:cNvSpPr>
            <a:spLocks noGrp="1"/>
          </p:cNvSpPr>
          <p:nvPr>
            <p:ph type="dt" sz="half" idx="10"/>
          </p:nvPr>
        </p:nvSpPr>
        <p:spPr>
          <a:xfrm>
            <a:off x="628650" y="6356351"/>
            <a:ext cx="2057400" cy="365125"/>
          </a:xfrm>
        </p:spPr>
        <p:txBody>
          <a:bodyPr/>
          <a:lstStyle/>
          <a:p>
            <a:fld id="{5BCAD085-E8A6-8845-BD4E-CB4CCA059FC4}" type="datetimeFigureOut">
              <a:rPr lang="en-US" smtClean="0"/>
              <a:t>15-Feb-25</a:t>
            </a:fld>
            <a:endParaRPr lang="en-US"/>
          </a:p>
        </p:txBody>
      </p:sp>
      <p:sp>
        <p:nvSpPr>
          <p:cNvPr id="23" name="Footer Placeholder 4">
            <a:extLst>
              <a:ext uri="{FF2B5EF4-FFF2-40B4-BE49-F238E27FC236}">
                <a16:creationId xmlns:a16="http://schemas.microsoft.com/office/drawing/2014/main" xmlns="" id="{64A10338-DE30-4CA9-A21B-D50D6579B160}"/>
              </a:ext>
            </a:extLst>
          </p:cNvPr>
          <p:cNvSpPr>
            <a:spLocks noGrp="1"/>
          </p:cNvSpPr>
          <p:nvPr>
            <p:ph type="ftr" sz="quarter" idx="11"/>
          </p:nvPr>
        </p:nvSpPr>
        <p:spPr>
          <a:xfrm>
            <a:off x="3028950" y="6356351"/>
            <a:ext cx="3086100" cy="365125"/>
          </a:xfrm>
        </p:spPr>
        <p:txBody>
          <a:bodyPr/>
          <a:lstStyle/>
          <a:p>
            <a:endParaRPr lang="en-US"/>
          </a:p>
        </p:txBody>
      </p:sp>
      <p:sp>
        <p:nvSpPr>
          <p:cNvPr id="24" name="Slide Number Placeholder 5">
            <a:extLst>
              <a:ext uri="{FF2B5EF4-FFF2-40B4-BE49-F238E27FC236}">
                <a16:creationId xmlns:a16="http://schemas.microsoft.com/office/drawing/2014/main" xmlns="" id="{49D5EB62-2B81-475B-92EC-DEB93DC3B249}"/>
              </a:ext>
            </a:extLst>
          </p:cNvPr>
          <p:cNvSpPr>
            <a:spLocks noGrp="1"/>
          </p:cNvSpPr>
          <p:nvPr>
            <p:ph type="sldNum" sz="quarter" idx="12"/>
          </p:nvPr>
        </p:nvSpPr>
        <p:spPr>
          <a:xfrm>
            <a:off x="6457950" y="6356351"/>
            <a:ext cx="2057400"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19791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signed by PresentationGo">
    <p:bg>
      <p:bgPr>
        <a:solidFill>
          <a:schemeClr val="tx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1F0C052-A5D5-A3A7-5015-B8AD6BFA38B5}"/>
              </a:ext>
            </a:extLst>
          </p:cNvPr>
          <p:cNvSpPr txBox="1"/>
          <p:nvPr userDrawn="1"/>
        </p:nvSpPr>
        <p:spPr>
          <a:xfrm>
            <a:off x="500500" y="550033"/>
            <a:ext cx="2054217" cy="369332"/>
          </a:xfrm>
          <a:prstGeom prst="rect">
            <a:avLst/>
          </a:prstGeom>
          <a:noFill/>
        </p:spPr>
        <p:txBody>
          <a:bodyPr wrap="none" rtlCol="0">
            <a:spAutoFit/>
          </a:bodyPr>
          <a:lstStyle/>
          <a:p>
            <a:r>
              <a:rPr lang="en-US" dirty="0">
                <a:solidFill>
                  <a:schemeClr val="bg1">
                    <a:alpha val="40157"/>
                  </a:schemeClr>
                </a:solidFill>
                <a:latin typeface="+mj-lt"/>
              </a:rPr>
              <a:t>Designed</a:t>
            </a:r>
            <a:r>
              <a:rPr lang="en-US" dirty="0">
                <a:solidFill>
                  <a:schemeClr val="bg1">
                    <a:alpha val="40157"/>
                  </a:schemeClr>
                </a:solidFill>
              </a:rPr>
              <a:t> with      by</a:t>
            </a:r>
          </a:p>
        </p:txBody>
      </p:sp>
      <p:grpSp>
        <p:nvGrpSpPr>
          <p:cNvPr id="4" name="Group 3">
            <a:extLst>
              <a:ext uri="{FF2B5EF4-FFF2-40B4-BE49-F238E27FC236}">
                <a16:creationId xmlns:a16="http://schemas.microsoft.com/office/drawing/2014/main" xmlns="" id="{E3BDC3D9-4956-070F-F72D-978CD8717498}"/>
              </a:ext>
            </a:extLst>
          </p:cNvPr>
          <p:cNvGrpSpPr/>
          <p:nvPr userDrawn="1"/>
        </p:nvGrpSpPr>
        <p:grpSpPr>
          <a:xfrm>
            <a:off x="568237" y="1021859"/>
            <a:ext cx="3994283" cy="549583"/>
            <a:chOff x="757647" y="1021854"/>
            <a:chExt cx="5325710" cy="549583"/>
          </a:xfrm>
        </p:grpSpPr>
        <p:sp>
          <p:nvSpPr>
            <p:cNvPr id="7" name="Shape">
              <a:extLst>
                <a:ext uri="{FF2B5EF4-FFF2-40B4-BE49-F238E27FC236}">
                  <a16:creationId xmlns:a16="http://schemas.microsoft.com/office/drawing/2014/main" xmlns="" id="{F1B15682-086B-6549-3383-789D334FDAC4}"/>
                </a:ext>
              </a:extLst>
            </p:cNvPr>
            <p:cNvSpPr/>
            <p:nvPr userDrawn="1"/>
          </p:nvSpPr>
          <p:spPr>
            <a:xfrm>
              <a:off x="757647" y="1022945"/>
              <a:ext cx="4193833" cy="548492"/>
            </a:xfrm>
            <a:custGeom>
              <a:avLst/>
              <a:gdLst/>
              <a:ahLst/>
              <a:cxnLst>
                <a:cxn ang="0">
                  <a:pos x="wd2" y="hd2"/>
                </a:cxn>
                <a:cxn ang="5400000">
                  <a:pos x="wd2" y="hd2"/>
                </a:cxn>
                <a:cxn ang="10800000">
                  <a:pos x="wd2" y="hd2"/>
                </a:cxn>
                <a:cxn ang="16200000">
                  <a:pos x="wd2" y="hd2"/>
                </a:cxn>
              </a:cxnLst>
              <a:rect l="0" t="0" r="r" b="b"/>
              <a:pathLst>
                <a:path w="21600" h="21600" extrusionOk="0">
                  <a:moveTo>
                    <a:pt x="0" y="2662"/>
                  </a:moveTo>
                  <a:lnTo>
                    <a:pt x="882" y="2662"/>
                  </a:lnTo>
                  <a:cubicBezTo>
                    <a:pt x="1028" y="2662"/>
                    <a:pt x="1163" y="2791"/>
                    <a:pt x="1280" y="3049"/>
                  </a:cubicBezTo>
                  <a:cubicBezTo>
                    <a:pt x="1398" y="3307"/>
                    <a:pt x="1500" y="3693"/>
                    <a:pt x="1584" y="4165"/>
                  </a:cubicBezTo>
                  <a:cubicBezTo>
                    <a:pt x="1668" y="4638"/>
                    <a:pt x="1730" y="5239"/>
                    <a:pt x="1775" y="5969"/>
                  </a:cubicBezTo>
                  <a:cubicBezTo>
                    <a:pt x="1820" y="6656"/>
                    <a:pt x="1842" y="7472"/>
                    <a:pt x="1842" y="8374"/>
                  </a:cubicBezTo>
                  <a:cubicBezTo>
                    <a:pt x="1842" y="9447"/>
                    <a:pt x="1814" y="10392"/>
                    <a:pt x="1763" y="11165"/>
                  </a:cubicBezTo>
                  <a:cubicBezTo>
                    <a:pt x="1707" y="11938"/>
                    <a:pt x="1634" y="12625"/>
                    <a:pt x="1544" y="13140"/>
                  </a:cubicBezTo>
                  <a:cubicBezTo>
                    <a:pt x="1455" y="13656"/>
                    <a:pt x="1348" y="14042"/>
                    <a:pt x="1224" y="14300"/>
                  </a:cubicBezTo>
                  <a:cubicBezTo>
                    <a:pt x="1101" y="14557"/>
                    <a:pt x="972" y="14686"/>
                    <a:pt x="837" y="14686"/>
                  </a:cubicBezTo>
                  <a:lnTo>
                    <a:pt x="590" y="14686"/>
                  </a:lnTo>
                  <a:lnTo>
                    <a:pt x="590" y="21299"/>
                  </a:lnTo>
                  <a:lnTo>
                    <a:pt x="0" y="21299"/>
                  </a:lnTo>
                  <a:lnTo>
                    <a:pt x="0" y="2662"/>
                  </a:lnTo>
                  <a:close/>
                  <a:moveTo>
                    <a:pt x="584" y="11251"/>
                  </a:moveTo>
                  <a:lnTo>
                    <a:pt x="798" y="11251"/>
                  </a:lnTo>
                  <a:cubicBezTo>
                    <a:pt x="854" y="11251"/>
                    <a:pt x="910" y="11208"/>
                    <a:pt x="966" y="11122"/>
                  </a:cubicBezTo>
                  <a:cubicBezTo>
                    <a:pt x="1022" y="11036"/>
                    <a:pt x="1067" y="10864"/>
                    <a:pt x="1106" y="10650"/>
                  </a:cubicBezTo>
                  <a:cubicBezTo>
                    <a:pt x="1146" y="10435"/>
                    <a:pt x="1179" y="10177"/>
                    <a:pt x="1202" y="9834"/>
                  </a:cubicBezTo>
                  <a:cubicBezTo>
                    <a:pt x="1224" y="9490"/>
                    <a:pt x="1241" y="9104"/>
                    <a:pt x="1241" y="8588"/>
                  </a:cubicBezTo>
                  <a:cubicBezTo>
                    <a:pt x="1241" y="7730"/>
                    <a:pt x="1202" y="7085"/>
                    <a:pt x="1129" y="6656"/>
                  </a:cubicBezTo>
                  <a:cubicBezTo>
                    <a:pt x="1050" y="6227"/>
                    <a:pt x="955" y="6012"/>
                    <a:pt x="826" y="6012"/>
                  </a:cubicBezTo>
                  <a:lnTo>
                    <a:pt x="590" y="6012"/>
                  </a:lnTo>
                  <a:lnTo>
                    <a:pt x="590" y="11251"/>
                  </a:lnTo>
                  <a:close/>
                  <a:moveTo>
                    <a:pt x="2179" y="21256"/>
                  </a:moveTo>
                  <a:lnTo>
                    <a:pt x="2179" y="7085"/>
                  </a:lnTo>
                  <a:lnTo>
                    <a:pt x="2628" y="7085"/>
                  </a:lnTo>
                  <a:lnTo>
                    <a:pt x="2685" y="9576"/>
                  </a:lnTo>
                  <a:cubicBezTo>
                    <a:pt x="2707" y="9233"/>
                    <a:pt x="2735" y="8889"/>
                    <a:pt x="2769" y="8546"/>
                  </a:cubicBezTo>
                  <a:cubicBezTo>
                    <a:pt x="2802" y="8202"/>
                    <a:pt x="2842" y="7901"/>
                    <a:pt x="2887" y="7644"/>
                  </a:cubicBezTo>
                  <a:cubicBezTo>
                    <a:pt x="2932" y="7386"/>
                    <a:pt x="2988" y="7171"/>
                    <a:pt x="3044" y="7043"/>
                  </a:cubicBezTo>
                  <a:cubicBezTo>
                    <a:pt x="3106" y="6871"/>
                    <a:pt x="3173" y="6828"/>
                    <a:pt x="3246" y="6828"/>
                  </a:cubicBezTo>
                  <a:cubicBezTo>
                    <a:pt x="3302" y="6828"/>
                    <a:pt x="3353" y="6871"/>
                    <a:pt x="3403" y="7000"/>
                  </a:cubicBezTo>
                  <a:cubicBezTo>
                    <a:pt x="3448" y="7128"/>
                    <a:pt x="3488" y="7214"/>
                    <a:pt x="3516" y="7386"/>
                  </a:cubicBezTo>
                  <a:lnTo>
                    <a:pt x="3426" y="10779"/>
                  </a:lnTo>
                  <a:cubicBezTo>
                    <a:pt x="3398" y="10650"/>
                    <a:pt x="3364" y="10564"/>
                    <a:pt x="3319" y="10435"/>
                  </a:cubicBezTo>
                  <a:cubicBezTo>
                    <a:pt x="3274" y="10349"/>
                    <a:pt x="3224" y="10306"/>
                    <a:pt x="3156" y="10306"/>
                  </a:cubicBezTo>
                  <a:cubicBezTo>
                    <a:pt x="3038" y="10306"/>
                    <a:pt x="2937" y="10607"/>
                    <a:pt x="2859" y="11208"/>
                  </a:cubicBezTo>
                  <a:cubicBezTo>
                    <a:pt x="2780" y="11809"/>
                    <a:pt x="2741" y="12840"/>
                    <a:pt x="2741" y="14257"/>
                  </a:cubicBezTo>
                  <a:lnTo>
                    <a:pt x="2741" y="21342"/>
                  </a:lnTo>
                  <a:lnTo>
                    <a:pt x="2179" y="21342"/>
                  </a:lnTo>
                  <a:close/>
                  <a:moveTo>
                    <a:pt x="5279" y="15416"/>
                  </a:moveTo>
                  <a:lnTo>
                    <a:pt x="4083" y="15416"/>
                  </a:lnTo>
                  <a:lnTo>
                    <a:pt x="4083" y="15545"/>
                  </a:lnTo>
                  <a:cubicBezTo>
                    <a:pt x="4083" y="16533"/>
                    <a:pt x="4134" y="17263"/>
                    <a:pt x="4235" y="17692"/>
                  </a:cubicBezTo>
                  <a:cubicBezTo>
                    <a:pt x="4336" y="18165"/>
                    <a:pt x="4459" y="18379"/>
                    <a:pt x="4611" y="18379"/>
                  </a:cubicBezTo>
                  <a:cubicBezTo>
                    <a:pt x="4718" y="18379"/>
                    <a:pt x="4807" y="18293"/>
                    <a:pt x="4886" y="18165"/>
                  </a:cubicBezTo>
                  <a:cubicBezTo>
                    <a:pt x="4965" y="17993"/>
                    <a:pt x="5032" y="17821"/>
                    <a:pt x="5088" y="17606"/>
                  </a:cubicBezTo>
                  <a:lnTo>
                    <a:pt x="5195" y="20612"/>
                  </a:lnTo>
                  <a:cubicBezTo>
                    <a:pt x="5128" y="20870"/>
                    <a:pt x="5038" y="21085"/>
                    <a:pt x="4931" y="21299"/>
                  </a:cubicBezTo>
                  <a:cubicBezTo>
                    <a:pt x="4824" y="21514"/>
                    <a:pt x="4695" y="21600"/>
                    <a:pt x="4538" y="21600"/>
                  </a:cubicBezTo>
                  <a:cubicBezTo>
                    <a:pt x="4398" y="21600"/>
                    <a:pt x="4268" y="21471"/>
                    <a:pt x="4145" y="21171"/>
                  </a:cubicBezTo>
                  <a:cubicBezTo>
                    <a:pt x="4021" y="20870"/>
                    <a:pt x="3909" y="20441"/>
                    <a:pt x="3819" y="19839"/>
                  </a:cubicBezTo>
                  <a:cubicBezTo>
                    <a:pt x="3724" y="19238"/>
                    <a:pt x="3651" y="18508"/>
                    <a:pt x="3594" y="17606"/>
                  </a:cubicBezTo>
                  <a:cubicBezTo>
                    <a:pt x="3538" y="16705"/>
                    <a:pt x="3510" y="15631"/>
                    <a:pt x="3510" y="14343"/>
                  </a:cubicBezTo>
                  <a:cubicBezTo>
                    <a:pt x="3510" y="13226"/>
                    <a:pt x="3533" y="12196"/>
                    <a:pt x="3578" y="11251"/>
                  </a:cubicBezTo>
                  <a:cubicBezTo>
                    <a:pt x="3622" y="10306"/>
                    <a:pt x="3684" y="9533"/>
                    <a:pt x="3768" y="8846"/>
                  </a:cubicBezTo>
                  <a:cubicBezTo>
                    <a:pt x="3853" y="8159"/>
                    <a:pt x="3948" y="7644"/>
                    <a:pt x="4066" y="7300"/>
                  </a:cubicBezTo>
                  <a:cubicBezTo>
                    <a:pt x="4178" y="6957"/>
                    <a:pt x="4308" y="6742"/>
                    <a:pt x="4448" y="6742"/>
                  </a:cubicBezTo>
                  <a:cubicBezTo>
                    <a:pt x="4701" y="6742"/>
                    <a:pt x="4903" y="7343"/>
                    <a:pt x="5060" y="8503"/>
                  </a:cubicBezTo>
                  <a:cubicBezTo>
                    <a:pt x="5212" y="9662"/>
                    <a:pt x="5290" y="11380"/>
                    <a:pt x="5290" y="13527"/>
                  </a:cubicBezTo>
                  <a:lnTo>
                    <a:pt x="5290" y="15416"/>
                  </a:lnTo>
                  <a:close/>
                  <a:moveTo>
                    <a:pt x="4695" y="12453"/>
                  </a:moveTo>
                  <a:cubicBezTo>
                    <a:pt x="4695" y="12110"/>
                    <a:pt x="4690" y="11809"/>
                    <a:pt x="4678" y="11466"/>
                  </a:cubicBezTo>
                  <a:cubicBezTo>
                    <a:pt x="4667" y="11165"/>
                    <a:pt x="4650" y="10864"/>
                    <a:pt x="4628" y="10607"/>
                  </a:cubicBezTo>
                  <a:cubicBezTo>
                    <a:pt x="4605" y="10349"/>
                    <a:pt x="4577" y="10177"/>
                    <a:pt x="4544" y="10006"/>
                  </a:cubicBezTo>
                  <a:cubicBezTo>
                    <a:pt x="4510" y="9877"/>
                    <a:pt x="4465" y="9791"/>
                    <a:pt x="4420" y="9791"/>
                  </a:cubicBezTo>
                  <a:cubicBezTo>
                    <a:pt x="4330" y="9791"/>
                    <a:pt x="4257" y="10049"/>
                    <a:pt x="4195" y="10521"/>
                  </a:cubicBezTo>
                  <a:cubicBezTo>
                    <a:pt x="4134" y="10993"/>
                    <a:pt x="4100" y="11637"/>
                    <a:pt x="4089" y="12496"/>
                  </a:cubicBezTo>
                  <a:lnTo>
                    <a:pt x="4695" y="12453"/>
                  </a:lnTo>
                  <a:close/>
                  <a:moveTo>
                    <a:pt x="6773" y="10693"/>
                  </a:moveTo>
                  <a:cubicBezTo>
                    <a:pt x="6706" y="10435"/>
                    <a:pt x="6633" y="10220"/>
                    <a:pt x="6554" y="10091"/>
                  </a:cubicBezTo>
                  <a:cubicBezTo>
                    <a:pt x="6476" y="9963"/>
                    <a:pt x="6402" y="9877"/>
                    <a:pt x="6329" y="9877"/>
                  </a:cubicBezTo>
                  <a:cubicBezTo>
                    <a:pt x="6262" y="9877"/>
                    <a:pt x="6206" y="9963"/>
                    <a:pt x="6167" y="10134"/>
                  </a:cubicBezTo>
                  <a:cubicBezTo>
                    <a:pt x="6127" y="10306"/>
                    <a:pt x="6105" y="10564"/>
                    <a:pt x="6105" y="10864"/>
                  </a:cubicBezTo>
                  <a:cubicBezTo>
                    <a:pt x="6105" y="11208"/>
                    <a:pt x="6127" y="11466"/>
                    <a:pt x="6167" y="11723"/>
                  </a:cubicBezTo>
                  <a:cubicBezTo>
                    <a:pt x="6206" y="11938"/>
                    <a:pt x="6285" y="12196"/>
                    <a:pt x="6402" y="12453"/>
                  </a:cubicBezTo>
                  <a:lnTo>
                    <a:pt x="6520" y="12711"/>
                  </a:lnTo>
                  <a:cubicBezTo>
                    <a:pt x="6672" y="13054"/>
                    <a:pt x="6790" y="13570"/>
                    <a:pt x="6869" y="14257"/>
                  </a:cubicBezTo>
                  <a:cubicBezTo>
                    <a:pt x="6947" y="14944"/>
                    <a:pt x="6987" y="15803"/>
                    <a:pt x="6987" y="16876"/>
                  </a:cubicBezTo>
                  <a:cubicBezTo>
                    <a:pt x="6987" y="17563"/>
                    <a:pt x="6970" y="18208"/>
                    <a:pt x="6930" y="18809"/>
                  </a:cubicBezTo>
                  <a:cubicBezTo>
                    <a:pt x="6891" y="19410"/>
                    <a:pt x="6835" y="19882"/>
                    <a:pt x="6768" y="20312"/>
                  </a:cubicBezTo>
                  <a:cubicBezTo>
                    <a:pt x="6695" y="20741"/>
                    <a:pt x="6610" y="21042"/>
                    <a:pt x="6515" y="21256"/>
                  </a:cubicBezTo>
                  <a:cubicBezTo>
                    <a:pt x="6414" y="21471"/>
                    <a:pt x="6307" y="21600"/>
                    <a:pt x="6183" y="21600"/>
                  </a:cubicBezTo>
                  <a:cubicBezTo>
                    <a:pt x="6054" y="21600"/>
                    <a:pt x="5936" y="21514"/>
                    <a:pt x="5835" y="21342"/>
                  </a:cubicBezTo>
                  <a:cubicBezTo>
                    <a:pt x="5734" y="21171"/>
                    <a:pt x="5639" y="20913"/>
                    <a:pt x="5554" y="20569"/>
                  </a:cubicBezTo>
                  <a:lnTo>
                    <a:pt x="5678" y="17435"/>
                  </a:lnTo>
                  <a:cubicBezTo>
                    <a:pt x="5751" y="17735"/>
                    <a:pt x="5830" y="17950"/>
                    <a:pt x="5914" y="18165"/>
                  </a:cubicBezTo>
                  <a:cubicBezTo>
                    <a:pt x="5993" y="18336"/>
                    <a:pt x="6077" y="18465"/>
                    <a:pt x="6161" y="18465"/>
                  </a:cubicBezTo>
                  <a:cubicBezTo>
                    <a:pt x="6256" y="18465"/>
                    <a:pt x="6329" y="18336"/>
                    <a:pt x="6369" y="18122"/>
                  </a:cubicBezTo>
                  <a:cubicBezTo>
                    <a:pt x="6408" y="17907"/>
                    <a:pt x="6431" y="17649"/>
                    <a:pt x="6431" y="17349"/>
                  </a:cubicBezTo>
                  <a:cubicBezTo>
                    <a:pt x="6431" y="17177"/>
                    <a:pt x="6425" y="17005"/>
                    <a:pt x="6419" y="16876"/>
                  </a:cubicBezTo>
                  <a:cubicBezTo>
                    <a:pt x="6408" y="16748"/>
                    <a:pt x="6397" y="16619"/>
                    <a:pt x="6369" y="16490"/>
                  </a:cubicBezTo>
                  <a:cubicBezTo>
                    <a:pt x="6346" y="16361"/>
                    <a:pt x="6313" y="16275"/>
                    <a:pt x="6268" y="16146"/>
                  </a:cubicBezTo>
                  <a:cubicBezTo>
                    <a:pt x="6223" y="16017"/>
                    <a:pt x="6172" y="15889"/>
                    <a:pt x="6105" y="15760"/>
                  </a:cubicBezTo>
                  <a:lnTo>
                    <a:pt x="5987" y="15502"/>
                  </a:lnTo>
                  <a:cubicBezTo>
                    <a:pt x="5835" y="15116"/>
                    <a:pt x="5723" y="14600"/>
                    <a:pt x="5656" y="13956"/>
                  </a:cubicBezTo>
                  <a:cubicBezTo>
                    <a:pt x="5588" y="13312"/>
                    <a:pt x="5549" y="12410"/>
                    <a:pt x="5549" y="11294"/>
                  </a:cubicBezTo>
                  <a:cubicBezTo>
                    <a:pt x="5549" y="10650"/>
                    <a:pt x="5566" y="10049"/>
                    <a:pt x="5599" y="9490"/>
                  </a:cubicBezTo>
                  <a:cubicBezTo>
                    <a:pt x="5633" y="8932"/>
                    <a:pt x="5684" y="8460"/>
                    <a:pt x="5745" y="8073"/>
                  </a:cubicBezTo>
                  <a:cubicBezTo>
                    <a:pt x="5807" y="7687"/>
                    <a:pt x="5886" y="7343"/>
                    <a:pt x="5976" y="7128"/>
                  </a:cubicBezTo>
                  <a:cubicBezTo>
                    <a:pt x="6066" y="6914"/>
                    <a:pt x="6172" y="6785"/>
                    <a:pt x="6290" y="6785"/>
                  </a:cubicBezTo>
                  <a:cubicBezTo>
                    <a:pt x="6408" y="6785"/>
                    <a:pt x="6520" y="6871"/>
                    <a:pt x="6622" y="7043"/>
                  </a:cubicBezTo>
                  <a:cubicBezTo>
                    <a:pt x="6723" y="7214"/>
                    <a:pt x="6812" y="7429"/>
                    <a:pt x="6897" y="7730"/>
                  </a:cubicBezTo>
                  <a:lnTo>
                    <a:pt x="6773" y="10693"/>
                  </a:lnTo>
                  <a:close/>
                  <a:moveTo>
                    <a:pt x="8992" y="15416"/>
                  </a:moveTo>
                  <a:lnTo>
                    <a:pt x="7795" y="15416"/>
                  </a:lnTo>
                  <a:lnTo>
                    <a:pt x="7795" y="15545"/>
                  </a:lnTo>
                  <a:cubicBezTo>
                    <a:pt x="7795" y="16533"/>
                    <a:pt x="7846" y="17263"/>
                    <a:pt x="7947" y="17692"/>
                  </a:cubicBezTo>
                  <a:cubicBezTo>
                    <a:pt x="8048" y="18165"/>
                    <a:pt x="8172" y="18379"/>
                    <a:pt x="8323" y="18379"/>
                  </a:cubicBezTo>
                  <a:cubicBezTo>
                    <a:pt x="8430" y="18379"/>
                    <a:pt x="8520" y="18293"/>
                    <a:pt x="8598" y="18165"/>
                  </a:cubicBezTo>
                  <a:cubicBezTo>
                    <a:pt x="8677" y="17993"/>
                    <a:pt x="8744" y="17821"/>
                    <a:pt x="8801" y="17606"/>
                  </a:cubicBezTo>
                  <a:lnTo>
                    <a:pt x="8907" y="20612"/>
                  </a:lnTo>
                  <a:cubicBezTo>
                    <a:pt x="8840" y="20870"/>
                    <a:pt x="8750" y="21085"/>
                    <a:pt x="8643" y="21299"/>
                  </a:cubicBezTo>
                  <a:cubicBezTo>
                    <a:pt x="8537" y="21514"/>
                    <a:pt x="8407" y="21600"/>
                    <a:pt x="8250" y="21600"/>
                  </a:cubicBezTo>
                  <a:cubicBezTo>
                    <a:pt x="8110" y="21600"/>
                    <a:pt x="7981" y="21471"/>
                    <a:pt x="7857" y="21171"/>
                  </a:cubicBezTo>
                  <a:cubicBezTo>
                    <a:pt x="7734" y="20870"/>
                    <a:pt x="7621" y="20441"/>
                    <a:pt x="7531" y="19839"/>
                  </a:cubicBezTo>
                  <a:cubicBezTo>
                    <a:pt x="7436" y="19238"/>
                    <a:pt x="7363" y="18508"/>
                    <a:pt x="7307" y="17606"/>
                  </a:cubicBezTo>
                  <a:cubicBezTo>
                    <a:pt x="7251" y="16705"/>
                    <a:pt x="7222" y="15631"/>
                    <a:pt x="7222" y="14343"/>
                  </a:cubicBezTo>
                  <a:cubicBezTo>
                    <a:pt x="7222" y="13226"/>
                    <a:pt x="7245" y="12196"/>
                    <a:pt x="7290" y="11251"/>
                  </a:cubicBezTo>
                  <a:cubicBezTo>
                    <a:pt x="7335" y="10306"/>
                    <a:pt x="7397" y="9533"/>
                    <a:pt x="7481" y="8846"/>
                  </a:cubicBezTo>
                  <a:cubicBezTo>
                    <a:pt x="7565" y="8159"/>
                    <a:pt x="7661" y="7644"/>
                    <a:pt x="7778" y="7300"/>
                  </a:cubicBezTo>
                  <a:cubicBezTo>
                    <a:pt x="7891" y="6957"/>
                    <a:pt x="8020" y="6742"/>
                    <a:pt x="8160" y="6742"/>
                  </a:cubicBezTo>
                  <a:cubicBezTo>
                    <a:pt x="8413" y="6742"/>
                    <a:pt x="8615" y="7343"/>
                    <a:pt x="8773" y="8503"/>
                  </a:cubicBezTo>
                  <a:cubicBezTo>
                    <a:pt x="8924" y="9662"/>
                    <a:pt x="9003" y="11380"/>
                    <a:pt x="9003" y="13527"/>
                  </a:cubicBezTo>
                  <a:lnTo>
                    <a:pt x="9003" y="15416"/>
                  </a:lnTo>
                  <a:close/>
                  <a:moveTo>
                    <a:pt x="8413" y="12453"/>
                  </a:moveTo>
                  <a:cubicBezTo>
                    <a:pt x="8413" y="12110"/>
                    <a:pt x="8407" y="11809"/>
                    <a:pt x="8396" y="11466"/>
                  </a:cubicBezTo>
                  <a:cubicBezTo>
                    <a:pt x="8385" y="11165"/>
                    <a:pt x="8368" y="10864"/>
                    <a:pt x="8346" y="10607"/>
                  </a:cubicBezTo>
                  <a:cubicBezTo>
                    <a:pt x="8323" y="10349"/>
                    <a:pt x="8295" y="10177"/>
                    <a:pt x="8261" y="10006"/>
                  </a:cubicBezTo>
                  <a:cubicBezTo>
                    <a:pt x="8228" y="9834"/>
                    <a:pt x="8183" y="9791"/>
                    <a:pt x="8138" y="9791"/>
                  </a:cubicBezTo>
                  <a:cubicBezTo>
                    <a:pt x="8048" y="9791"/>
                    <a:pt x="7975" y="10049"/>
                    <a:pt x="7913" y="10521"/>
                  </a:cubicBezTo>
                  <a:cubicBezTo>
                    <a:pt x="7851" y="10993"/>
                    <a:pt x="7818" y="11637"/>
                    <a:pt x="7807" y="12496"/>
                  </a:cubicBezTo>
                  <a:lnTo>
                    <a:pt x="8413" y="12453"/>
                  </a:lnTo>
                  <a:close/>
                  <a:moveTo>
                    <a:pt x="9913" y="21256"/>
                  </a:moveTo>
                  <a:lnTo>
                    <a:pt x="9340" y="21256"/>
                  </a:lnTo>
                  <a:lnTo>
                    <a:pt x="9340" y="7085"/>
                  </a:lnTo>
                  <a:lnTo>
                    <a:pt x="9783" y="7085"/>
                  </a:lnTo>
                  <a:lnTo>
                    <a:pt x="9851" y="8846"/>
                  </a:lnTo>
                  <a:cubicBezTo>
                    <a:pt x="9935" y="8202"/>
                    <a:pt x="10025" y="7687"/>
                    <a:pt x="10126" y="7300"/>
                  </a:cubicBezTo>
                  <a:cubicBezTo>
                    <a:pt x="10227" y="6914"/>
                    <a:pt x="10339" y="6742"/>
                    <a:pt x="10463" y="6742"/>
                  </a:cubicBezTo>
                  <a:cubicBezTo>
                    <a:pt x="10671" y="6742"/>
                    <a:pt x="10828" y="7171"/>
                    <a:pt x="10940" y="8030"/>
                  </a:cubicBezTo>
                  <a:cubicBezTo>
                    <a:pt x="11053" y="8889"/>
                    <a:pt x="11109" y="10177"/>
                    <a:pt x="11109" y="11852"/>
                  </a:cubicBezTo>
                  <a:lnTo>
                    <a:pt x="11109" y="21214"/>
                  </a:lnTo>
                  <a:lnTo>
                    <a:pt x="10536" y="21214"/>
                  </a:lnTo>
                  <a:lnTo>
                    <a:pt x="10536" y="12281"/>
                  </a:lnTo>
                  <a:cubicBezTo>
                    <a:pt x="10536" y="11594"/>
                    <a:pt x="10514" y="11036"/>
                    <a:pt x="10474" y="10650"/>
                  </a:cubicBezTo>
                  <a:cubicBezTo>
                    <a:pt x="10429" y="10263"/>
                    <a:pt x="10368" y="10048"/>
                    <a:pt x="10289" y="10048"/>
                  </a:cubicBezTo>
                  <a:cubicBezTo>
                    <a:pt x="10227" y="10048"/>
                    <a:pt x="10160" y="10177"/>
                    <a:pt x="10092" y="10478"/>
                  </a:cubicBezTo>
                  <a:cubicBezTo>
                    <a:pt x="10025" y="10736"/>
                    <a:pt x="9963" y="11122"/>
                    <a:pt x="9913" y="11551"/>
                  </a:cubicBezTo>
                  <a:lnTo>
                    <a:pt x="9913" y="21256"/>
                  </a:lnTo>
                  <a:close/>
                  <a:moveTo>
                    <a:pt x="12687" y="10220"/>
                  </a:moveTo>
                  <a:lnTo>
                    <a:pt x="12215" y="10220"/>
                  </a:lnTo>
                  <a:lnTo>
                    <a:pt x="12215" y="16189"/>
                  </a:lnTo>
                  <a:cubicBezTo>
                    <a:pt x="12215" y="16833"/>
                    <a:pt x="12232" y="17306"/>
                    <a:pt x="12271" y="17563"/>
                  </a:cubicBezTo>
                  <a:cubicBezTo>
                    <a:pt x="12311" y="17821"/>
                    <a:pt x="12361" y="17950"/>
                    <a:pt x="12429" y="17950"/>
                  </a:cubicBezTo>
                  <a:cubicBezTo>
                    <a:pt x="12479" y="17950"/>
                    <a:pt x="12530" y="17907"/>
                    <a:pt x="12580" y="17821"/>
                  </a:cubicBezTo>
                  <a:cubicBezTo>
                    <a:pt x="12631" y="17735"/>
                    <a:pt x="12670" y="17649"/>
                    <a:pt x="12698" y="17478"/>
                  </a:cubicBezTo>
                  <a:lnTo>
                    <a:pt x="12783" y="20441"/>
                  </a:lnTo>
                  <a:cubicBezTo>
                    <a:pt x="12738" y="20612"/>
                    <a:pt x="12670" y="20784"/>
                    <a:pt x="12586" y="20956"/>
                  </a:cubicBezTo>
                  <a:cubicBezTo>
                    <a:pt x="12496" y="21128"/>
                    <a:pt x="12401" y="21213"/>
                    <a:pt x="12305" y="21213"/>
                  </a:cubicBezTo>
                  <a:cubicBezTo>
                    <a:pt x="12064" y="21213"/>
                    <a:pt x="11895" y="20870"/>
                    <a:pt x="11800" y="20140"/>
                  </a:cubicBezTo>
                  <a:cubicBezTo>
                    <a:pt x="11699" y="19453"/>
                    <a:pt x="11654" y="18379"/>
                    <a:pt x="11654" y="16919"/>
                  </a:cubicBezTo>
                  <a:lnTo>
                    <a:pt x="11654" y="10220"/>
                  </a:lnTo>
                  <a:lnTo>
                    <a:pt x="11362" y="10220"/>
                  </a:lnTo>
                  <a:lnTo>
                    <a:pt x="11362" y="7085"/>
                  </a:lnTo>
                  <a:lnTo>
                    <a:pt x="11654" y="7085"/>
                  </a:lnTo>
                  <a:lnTo>
                    <a:pt x="11654" y="2791"/>
                  </a:lnTo>
                  <a:lnTo>
                    <a:pt x="12221" y="2791"/>
                  </a:lnTo>
                  <a:lnTo>
                    <a:pt x="12221" y="7085"/>
                  </a:lnTo>
                  <a:lnTo>
                    <a:pt x="12693" y="7085"/>
                  </a:lnTo>
                  <a:lnTo>
                    <a:pt x="12693" y="10220"/>
                  </a:lnTo>
                  <a:close/>
                  <a:moveTo>
                    <a:pt x="13069" y="8331"/>
                  </a:moveTo>
                  <a:cubicBezTo>
                    <a:pt x="13176" y="7858"/>
                    <a:pt x="13294" y="7472"/>
                    <a:pt x="13428" y="7214"/>
                  </a:cubicBezTo>
                  <a:cubicBezTo>
                    <a:pt x="13563" y="6914"/>
                    <a:pt x="13698" y="6785"/>
                    <a:pt x="13833" y="6785"/>
                  </a:cubicBezTo>
                  <a:cubicBezTo>
                    <a:pt x="14063" y="6785"/>
                    <a:pt x="14243" y="7214"/>
                    <a:pt x="14383" y="8073"/>
                  </a:cubicBezTo>
                  <a:cubicBezTo>
                    <a:pt x="14524" y="8932"/>
                    <a:pt x="14591" y="10263"/>
                    <a:pt x="14591" y="12110"/>
                  </a:cubicBezTo>
                  <a:lnTo>
                    <a:pt x="14591" y="21299"/>
                  </a:lnTo>
                  <a:lnTo>
                    <a:pt x="14153" y="21299"/>
                  </a:lnTo>
                  <a:lnTo>
                    <a:pt x="14102" y="19882"/>
                  </a:lnTo>
                  <a:lnTo>
                    <a:pt x="14085" y="19882"/>
                  </a:lnTo>
                  <a:cubicBezTo>
                    <a:pt x="14035" y="20398"/>
                    <a:pt x="13962" y="20827"/>
                    <a:pt x="13872" y="21128"/>
                  </a:cubicBezTo>
                  <a:cubicBezTo>
                    <a:pt x="13782" y="21471"/>
                    <a:pt x="13676" y="21600"/>
                    <a:pt x="13552" y="21600"/>
                  </a:cubicBezTo>
                  <a:cubicBezTo>
                    <a:pt x="13445" y="21600"/>
                    <a:pt x="13355" y="21471"/>
                    <a:pt x="13277" y="21256"/>
                  </a:cubicBezTo>
                  <a:cubicBezTo>
                    <a:pt x="13198" y="21042"/>
                    <a:pt x="13131" y="20698"/>
                    <a:pt x="13080" y="20312"/>
                  </a:cubicBezTo>
                  <a:cubicBezTo>
                    <a:pt x="13030" y="19925"/>
                    <a:pt x="12990" y="19453"/>
                    <a:pt x="12962" y="18895"/>
                  </a:cubicBezTo>
                  <a:cubicBezTo>
                    <a:pt x="12934" y="18336"/>
                    <a:pt x="12923" y="17778"/>
                    <a:pt x="12923" y="17177"/>
                  </a:cubicBezTo>
                  <a:cubicBezTo>
                    <a:pt x="12923" y="16361"/>
                    <a:pt x="12945" y="15631"/>
                    <a:pt x="12996" y="15073"/>
                  </a:cubicBezTo>
                  <a:cubicBezTo>
                    <a:pt x="13041" y="14472"/>
                    <a:pt x="13108" y="13999"/>
                    <a:pt x="13187" y="13613"/>
                  </a:cubicBezTo>
                  <a:cubicBezTo>
                    <a:pt x="13266" y="13226"/>
                    <a:pt x="13361" y="12969"/>
                    <a:pt x="13473" y="12797"/>
                  </a:cubicBezTo>
                  <a:cubicBezTo>
                    <a:pt x="13580" y="12625"/>
                    <a:pt x="13698" y="12539"/>
                    <a:pt x="13822" y="12539"/>
                  </a:cubicBezTo>
                  <a:lnTo>
                    <a:pt x="14012" y="12539"/>
                  </a:lnTo>
                  <a:lnTo>
                    <a:pt x="14012" y="11766"/>
                  </a:lnTo>
                  <a:cubicBezTo>
                    <a:pt x="14012" y="11251"/>
                    <a:pt x="13990" y="10821"/>
                    <a:pt x="13939" y="10564"/>
                  </a:cubicBezTo>
                  <a:cubicBezTo>
                    <a:pt x="13889" y="10263"/>
                    <a:pt x="13822" y="10134"/>
                    <a:pt x="13732" y="10134"/>
                  </a:cubicBezTo>
                  <a:cubicBezTo>
                    <a:pt x="13653" y="10134"/>
                    <a:pt x="13580" y="10220"/>
                    <a:pt x="13501" y="10392"/>
                  </a:cubicBezTo>
                  <a:cubicBezTo>
                    <a:pt x="13428" y="10564"/>
                    <a:pt x="13344" y="10864"/>
                    <a:pt x="13254" y="11251"/>
                  </a:cubicBezTo>
                  <a:lnTo>
                    <a:pt x="13069" y="8331"/>
                  </a:lnTo>
                  <a:close/>
                  <a:moveTo>
                    <a:pt x="14024" y="15116"/>
                  </a:moveTo>
                  <a:lnTo>
                    <a:pt x="13895" y="15159"/>
                  </a:lnTo>
                  <a:cubicBezTo>
                    <a:pt x="13822" y="15159"/>
                    <a:pt x="13760" y="15245"/>
                    <a:pt x="13715" y="15330"/>
                  </a:cubicBezTo>
                  <a:cubicBezTo>
                    <a:pt x="13664" y="15416"/>
                    <a:pt x="13625" y="15545"/>
                    <a:pt x="13597" y="15717"/>
                  </a:cubicBezTo>
                  <a:cubicBezTo>
                    <a:pt x="13569" y="15846"/>
                    <a:pt x="13546" y="16060"/>
                    <a:pt x="13535" y="16232"/>
                  </a:cubicBezTo>
                  <a:cubicBezTo>
                    <a:pt x="13524" y="16447"/>
                    <a:pt x="13518" y="16662"/>
                    <a:pt x="13518" y="16876"/>
                  </a:cubicBezTo>
                  <a:cubicBezTo>
                    <a:pt x="13518" y="17478"/>
                    <a:pt x="13541" y="17907"/>
                    <a:pt x="13591" y="18122"/>
                  </a:cubicBezTo>
                  <a:cubicBezTo>
                    <a:pt x="13636" y="18336"/>
                    <a:pt x="13692" y="18465"/>
                    <a:pt x="13754" y="18465"/>
                  </a:cubicBezTo>
                  <a:cubicBezTo>
                    <a:pt x="13816" y="18465"/>
                    <a:pt x="13872" y="18336"/>
                    <a:pt x="13923" y="18036"/>
                  </a:cubicBezTo>
                  <a:cubicBezTo>
                    <a:pt x="13973" y="17778"/>
                    <a:pt x="14007" y="17478"/>
                    <a:pt x="14029" y="17134"/>
                  </a:cubicBezTo>
                  <a:lnTo>
                    <a:pt x="14029" y="15116"/>
                  </a:lnTo>
                  <a:close/>
                  <a:moveTo>
                    <a:pt x="16192" y="10220"/>
                  </a:moveTo>
                  <a:lnTo>
                    <a:pt x="15720" y="10220"/>
                  </a:lnTo>
                  <a:lnTo>
                    <a:pt x="15720" y="16189"/>
                  </a:lnTo>
                  <a:cubicBezTo>
                    <a:pt x="15720" y="16833"/>
                    <a:pt x="15737" y="17306"/>
                    <a:pt x="15776" y="17563"/>
                  </a:cubicBezTo>
                  <a:cubicBezTo>
                    <a:pt x="15815" y="17821"/>
                    <a:pt x="15866" y="17950"/>
                    <a:pt x="15933" y="17950"/>
                  </a:cubicBezTo>
                  <a:cubicBezTo>
                    <a:pt x="15984" y="17950"/>
                    <a:pt x="16034" y="17907"/>
                    <a:pt x="16085" y="17821"/>
                  </a:cubicBezTo>
                  <a:cubicBezTo>
                    <a:pt x="16135" y="17735"/>
                    <a:pt x="16175" y="17649"/>
                    <a:pt x="16203" y="17478"/>
                  </a:cubicBezTo>
                  <a:lnTo>
                    <a:pt x="16287" y="20441"/>
                  </a:lnTo>
                  <a:cubicBezTo>
                    <a:pt x="16242" y="20612"/>
                    <a:pt x="16175" y="20784"/>
                    <a:pt x="16090" y="20956"/>
                  </a:cubicBezTo>
                  <a:cubicBezTo>
                    <a:pt x="16001" y="21128"/>
                    <a:pt x="15905" y="21213"/>
                    <a:pt x="15810" y="21213"/>
                  </a:cubicBezTo>
                  <a:cubicBezTo>
                    <a:pt x="15568" y="21213"/>
                    <a:pt x="15400" y="20870"/>
                    <a:pt x="15304" y="20140"/>
                  </a:cubicBezTo>
                  <a:cubicBezTo>
                    <a:pt x="15203" y="19453"/>
                    <a:pt x="15158" y="18379"/>
                    <a:pt x="15158" y="16919"/>
                  </a:cubicBezTo>
                  <a:lnTo>
                    <a:pt x="15158" y="10220"/>
                  </a:lnTo>
                  <a:lnTo>
                    <a:pt x="14866" y="10220"/>
                  </a:lnTo>
                  <a:lnTo>
                    <a:pt x="14866" y="7085"/>
                  </a:lnTo>
                  <a:lnTo>
                    <a:pt x="15158" y="7085"/>
                  </a:lnTo>
                  <a:lnTo>
                    <a:pt x="15158" y="2791"/>
                  </a:lnTo>
                  <a:lnTo>
                    <a:pt x="15725" y="2791"/>
                  </a:lnTo>
                  <a:lnTo>
                    <a:pt x="15725" y="7085"/>
                  </a:lnTo>
                  <a:lnTo>
                    <a:pt x="16197" y="7085"/>
                  </a:lnTo>
                  <a:lnTo>
                    <a:pt x="16197" y="10220"/>
                  </a:lnTo>
                  <a:close/>
                  <a:moveTo>
                    <a:pt x="16871" y="4294"/>
                  </a:moveTo>
                  <a:cubicBezTo>
                    <a:pt x="16776" y="4294"/>
                    <a:pt x="16697" y="4080"/>
                    <a:pt x="16646" y="3650"/>
                  </a:cubicBezTo>
                  <a:cubicBezTo>
                    <a:pt x="16596" y="3221"/>
                    <a:pt x="16568" y="2705"/>
                    <a:pt x="16568" y="2147"/>
                  </a:cubicBezTo>
                  <a:cubicBezTo>
                    <a:pt x="16568" y="1546"/>
                    <a:pt x="16596" y="1031"/>
                    <a:pt x="16646" y="644"/>
                  </a:cubicBezTo>
                  <a:cubicBezTo>
                    <a:pt x="16697" y="215"/>
                    <a:pt x="16776" y="0"/>
                    <a:pt x="16866" y="0"/>
                  </a:cubicBezTo>
                  <a:cubicBezTo>
                    <a:pt x="16961" y="0"/>
                    <a:pt x="17034" y="215"/>
                    <a:pt x="17085" y="601"/>
                  </a:cubicBezTo>
                  <a:cubicBezTo>
                    <a:pt x="17135" y="1031"/>
                    <a:pt x="17163" y="1546"/>
                    <a:pt x="17163" y="2147"/>
                  </a:cubicBezTo>
                  <a:cubicBezTo>
                    <a:pt x="17163" y="2748"/>
                    <a:pt x="17135" y="3264"/>
                    <a:pt x="17085" y="3693"/>
                  </a:cubicBezTo>
                  <a:cubicBezTo>
                    <a:pt x="17045" y="4122"/>
                    <a:pt x="16972" y="4294"/>
                    <a:pt x="16871" y="4294"/>
                  </a:cubicBezTo>
                  <a:close/>
                  <a:moveTo>
                    <a:pt x="16585" y="21256"/>
                  </a:moveTo>
                  <a:lnTo>
                    <a:pt x="16585" y="7085"/>
                  </a:lnTo>
                  <a:lnTo>
                    <a:pt x="17158" y="7085"/>
                  </a:lnTo>
                  <a:lnTo>
                    <a:pt x="17158" y="21256"/>
                  </a:lnTo>
                  <a:lnTo>
                    <a:pt x="16585" y="21256"/>
                  </a:lnTo>
                  <a:close/>
                  <a:moveTo>
                    <a:pt x="19477" y="14085"/>
                  </a:moveTo>
                  <a:cubicBezTo>
                    <a:pt x="19477" y="15245"/>
                    <a:pt x="19455" y="16275"/>
                    <a:pt x="19404" y="17220"/>
                  </a:cubicBezTo>
                  <a:cubicBezTo>
                    <a:pt x="19354" y="18165"/>
                    <a:pt x="19286" y="18938"/>
                    <a:pt x="19196" y="19582"/>
                  </a:cubicBezTo>
                  <a:cubicBezTo>
                    <a:pt x="19106" y="20226"/>
                    <a:pt x="19005" y="20741"/>
                    <a:pt x="18887" y="21085"/>
                  </a:cubicBezTo>
                  <a:cubicBezTo>
                    <a:pt x="18769" y="21428"/>
                    <a:pt x="18640" y="21600"/>
                    <a:pt x="18505" y="21600"/>
                  </a:cubicBezTo>
                  <a:cubicBezTo>
                    <a:pt x="18371" y="21600"/>
                    <a:pt x="18241" y="21428"/>
                    <a:pt x="18124" y="21128"/>
                  </a:cubicBezTo>
                  <a:cubicBezTo>
                    <a:pt x="18006" y="20784"/>
                    <a:pt x="17905" y="20355"/>
                    <a:pt x="17820" y="19711"/>
                  </a:cubicBezTo>
                  <a:cubicBezTo>
                    <a:pt x="17736" y="19109"/>
                    <a:pt x="17669" y="18336"/>
                    <a:pt x="17618" y="17435"/>
                  </a:cubicBezTo>
                  <a:cubicBezTo>
                    <a:pt x="17568" y="16533"/>
                    <a:pt x="17545" y="15502"/>
                    <a:pt x="17545" y="14386"/>
                  </a:cubicBezTo>
                  <a:cubicBezTo>
                    <a:pt x="17545" y="13183"/>
                    <a:pt x="17568" y="12110"/>
                    <a:pt x="17618" y="11165"/>
                  </a:cubicBezTo>
                  <a:cubicBezTo>
                    <a:pt x="17669" y="10220"/>
                    <a:pt x="17736" y="9404"/>
                    <a:pt x="17826" y="8760"/>
                  </a:cubicBezTo>
                  <a:cubicBezTo>
                    <a:pt x="17916" y="8116"/>
                    <a:pt x="18017" y="7601"/>
                    <a:pt x="18135" y="7257"/>
                  </a:cubicBezTo>
                  <a:cubicBezTo>
                    <a:pt x="18253" y="6914"/>
                    <a:pt x="18382" y="6742"/>
                    <a:pt x="18517" y="6742"/>
                  </a:cubicBezTo>
                  <a:cubicBezTo>
                    <a:pt x="18651" y="6742"/>
                    <a:pt x="18781" y="6914"/>
                    <a:pt x="18899" y="7214"/>
                  </a:cubicBezTo>
                  <a:cubicBezTo>
                    <a:pt x="19017" y="7515"/>
                    <a:pt x="19118" y="7987"/>
                    <a:pt x="19202" y="8631"/>
                  </a:cubicBezTo>
                  <a:cubicBezTo>
                    <a:pt x="19286" y="9233"/>
                    <a:pt x="19354" y="10006"/>
                    <a:pt x="19404" y="10907"/>
                  </a:cubicBezTo>
                  <a:cubicBezTo>
                    <a:pt x="19455" y="11809"/>
                    <a:pt x="19477" y="12883"/>
                    <a:pt x="19477" y="14085"/>
                  </a:cubicBezTo>
                  <a:close/>
                  <a:moveTo>
                    <a:pt x="18893" y="14214"/>
                  </a:moveTo>
                  <a:cubicBezTo>
                    <a:pt x="18893" y="13441"/>
                    <a:pt x="18882" y="12797"/>
                    <a:pt x="18865" y="12239"/>
                  </a:cubicBezTo>
                  <a:cubicBezTo>
                    <a:pt x="18842" y="11680"/>
                    <a:pt x="18814" y="11251"/>
                    <a:pt x="18781" y="10907"/>
                  </a:cubicBezTo>
                  <a:cubicBezTo>
                    <a:pt x="18747" y="10564"/>
                    <a:pt x="18702" y="10306"/>
                    <a:pt x="18657" y="10134"/>
                  </a:cubicBezTo>
                  <a:cubicBezTo>
                    <a:pt x="18612" y="9963"/>
                    <a:pt x="18562" y="9920"/>
                    <a:pt x="18517" y="9920"/>
                  </a:cubicBezTo>
                  <a:cubicBezTo>
                    <a:pt x="18466" y="9920"/>
                    <a:pt x="18421" y="10006"/>
                    <a:pt x="18376" y="10134"/>
                  </a:cubicBezTo>
                  <a:cubicBezTo>
                    <a:pt x="18331" y="10263"/>
                    <a:pt x="18292" y="10521"/>
                    <a:pt x="18258" y="10821"/>
                  </a:cubicBezTo>
                  <a:cubicBezTo>
                    <a:pt x="18225" y="11165"/>
                    <a:pt x="18197" y="11594"/>
                    <a:pt x="18174" y="12153"/>
                  </a:cubicBezTo>
                  <a:cubicBezTo>
                    <a:pt x="18152" y="12711"/>
                    <a:pt x="18146" y="13355"/>
                    <a:pt x="18146" y="14214"/>
                  </a:cubicBezTo>
                  <a:cubicBezTo>
                    <a:pt x="18146" y="15631"/>
                    <a:pt x="18185" y="16705"/>
                    <a:pt x="18264" y="17349"/>
                  </a:cubicBezTo>
                  <a:cubicBezTo>
                    <a:pt x="18343" y="18036"/>
                    <a:pt x="18432" y="18336"/>
                    <a:pt x="18528" y="18336"/>
                  </a:cubicBezTo>
                  <a:cubicBezTo>
                    <a:pt x="18578" y="18336"/>
                    <a:pt x="18623" y="18250"/>
                    <a:pt x="18668" y="18122"/>
                  </a:cubicBezTo>
                  <a:cubicBezTo>
                    <a:pt x="18713" y="17993"/>
                    <a:pt x="18753" y="17735"/>
                    <a:pt x="18786" y="17435"/>
                  </a:cubicBezTo>
                  <a:cubicBezTo>
                    <a:pt x="18820" y="17091"/>
                    <a:pt x="18848" y="16662"/>
                    <a:pt x="18871" y="16146"/>
                  </a:cubicBezTo>
                  <a:cubicBezTo>
                    <a:pt x="18882" y="15631"/>
                    <a:pt x="18893" y="14987"/>
                    <a:pt x="18893" y="14214"/>
                  </a:cubicBezTo>
                  <a:close/>
                  <a:moveTo>
                    <a:pt x="20404" y="21256"/>
                  </a:moveTo>
                  <a:lnTo>
                    <a:pt x="19831" y="21256"/>
                  </a:lnTo>
                  <a:lnTo>
                    <a:pt x="19831" y="7085"/>
                  </a:lnTo>
                  <a:lnTo>
                    <a:pt x="20275" y="7085"/>
                  </a:lnTo>
                  <a:lnTo>
                    <a:pt x="20342" y="8846"/>
                  </a:lnTo>
                  <a:cubicBezTo>
                    <a:pt x="20426" y="8202"/>
                    <a:pt x="20516" y="7687"/>
                    <a:pt x="20617" y="7300"/>
                  </a:cubicBezTo>
                  <a:cubicBezTo>
                    <a:pt x="20718" y="6914"/>
                    <a:pt x="20831" y="6742"/>
                    <a:pt x="20954" y="6742"/>
                  </a:cubicBezTo>
                  <a:cubicBezTo>
                    <a:pt x="21162" y="6742"/>
                    <a:pt x="21319" y="7171"/>
                    <a:pt x="21432" y="8030"/>
                  </a:cubicBezTo>
                  <a:cubicBezTo>
                    <a:pt x="21544" y="8889"/>
                    <a:pt x="21600" y="10177"/>
                    <a:pt x="21600" y="11852"/>
                  </a:cubicBezTo>
                  <a:lnTo>
                    <a:pt x="21600" y="21214"/>
                  </a:lnTo>
                  <a:lnTo>
                    <a:pt x="21027" y="21214"/>
                  </a:lnTo>
                  <a:lnTo>
                    <a:pt x="21027" y="12281"/>
                  </a:lnTo>
                  <a:cubicBezTo>
                    <a:pt x="21027" y="11594"/>
                    <a:pt x="21005" y="11036"/>
                    <a:pt x="20965" y="10650"/>
                  </a:cubicBezTo>
                  <a:cubicBezTo>
                    <a:pt x="20920" y="10263"/>
                    <a:pt x="20859" y="10048"/>
                    <a:pt x="20780" y="10048"/>
                  </a:cubicBezTo>
                  <a:cubicBezTo>
                    <a:pt x="20718" y="10048"/>
                    <a:pt x="20651" y="10177"/>
                    <a:pt x="20583" y="10478"/>
                  </a:cubicBezTo>
                  <a:cubicBezTo>
                    <a:pt x="20516" y="10736"/>
                    <a:pt x="20454" y="11122"/>
                    <a:pt x="20404" y="11551"/>
                  </a:cubicBezTo>
                  <a:lnTo>
                    <a:pt x="20404" y="21256"/>
                  </a:lnTo>
                  <a:close/>
                </a:path>
              </a:pathLst>
            </a:custGeom>
            <a:solidFill>
              <a:srgbClr val="FFFFFF"/>
            </a:solidFill>
            <a:ln w="12700">
              <a:miter lim="400000"/>
            </a:ln>
          </p:spPr>
          <p:txBody>
            <a:bodyPr lIns="38100" tIns="38100" rIns="38100" bIns="38100" anchor="ctr"/>
            <a:lstStyle/>
            <a:p>
              <a:pPr>
                <a:defRPr sz="3000">
                  <a:solidFill>
                    <a:srgbClr val="FFFFFF"/>
                  </a:solidFill>
                </a:defRPr>
              </a:pPr>
              <a:endParaRPr/>
            </a:p>
          </p:txBody>
        </p:sp>
        <p:sp>
          <p:nvSpPr>
            <p:cNvPr id="11" name="Shape">
              <a:extLst>
                <a:ext uri="{FF2B5EF4-FFF2-40B4-BE49-F238E27FC236}">
                  <a16:creationId xmlns:a16="http://schemas.microsoft.com/office/drawing/2014/main" xmlns="" id="{349345AB-AD63-E181-3B5F-534FD2A982FA}"/>
                </a:ext>
              </a:extLst>
            </p:cNvPr>
            <p:cNvSpPr/>
            <p:nvPr userDrawn="1"/>
          </p:nvSpPr>
          <p:spPr>
            <a:xfrm>
              <a:off x="5032172" y="1021854"/>
              <a:ext cx="1051185" cy="549583"/>
            </a:xfrm>
            <a:custGeom>
              <a:avLst/>
              <a:gdLst/>
              <a:ahLst/>
              <a:cxnLst>
                <a:cxn ang="0">
                  <a:pos x="wd2" y="hd2"/>
                </a:cxn>
                <a:cxn ang="5400000">
                  <a:pos x="wd2" y="hd2"/>
                </a:cxn>
                <a:cxn ang="10800000">
                  <a:pos x="wd2" y="hd2"/>
                </a:cxn>
                <a:cxn ang="16200000">
                  <a:pos x="wd2" y="hd2"/>
                </a:cxn>
              </a:cxnLst>
              <a:rect l="0" t="0" r="r" b="b"/>
              <a:pathLst>
                <a:path w="21600" h="21600" extrusionOk="0">
                  <a:moveTo>
                    <a:pt x="15954" y="0"/>
                  </a:moveTo>
                  <a:cubicBezTo>
                    <a:pt x="13287" y="0"/>
                    <a:pt x="11002" y="3514"/>
                    <a:pt x="10441" y="8443"/>
                  </a:cubicBezTo>
                  <a:cubicBezTo>
                    <a:pt x="9052" y="8229"/>
                    <a:pt x="6050" y="7757"/>
                    <a:pt x="5198" y="7671"/>
                  </a:cubicBezTo>
                  <a:cubicBezTo>
                    <a:pt x="5154" y="7671"/>
                    <a:pt x="5109" y="7671"/>
                    <a:pt x="5041" y="7671"/>
                  </a:cubicBezTo>
                  <a:cubicBezTo>
                    <a:pt x="4638" y="7671"/>
                    <a:pt x="4280" y="7886"/>
                    <a:pt x="4033" y="8357"/>
                  </a:cubicBezTo>
                  <a:cubicBezTo>
                    <a:pt x="3563" y="9214"/>
                    <a:pt x="3563" y="10457"/>
                    <a:pt x="3563" y="10843"/>
                  </a:cubicBezTo>
                  <a:cubicBezTo>
                    <a:pt x="3563" y="11271"/>
                    <a:pt x="3563" y="12514"/>
                    <a:pt x="4033" y="13329"/>
                  </a:cubicBezTo>
                  <a:cubicBezTo>
                    <a:pt x="4280" y="13800"/>
                    <a:pt x="4638" y="14014"/>
                    <a:pt x="5041" y="14014"/>
                  </a:cubicBezTo>
                  <a:cubicBezTo>
                    <a:pt x="5086" y="14014"/>
                    <a:pt x="5131" y="14014"/>
                    <a:pt x="5198" y="14014"/>
                  </a:cubicBezTo>
                  <a:cubicBezTo>
                    <a:pt x="5803" y="13929"/>
                    <a:pt x="7417" y="13714"/>
                    <a:pt x="8313" y="13543"/>
                  </a:cubicBezTo>
                  <a:lnTo>
                    <a:pt x="9657" y="13329"/>
                  </a:lnTo>
                  <a:cubicBezTo>
                    <a:pt x="9971" y="13286"/>
                    <a:pt x="10262" y="13243"/>
                    <a:pt x="10464" y="13200"/>
                  </a:cubicBezTo>
                  <a:cubicBezTo>
                    <a:pt x="11046" y="18043"/>
                    <a:pt x="13332" y="21557"/>
                    <a:pt x="15954" y="21557"/>
                  </a:cubicBezTo>
                  <a:cubicBezTo>
                    <a:pt x="19068" y="21557"/>
                    <a:pt x="21600" y="16714"/>
                    <a:pt x="21600" y="10757"/>
                  </a:cubicBezTo>
                  <a:cubicBezTo>
                    <a:pt x="21600" y="4843"/>
                    <a:pt x="19068" y="0"/>
                    <a:pt x="15954" y="0"/>
                  </a:cubicBezTo>
                  <a:close/>
                  <a:moveTo>
                    <a:pt x="15954" y="17229"/>
                  </a:moveTo>
                  <a:cubicBezTo>
                    <a:pt x="14094" y="17229"/>
                    <a:pt x="12593" y="14357"/>
                    <a:pt x="12593" y="10800"/>
                  </a:cubicBezTo>
                  <a:cubicBezTo>
                    <a:pt x="12593" y="7243"/>
                    <a:pt x="14094" y="4371"/>
                    <a:pt x="15954" y="4371"/>
                  </a:cubicBezTo>
                  <a:cubicBezTo>
                    <a:pt x="17813" y="4371"/>
                    <a:pt x="19315" y="7243"/>
                    <a:pt x="19315" y="10800"/>
                  </a:cubicBezTo>
                  <a:cubicBezTo>
                    <a:pt x="19315" y="14357"/>
                    <a:pt x="17813" y="17229"/>
                    <a:pt x="15954" y="17229"/>
                  </a:cubicBezTo>
                  <a:close/>
                  <a:moveTo>
                    <a:pt x="9007" y="15514"/>
                  </a:moveTo>
                  <a:lnTo>
                    <a:pt x="9007" y="20014"/>
                  </a:lnTo>
                  <a:cubicBezTo>
                    <a:pt x="8627" y="20443"/>
                    <a:pt x="8134" y="20786"/>
                    <a:pt x="7506" y="21129"/>
                  </a:cubicBezTo>
                  <a:cubicBezTo>
                    <a:pt x="6879" y="21429"/>
                    <a:pt x="6207" y="21600"/>
                    <a:pt x="5467" y="21600"/>
                  </a:cubicBezTo>
                  <a:cubicBezTo>
                    <a:pt x="4324" y="21600"/>
                    <a:pt x="3339" y="21171"/>
                    <a:pt x="2532" y="20271"/>
                  </a:cubicBezTo>
                  <a:cubicBezTo>
                    <a:pt x="1725" y="19371"/>
                    <a:pt x="1098" y="18129"/>
                    <a:pt x="650" y="16500"/>
                  </a:cubicBezTo>
                  <a:cubicBezTo>
                    <a:pt x="224" y="14871"/>
                    <a:pt x="0" y="12986"/>
                    <a:pt x="0" y="10800"/>
                  </a:cubicBezTo>
                  <a:cubicBezTo>
                    <a:pt x="0" y="8657"/>
                    <a:pt x="246" y="6729"/>
                    <a:pt x="717" y="5143"/>
                  </a:cubicBezTo>
                  <a:cubicBezTo>
                    <a:pt x="1210" y="3514"/>
                    <a:pt x="1860" y="2271"/>
                    <a:pt x="2711" y="1371"/>
                  </a:cubicBezTo>
                  <a:cubicBezTo>
                    <a:pt x="3563" y="471"/>
                    <a:pt x="4549" y="43"/>
                    <a:pt x="5646" y="43"/>
                  </a:cubicBezTo>
                  <a:cubicBezTo>
                    <a:pt x="6229" y="43"/>
                    <a:pt x="6767" y="171"/>
                    <a:pt x="7282" y="386"/>
                  </a:cubicBezTo>
                  <a:cubicBezTo>
                    <a:pt x="7798" y="600"/>
                    <a:pt x="8246" y="900"/>
                    <a:pt x="8627" y="1243"/>
                  </a:cubicBezTo>
                  <a:lnTo>
                    <a:pt x="8402" y="4843"/>
                  </a:lnTo>
                  <a:cubicBezTo>
                    <a:pt x="8022" y="4500"/>
                    <a:pt x="7596" y="4200"/>
                    <a:pt x="7125" y="3986"/>
                  </a:cubicBezTo>
                  <a:cubicBezTo>
                    <a:pt x="6655" y="3771"/>
                    <a:pt x="6162" y="3643"/>
                    <a:pt x="5624" y="3643"/>
                  </a:cubicBezTo>
                  <a:cubicBezTo>
                    <a:pt x="4817" y="3643"/>
                    <a:pt x="4168" y="3943"/>
                    <a:pt x="3630" y="4586"/>
                  </a:cubicBezTo>
                  <a:cubicBezTo>
                    <a:pt x="3115" y="5186"/>
                    <a:pt x="2734" y="6043"/>
                    <a:pt x="2487" y="7114"/>
                  </a:cubicBezTo>
                  <a:cubicBezTo>
                    <a:pt x="2241" y="8186"/>
                    <a:pt x="2106" y="9386"/>
                    <a:pt x="2106" y="10714"/>
                  </a:cubicBezTo>
                  <a:cubicBezTo>
                    <a:pt x="2106" y="12129"/>
                    <a:pt x="2241" y="13371"/>
                    <a:pt x="2487" y="14443"/>
                  </a:cubicBezTo>
                  <a:cubicBezTo>
                    <a:pt x="2734" y="15514"/>
                    <a:pt x="3115" y="16371"/>
                    <a:pt x="3607" y="17014"/>
                  </a:cubicBezTo>
                  <a:cubicBezTo>
                    <a:pt x="4100" y="17614"/>
                    <a:pt x="4728" y="17957"/>
                    <a:pt x="5490" y="17957"/>
                  </a:cubicBezTo>
                  <a:cubicBezTo>
                    <a:pt x="5714" y="17957"/>
                    <a:pt x="5960" y="17914"/>
                    <a:pt x="6207" y="17871"/>
                  </a:cubicBezTo>
                  <a:cubicBezTo>
                    <a:pt x="6453" y="17829"/>
                    <a:pt x="6722" y="17743"/>
                    <a:pt x="6968" y="17614"/>
                  </a:cubicBezTo>
                  <a:lnTo>
                    <a:pt x="6968" y="15814"/>
                  </a:lnTo>
                  <a:cubicBezTo>
                    <a:pt x="7439" y="15729"/>
                    <a:pt x="7887" y="15686"/>
                    <a:pt x="8246" y="15643"/>
                  </a:cubicBezTo>
                  <a:lnTo>
                    <a:pt x="9007" y="15514"/>
                  </a:lnTo>
                  <a:close/>
                </a:path>
              </a:pathLst>
            </a:custGeom>
            <a:solidFill>
              <a:srgbClr val="008C58"/>
            </a:solidFill>
            <a:ln w="12700">
              <a:miter lim="400000"/>
            </a:ln>
          </p:spPr>
          <p:txBody>
            <a:bodyPr lIns="38100" tIns="38100" rIns="38100" bIns="38100" anchor="ctr"/>
            <a:lstStyle/>
            <a:p>
              <a:pPr>
                <a:defRPr sz="3000">
                  <a:solidFill>
                    <a:srgbClr val="FFFFFF"/>
                  </a:solidFill>
                </a:defRPr>
              </a:pPr>
              <a:endParaRPr dirty="0"/>
            </a:p>
          </p:txBody>
        </p:sp>
      </p:grpSp>
      <p:sp>
        <p:nvSpPr>
          <p:cNvPr id="12" name="Shape">
            <a:extLst>
              <a:ext uri="{FF2B5EF4-FFF2-40B4-BE49-F238E27FC236}">
                <a16:creationId xmlns:a16="http://schemas.microsoft.com/office/drawing/2014/main" xmlns="" id="{FD9E41AE-A002-9005-E6E5-3580179613F9}"/>
              </a:ext>
            </a:extLst>
          </p:cNvPr>
          <p:cNvSpPr/>
          <p:nvPr userDrawn="1"/>
        </p:nvSpPr>
        <p:spPr>
          <a:xfrm>
            <a:off x="1579467" y="640199"/>
            <a:ext cx="169837" cy="195222"/>
          </a:xfrm>
          <a:custGeom>
            <a:avLst/>
            <a:gdLst/>
            <a:ahLst/>
            <a:cxnLst>
              <a:cxn ang="0">
                <a:pos x="wd2" y="hd2"/>
              </a:cxn>
              <a:cxn ang="5400000">
                <a:pos x="wd2" y="hd2"/>
              </a:cxn>
              <a:cxn ang="10800000">
                <a:pos x="wd2" y="hd2"/>
              </a:cxn>
              <a:cxn ang="16200000">
                <a:pos x="wd2" y="hd2"/>
              </a:cxn>
            </a:cxnLst>
            <a:rect l="0" t="0" r="r" b="b"/>
            <a:pathLst>
              <a:path w="20767" h="20569" extrusionOk="0">
                <a:moveTo>
                  <a:pt x="1276" y="2502"/>
                </a:moveTo>
                <a:cubicBezTo>
                  <a:pt x="3176" y="-371"/>
                  <a:pt x="6676" y="-945"/>
                  <a:pt x="8976" y="1698"/>
                </a:cubicBezTo>
                <a:cubicBezTo>
                  <a:pt x="9476" y="2272"/>
                  <a:pt x="9876" y="2961"/>
                  <a:pt x="10376" y="3651"/>
                </a:cubicBezTo>
                <a:cubicBezTo>
                  <a:pt x="10876" y="2961"/>
                  <a:pt x="11276" y="2272"/>
                  <a:pt x="11776" y="1698"/>
                </a:cubicBezTo>
                <a:cubicBezTo>
                  <a:pt x="14076" y="-945"/>
                  <a:pt x="17676" y="-371"/>
                  <a:pt x="19476" y="2502"/>
                </a:cubicBezTo>
                <a:cubicBezTo>
                  <a:pt x="21176" y="5144"/>
                  <a:pt x="21076" y="7902"/>
                  <a:pt x="19876" y="10659"/>
                </a:cubicBezTo>
                <a:cubicBezTo>
                  <a:pt x="18676" y="13302"/>
                  <a:pt x="16976" y="15485"/>
                  <a:pt x="14976" y="17323"/>
                </a:cubicBezTo>
                <a:cubicBezTo>
                  <a:pt x="13876" y="18357"/>
                  <a:pt x="12376" y="19391"/>
                  <a:pt x="11076" y="20310"/>
                </a:cubicBezTo>
                <a:cubicBezTo>
                  <a:pt x="10676" y="20655"/>
                  <a:pt x="10176" y="20655"/>
                  <a:pt x="9776" y="20310"/>
                </a:cubicBezTo>
                <a:cubicBezTo>
                  <a:pt x="8476" y="19391"/>
                  <a:pt x="6976" y="18357"/>
                  <a:pt x="5876" y="17323"/>
                </a:cubicBezTo>
                <a:cubicBezTo>
                  <a:pt x="3876" y="15485"/>
                  <a:pt x="2176" y="13417"/>
                  <a:pt x="976" y="10659"/>
                </a:cubicBezTo>
                <a:cubicBezTo>
                  <a:pt x="-324" y="7902"/>
                  <a:pt x="-424" y="5144"/>
                  <a:pt x="1276" y="2502"/>
                </a:cubicBezTo>
                <a:close/>
              </a:path>
            </a:pathLst>
          </a:custGeom>
          <a:solidFill>
            <a:srgbClr val="008C58"/>
          </a:soli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xmlns="" id="{F46B88B0-8416-31F6-5282-9C6E196C9A56}"/>
              </a:ext>
            </a:extLst>
          </p:cNvPr>
          <p:cNvSpPr/>
          <p:nvPr userDrawn="1"/>
        </p:nvSpPr>
        <p:spPr>
          <a:xfrm>
            <a:off x="5540640" y="3289974"/>
            <a:ext cx="3603360" cy="2927831"/>
          </a:xfrm>
          <a:custGeom>
            <a:avLst/>
            <a:gdLst/>
            <a:ahLst/>
            <a:cxnLst>
              <a:cxn ang="0">
                <a:pos x="wd2" y="hd2"/>
              </a:cxn>
              <a:cxn ang="5400000">
                <a:pos x="wd2" y="hd2"/>
              </a:cxn>
              <a:cxn ang="10800000">
                <a:pos x="wd2" y="hd2"/>
              </a:cxn>
              <a:cxn ang="16200000">
                <a:pos x="wd2" y="hd2"/>
              </a:cxn>
            </a:cxnLst>
            <a:rect l="0" t="0" r="r" b="b"/>
            <a:pathLst>
              <a:path w="21600" h="21600" extrusionOk="0">
                <a:moveTo>
                  <a:pt x="18585" y="0"/>
                </a:moveTo>
                <a:cubicBezTo>
                  <a:pt x="19673" y="0"/>
                  <a:pt x="20698" y="434"/>
                  <a:pt x="21600" y="1199"/>
                </a:cubicBezTo>
                <a:lnTo>
                  <a:pt x="21600" y="6677"/>
                </a:lnTo>
                <a:cubicBezTo>
                  <a:pt x="20879" y="5261"/>
                  <a:pt x="19796" y="4352"/>
                  <a:pt x="18585" y="4352"/>
                </a:cubicBezTo>
                <a:cubicBezTo>
                  <a:pt x="16418" y="4352"/>
                  <a:pt x="14658" y="7240"/>
                  <a:pt x="14658" y="10796"/>
                </a:cubicBezTo>
                <a:cubicBezTo>
                  <a:pt x="14658" y="14344"/>
                  <a:pt x="16418" y="17240"/>
                  <a:pt x="18585" y="17240"/>
                </a:cubicBezTo>
                <a:cubicBezTo>
                  <a:pt x="19796" y="17240"/>
                  <a:pt x="20879" y="16339"/>
                  <a:pt x="21600" y="14915"/>
                </a:cubicBezTo>
                <a:lnTo>
                  <a:pt x="21600" y="20393"/>
                </a:lnTo>
                <a:cubicBezTo>
                  <a:pt x="20698" y="21158"/>
                  <a:pt x="19668" y="21592"/>
                  <a:pt x="18585" y="21592"/>
                </a:cubicBezTo>
                <a:cubicBezTo>
                  <a:pt x="15511" y="21592"/>
                  <a:pt x="12864" y="18109"/>
                  <a:pt x="12178" y="13250"/>
                </a:cubicBezTo>
                <a:cubicBezTo>
                  <a:pt x="11932" y="13282"/>
                  <a:pt x="11609" y="13322"/>
                  <a:pt x="11236" y="13370"/>
                </a:cubicBezTo>
                <a:lnTo>
                  <a:pt x="9677" y="13571"/>
                </a:lnTo>
                <a:cubicBezTo>
                  <a:pt x="8628" y="13708"/>
                  <a:pt x="6760" y="13949"/>
                  <a:pt x="6050" y="14030"/>
                </a:cubicBezTo>
                <a:cubicBezTo>
                  <a:pt x="5991" y="14038"/>
                  <a:pt x="5932" y="14038"/>
                  <a:pt x="5873" y="14038"/>
                </a:cubicBezTo>
                <a:cubicBezTo>
                  <a:pt x="5393" y="14038"/>
                  <a:pt x="4996" y="13805"/>
                  <a:pt x="4697" y="13346"/>
                </a:cubicBezTo>
                <a:cubicBezTo>
                  <a:pt x="4152" y="12509"/>
                  <a:pt x="4152" y="11263"/>
                  <a:pt x="4152" y="10852"/>
                </a:cubicBezTo>
                <a:cubicBezTo>
                  <a:pt x="4152" y="10442"/>
                  <a:pt x="4152" y="9195"/>
                  <a:pt x="4697" y="8350"/>
                </a:cubicBezTo>
                <a:cubicBezTo>
                  <a:pt x="4996" y="7892"/>
                  <a:pt x="5393" y="7659"/>
                  <a:pt x="5873" y="7659"/>
                </a:cubicBezTo>
                <a:cubicBezTo>
                  <a:pt x="5927" y="7659"/>
                  <a:pt x="5986" y="7659"/>
                  <a:pt x="6045" y="7667"/>
                </a:cubicBezTo>
                <a:cubicBezTo>
                  <a:pt x="7045" y="7779"/>
                  <a:pt x="10550" y="8238"/>
                  <a:pt x="12158" y="8447"/>
                </a:cubicBezTo>
                <a:cubicBezTo>
                  <a:pt x="12825" y="3532"/>
                  <a:pt x="15477" y="0"/>
                  <a:pt x="18585" y="0"/>
                </a:cubicBezTo>
                <a:close/>
                <a:moveTo>
                  <a:pt x="2937" y="20257"/>
                </a:moveTo>
                <a:cubicBezTo>
                  <a:pt x="3888" y="21149"/>
                  <a:pt x="5030" y="21600"/>
                  <a:pt x="6368" y="21600"/>
                </a:cubicBezTo>
                <a:cubicBezTo>
                  <a:pt x="7236" y="21600"/>
                  <a:pt x="8030" y="21447"/>
                  <a:pt x="8756" y="21133"/>
                </a:cubicBezTo>
                <a:cubicBezTo>
                  <a:pt x="9481" y="20820"/>
                  <a:pt x="10065" y="20458"/>
                  <a:pt x="10501" y="20031"/>
                </a:cubicBezTo>
                <a:lnTo>
                  <a:pt x="10501" y="15542"/>
                </a:lnTo>
                <a:lnTo>
                  <a:pt x="9672" y="15647"/>
                </a:lnTo>
                <a:cubicBezTo>
                  <a:pt x="9266" y="15703"/>
                  <a:pt x="8731" y="15768"/>
                  <a:pt x="8187" y="15840"/>
                </a:cubicBezTo>
                <a:lnTo>
                  <a:pt x="8187" y="17634"/>
                </a:lnTo>
                <a:cubicBezTo>
                  <a:pt x="7878" y="17731"/>
                  <a:pt x="7579" y="17811"/>
                  <a:pt x="7290" y="17867"/>
                </a:cubicBezTo>
                <a:cubicBezTo>
                  <a:pt x="6996" y="17924"/>
                  <a:pt x="6721" y="17956"/>
                  <a:pt x="6456" y="17956"/>
                </a:cubicBezTo>
                <a:cubicBezTo>
                  <a:pt x="5584" y="17956"/>
                  <a:pt x="4853" y="17650"/>
                  <a:pt x="4270" y="17031"/>
                </a:cubicBezTo>
                <a:cubicBezTo>
                  <a:pt x="3687" y="16411"/>
                  <a:pt x="3250" y="15558"/>
                  <a:pt x="2956" y="14472"/>
                </a:cubicBezTo>
                <a:cubicBezTo>
                  <a:pt x="2662" y="13386"/>
                  <a:pt x="2520" y="12139"/>
                  <a:pt x="2520" y="10724"/>
                </a:cubicBezTo>
                <a:cubicBezTo>
                  <a:pt x="2520" y="9380"/>
                  <a:pt x="2667" y="8173"/>
                  <a:pt x="2951" y="7112"/>
                </a:cubicBezTo>
                <a:cubicBezTo>
                  <a:pt x="3240" y="6050"/>
                  <a:pt x="3687" y="5213"/>
                  <a:pt x="4290" y="4594"/>
                </a:cubicBezTo>
                <a:cubicBezTo>
                  <a:pt x="4893" y="3974"/>
                  <a:pt x="5662" y="3668"/>
                  <a:pt x="6604" y="3668"/>
                </a:cubicBezTo>
                <a:cubicBezTo>
                  <a:pt x="7216" y="3668"/>
                  <a:pt x="7795" y="3781"/>
                  <a:pt x="8344" y="3998"/>
                </a:cubicBezTo>
                <a:cubicBezTo>
                  <a:pt x="8888" y="4223"/>
                  <a:pt x="9388" y="4505"/>
                  <a:pt x="9839" y="4851"/>
                </a:cubicBezTo>
                <a:lnTo>
                  <a:pt x="10094" y="1239"/>
                </a:lnTo>
                <a:cubicBezTo>
                  <a:pt x="9663" y="885"/>
                  <a:pt x="9138" y="595"/>
                  <a:pt x="8525" y="362"/>
                </a:cubicBezTo>
                <a:cubicBezTo>
                  <a:pt x="7912" y="137"/>
                  <a:pt x="7275" y="24"/>
                  <a:pt x="6608" y="24"/>
                </a:cubicBezTo>
                <a:cubicBezTo>
                  <a:pt x="5314" y="24"/>
                  <a:pt x="4172" y="467"/>
                  <a:pt x="3177" y="1360"/>
                </a:cubicBezTo>
                <a:cubicBezTo>
                  <a:pt x="2182" y="2253"/>
                  <a:pt x="1407" y="3499"/>
                  <a:pt x="843" y="5116"/>
                </a:cubicBezTo>
                <a:cubicBezTo>
                  <a:pt x="279" y="6733"/>
                  <a:pt x="0" y="8624"/>
                  <a:pt x="0" y="10788"/>
                </a:cubicBezTo>
                <a:cubicBezTo>
                  <a:pt x="0" y="12968"/>
                  <a:pt x="255" y="14875"/>
                  <a:pt x="760" y="16492"/>
                </a:cubicBezTo>
                <a:cubicBezTo>
                  <a:pt x="1260" y="18109"/>
                  <a:pt x="1985" y="19364"/>
                  <a:pt x="2937" y="20257"/>
                </a:cubicBezTo>
                <a:close/>
              </a:path>
            </a:pathLst>
          </a:custGeom>
          <a:solidFill>
            <a:srgbClr val="008C58"/>
          </a:solidFill>
          <a:ln w="12700">
            <a:miter lim="400000"/>
          </a:ln>
        </p:spPr>
        <p:txBody>
          <a:bodyPr lIns="38100" tIns="38100" rIns="38100" bIns="38100" anchor="ctr"/>
          <a:lstStyle/>
          <a:p>
            <a:pPr>
              <a:defRPr sz="3000">
                <a:solidFill>
                  <a:srgbClr val="FFFFFF"/>
                </a:solidFill>
              </a:defRPr>
            </a:pPr>
            <a:endParaRPr/>
          </a:p>
        </p:txBody>
      </p:sp>
      <p:sp>
        <p:nvSpPr>
          <p:cNvPr id="14" name="TextBox 13">
            <a:extLst>
              <a:ext uri="{FF2B5EF4-FFF2-40B4-BE49-F238E27FC236}">
                <a16:creationId xmlns:a16="http://schemas.microsoft.com/office/drawing/2014/main" xmlns="" id="{99B9E8C2-CD1B-F803-4119-F7DE75A32CC8}"/>
              </a:ext>
            </a:extLst>
          </p:cNvPr>
          <p:cNvSpPr txBox="1"/>
          <p:nvPr userDrawn="1"/>
        </p:nvSpPr>
        <p:spPr>
          <a:xfrm>
            <a:off x="500501" y="1772446"/>
            <a:ext cx="7419403" cy="430887"/>
          </a:xfrm>
          <a:prstGeom prst="rect">
            <a:avLst/>
          </a:prstGeom>
          <a:noFill/>
        </p:spPr>
        <p:txBody>
          <a:bodyPr wrap="none" rtlCol="0">
            <a:spAutoFit/>
          </a:bodyPr>
          <a:lstStyle/>
          <a:p>
            <a:r>
              <a:rPr lang="en-CA" sz="2200" b="0" i="0" dirty="0">
                <a:solidFill>
                  <a:srgbClr val="FFFFFF">
                    <a:alpha val="40000"/>
                  </a:srgbClr>
                </a:solidFill>
                <a:effectLst/>
                <a:latin typeface="+mj-lt"/>
              </a:rPr>
              <a:t>Free Templates &amp; Infographics for PowerPoint and Google Slides</a:t>
            </a:r>
            <a:endParaRPr lang="en-US" sz="2200" dirty="0">
              <a:solidFill>
                <a:schemeClr val="bg1">
                  <a:alpha val="40000"/>
                </a:schemeClr>
              </a:solidFill>
              <a:latin typeface="+mj-lt"/>
            </a:endParaRPr>
          </a:p>
        </p:txBody>
      </p:sp>
      <p:sp>
        <p:nvSpPr>
          <p:cNvPr id="15" name="TextBox 14">
            <a:extLst>
              <a:ext uri="{FF2B5EF4-FFF2-40B4-BE49-F238E27FC236}">
                <a16:creationId xmlns:a16="http://schemas.microsoft.com/office/drawing/2014/main" xmlns="" id="{BA46F724-D3C0-8C2C-8F9E-DABDEC9945EC}"/>
              </a:ext>
            </a:extLst>
          </p:cNvPr>
          <p:cNvSpPr txBox="1"/>
          <p:nvPr userDrawn="1"/>
        </p:nvSpPr>
        <p:spPr>
          <a:xfrm>
            <a:off x="500498" y="5930556"/>
            <a:ext cx="3915174" cy="338554"/>
          </a:xfrm>
          <a:prstGeom prst="rect">
            <a:avLst/>
          </a:prstGeom>
          <a:noFill/>
        </p:spPr>
        <p:txBody>
          <a:bodyPr wrap="none" rtlCol="0">
            <a:spAutoFit/>
          </a:bodyPr>
          <a:lstStyle/>
          <a:p>
            <a:r>
              <a:rPr lang="en-CA" sz="1600" b="0" i="0" dirty="0">
                <a:solidFill>
                  <a:srgbClr val="FFFFFF">
                    <a:alpha val="41000"/>
                  </a:srgbClr>
                </a:solidFill>
                <a:effectLst/>
                <a:latin typeface="+mj-lt"/>
              </a:rPr>
              <a:t>Visit our </a:t>
            </a:r>
            <a:r>
              <a:rPr lang="en-CA" sz="1600" b="1" i="0" dirty="0">
                <a:solidFill>
                  <a:srgbClr val="FFFFFF">
                    <a:alpha val="41000"/>
                  </a:srgbClr>
                </a:solidFill>
                <a:effectLst/>
                <a:latin typeface="+mj-lt"/>
              </a:rPr>
              <a:t>FAQ</a:t>
            </a:r>
            <a:r>
              <a:rPr lang="en-CA" sz="1600" b="0" i="0" dirty="0">
                <a:solidFill>
                  <a:srgbClr val="FFFFFF">
                    <a:alpha val="41000"/>
                  </a:srgbClr>
                </a:solidFill>
                <a:effectLst/>
                <a:latin typeface="+mj-lt"/>
              </a:rPr>
              <a:t> : www.presentationgo.com/faq/</a:t>
            </a:r>
            <a:endParaRPr lang="en-US" sz="1600" dirty="0">
              <a:solidFill>
                <a:schemeClr val="bg1">
                  <a:alpha val="41000"/>
                </a:schemeClr>
              </a:solidFill>
              <a:latin typeface="+mj-lt"/>
            </a:endParaRPr>
          </a:p>
        </p:txBody>
      </p:sp>
      <p:sp>
        <p:nvSpPr>
          <p:cNvPr id="16" name="TextBox 15">
            <a:extLst>
              <a:ext uri="{FF2B5EF4-FFF2-40B4-BE49-F238E27FC236}">
                <a16:creationId xmlns:a16="http://schemas.microsoft.com/office/drawing/2014/main" xmlns="" id="{98E4583D-5F52-5CCA-15D5-7930FA3C51C6}"/>
              </a:ext>
            </a:extLst>
          </p:cNvPr>
          <p:cNvSpPr txBox="1"/>
          <p:nvPr userDrawn="1"/>
        </p:nvSpPr>
        <p:spPr>
          <a:xfrm>
            <a:off x="500499" y="5444786"/>
            <a:ext cx="3542113" cy="954107"/>
          </a:xfrm>
          <a:prstGeom prst="rect">
            <a:avLst/>
          </a:prstGeom>
          <a:noFill/>
        </p:spPr>
        <p:txBody>
          <a:bodyPr wrap="square" rtlCol="0">
            <a:spAutoFit/>
          </a:bodyPr>
          <a:lstStyle/>
          <a:p>
            <a:r>
              <a:rPr lang="en-CA" sz="2800" b="1" i="0" dirty="0">
                <a:solidFill>
                  <a:srgbClr val="FFFFFF"/>
                </a:solidFill>
                <a:effectLst/>
                <a:latin typeface="Calibri" panose="020F0502020204030204" pitchFamily="34" charset="0"/>
                <a:cs typeface="Calibri" panose="020F0502020204030204" pitchFamily="34" charset="0"/>
              </a:rPr>
              <a:t>Questions or Need Help ?</a:t>
            </a:r>
            <a:endParaRPr lang="en-US" sz="2800" b="1" i="0" dirty="0">
              <a:solidFill>
                <a:schemeClr val="bg1"/>
              </a:solidFill>
              <a:latin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xmlns="" id="{C8D8B69F-8B28-B3CE-9A02-F10F35E92CA5}"/>
              </a:ext>
            </a:extLst>
          </p:cNvPr>
          <p:cNvSpPr txBox="1"/>
          <p:nvPr userDrawn="1"/>
        </p:nvSpPr>
        <p:spPr>
          <a:xfrm>
            <a:off x="4482451" y="1307664"/>
            <a:ext cx="639278" cy="369332"/>
          </a:xfrm>
          <a:prstGeom prst="rect">
            <a:avLst/>
          </a:prstGeom>
          <a:noFill/>
        </p:spPr>
        <p:txBody>
          <a:bodyPr wrap="none" rtlCol="0">
            <a:spAutoFit/>
          </a:bodyPr>
          <a:lstStyle/>
          <a:p>
            <a:r>
              <a:rPr lang="en-CA" b="0" i="0" dirty="0">
                <a:solidFill>
                  <a:srgbClr val="FFFFFF">
                    <a:alpha val="40157"/>
                  </a:srgbClr>
                </a:solidFill>
                <a:effectLst/>
                <a:latin typeface="+mj-lt"/>
              </a:rPr>
              <a:t>.com</a:t>
            </a:r>
            <a:endParaRPr lang="en-US" dirty="0">
              <a:solidFill>
                <a:schemeClr val="bg1">
                  <a:alpha val="40157"/>
                </a:schemeClr>
              </a:solidFill>
              <a:latin typeface="+mj-lt"/>
            </a:endParaRPr>
          </a:p>
        </p:txBody>
      </p:sp>
    </p:spTree>
    <p:extLst>
      <p:ext uri="{BB962C8B-B14F-4D97-AF65-F5344CB8AC3E}">
        <p14:creationId xmlns:p14="http://schemas.microsoft.com/office/powerpoint/2010/main" val="2153912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xmlns="" id="{0D08B00A-9A13-4AB1-A72D-2F499BA2EBAB}"/>
              </a:ext>
            </a:extLst>
          </p:cNvPr>
          <p:cNvSpPr>
            <a:spLocks noGrp="1"/>
          </p:cNvSpPr>
          <p:nvPr>
            <p:ph type="title"/>
          </p:nvPr>
        </p:nvSpPr>
        <p:spPr>
          <a:xfrm>
            <a:off x="628650" y="365126"/>
            <a:ext cx="4735286" cy="1325563"/>
          </a:xfrm>
        </p:spPr>
        <p:txBody>
          <a:bodyPr/>
          <a:lstStyle/>
          <a:p>
            <a:r>
              <a:rPr lang="en-US" smtClean="0"/>
              <a:t>Click to edit Master title style</a:t>
            </a:r>
            <a:endParaRPr lang="en-US" dirty="0"/>
          </a:p>
        </p:txBody>
      </p:sp>
      <p:sp>
        <p:nvSpPr>
          <p:cNvPr id="18" name="Content Placeholder 2">
            <a:extLst>
              <a:ext uri="{FF2B5EF4-FFF2-40B4-BE49-F238E27FC236}">
                <a16:creationId xmlns:a16="http://schemas.microsoft.com/office/drawing/2014/main" xmlns="" id="{489DC5E6-DDCD-4B67-B47F-0BD6C54B83D2}"/>
              </a:ext>
            </a:extLst>
          </p:cNvPr>
          <p:cNvSpPr>
            <a:spLocks noGrp="1"/>
          </p:cNvSpPr>
          <p:nvPr>
            <p:ph idx="1"/>
          </p:nvPr>
        </p:nvSpPr>
        <p:spPr>
          <a:xfrm>
            <a:off x="628650" y="1825625"/>
            <a:ext cx="4735286"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Date Placeholder 3">
            <a:extLst>
              <a:ext uri="{FF2B5EF4-FFF2-40B4-BE49-F238E27FC236}">
                <a16:creationId xmlns:a16="http://schemas.microsoft.com/office/drawing/2014/main" xmlns="" id="{768C53B7-7FCD-400A-9752-7BFFD8BB3D75}"/>
              </a:ext>
            </a:extLst>
          </p:cNvPr>
          <p:cNvSpPr>
            <a:spLocks noGrp="1"/>
          </p:cNvSpPr>
          <p:nvPr>
            <p:ph type="dt" sz="half" idx="10"/>
          </p:nvPr>
        </p:nvSpPr>
        <p:spPr>
          <a:xfrm>
            <a:off x="628650" y="6356351"/>
            <a:ext cx="2057400" cy="365125"/>
          </a:xfrm>
        </p:spPr>
        <p:txBody>
          <a:bodyPr/>
          <a:lstStyle/>
          <a:p>
            <a:fld id="{5BCAD085-E8A6-8845-BD4E-CB4CCA059FC4}" type="datetimeFigureOut">
              <a:rPr lang="en-US" smtClean="0"/>
              <a:t>15-Feb-25</a:t>
            </a:fld>
            <a:endParaRPr lang="en-US"/>
          </a:p>
        </p:txBody>
      </p:sp>
      <p:sp>
        <p:nvSpPr>
          <p:cNvPr id="20" name="Footer Placeholder 4">
            <a:extLst>
              <a:ext uri="{FF2B5EF4-FFF2-40B4-BE49-F238E27FC236}">
                <a16:creationId xmlns:a16="http://schemas.microsoft.com/office/drawing/2014/main" xmlns="" id="{10C428BE-FED7-45A5-9425-7445C51F35BB}"/>
              </a:ext>
            </a:extLst>
          </p:cNvPr>
          <p:cNvSpPr>
            <a:spLocks noGrp="1"/>
          </p:cNvSpPr>
          <p:nvPr>
            <p:ph type="ftr" sz="quarter" idx="11"/>
          </p:nvPr>
        </p:nvSpPr>
        <p:spPr>
          <a:xfrm>
            <a:off x="3028950" y="6356351"/>
            <a:ext cx="3086100" cy="365125"/>
          </a:xfrm>
        </p:spPr>
        <p:txBody>
          <a:bodyPr/>
          <a:lstStyle/>
          <a:p>
            <a:endParaRPr lang="en-US"/>
          </a:p>
        </p:txBody>
      </p:sp>
      <p:sp>
        <p:nvSpPr>
          <p:cNvPr id="21" name="Slide Number Placeholder 5">
            <a:extLst>
              <a:ext uri="{FF2B5EF4-FFF2-40B4-BE49-F238E27FC236}">
                <a16:creationId xmlns:a16="http://schemas.microsoft.com/office/drawing/2014/main" xmlns="" id="{18FDE52B-46E4-490F-8D9A-1A96457A334F}"/>
              </a:ext>
            </a:extLst>
          </p:cNvPr>
          <p:cNvSpPr>
            <a:spLocks noGrp="1"/>
          </p:cNvSpPr>
          <p:nvPr>
            <p:ph type="sldNum" sz="quarter" idx="12"/>
          </p:nvPr>
        </p:nvSpPr>
        <p:spPr>
          <a:xfrm>
            <a:off x="6457950" y="6356351"/>
            <a:ext cx="2057400"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85250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xmlns="" id="{08888851-8419-4D40-B1E3-9D279F24C731}"/>
              </a:ext>
            </a:extLst>
          </p:cNvPr>
          <p:cNvSpPr>
            <a:spLocks noGrp="1"/>
          </p:cNvSpPr>
          <p:nvPr>
            <p:ph type="title"/>
          </p:nvPr>
        </p:nvSpPr>
        <p:spPr>
          <a:xfrm>
            <a:off x="3776472" y="365126"/>
            <a:ext cx="4738878" cy="1325563"/>
          </a:xfrm>
        </p:spPr>
        <p:txBody>
          <a:bodyPr/>
          <a:lstStyle/>
          <a:p>
            <a:r>
              <a:rPr lang="en-US" smtClean="0"/>
              <a:t>Click to edit Master title style</a:t>
            </a:r>
            <a:endParaRPr lang="en-US" dirty="0"/>
          </a:p>
        </p:txBody>
      </p:sp>
      <p:sp>
        <p:nvSpPr>
          <p:cNvPr id="18" name="Content Placeholder 2">
            <a:extLst>
              <a:ext uri="{FF2B5EF4-FFF2-40B4-BE49-F238E27FC236}">
                <a16:creationId xmlns:a16="http://schemas.microsoft.com/office/drawing/2014/main" xmlns="" id="{9CCD0F33-6122-4DA2-AA9D-CA48CEFB9225}"/>
              </a:ext>
            </a:extLst>
          </p:cNvPr>
          <p:cNvSpPr>
            <a:spLocks noGrp="1"/>
          </p:cNvSpPr>
          <p:nvPr>
            <p:ph idx="1"/>
          </p:nvPr>
        </p:nvSpPr>
        <p:spPr>
          <a:xfrm>
            <a:off x="3776472" y="1825625"/>
            <a:ext cx="4738878"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Date Placeholder 3">
            <a:extLst>
              <a:ext uri="{FF2B5EF4-FFF2-40B4-BE49-F238E27FC236}">
                <a16:creationId xmlns:a16="http://schemas.microsoft.com/office/drawing/2014/main" xmlns="" id="{7A8A3FA1-377F-4383-B7E8-14D9409AF64B}"/>
              </a:ext>
            </a:extLst>
          </p:cNvPr>
          <p:cNvSpPr>
            <a:spLocks noGrp="1"/>
          </p:cNvSpPr>
          <p:nvPr>
            <p:ph type="dt" sz="half" idx="10"/>
          </p:nvPr>
        </p:nvSpPr>
        <p:spPr>
          <a:xfrm>
            <a:off x="628650" y="6356351"/>
            <a:ext cx="2057400" cy="365125"/>
          </a:xfrm>
        </p:spPr>
        <p:txBody>
          <a:bodyPr/>
          <a:lstStyle/>
          <a:p>
            <a:fld id="{5BCAD085-E8A6-8845-BD4E-CB4CCA059FC4}" type="datetimeFigureOut">
              <a:rPr lang="en-US" smtClean="0"/>
              <a:t>15-Feb-25</a:t>
            </a:fld>
            <a:endParaRPr lang="en-US"/>
          </a:p>
        </p:txBody>
      </p:sp>
      <p:sp>
        <p:nvSpPr>
          <p:cNvPr id="20" name="Footer Placeholder 4">
            <a:extLst>
              <a:ext uri="{FF2B5EF4-FFF2-40B4-BE49-F238E27FC236}">
                <a16:creationId xmlns:a16="http://schemas.microsoft.com/office/drawing/2014/main" xmlns="" id="{566F5CF8-699B-4A09-9AD0-718B0175E486}"/>
              </a:ext>
            </a:extLst>
          </p:cNvPr>
          <p:cNvSpPr>
            <a:spLocks noGrp="1"/>
          </p:cNvSpPr>
          <p:nvPr>
            <p:ph type="ftr" sz="quarter" idx="11"/>
          </p:nvPr>
        </p:nvSpPr>
        <p:spPr>
          <a:xfrm>
            <a:off x="3028950" y="6356351"/>
            <a:ext cx="3086100" cy="365125"/>
          </a:xfrm>
        </p:spPr>
        <p:txBody>
          <a:bodyPr/>
          <a:lstStyle/>
          <a:p>
            <a:endParaRPr lang="en-US"/>
          </a:p>
        </p:txBody>
      </p:sp>
      <p:sp>
        <p:nvSpPr>
          <p:cNvPr id="21" name="Slide Number Placeholder 5">
            <a:extLst>
              <a:ext uri="{FF2B5EF4-FFF2-40B4-BE49-F238E27FC236}">
                <a16:creationId xmlns:a16="http://schemas.microsoft.com/office/drawing/2014/main" xmlns="" id="{7C55771C-35B2-4842-A572-EEE14A727DBF}"/>
              </a:ext>
            </a:extLst>
          </p:cNvPr>
          <p:cNvSpPr>
            <a:spLocks noGrp="1"/>
          </p:cNvSpPr>
          <p:nvPr>
            <p:ph type="sldNum" sz="quarter" idx="12"/>
          </p:nvPr>
        </p:nvSpPr>
        <p:spPr>
          <a:xfrm>
            <a:off x="6457950" y="6356351"/>
            <a:ext cx="2057400"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90856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C7E228BF-1CA5-4856-ADE1-3CF4E8475976}"/>
              </a:ext>
            </a:extLst>
          </p:cNvPr>
          <p:cNvSpPr>
            <a:spLocks noGrp="1"/>
          </p:cNvSpPr>
          <p:nvPr>
            <p:ph type="title"/>
          </p:nvPr>
        </p:nvSpPr>
        <p:spPr>
          <a:xfrm>
            <a:off x="4269346" y="692377"/>
            <a:ext cx="4246004" cy="2037186"/>
          </a:xfrm>
        </p:spPr>
        <p:txBody>
          <a:bodyPr anchor="b"/>
          <a:lstStyle>
            <a:lvl1pPr algn="r">
              <a:defRPr sz="6000"/>
            </a:lvl1pPr>
          </a:lstStyle>
          <a:p>
            <a:r>
              <a:rPr lang="en-US" smtClean="0"/>
              <a:t>Click to edit Master title style</a:t>
            </a:r>
            <a:endParaRPr lang="en-US" dirty="0"/>
          </a:p>
        </p:txBody>
      </p:sp>
      <p:sp>
        <p:nvSpPr>
          <p:cNvPr id="9" name="Text Placeholder 2">
            <a:extLst>
              <a:ext uri="{FF2B5EF4-FFF2-40B4-BE49-F238E27FC236}">
                <a16:creationId xmlns:a16="http://schemas.microsoft.com/office/drawing/2014/main" xmlns="" id="{A75560DB-B208-41C1-AC26-ACACF8AE7CCD}"/>
              </a:ext>
            </a:extLst>
          </p:cNvPr>
          <p:cNvSpPr>
            <a:spLocks noGrp="1"/>
          </p:cNvSpPr>
          <p:nvPr>
            <p:ph type="body" idx="1"/>
          </p:nvPr>
        </p:nvSpPr>
        <p:spPr>
          <a:xfrm>
            <a:off x="4269346" y="2895118"/>
            <a:ext cx="4246004" cy="1676883"/>
          </a:xfrm>
        </p:spPr>
        <p:txBody>
          <a:bodyPr/>
          <a:lstStyle>
            <a:lvl1pPr marL="0" indent="0" algn="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0" name="Date Placeholder 3">
            <a:extLst>
              <a:ext uri="{FF2B5EF4-FFF2-40B4-BE49-F238E27FC236}">
                <a16:creationId xmlns:a16="http://schemas.microsoft.com/office/drawing/2014/main" xmlns="" id="{78CD13F7-FE5E-4564-955B-78635E1D6BD1}"/>
              </a:ext>
            </a:extLst>
          </p:cNvPr>
          <p:cNvSpPr>
            <a:spLocks noGrp="1"/>
          </p:cNvSpPr>
          <p:nvPr>
            <p:ph type="dt" sz="half" idx="10"/>
          </p:nvPr>
        </p:nvSpPr>
        <p:spPr>
          <a:xfrm>
            <a:off x="628650" y="6356351"/>
            <a:ext cx="2057400" cy="365125"/>
          </a:xfrm>
        </p:spPr>
        <p:txBody>
          <a:bodyPr/>
          <a:lstStyle/>
          <a:p>
            <a:fld id="{5BCAD085-E8A6-8845-BD4E-CB4CCA059FC4}" type="datetimeFigureOut">
              <a:rPr lang="en-US" smtClean="0"/>
              <a:t>15-Feb-25</a:t>
            </a:fld>
            <a:endParaRPr lang="en-US"/>
          </a:p>
        </p:txBody>
      </p:sp>
      <p:sp>
        <p:nvSpPr>
          <p:cNvPr id="11" name="Footer Placeholder 4">
            <a:extLst>
              <a:ext uri="{FF2B5EF4-FFF2-40B4-BE49-F238E27FC236}">
                <a16:creationId xmlns:a16="http://schemas.microsoft.com/office/drawing/2014/main" xmlns="" id="{DFEC6B85-2D6C-4E54-AFB1-FC9C8C5BCCCD}"/>
              </a:ext>
            </a:extLst>
          </p:cNvPr>
          <p:cNvSpPr>
            <a:spLocks noGrp="1"/>
          </p:cNvSpPr>
          <p:nvPr>
            <p:ph type="ftr" sz="quarter" idx="11"/>
          </p:nvPr>
        </p:nvSpPr>
        <p:spPr>
          <a:xfrm>
            <a:off x="3028950" y="6356351"/>
            <a:ext cx="3086100" cy="365125"/>
          </a:xfrm>
        </p:spPr>
        <p:txBody>
          <a:bodyPr/>
          <a:lstStyle/>
          <a:p>
            <a:endParaRPr lang="en-US"/>
          </a:p>
        </p:txBody>
      </p:sp>
      <p:sp>
        <p:nvSpPr>
          <p:cNvPr id="12" name="Slide Number Placeholder 5">
            <a:extLst>
              <a:ext uri="{FF2B5EF4-FFF2-40B4-BE49-F238E27FC236}">
                <a16:creationId xmlns:a16="http://schemas.microsoft.com/office/drawing/2014/main" xmlns="" id="{C0A08B1B-1C08-468B-84FB-AF1608C8E4FD}"/>
              </a:ext>
            </a:extLst>
          </p:cNvPr>
          <p:cNvSpPr>
            <a:spLocks noGrp="1"/>
          </p:cNvSpPr>
          <p:nvPr>
            <p:ph type="sldNum" sz="quarter" idx="12"/>
          </p:nvPr>
        </p:nvSpPr>
        <p:spPr>
          <a:xfrm>
            <a:off x="6457950" y="6356351"/>
            <a:ext cx="2057400"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64193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74985E82-8BBB-4140-ADE7-3211B76C0426}"/>
              </a:ext>
            </a:extLst>
          </p:cNvPr>
          <p:cNvSpPr>
            <a:spLocks noGrp="1"/>
          </p:cNvSpPr>
          <p:nvPr>
            <p:ph type="title"/>
          </p:nvPr>
        </p:nvSpPr>
        <p:spPr>
          <a:xfrm>
            <a:off x="2859110" y="692378"/>
            <a:ext cx="4875861" cy="2037186"/>
          </a:xfrm>
        </p:spPr>
        <p:txBody>
          <a:bodyPr anchor="b"/>
          <a:lstStyle>
            <a:lvl1pPr algn="r">
              <a:defRPr sz="6000"/>
            </a:lvl1pPr>
          </a:lstStyle>
          <a:p>
            <a:r>
              <a:rPr lang="en-US" smtClean="0"/>
              <a:t>Click to edit Master title style</a:t>
            </a:r>
            <a:endParaRPr lang="en-US" dirty="0"/>
          </a:p>
        </p:txBody>
      </p:sp>
      <p:sp>
        <p:nvSpPr>
          <p:cNvPr id="9" name="Text Placeholder 2">
            <a:extLst>
              <a:ext uri="{FF2B5EF4-FFF2-40B4-BE49-F238E27FC236}">
                <a16:creationId xmlns:a16="http://schemas.microsoft.com/office/drawing/2014/main" xmlns="" id="{BE5281E8-502B-4754-B5F5-7C62E11011CF}"/>
              </a:ext>
            </a:extLst>
          </p:cNvPr>
          <p:cNvSpPr>
            <a:spLocks noGrp="1"/>
          </p:cNvSpPr>
          <p:nvPr>
            <p:ph type="body" idx="1"/>
          </p:nvPr>
        </p:nvSpPr>
        <p:spPr>
          <a:xfrm>
            <a:off x="2859110" y="2891488"/>
            <a:ext cx="4875861" cy="1680511"/>
          </a:xfrm>
        </p:spPr>
        <p:txBody>
          <a:bodyPr/>
          <a:lstStyle>
            <a:lvl1pPr marL="0" indent="0" algn="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0" name="Date Placeholder 3">
            <a:extLst>
              <a:ext uri="{FF2B5EF4-FFF2-40B4-BE49-F238E27FC236}">
                <a16:creationId xmlns:a16="http://schemas.microsoft.com/office/drawing/2014/main" xmlns="" id="{A67E5779-2729-4DED-A8C2-41F4FEE4767B}"/>
              </a:ext>
            </a:extLst>
          </p:cNvPr>
          <p:cNvSpPr>
            <a:spLocks noGrp="1"/>
          </p:cNvSpPr>
          <p:nvPr>
            <p:ph type="dt" sz="half" idx="10"/>
          </p:nvPr>
        </p:nvSpPr>
        <p:spPr>
          <a:xfrm>
            <a:off x="628650" y="6356351"/>
            <a:ext cx="2057400" cy="365125"/>
          </a:xfrm>
        </p:spPr>
        <p:txBody>
          <a:bodyPr/>
          <a:lstStyle/>
          <a:p>
            <a:fld id="{5BCAD085-E8A6-8845-BD4E-CB4CCA059FC4}" type="datetimeFigureOut">
              <a:rPr lang="en-US" smtClean="0"/>
              <a:t>15-Feb-25</a:t>
            </a:fld>
            <a:endParaRPr lang="en-US"/>
          </a:p>
        </p:txBody>
      </p:sp>
      <p:sp>
        <p:nvSpPr>
          <p:cNvPr id="11" name="Footer Placeholder 4">
            <a:extLst>
              <a:ext uri="{FF2B5EF4-FFF2-40B4-BE49-F238E27FC236}">
                <a16:creationId xmlns:a16="http://schemas.microsoft.com/office/drawing/2014/main" xmlns="" id="{FBD21987-FA22-47F7-B702-8D9638C10C5C}"/>
              </a:ext>
            </a:extLst>
          </p:cNvPr>
          <p:cNvSpPr>
            <a:spLocks noGrp="1"/>
          </p:cNvSpPr>
          <p:nvPr>
            <p:ph type="ftr" sz="quarter" idx="11"/>
          </p:nvPr>
        </p:nvSpPr>
        <p:spPr>
          <a:xfrm>
            <a:off x="3028950" y="6356351"/>
            <a:ext cx="3086100" cy="365125"/>
          </a:xfrm>
        </p:spPr>
        <p:txBody>
          <a:bodyPr/>
          <a:lstStyle/>
          <a:p>
            <a:endParaRPr lang="en-US"/>
          </a:p>
        </p:txBody>
      </p:sp>
      <p:sp>
        <p:nvSpPr>
          <p:cNvPr id="12" name="Slide Number Placeholder 5">
            <a:extLst>
              <a:ext uri="{FF2B5EF4-FFF2-40B4-BE49-F238E27FC236}">
                <a16:creationId xmlns:a16="http://schemas.microsoft.com/office/drawing/2014/main" xmlns="" id="{A03F40A7-0F3F-41D6-9058-1BE8DB2708C0}"/>
              </a:ext>
            </a:extLst>
          </p:cNvPr>
          <p:cNvSpPr>
            <a:spLocks noGrp="1"/>
          </p:cNvSpPr>
          <p:nvPr>
            <p:ph type="sldNum" sz="quarter" idx="12"/>
          </p:nvPr>
        </p:nvSpPr>
        <p:spPr>
          <a:xfrm>
            <a:off x="6457950" y="6356351"/>
            <a:ext cx="2057400"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62942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los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1907DC5D-4F3E-4A99-A621-6F93F32265C8}"/>
              </a:ext>
            </a:extLst>
          </p:cNvPr>
          <p:cNvSpPr>
            <a:spLocks noGrp="1"/>
          </p:cNvSpPr>
          <p:nvPr>
            <p:ph type="title"/>
          </p:nvPr>
        </p:nvSpPr>
        <p:spPr>
          <a:xfrm>
            <a:off x="950570" y="1959203"/>
            <a:ext cx="4849164" cy="2037186"/>
          </a:xfrm>
        </p:spPr>
        <p:txBody>
          <a:bodyPr anchor="b">
            <a:noAutofit/>
          </a:bodyPr>
          <a:lstStyle>
            <a:lvl1pPr algn="l">
              <a:defRPr sz="4000"/>
            </a:lvl1pPr>
          </a:lstStyle>
          <a:p>
            <a:r>
              <a:rPr lang="en-US" dirty="0" smtClean="0"/>
              <a:t>Click to edit Master title style</a:t>
            </a:r>
            <a:endParaRPr lang="en-US" dirty="0"/>
          </a:p>
        </p:txBody>
      </p:sp>
      <p:sp>
        <p:nvSpPr>
          <p:cNvPr id="9" name="Text Placeholder 2">
            <a:extLst>
              <a:ext uri="{FF2B5EF4-FFF2-40B4-BE49-F238E27FC236}">
                <a16:creationId xmlns:a16="http://schemas.microsoft.com/office/drawing/2014/main" xmlns="" id="{9DA8F992-7750-4566-AB4F-B2E8F3794CA3}"/>
              </a:ext>
            </a:extLst>
          </p:cNvPr>
          <p:cNvSpPr>
            <a:spLocks noGrp="1"/>
          </p:cNvSpPr>
          <p:nvPr>
            <p:ph type="body" idx="1"/>
          </p:nvPr>
        </p:nvSpPr>
        <p:spPr>
          <a:xfrm>
            <a:off x="950570" y="4158313"/>
            <a:ext cx="4849164" cy="1325366"/>
          </a:xfrm>
        </p:spPr>
        <p:txBody>
          <a:bodyPr/>
          <a:lstStyle>
            <a:lvl1pPr marL="0" indent="0" algn="l">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0" name="Date Placeholder 3">
            <a:extLst>
              <a:ext uri="{FF2B5EF4-FFF2-40B4-BE49-F238E27FC236}">
                <a16:creationId xmlns:a16="http://schemas.microsoft.com/office/drawing/2014/main" xmlns="" id="{0FEC4993-EF72-4ADC-8D11-1EB7C9409528}"/>
              </a:ext>
            </a:extLst>
          </p:cNvPr>
          <p:cNvSpPr>
            <a:spLocks noGrp="1"/>
          </p:cNvSpPr>
          <p:nvPr>
            <p:ph type="dt" sz="half" idx="10"/>
          </p:nvPr>
        </p:nvSpPr>
        <p:spPr>
          <a:xfrm>
            <a:off x="628650" y="6356351"/>
            <a:ext cx="2057400" cy="365125"/>
          </a:xfrm>
        </p:spPr>
        <p:txBody>
          <a:bodyPr/>
          <a:lstStyle/>
          <a:p>
            <a:fld id="{5BCAD085-E8A6-8845-BD4E-CB4CCA059FC4}" type="datetimeFigureOut">
              <a:rPr lang="en-US" smtClean="0"/>
              <a:t>15-Feb-25</a:t>
            </a:fld>
            <a:endParaRPr lang="en-US"/>
          </a:p>
        </p:txBody>
      </p:sp>
      <p:sp>
        <p:nvSpPr>
          <p:cNvPr id="11" name="Footer Placeholder 4">
            <a:extLst>
              <a:ext uri="{FF2B5EF4-FFF2-40B4-BE49-F238E27FC236}">
                <a16:creationId xmlns:a16="http://schemas.microsoft.com/office/drawing/2014/main" xmlns="" id="{B145FAD1-5607-4570-9675-FE264814964D}"/>
              </a:ext>
            </a:extLst>
          </p:cNvPr>
          <p:cNvSpPr>
            <a:spLocks noGrp="1"/>
          </p:cNvSpPr>
          <p:nvPr>
            <p:ph type="ftr" sz="quarter" idx="11"/>
          </p:nvPr>
        </p:nvSpPr>
        <p:spPr>
          <a:xfrm>
            <a:off x="3028950" y="6356351"/>
            <a:ext cx="3086100" cy="365125"/>
          </a:xfrm>
        </p:spPr>
        <p:txBody>
          <a:bodyPr/>
          <a:lstStyle/>
          <a:p>
            <a:endParaRPr lang="en-US"/>
          </a:p>
        </p:txBody>
      </p:sp>
      <p:sp>
        <p:nvSpPr>
          <p:cNvPr id="12" name="Slide Number Placeholder 5">
            <a:extLst>
              <a:ext uri="{FF2B5EF4-FFF2-40B4-BE49-F238E27FC236}">
                <a16:creationId xmlns:a16="http://schemas.microsoft.com/office/drawing/2014/main" xmlns="" id="{265FB8DD-A34F-4C06-9929-1E68FACD4D00}"/>
              </a:ext>
            </a:extLst>
          </p:cNvPr>
          <p:cNvSpPr>
            <a:spLocks noGrp="1"/>
          </p:cNvSpPr>
          <p:nvPr>
            <p:ph type="sldNum" sz="quarter" idx="12"/>
          </p:nvPr>
        </p:nvSpPr>
        <p:spPr>
          <a:xfrm>
            <a:off x="6457950" y="6356351"/>
            <a:ext cx="2057400" cy="365125"/>
          </a:xfrm>
        </p:spPr>
        <p:txBody>
          <a:bodyPr/>
          <a:lstStyle/>
          <a:p>
            <a:fld id="{C1FF6DA9-008F-8B48-92A6-B652298478BF}" type="slidenum">
              <a:rPr lang="en-US" smtClean="0"/>
              <a:t>‹#›</a:t>
            </a:fld>
            <a:endParaRPr lang="en-US"/>
          </a:p>
        </p:txBody>
      </p:sp>
      <p:sp>
        <p:nvSpPr>
          <p:cNvPr id="15" name="Picture Placeholder 15">
            <a:extLst>
              <a:ext uri="{FF2B5EF4-FFF2-40B4-BE49-F238E27FC236}">
                <a16:creationId xmlns:a16="http://schemas.microsoft.com/office/drawing/2014/main" xmlns="" id="{33CC49E4-6647-47F5-895A-9CFC416CE1C4}"/>
              </a:ext>
            </a:extLst>
          </p:cNvPr>
          <p:cNvSpPr>
            <a:spLocks noGrp="1"/>
          </p:cNvSpPr>
          <p:nvPr>
            <p:ph type="pic" sz="quarter" idx="13"/>
          </p:nvPr>
        </p:nvSpPr>
        <p:spPr>
          <a:xfrm>
            <a:off x="5773089" y="912079"/>
            <a:ext cx="1000125" cy="1333500"/>
          </a:xfrm>
          <a:prstGeom prst="ellipse">
            <a:avLst/>
          </a:prstGeom>
          <a:solidFill>
            <a:schemeClr val="accent1">
              <a:lumMod val="20000"/>
              <a:lumOff val="80000"/>
            </a:schemeClr>
          </a:solidFill>
        </p:spPr>
        <p:txBody>
          <a:bodyPr anchor="ctr">
            <a:normAutofit/>
          </a:bodyPr>
          <a:lstStyle>
            <a:lvl1pPr marL="0" indent="0" algn="ctr">
              <a:buNone/>
              <a:defRPr sz="1400">
                <a:solidFill>
                  <a:schemeClr val="tx1">
                    <a:lumMod val="50000"/>
                  </a:schemeClr>
                </a:solidFill>
              </a:defRPr>
            </a:lvl1pPr>
          </a:lstStyle>
          <a:p>
            <a:r>
              <a:rPr lang="en-US" smtClean="0"/>
              <a:t>Click icon to add picture</a:t>
            </a:r>
            <a:endParaRPr lang="en-US"/>
          </a:p>
        </p:txBody>
      </p:sp>
      <p:sp>
        <p:nvSpPr>
          <p:cNvPr id="16" name="Text Placeholder 17">
            <a:extLst>
              <a:ext uri="{FF2B5EF4-FFF2-40B4-BE49-F238E27FC236}">
                <a16:creationId xmlns:a16="http://schemas.microsoft.com/office/drawing/2014/main" xmlns="" id="{A537F86F-E8D6-44FF-939F-7EB5A46935EE}"/>
              </a:ext>
            </a:extLst>
          </p:cNvPr>
          <p:cNvSpPr>
            <a:spLocks noGrp="1"/>
          </p:cNvSpPr>
          <p:nvPr>
            <p:ph type="body" sz="quarter" idx="14" hasCustomPrompt="1"/>
          </p:nvPr>
        </p:nvSpPr>
        <p:spPr>
          <a:xfrm>
            <a:off x="6917081" y="1194881"/>
            <a:ext cx="1276350" cy="228600"/>
          </a:xfrm>
          <a:noFill/>
        </p:spPr>
        <p:txBody>
          <a:bodyPr anchor="ctr">
            <a:noAutofit/>
          </a:bodyPr>
          <a:lstStyle>
            <a:lvl1pPr marL="0" indent="0" algn="l">
              <a:buNone/>
              <a:defRPr sz="120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Name</a:t>
            </a:r>
          </a:p>
        </p:txBody>
      </p:sp>
      <p:sp>
        <p:nvSpPr>
          <p:cNvPr id="17" name="Text Placeholder 17">
            <a:extLst>
              <a:ext uri="{FF2B5EF4-FFF2-40B4-BE49-F238E27FC236}">
                <a16:creationId xmlns:a16="http://schemas.microsoft.com/office/drawing/2014/main" xmlns="" id="{17C97F11-0CC0-4E01-8422-614383043296}"/>
              </a:ext>
            </a:extLst>
          </p:cNvPr>
          <p:cNvSpPr>
            <a:spLocks noGrp="1"/>
          </p:cNvSpPr>
          <p:nvPr>
            <p:ph type="body" sz="quarter" idx="15" hasCustomPrompt="1"/>
          </p:nvPr>
        </p:nvSpPr>
        <p:spPr>
          <a:xfrm>
            <a:off x="6917081" y="1464529"/>
            <a:ext cx="1276350" cy="228600"/>
          </a:xfrm>
          <a:noFill/>
        </p:spPr>
        <p:txBody>
          <a:bodyPr anchor="ctr">
            <a:noAutofit/>
          </a:bodyPr>
          <a:lstStyle>
            <a:lvl1pPr marL="0" indent="0" algn="l">
              <a:buNone/>
              <a:defRPr sz="120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Mobile / email</a:t>
            </a:r>
          </a:p>
        </p:txBody>
      </p:sp>
      <p:sp>
        <p:nvSpPr>
          <p:cNvPr id="18" name="Text Placeholder 17">
            <a:extLst>
              <a:ext uri="{FF2B5EF4-FFF2-40B4-BE49-F238E27FC236}">
                <a16:creationId xmlns:a16="http://schemas.microsoft.com/office/drawing/2014/main" xmlns="" id="{322609FE-C556-4394-9CD9-CACD20BC7261}"/>
              </a:ext>
            </a:extLst>
          </p:cNvPr>
          <p:cNvSpPr>
            <a:spLocks noGrp="1"/>
          </p:cNvSpPr>
          <p:nvPr>
            <p:ph type="body" sz="quarter" idx="16" hasCustomPrompt="1"/>
          </p:nvPr>
        </p:nvSpPr>
        <p:spPr>
          <a:xfrm>
            <a:off x="6917081" y="1730603"/>
            <a:ext cx="1276350" cy="228600"/>
          </a:xfrm>
          <a:noFill/>
        </p:spPr>
        <p:txBody>
          <a:bodyPr anchor="ctr">
            <a:noAutofit/>
          </a:bodyPr>
          <a:lstStyle>
            <a:lvl1pPr marL="0" indent="0" algn="l">
              <a:buNone/>
              <a:defRPr sz="120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Company</a:t>
            </a:r>
          </a:p>
        </p:txBody>
      </p:sp>
    </p:spTree>
    <p:extLst>
      <p:ext uri="{BB962C8B-B14F-4D97-AF65-F5344CB8AC3E}">
        <p14:creationId xmlns:p14="http://schemas.microsoft.com/office/powerpoint/2010/main" val="2567670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lor and Typography">
    <p:spTree>
      <p:nvGrpSpPr>
        <p:cNvPr id="1" name=""/>
        <p:cNvGrpSpPr/>
        <p:nvPr/>
      </p:nvGrpSpPr>
      <p:grpSpPr>
        <a:xfrm>
          <a:off x="0" y="0"/>
          <a:ext cx="0" cy="0"/>
          <a:chOff x="0" y="0"/>
          <a:chExt cx="0" cy="0"/>
        </a:xfrm>
      </p:grpSpPr>
      <p:sp>
        <p:nvSpPr>
          <p:cNvPr id="175" name="Rectangle 174">
            <a:extLst>
              <a:ext uri="{FF2B5EF4-FFF2-40B4-BE49-F238E27FC236}">
                <a16:creationId xmlns:a16="http://schemas.microsoft.com/office/drawing/2014/main" xmlns="" id="{4460574F-0FFA-4AF4-9268-D077C9C57D58}"/>
              </a:ext>
            </a:extLst>
          </p:cNvPr>
          <p:cNvSpPr/>
          <p:nvPr/>
        </p:nvSpPr>
        <p:spPr>
          <a:xfrm>
            <a:off x="628649" y="1830764"/>
            <a:ext cx="670734" cy="17411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4" name="Rectangle 173">
            <a:extLst>
              <a:ext uri="{FF2B5EF4-FFF2-40B4-BE49-F238E27FC236}">
                <a16:creationId xmlns:a16="http://schemas.microsoft.com/office/drawing/2014/main" xmlns="" id="{E9AEC03B-EFBC-451C-9889-555B420B787B}"/>
              </a:ext>
            </a:extLst>
          </p:cNvPr>
          <p:cNvSpPr/>
          <p:nvPr/>
        </p:nvSpPr>
        <p:spPr>
          <a:xfrm>
            <a:off x="628649" y="1830764"/>
            <a:ext cx="670734" cy="155130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3" name="Rectangle 172">
            <a:extLst>
              <a:ext uri="{FF2B5EF4-FFF2-40B4-BE49-F238E27FC236}">
                <a16:creationId xmlns:a16="http://schemas.microsoft.com/office/drawing/2014/main" xmlns="" id="{12504A8F-A26B-43AF-BF89-2621FF0CE3CD}"/>
              </a:ext>
            </a:extLst>
          </p:cNvPr>
          <p:cNvSpPr/>
          <p:nvPr/>
        </p:nvSpPr>
        <p:spPr>
          <a:xfrm>
            <a:off x="628649" y="1830763"/>
            <a:ext cx="670734" cy="136148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2" name="Rectangle 171">
            <a:extLst>
              <a:ext uri="{FF2B5EF4-FFF2-40B4-BE49-F238E27FC236}">
                <a16:creationId xmlns:a16="http://schemas.microsoft.com/office/drawing/2014/main" xmlns="" id="{F7726C56-B942-4400-8CE0-069969802448}"/>
              </a:ext>
            </a:extLst>
          </p:cNvPr>
          <p:cNvSpPr/>
          <p:nvPr/>
        </p:nvSpPr>
        <p:spPr>
          <a:xfrm>
            <a:off x="628649" y="1830763"/>
            <a:ext cx="670734" cy="11716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1" name="Rectangle 170">
            <a:extLst>
              <a:ext uri="{FF2B5EF4-FFF2-40B4-BE49-F238E27FC236}">
                <a16:creationId xmlns:a16="http://schemas.microsoft.com/office/drawing/2014/main" xmlns="" id="{DAE760DB-698E-4688-BBAF-49FD684C7AFD}"/>
              </a:ext>
            </a:extLst>
          </p:cNvPr>
          <p:cNvSpPr/>
          <p:nvPr/>
        </p:nvSpPr>
        <p:spPr>
          <a:xfrm>
            <a:off x="628649" y="1830763"/>
            <a:ext cx="670734" cy="9818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0" name="Rectangle 169">
            <a:extLst>
              <a:ext uri="{FF2B5EF4-FFF2-40B4-BE49-F238E27FC236}">
                <a16:creationId xmlns:a16="http://schemas.microsoft.com/office/drawing/2014/main" xmlns="" id="{72A9A194-717A-430D-B418-44C0B8F1A4C3}"/>
              </a:ext>
            </a:extLst>
          </p:cNvPr>
          <p:cNvSpPr/>
          <p:nvPr/>
        </p:nvSpPr>
        <p:spPr>
          <a:xfrm>
            <a:off x="628650" y="1830764"/>
            <a:ext cx="670734" cy="7882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9" name="Rectangle 178">
            <a:extLst>
              <a:ext uri="{FF2B5EF4-FFF2-40B4-BE49-F238E27FC236}">
                <a16:creationId xmlns:a16="http://schemas.microsoft.com/office/drawing/2014/main" xmlns="" id="{E915F52A-A44F-4FB1-A1A1-1A513475EFE8}"/>
              </a:ext>
            </a:extLst>
          </p:cNvPr>
          <p:cNvSpPr/>
          <p:nvPr/>
        </p:nvSpPr>
        <p:spPr>
          <a:xfrm>
            <a:off x="1430423" y="1830764"/>
            <a:ext cx="670734" cy="17411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0" name="Rectangle 179">
            <a:extLst>
              <a:ext uri="{FF2B5EF4-FFF2-40B4-BE49-F238E27FC236}">
                <a16:creationId xmlns:a16="http://schemas.microsoft.com/office/drawing/2014/main" xmlns="" id="{6034C492-58E9-4550-B83D-E33D2B2217E6}"/>
              </a:ext>
            </a:extLst>
          </p:cNvPr>
          <p:cNvSpPr/>
          <p:nvPr/>
        </p:nvSpPr>
        <p:spPr>
          <a:xfrm>
            <a:off x="1430423" y="1830764"/>
            <a:ext cx="670734" cy="155130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1" name="Rectangle 180">
            <a:extLst>
              <a:ext uri="{FF2B5EF4-FFF2-40B4-BE49-F238E27FC236}">
                <a16:creationId xmlns:a16="http://schemas.microsoft.com/office/drawing/2014/main" xmlns="" id="{F92FB454-2844-432A-897E-609CA7D5AB13}"/>
              </a:ext>
            </a:extLst>
          </p:cNvPr>
          <p:cNvSpPr/>
          <p:nvPr/>
        </p:nvSpPr>
        <p:spPr>
          <a:xfrm>
            <a:off x="1430423" y="1830763"/>
            <a:ext cx="670734" cy="136148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2" name="Rectangle 181">
            <a:extLst>
              <a:ext uri="{FF2B5EF4-FFF2-40B4-BE49-F238E27FC236}">
                <a16:creationId xmlns:a16="http://schemas.microsoft.com/office/drawing/2014/main" xmlns="" id="{DFE585D9-1B79-4D2C-BE24-8DD53BF2D43D}"/>
              </a:ext>
            </a:extLst>
          </p:cNvPr>
          <p:cNvSpPr/>
          <p:nvPr/>
        </p:nvSpPr>
        <p:spPr>
          <a:xfrm>
            <a:off x="1430423" y="1830763"/>
            <a:ext cx="670734" cy="11716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3" name="Rectangle 182">
            <a:extLst>
              <a:ext uri="{FF2B5EF4-FFF2-40B4-BE49-F238E27FC236}">
                <a16:creationId xmlns:a16="http://schemas.microsoft.com/office/drawing/2014/main" xmlns="" id="{7CA650B9-D80A-4F55-849B-9B9229BAB7AB}"/>
              </a:ext>
            </a:extLst>
          </p:cNvPr>
          <p:cNvSpPr/>
          <p:nvPr/>
        </p:nvSpPr>
        <p:spPr>
          <a:xfrm>
            <a:off x="1430423" y="1830763"/>
            <a:ext cx="670734" cy="9818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4" name="Rectangle 183">
            <a:extLst>
              <a:ext uri="{FF2B5EF4-FFF2-40B4-BE49-F238E27FC236}">
                <a16:creationId xmlns:a16="http://schemas.microsoft.com/office/drawing/2014/main" xmlns="" id="{212A3E8F-2036-4425-950A-9DDCE99E48E2}"/>
              </a:ext>
            </a:extLst>
          </p:cNvPr>
          <p:cNvSpPr/>
          <p:nvPr/>
        </p:nvSpPr>
        <p:spPr>
          <a:xfrm>
            <a:off x="1430424" y="1830764"/>
            <a:ext cx="670734" cy="7882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6" name="Rectangle 185">
            <a:extLst>
              <a:ext uri="{FF2B5EF4-FFF2-40B4-BE49-F238E27FC236}">
                <a16:creationId xmlns:a16="http://schemas.microsoft.com/office/drawing/2014/main" xmlns="" id="{F8D77422-E1EF-442A-B883-288DFB42AC7A}"/>
              </a:ext>
            </a:extLst>
          </p:cNvPr>
          <p:cNvSpPr/>
          <p:nvPr/>
        </p:nvSpPr>
        <p:spPr>
          <a:xfrm>
            <a:off x="2232197" y="1830764"/>
            <a:ext cx="670734" cy="174112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7" name="Rectangle 186">
            <a:extLst>
              <a:ext uri="{FF2B5EF4-FFF2-40B4-BE49-F238E27FC236}">
                <a16:creationId xmlns:a16="http://schemas.microsoft.com/office/drawing/2014/main" xmlns="" id="{F5A5458A-8CAB-46ED-A597-7A9BC874E064}"/>
              </a:ext>
            </a:extLst>
          </p:cNvPr>
          <p:cNvSpPr/>
          <p:nvPr/>
        </p:nvSpPr>
        <p:spPr>
          <a:xfrm>
            <a:off x="2232197" y="1830764"/>
            <a:ext cx="670734" cy="15513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8" name="Rectangle 187">
            <a:extLst>
              <a:ext uri="{FF2B5EF4-FFF2-40B4-BE49-F238E27FC236}">
                <a16:creationId xmlns:a16="http://schemas.microsoft.com/office/drawing/2014/main" xmlns="" id="{129FB0AE-0FE9-4E47-89E1-28A56DFEFD44}"/>
              </a:ext>
            </a:extLst>
          </p:cNvPr>
          <p:cNvSpPr/>
          <p:nvPr/>
        </p:nvSpPr>
        <p:spPr>
          <a:xfrm>
            <a:off x="2232197" y="1830763"/>
            <a:ext cx="670734" cy="136148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9" name="Rectangle 188">
            <a:extLst>
              <a:ext uri="{FF2B5EF4-FFF2-40B4-BE49-F238E27FC236}">
                <a16:creationId xmlns:a16="http://schemas.microsoft.com/office/drawing/2014/main" xmlns="" id="{8DCBA888-FF6F-4E0D-AD60-DA0D78CD05D1}"/>
              </a:ext>
            </a:extLst>
          </p:cNvPr>
          <p:cNvSpPr/>
          <p:nvPr/>
        </p:nvSpPr>
        <p:spPr>
          <a:xfrm>
            <a:off x="2232197" y="1830763"/>
            <a:ext cx="670734" cy="117166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0" name="Rectangle 189">
            <a:extLst>
              <a:ext uri="{FF2B5EF4-FFF2-40B4-BE49-F238E27FC236}">
                <a16:creationId xmlns:a16="http://schemas.microsoft.com/office/drawing/2014/main" xmlns="" id="{F9271256-F951-4086-8A3B-C91C2291A176}"/>
              </a:ext>
            </a:extLst>
          </p:cNvPr>
          <p:cNvSpPr/>
          <p:nvPr/>
        </p:nvSpPr>
        <p:spPr>
          <a:xfrm>
            <a:off x="2232197" y="1830763"/>
            <a:ext cx="670734" cy="98184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1" name="Rectangle 190">
            <a:extLst>
              <a:ext uri="{FF2B5EF4-FFF2-40B4-BE49-F238E27FC236}">
                <a16:creationId xmlns:a16="http://schemas.microsoft.com/office/drawing/2014/main" xmlns="" id="{27D18AA1-C449-4778-A01C-5FEFF6D4B6F0}"/>
              </a:ext>
            </a:extLst>
          </p:cNvPr>
          <p:cNvSpPr/>
          <p:nvPr/>
        </p:nvSpPr>
        <p:spPr>
          <a:xfrm>
            <a:off x="2232198" y="1830764"/>
            <a:ext cx="670734" cy="788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3" name="Rectangle 192">
            <a:extLst>
              <a:ext uri="{FF2B5EF4-FFF2-40B4-BE49-F238E27FC236}">
                <a16:creationId xmlns:a16="http://schemas.microsoft.com/office/drawing/2014/main" xmlns="" id="{507DEC82-2EA5-41B4-BBE2-03D513A6990F}"/>
              </a:ext>
            </a:extLst>
          </p:cNvPr>
          <p:cNvSpPr/>
          <p:nvPr/>
        </p:nvSpPr>
        <p:spPr>
          <a:xfrm>
            <a:off x="3033971" y="1830764"/>
            <a:ext cx="670734" cy="174112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4" name="Rectangle 193">
            <a:extLst>
              <a:ext uri="{FF2B5EF4-FFF2-40B4-BE49-F238E27FC236}">
                <a16:creationId xmlns:a16="http://schemas.microsoft.com/office/drawing/2014/main" xmlns="" id="{CC3C8386-1A37-4F90-9D5F-F552F6BD3D6B}"/>
              </a:ext>
            </a:extLst>
          </p:cNvPr>
          <p:cNvSpPr/>
          <p:nvPr/>
        </p:nvSpPr>
        <p:spPr>
          <a:xfrm>
            <a:off x="3033971" y="1830764"/>
            <a:ext cx="670734" cy="1551307"/>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5" name="Rectangle 194">
            <a:extLst>
              <a:ext uri="{FF2B5EF4-FFF2-40B4-BE49-F238E27FC236}">
                <a16:creationId xmlns:a16="http://schemas.microsoft.com/office/drawing/2014/main" xmlns="" id="{20C96B97-602D-4FB6-83FA-5F537C10D957}"/>
              </a:ext>
            </a:extLst>
          </p:cNvPr>
          <p:cNvSpPr/>
          <p:nvPr/>
        </p:nvSpPr>
        <p:spPr>
          <a:xfrm>
            <a:off x="3033971" y="1830763"/>
            <a:ext cx="670734" cy="136148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6" name="Rectangle 195">
            <a:extLst>
              <a:ext uri="{FF2B5EF4-FFF2-40B4-BE49-F238E27FC236}">
                <a16:creationId xmlns:a16="http://schemas.microsoft.com/office/drawing/2014/main" xmlns="" id="{C78EB1C9-B967-4BCF-BA1F-F62AD5830A83}"/>
              </a:ext>
            </a:extLst>
          </p:cNvPr>
          <p:cNvSpPr/>
          <p:nvPr/>
        </p:nvSpPr>
        <p:spPr>
          <a:xfrm>
            <a:off x="3033971" y="1830763"/>
            <a:ext cx="670734" cy="117166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7" name="Rectangle 196">
            <a:extLst>
              <a:ext uri="{FF2B5EF4-FFF2-40B4-BE49-F238E27FC236}">
                <a16:creationId xmlns:a16="http://schemas.microsoft.com/office/drawing/2014/main" xmlns="" id="{530AF99D-4A64-462C-8DC1-2AFD50700E78}"/>
              </a:ext>
            </a:extLst>
          </p:cNvPr>
          <p:cNvSpPr/>
          <p:nvPr/>
        </p:nvSpPr>
        <p:spPr>
          <a:xfrm>
            <a:off x="3033971" y="1830763"/>
            <a:ext cx="670734" cy="98184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8" name="Rectangle 197">
            <a:extLst>
              <a:ext uri="{FF2B5EF4-FFF2-40B4-BE49-F238E27FC236}">
                <a16:creationId xmlns:a16="http://schemas.microsoft.com/office/drawing/2014/main" xmlns="" id="{251EE8AC-B14F-4016-B318-3215BFA74576}"/>
              </a:ext>
            </a:extLst>
          </p:cNvPr>
          <p:cNvSpPr/>
          <p:nvPr/>
        </p:nvSpPr>
        <p:spPr>
          <a:xfrm>
            <a:off x="3033972" y="1830764"/>
            <a:ext cx="670734" cy="7882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0" name="Rectangle 199">
            <a:extLst>
              <a:ext uri="{FF2B5EF4-FFF2-40B4-BE49-F238E27FC236}">
                <a16:creationId xmlns:a16="http://schemas.microsoft.com/office/drawing/2014/main" xmlns="" id="{DB3EFE93-C789-4C06-AE63-48F21F3F0562}"/>
              </a:ext>
            </a:extLst>
          </p:cNvPr>
          <p:cNvSpPr/>
          <p:nvPr/>
        </p:nvSpPr>
        <p:spPr>
          <a:xfrm>
            <a:off x="3835745" y="1830764"/>
            <a:ext cx="670734" cy="174112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1" name="Rectangle 200">
            <a:extLst>
              <a:ext uri="{FF2B5EF4-FFF2-40B4-BE49-F238E27FC236}">
                <a16:creationId xmlns:a16="http://schemas.microsoft.com/office/drawing/2014/main" xmlns="" id="{C159A26F-3E35-43ED-9527-94575D015CF9}"/>
              </a:ext>
            </a:extLst>
          </p:cNvPr>
          <p:cNvSpPr/>
          <p:nvPr/>
        </p:nvSpPr>
        <p:spPr>
          <a:xfrm>
            <a:off x="3835745" y="1830764"/>
            <a:ext cx="670734" cy="155130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2" name="Rectangle 201">
            <a:extLst>
              <a:ext uri="{FF2B5EF4-FFF2-40B4-BE49-F238E27FC236}">
                <a16:creationId xmlns:a16="http://schemas.microsoft.com/office/drawing/2014/main" xmlns="" id="{197FEBE6-4234-4233-9AAC-C966B38A457C}"/>
              </a:ext>
            </a:extLst>
          </p:cNvPr>
          <p:cNvSpPr/>
          <p:nvPr/>
        </p:nvSpPr>
        <p:spPr>
          <a:xfrm>
            <a:off x="3835745" y="1830763"/>
            <a:ext cx="670734" cy="136148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3" name="Rectangle 202">
            <a:extLst>
              <a:ext uri="{FF2B5EF4-FFF2-40B4-BE49-F238E27FC236}">
                <a16:creationId xmlns:a16="http://schemas.microsoft.com/office/drawing/2014/main" xmlns="" id="{4A6CCAEB-B0B2-4918-BF93-14B428F71030}"/>
              </a:ext>
            </a:extLst>
          </p:cNvPr>
          <p:cNvSpPr/>
          <p:nvPr/>
        </p:nvSpPr>
        <p:spPr>
          <a:xfrm>
            <a:off x="3835745" y="1830763"/>
            <a:ext cx="670734" cy="117166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4" name="Rectangle 203">
            <a:extLst>
              <a:ext uri="{FF2B5EF4-FFF2-40B4-BE49-F238E27FC236}">
                <a16:creationId xmlns:a16="http://schemas.microsoft.com/office/drawing/2014/main" xmlns="" id="{26BAB2D9-48E2-4FD7-8266-8DA7249A311F}"/>
              </a:ext>
            </a:extLst>
          </p:cNvPr>
          <p:cNvSpPr/>
          <p:nvPr/>
        </p:nvSpPr>
        <p:spPr>
          <a:xfrm>
            <a:off x="3835745" y="1830763"/>
            <a:ext cx="670734" cy="98184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5" name="Rectangle 204">
            <a:extLst>
              <a:ext uri="{FF2B5EF4-FFF2-40B4-BE49-F238E27FC236}">
                <a16:creationId xmlns:a16="http://schemas.microsoft.com/office/drawing/2014/main" xmlns="" id="{E373E1AE-97F0-411F-ADE1-F7FA57FDB549}"/>
              </a:ext>
            </a:extLst>
          </p:cNvPr>
          <p:cNvSpPr/>
          <p:nvPr/>
        </p:nvSpPr>
        <p:spPr>
          <a:xfrm>
            <a:off x="3835746" y="1830764"/>
            <a:ext cx="670734" cy="7882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7" name="Rectangle 206">
            <a:extLst>
              <a:ext uri="{FF2B5EF4-FFF2-40B4-BE49-F238E27FC236}">
                <a16:creationId xmlns:a16="http://schemas.microsoft.com/office/drawing/2014/main" xmlns="" id="{7980EC62-1AA7-49B9-A98C-B1AE41A8BAF7}"/>
              </a:ext>
            </a:extLst>
          </p:cNvPr>
          <p:cNvSpPr/>
          <p:nvPr/>
        </p:nvSpPr>
        <p:spPr>
          <a:xfrm>
            <a:off x="4637519" y="1830764"/>
            <a:ext cx="670734" cy="174112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8" name="Rectangle 207">
            <a:extLst>
              <a:ext uri="{FF2B5EF4-FFF2-40B4-BE49-F238E27FC236}">
                <a16:creationId xmlns:a16="http://schemas.microsoft.com/office/drawing/2014/main" xmlns="" id="{1B940435-8801-4AE0-AF82-51785C14109F}"/>
              </a:ext>
            </a:extLst>
          </p:cNvPr>
          <p:cNvSpPr/>
          <p:nvPr/>
        </p:nvSpPr>
        <p:spPr>
          <a:xfrm>
            <a:off x="4637519" y="1830764"/>
            <a:ext cx="670734" cy="155130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9" name="Rectangle 208">
            <a:extLst>
              <a:ext uri="{FF2B5EF4-FFF2-40B4-BE49-F238E27FC236}">
                <a16:creationId xmlns:a16="http://schemas.microsoft.com/office/drawing/2014/main" xmlns="" id="{709FEA5B-55A5-4A85-90AE-A3E8181AD6B1}"/>
              </a:ext>
            </a:extLst>
          </p:cNvPr>
          <p:cNvSpPr/>
          <p:nvPr/>
        </p:nvSpPr>
        <p:spPr>
          <a:xfrm>
            <a:off x="4637519" y="1830763"/>
            <a:ext cx="670734" cy="136148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0" name="Rectangle 209">
            <a:extLst>
              <a:ext uri="{FF2B5EF4-FFF2-40B4-BE49-F238E27FC236}">
                <a16:creationId xmlns:a16="http://schemas.microsoft.com/office/drawing/2014/main" xmlns="" id="{AC24C165-A09C-48A0-8D30-43D9272501D0}"/>
              </a:ext>
            </a:extLst>
          </p:cNvPr>
          <p:cNvSpPr/>
          <p:nvPr/>
        </p:nvSpPr>
        <p:spPr>
          <a:xfrm>
            <a:off x="4637519" y="1830763"/>
            <a:ext cx="670734" cy="117166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1" name="Rectangle 210">
            <a:extLst>
              <a:ext uri="{FF2B5EF4-FFF2-40B4-BE49-F238E27FC236}">
                <a16:creationId xmlns:a16="http://schemas.microsoft.com/office/drawing/2014/main" xmlns="" id="{AF779B59-BF2E-434C-A692-81F3395A2DDC}"/>
              </a:ext>
            </a:extLst>
          </p:cNvPr>
          <p:cNvSpPr/>
          <p:nvPr/>
        </p:nvSpPr>
        <p:spPr>
          <a:xfrm>
            <a:off x="4637519" y="1830763"/>
            <a:ext cx="670734" cy="98184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2" name="Rectangle 211">
            <a:extLst>
              <a:ext uri="{FF2B5EF4-FFF2-40B4-BE49-F238E27FC236}">
                <a16:creationId xmlns:a16="http://schemas.microsoft.com/office/drawing/2014/main" xmlns="" id="{72D25286-DFE7-4DB6-BC2A-849B72A1D58F}"/>
              </a:ext>
            </a:extLst>
          </p:cNvPr>
          <p:cNvSpPr/>
          <p:nvPr/>
        </p:nvSpPr>
        <p:spPr>
          <a:xfrm>
            <a:off x="4637520" y="1830764"/>
            <a:ext cx="670734" cy="7882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4" name="Rectangle 213">
            <a:extLst>
              <a:ext uri="{FF2B5EF4-FFF2-40B4-BE49-F238E27FC236}">
                <a16:creationId xmlns:a16="http://schemas.microsoft.com/office/drawing/2014/main" xmlns="" id="{EFFFC619-3DCF-484B-936D-D1C6706967D7}"/>
              </a:ext>
            </a:extLst>
          </p:cNvPr>
          <p:cNvSpPr/>
          <p:nvPr/>
        </p:nvSpPr>
        <p:spPr>
          <a:xfrm>
            <a:off x="5439293" y="1830764"/>
            <a:ext cx="670734" cy="1741127"/>
          </a:xfrm>
          <a:prstGeom prst="rect">
            <a:avLst/>
          </a:prstGeom>
          <a:solidFill>
            <a:schemeClr val="accent3">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5" name="Rectangle 214">
            <a:extLst>
              <a:ext uri="{FF2B5EF4-FFF2-40B4-BE49-F238E27FC236}">
                <a16:creationId xmlns:a16="http://schemas.microsoft.com/office/drawing/2014/main" xmlns="" id="{C36F1647-E3A7-42C7-94DB-E22470CD7962}"/>
              </a:ext>
            </a:extLst>
          </p:cNvPr>
          <p:cNvSpPr/>
          <p:nvPr/>
        </p:nvSpPr>
        <p:spPr>
          <a:xfrm>
            <a:off x="5439293" y="1830764"/>
            <a:ext cx="670734" cy="1551307"/>
          </a:xfrm>
          <a:prstGeom prst="rect">
            <a:avLst/>
          </a:prstGeom>
          <a:solidFill>
            <a:schemeClr val="accent3">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6" name="Rectangle 215">
            <a:extLst>
              <a:ext uri="{FF2B5EF4-FFF2-40B4-BE49-F238E27FC236}">
                <a16:creationId xmlns:a16="http://schemas.microsoft.com/office/drawing/2014/main" xmlns="" id="{0812BACF-D77F-4A42-A212-538847FF9776}"/>
              </a:ext>
            </a:extLst>
          </p:cNvPr>
          <p:cNvSpPr/>
          <p:nvPr/>
        </p:nvSpPr>
        <p:spPr>
          <a:xfrm>
            <a:off x="5439293" y="1830763"/>
            <a:ext cx="670734" cy="1361486"/>
          </a:xfrm>
          <a:prstGeom prst="rect">
            <a:avLst/>
          </a:prstGeom>
          <a:solidFill>
            <a:schemeClr val="accent3">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7" name="Rectangle 216">
            <a:extLst>
              <a:ext uri="{FF2B5EF4-FFF2-40B4-BE49-F238E27FC236}">
                <a16:creationId xmlns:a16="http://schemas.microsoft.com/office/drawing/2014/main" xmlns="" id="{63855A19-9DBA-4293-A411-6842A7DAA995}"/>
              </a:ext>
            </a:extLst>
          </p:cNvPr>
          <p:cNvSpPr/>
          <p:nvPr/>
        </p:nvSpPr>
        <p:spPr>
          <a:xfrm>
            <a:off x="5439293" y="1830763"/>
            <a:ext cx="670734" cy="1171666"/>
          </a:xfrm>
          <a:prstGeom prst="rect">
            <a:avLst/>
          </a:prstGeom>
          <a:solidFill>
            <a:schemeClr val="accent3">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8" name="Rectangle 217">
            <a:extLst>
              <a:ext uri="{FF2B5EF4-FFF2-40B4-BE49-F238E27FC236}">
                <a16:creationId xmlns:a16="http://schemas.microsoft.com/office/drawing/2014/main" xmlns="" id="{E705E91E-E65F-4094-8904-D56C56FC5F44}"/>
              </a:ext>
            </a:extLst>
          </p:cNvPr>
          <p:cNvSpPr/>
          <p:nvPr/>
        </p:nvSpPr>
        <p:spPr>
          <a:xfrm>
            <a:off x="5439293" y="1830763"/>
            <a:ext cx="670734" cy="981846"/>
          </a:xfrm>
          <a:prstGeom prst="rect">
            <a:avLst/>
          </a:prstGeom>
          <a:solidFill>
            <a:schemeClr val="accent3">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9" name="Rectangle 218">
            <a:extLst>
              <a:ext uri="{FF2B5EF4-FFF2-40B4-BE49-F238E27FC236}">
                <a16:creationId xmlns:a16="http://schemas.microsoft.com/office/drawing/2014/main" xmlns="" id="{B6DEB2ED-B6FD-4B88-90DA-9530DA2E64C9}"/>
              </a:ext>
            </a:extLst>
          </p:cNvPr>
          <p:cNvSpPr/>
          <p:nvPr/>
        </p:nvSpPr>
        <p:spPr>
          <a:xfrm>
            <a:off x="5439294" y="1830764"/>
            <a:ext cx="670734" cy="7882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1" name="Rectangle 220">
            <a:extLst>
              <a:ext uri="{FF2B5EF4-FFF2-40B4-BE49-F238E27FC236}">
                <a16:creationId xmlns:a16="http://schemas.microsoft.com/office/drawing/2014/main" xmlns="" id="{62E667E1-7F5F-4E4F-AF63-4AB31D847AE0}"/>
              </a:ext>
            </a:extLst>
          </p:cNvPr>
          <p:cNvSpPr/>
          <p:nvPr/>
        </p:nvSpPr>
        <p:spPr>
          <a:xfrm>
            <a:off x="6241067" y="1830764"/>
            <a:ext cx="670734" cy="1741127"/>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2" name="Rectangle 221">
            <a:extLst>
              <a:ext uri="{FF2B5EF4-FFF2-40B4-BE49-F238E27FC236}">
                <a16:creationId xmlns:a16="http://schemas.microsoft.com/office/drawing/2014/main" xmlns="" id="{A9D94CA5-400D-47AE-9512-4557FBE20192}"/>
              </a:ext>
            </a:extLst>
          </p:cNvPr>
          <p:cNvSpPr/>
          <p:nvPr/>
        </p:nvSpPr>
        <p:spPr>
          <a:xfrm>
            <a:off x="6241067" y="1830764"/>
            <a:ext cx="670734" cy="155130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3" name="Rectangle 222">
            <a:extLst>
              <a:ext uri="{FF2B5EF4-FFF2-40B4-BE49-F238E27FC236}">
                <a16:creationId xmlns:a16="http://schemas.microsoft.com/office/drawing/2014/main" xmlns="" id="{1E60784B-8569-41D5-BB14-8F5DAFDCE67A}"/>
              </a:ext>
            </a:extLst>
          </p:cNvPr>
          <p:cNvSpPr/>
          <p:nvPr/>
        </p:nvSpPr>
        <p:spPr>
          <a:xfrm>
            <a:off x="6241067" y="1830763"/>
            <a:ext cx="670734" cy="136148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4" name="Rectangle 223">
            <a:extLst>
              <a:ext uri="{FF2B5EF4-FFF2-40B4-BE49-F238E27FC236}">
                <a16:creationId xmlns:a16="http://schemas.microsoft.com/office/drawing/2014/main" xmlns="" id="{FE043B0E-D351-4B21-BB22-FF8713E0E199}"/>
              </a:ext>
            </a:extLst>
          </p:cNvPr>
          <p:cNvSpPr/>
          <p:nvPr/>
        </p:nvSpPr>
        <p:spPr>
          <a:xfrm>
            <a:off x="6241067" y="1830763"/>
            <a:ext cx="670734" cy="117166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5" name="Rectangle 224">
            <a:extLst>
              <a:ext uri="{FF2B5EF4-FFF2-40B4-BE49-F238E27FC236}">
                <a16:creationId xmlns:a16="http://schemas.microsoft.com/office/drawing/2014/main" xmlns="" id="{D57AC92D-3891-4CC7-9301-A742653C394B}"/>
              </a:ext>
            </a:extLst>
          </p:cNvPr>
          <p:cNvSpPr/>
          <p:nvPr/>
        </p:nvSpPr>
        <p:spPr>
          <a:xfrm>
            <a:off x="6241067" y="1830763"/>
            <a:ext cx="670734" cy="98184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6" name="Rectangle 225">
            <a:extLst>
              <a:ext uri="{FF2B5EF4-FFF2-40B4-BE49-F238E27FC236}">
                <a16:creationId xmlns:a16="http://schemas.microsoft.com/office/drawing/2014/main" xmlns="" id="{870D976A-0EA2-4422-A1FB-EE1A159B65DC}"/>
              </a:ext>
            </a:extLst>
          </p:cNvPr>
          <p:cNvSpPr/>
          <p:nvPr/>
        </p:nvSpPr>
        <p:spPr>
          <a:xfrm>
            <a:off x="6241068" y="1830764"/>
            <a:ext cx="670734" cy="78825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8" name="Rectangle 227">
            <a:extLst>
              <a:ext uri="{FF2B5EF4-FFF2-40B4-BE49-F238E27FC236}">
                <a16:creationId xmlns:a16="http://schemas.microsoft.com/office/drawing/2014/main" xmlns="" id="{074CEC48-74FA-45A9-9E16-525EB9E974F9}"/>
              </a:ext>
            </a:extLst>
          </p:cNvPr>
          <p:cNvSpPr/>
          <p:nvPr/>
        </p:nvSpPr>
        <p:spPr>
          <a:xfrm>
            <a:off x="7042841" y="1830764"/>
            <a:ext cx="670734" cy="174112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9" name="Rectangle 228">
            <a:extLst>
              <a:ext uri="{FF2B5EF4-FFF2-40B4-BE49-F238E27FC236}">
                <a16:creationId xmlns:a16="http://schemas.microsoft.com/office/drawing/2014/main" xmlns="" id="{8CA8D9C7-FFCE-4895-B720-C9F65C686B93}"/>
              </a:ext>
            </a:extLst>
          </p:cNvPr>
          <p:cNvSpPr/>
          <p:nvPr/>
        </p:nvSpPr>
        <p:spPr>
          <a:xfrm>
            <a:off x="7042841" y="1830764"/>
            <a:ext cx="670734" cy="15513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0" name="Rectangle 229">
            <a:extLst>
              <a:ext uri="{FF2B5EF4-FFF2-40B4-BE49-F238E27FC236}">
                <a16:creationId xmlns:a16="http://schemas.microsoft.com/office/drawing/2014/main" xmlns="" id="{DF8FDE11-2636-4F16-BC4C-C0DBD965F47E}"/>
              </a:ext>
            </a:extLst>
          </p:cNvPr>
          <p:cNvSpPr/>
          <p:nvPr/>
        </p:nvSpPr>
        <p:spPr>
          <a:xfrm>
            <a:off x="7042841" y="1830763"/>
            <a:ext cx="670734" cy="136148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1" name="Rectangle 230">
            <a:extLst>
              <a:ext uri="{FF2B5EF4-FFF2-40B4-BE49-F238E27FC236}">
                <a16:creationId xmlns:a16="http://schemas.microsoft.com/office/drawing/2014/main" xmlns="" id="{EAE2FCEB-5A44-4458-99EB-B2522F731513}"/>
              </a:ext>
            </a:extLst>
          </p:cNvPr>
          <p:cNvSpPr/>
          <p:nvPr/>
        </p:nvSpPr>
        <p:spPr>
          <a:xfrm>
            <a:off x="7042841" y="1830763"/>
            <a:ext cx="670734" cy="117166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2" name="Rectangle 231">
            <a:extLst>
              <a:ext uri="{FF2B5EF4-FFF2-40B4-BE49-F238E27FC236}">
                <a16:creationId xmlns:a16="http://schemas.microsoft.com/office/drawing/2014/main" xmlns="" id="{FA982CEB-3569-4AB2-A279-56909D8DBA2B}"/>
              </a:ext>
            </a:extLst>
          </p:cNvPr>
          <p:cNvSpPr/>
          <p:nvPr/>
        </p:nvSpPr>
        <p:spPr>
          <a:xfrm>
            <a:off x="7042841" y="1830763"/>
            <a:ext cx="670734" cy="98184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3" name="Rectangle 232">
            <a:extLst>
              <a:ext uri="{FF2B5EF4-FFF2-40B4-BE49-F238E27FC236}">
                <a16:creationId xmlns:a16="http://schemas.microsoft.com/office/drawing/2014/main" xmlns="" id="{B85FDECF-7983-4160-8B97-DA92A01F2A38}"/>
              </a:ext>
            </a:extLst>
          </p:cNvPr>
          <p:cNvSpPr/>
          <p:nvPr/>
        </p:nvSpPr>
        <p:spPr>
          <a:xfrm>
            <a:off x="7042842" y="1830764"/>
            <a:ext cx="670734" cy="78825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5" name="Rectangle 234">
            <a:extLst>
              <a:ext uri="{FF2B5EF4-FFF2-40B4-BE49-F238E27FC236}">
                <a16:creationId xmlns:a16="http://schemas.microsoft.com/office/drawing/2014/main" xmlns="" id="{80F0CF47-25FB-4AB4-837F-33B5D368A8C0}"/>
              </a:ext>
            </a:extLst>
          </p:cNvPr>
          <p:cNvSpPr/>
          <p:nvPr/>
        </p:nvSpPr>
        <p:spPr>
          <a:xfrm>
            <a:off x="7844616" y="1830764"/>
            <a:ext cx="670734" cy="1741127"/>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6" name="Rectangle 235">
            <a:extLst>
              <a:ext uri="{FF2B5EF4-FFF2-40B4-BE49-F238E27FC236}">
                <a16:creationId xmlns:a16="http://schemas.microsoft.com/office/drawing/2014/main" xmlns="" id="{12C0DD63-4FB0-4217-BC06-7CEB655B79B6}"/>
              </a:ext>
            </a:extLst>
          </p:cNvPr>
          <p:cNvSpPr/>
          <p:nvPr/>
        </p:nvSpPr>
        <p:spPr>
          <a:xfrm>
            <a:off x="7844616" y="1830764"/>
            <a:ext cx="670734" cy="155130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7" name="Rectangle 236">
            <a:extLst>
              <a:ext uri="{FF2B5EF4-FFF2-40B4-BE49-F238E27FC236}">
                <a16:creationId xmlns:a16="http://schemas.microsoft.com/office/drawing/2014/main" xmlns="" id="{5841390F-E0B0-48E2-8756-2C0A532BC037}"/>
              </a:ext>
            </a:extLst>
          </p:cNvPr>
          <p:cNvSpPr/>
          <p:nvPr/>
        </p:nvSpPr>
        <p:spPr>
          <a:xfrm>
            <a:off x="7844616" y="1830763"/>
            <a:ext cx="670734" cy="136148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8" name="Rectangle 237">
            <a:extLst>
              <a:ext uri="{FF2B5EF4-FFF2-40B4-BE49-F238E27FC236}">
                <a16:creationId xmlns:a16="http://schemas.microsoft.com/office/drawing/2014/main" xmlns="" id="{E49982BC-FA05-4F1B-A8BD-AE3793F3BD02}"/>
              </a:ext>
            </a:extLst>
          </p:cNvPr>
          <p:cNvSpPr/>
          <p:nvPr/>
        </p:nvSpPr>
        <p:spPr>
          <a:xfrm>
            <a:off x="7844616" y="1830763"/>
            <a:ext cx="670734" cy="117166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9" name="Rectangle 238">
            <a:extLst>
              <a:ext uri="{FF2B5EF4-FFF2-40B4-BE49-F238E27FC236}">
                <a16:creationId xmlns:a16="http://schemas.microsoft.com/office/drawing/2014/main" xmlns="" id="{84445015-4210-46FE-958B-F3271E10284B}"/>
              </a:ext>
            </a:extLst>
          </p:cNvPr>
          <p:cNvSpPr/>
          <p:nvPr/>
        </p:nvSpPr>
        <p:spPr>
          <a:xfrm>
            <a:off x="7844616" y="1830763"/>
            <a:ext cx="670734" cy="98184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40" name="Rectangle 239">
            <a:extLst>
              <a:ext uri="{FF2B5EF4-FFF2-40B4-BE49-F238E27FC236}">
                <a16:creationId xmlns:a16="http://schemas.microsoft.com/office/drawing/2014/main" xmlns="" id="{06FD93CB-F173-4C32-9E54-DE5EDB0F83D8}"/>
              </a:ext>
            </a:extLst>
          </p:cNvPr>
          <p:cNvSpPr/>
          <p:nvPr/>
        </p:nvSpPr>
        <p:spPr>
          <a:xfrm>
            <a:off x="7844617" y="1830764"/>
            <a:ext cx="670734" cy="7882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2" name="Title 1">
            <a:extLst>
              <a:ext uri="{FF2B5EF4-FFF2-40B4-BE49-F238E27FC236}">
                <a16:creationId xmlns:a16="http://schemas.microsoft.com/office/drawing/2014/main" xmlns="" id="{0D08B00A-9A13-4AB1-A72D-2F499BA2EBAB}"/>
              </a:ext>
            </a:extLst>
          </p:cNvPr>
          <p:cNvSpPr>
            <a:spLocks noGrp="1"/>
          </p:cNvSpPr>
          <p:nvPr>
            <p:ph type="title"/>
          </p:nvPr>
        </p:nvSpPr>
        <p:spPr>
          <a:xfrm>
            <a:off x="628650" y="365126"/>
            <a:ext cx="7886700" cy="1325563"/>
          </a:xfrm>
        </p:spPr>
        <p:txBody>
          <a:bodyPr/>
          <a:lstStyle/>
          <a:p>
            <a:r>
              <a:rPr lang="en-US" smtClean="0"/>
              <a:t>Click to edit Master title style</a:t>
            </a:r>
            <a:endParaRPr lang="en-US" dirty="0"/>
          </a:p>
        </p:txBody>
      </p:sp>
      <p:sp>
        <p:nvSpPr>
          <p:cNvPr id="88" name="Text Placeholder 2">
            <a:extLst>
              <a:ext uri="{FF2B5EF4-FFF2-40B4-BE49-F238E27FC236}">
                <a16:creationId xmlns:a16="http://schemas.microsoft.com/office/drawing/2014/main" xmlns="" id="{BB3FC47E-3339-49A8-AEF2-ECC3BF1514FB}"/>
              </a:ext>
            </a:extLst>
          </p:cNvPr>
          <p:cNvSpPr>
            <a:spLocks noGrp="1"/>
          </p:cNvSpPr>
          <p:nvPr>
            <p:ph type="body" sz="quarter" idx="10"/>
          </p:nvPr>
        </p:nvSpPr>
        <p:spPr>
          <a:xfrm>
            <a:off x="628649" y="3709150"/>
            <a:ext cx="7886700" cy="1325880"/>
          </a:xfrm>
        </p:spPr>
        <p:txBody>
          <a:bodyPr vert="horz" lIns="91440" tIns="45720" rIns="91440" bIns="45720" rtlCol="0" anchor="ctr">
            <a:normAutofit/>
          </a:bodyPr>
          <a:lstStyle>
            <a:lvl1pPr marL="0" indent="0">
              <a:buNone/>
              <a:defRPr lang="en-US" sz="4400" b="1" dirty="0">
                <a:solidFill>
                  <a:schemeClr val="tx2">
                    <a:lumMod val="60000"/>
                    <a:lumOff val="40000"/>
                  </a:schemeClr>
                </a:solidFill>
                <a:latin typeface="+mn-lt"/>
                <a:ea typeface="+mj-ea"/>
                <a:cs typeface="+mj-cs"/>
              </a:defRPr>
            </a:lvl1pPr>
          </a:lstStyle>
          <a:p>
            <a:pPr marL="228600" lvl="0" indent="-228600">
              <a:spcBef>
                <a:spcPct val="0"/>
              </a:spcBef>
            </a:pPr>
            <a:r>
              <a:rPr lang="en-US" smtClean="0"/>
              <a:t>Click to edit Master text styles</a:t>
            </a:r>
          </a:p>
        </p:txBody>
      </p:sp>
      <p:sp>
        <p:nvSpPr>
          <p:cNvPr id="89" name="TextBox 88">
            <a:extLst>
              <a:ext uri="{FF2B5EF4-FFF2-40B4-BE49-F238E27FC236}">
                <a16:creationId xmlns:a16="http://schemas.microsoft.com/office/drawing/2014/main" xmlns="" id="{829D5438-3BC8-4817-9C86-A9AAA6047492}"/>
              </a:ext>
            </a:extLst>
          </p:cNvPr>
          <p:cNvSpPr txBox="1"/>
          <p:nvPr/>
        </p:nvSpPr>
        <p:spPr>
          <a:xfrm>
            <a:off x="3203494" y="4033186"/>
            <a:ext cx="2435282" cy="2646878"/>
          </a:xfrm>
          <a:prstGeom prst="rect">
            <a:avLst/>
          </a:prstGeom>
          <a:noFill/>
        </p:spPr>
        <p:txBody>
          <a:bodyPr wrap="none" rtlCol="0">
            <a:spAutoFit/>
          </a:bodyPr>
          <a:lstStyle/>
          <a:p>
            <a:pPr algn="ctr"/>
            <a:r>
              <a:rPr lang="en-US" sz="16600" dirty="0">
                <a:solidFill>
                  <a:schemeClr val="bg1"/>
                </a:solidFill>
              </a:rPr>
              <a:t>Aa</a:t>
            </a:r>
          </a:p>
        </p:txBody>
      </p:sp>
      <p:sp>
        <p:nvSpPr>
          <p:cNvPr id="90" name="Text Placeholder 7">
            <a:extLst>
              <a:ext uri="{FF2B5EF4-FFF2-40B4-BE49-F238E27FC236}">
                <a16:creationId xmlns:a16="http://schemas.microsoft.com/office/drawing/2014/main" xmlns="" id="{676EAA04-3941-4EEF-875A-DA2DBBB0CA82}"/>
              </a:ext>
            </a:extLst>
          </p:cNvPr>
          <p:cNvSpPr>
            <a:spLocks noGrp="1"/>
          </p:cNvSpPr>
          <p:nvPr>
            <p:ph type="body" sz="quarter" idx="11" hasCustomPrompt="1"/>
          </p:nvPr>
        </p:nvSpPr>
        <p:spPr>
          <a:xfrm>
            <a:off x="3523318" y="6124727"/>
            <a:ext cx="1795635" cy="564999"/>
          </a:xfrm>
        </p:spPr>
        <p:txBody>
          <a:bodyPr anchor="ctr"/>
          <a:lstStyle>
            <a:lvl1pPr marL="0" indent="0" algn="ctr">
              <a:buNone/>
              <a:defRPr/>
            </a:lvl1pPr>
          </a:lstStyle>
          <a:p>
            <a:pPr lvl="0"/>
            <a:r>
              <a:rPr lang="en-US" dirty="0"/>
              <a:t>Font name</a:t>
            </a:r>
          </a:p>
        </p:txBody>
      </p:sp>
    </p:spTree>
    <p:extLst>
      <p:ext uri="{BB962C8B-B14F-4D97-AF65-F5344CB8AC3E}">
        <p14:creationId xmlns:p14="http://schemas.microsoft.com/office/powerpoint/2010/main" val="2944052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1921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15-Feb-25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D6C7F94-AC2B-4ABA-8168-9102B651ED5D}"/>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a:extLst>
              <a:ext uri="{FF2B5EF4-FFF2-40B4-BE49-F238E27FC236}">
                <a16:creationId xmlns:a16="http://schemas.microsoft.com/office/drawing/2014/main" xmlns="" id="{C499E8B4-649E-4A8B-B6EE-CC6C44EF5A3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a:extLst>
              <a:ext uri="{FF2B5EF4-FFF2-40B4-BE49-F238E27FC236}">
                <a16:creationId xmlns:a16="http://schemas.microsoft.com/office/drawing/2014/main" xmlns="" id="{534133B5-720F-4407-9AAB-3B5E07088D35}"/>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accent1">
                    <a:lumMod val="20000"/>
                    <a:lumOff val="80000"/>
                  </a:schemeClr>
                </a:solidFill>
              </a:defRPr>
            </a:lvl1pPr>
          </a:lstStyle>
          <a:p>
            <a:fld id="{5BCAD085-E8A6-8845-BD4E-CB4CCA059FC4}" type="datetimeFigureOut">
              <a:rPr lang="en-US" smtClean="0"/>
              <a:t>15-Feb-25</a:t>
            </a:fld>
            <a:endParaRPr lang="en-US"/>
          </a:p>
        </p:txBody>
      </p:sp>
      <p:sp>
        <p:nvSpPr>
          <p:cNvPr id="5" name="Footer Placeholder 4">
            <a:extLst>
              <a:ext uri="{FF2B5EF4-FFF2-40B4-BE49-F238E27FC236}">
                <a16:creationId xmlns:a16="http://schemas.microsoft.com/office/drawing/2014/main" xmlns="" id="{2091AE36-FE6A-4E21-B178-40F00D0FF50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accent1">
                    <a:lumMod val="20000"/>
                    <a:lumOff val="80000"/>
                  </a:schemeClr>
                </a:solidFill>
              </a:defRPr>
            </a:lvl1pPr>
          </a:lstStyle>
          <a:p>
            <a:endParaRPr lang="en-US"/>
          </a:p>
        </p:txBody>
      </p:sp>
      <p:sp>
        <p:nvSpPr>
          <p:cNvPr id="6" name="Slide Number Placeholder 5">
            <a:extLst>
              <a:ext uri="{FF2B5EF4-FFF2-40B4-BE49-F238E27FC236}">
                <a16:creationId xmlns:a16="http://schemas.microsoft.com/office/drawing/2014/main" xmlns="" id="{A6154408-120E-4EFA-AC50-C50B6469D22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accent1">
                    <a:lumMod val="20000"/>
                    <a:lumOff val="80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6003926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914400" rtl="0" eaLnBrk="1" latinLnBrk="0" hangingPunct="1">
        <a:lnSpc>
          <a:spcPct val="90000"/>
        </a:lnSpc>
        <a:spcBef>
          <a:spcPct val="0"/>
        </a:spcBef>
        <a:buNone/>
        <a:defRPr sz="4000" b="1" kern="1200">
          <a:solidFill>
            <a:schemeClr val="tx2">
              <a:lumMod val="60000"/>
              <a:lumOff val="40000"/>
            </a:schemeClr>
          </a:solidFill>
          <a:latin typeface="+mn-lt"/>
          <a:ea typeface="+mj-ea"/>
          <a:cs typeface="+mj-cs"/>
        </a:defRPr>
      </a:lvl1pPr>
    </p:titleStyle>
    <p:bodyStyle>
      <a:lvl1pPr marL="228600" indent="-228600" algn="l" defTabSz="914400" rtl="0" eaLnBrk="1" latinLnBrk="0" hangingPunct="1">
        <a:lnSpc>
          <a:spcPct val="90000"/>
        </a:lnSpc>
        <a:spcBef>
          <a:spcPts val="1000"/>
        </a:spcBef>
        <a:spcAft>
          <a:spcPts val="1200"/>
        </a:spcAft>
        <a:buFont typeface="Arial" panose="020B0604020202020204" pitchFamily="34" charset="0"/>
        <a:buChar char="•"/>
        <a:defRPr sz="2800" kern="1200">
          <a:solidFill>
            <a:schemeClr val="bg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spcAft>
          <a:spcPts val="1200"/>
        </a:spcAft>
        <a:buFont typeface="Arial" panose="020B0604020202020204" pitchFamily="34" charset="0"/>
        <a:buChar char="•"/>
        <a:defRPr sz="2400" kern="1200">
          <a:solidFill>
            <a:schemeClr val="bg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spcAft>
          <a:spcPts val="1200"/>
        </a:spcAft>
        <a:buFont typeface="Arial" panose="020B0604020202020204" pitchFamily="34" charset="0"/>
        <a:buChar char="•"/>
        <a:defRPr sz="2000" kern="1200">
          <a:solidFill>
            <a:schemeClr val="bg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bg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bg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4"/>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Date</a:t>
            </a:r>
          </a:p>
        </p:txBody>
      </p:sp>
      <p:sp>
        <p:nvSpPr>
          <p:cNvPr id="5" name="Footer Placeholder 4"/>
          <p:cNvSpPr>
            <a:spLocks noGrp="1"/>
          </p:cNvSpPr>
          <p:nvPr>
            <p:ph type="ftr" sz="quarter" idx="3"/>
          </p:nvPr>
        </p:nvSpPr>
        <p:spPr>
          <a:xfrm>
            <a:off x="3028950" y="6356354"/>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Footer Here</a:t>
            </a:r>
          </a:p>
        </p:txBody>
      </p:sp>
      <p:sp>
        <p:nvSpPr>
          <p:cNvPr id="6" name="Slide Number Placeholder 5"/>
          <p:cNvSpPr>
            <a:spLocks noGrp="1"/>
          </p:cNvSpPr>
          <p:nvPr>
            <p:ph type="sldNum" sz="quarter" idx="4"/>
          </p:nvPr>
        </p:nvSpPr>
        <p:spPr>
          <a:xfrm>
            <a:off x="6457950" y="6356354"/>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EDDA2-A385-4D53-9944-861446547DDE}" type="slidenum">
              <a:rPr lang="en-US" smtClean="0"/>
              <a:t>‹#›</a:t>
            </a:fld>
            <a:endParaRPr lang="en-US"/>
          </a:p>
        </p:txBody>
      </p:sp>
    </p:spTree>
    <p:extLst>
      <p:ext uri="{BB962C8B-B14F-4D97-AF65-F5344CB8AC3E}">
        <p14:creationId xmlns:p14="http://schemas.microsoft.com/office/powerpoint/2010/main" val="2005616584"/>
      </p:ext>
    </p:extLst>
  </p:cSld>
  <p:clrMap bg1="lt1" tx1="dk1" bg2="lt2" tx2="dk2" accent1="accent1" accent2="accent2" accent3="accent3" accent4="accent4" accent5="accent5" accent6="accent6" hlink="hlink" folHlink="folHlink"/>
  <p:sldLayoutIdLst>
    <p:sldLayoutId id="2147483671" r:id="rId1"/>
  </p:sldLayoutIdLst>
  <p:hf hdr="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Final Project\1617812369logo_banner.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999" y="0"/>
            <a:ext cx="6730331" cy="186489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E:\Final Project\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2356" y="2435892"/>
            <a:ext cx="4878972" cy="1762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Final Project\pragyan_ai_school_cover (1).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5022370"/>
            <a:ext cx="6737684" cy="1801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9992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Model Evaluation</a:t>
            </a:r>
          </a:p>
        </p:txBody>
      </p:sp>
      <p:sp>
        <p:nvSpPr>
          <p:cNvPr id="3" name="Content Placeholder 2"/>
          <p:cNvSpPr>
            <a:spLocks noGrp="1"/>
          </p:cNvSpPr>
          <p:nvPr>
            <p:ph idx="1"/>
          </p:nvPr>
        </p:nvSpPr>
        <p:spPr/>
        <p:txBody>
          <a:bodyPr>
            <a:normAutofit fontScale="70000" lnSpcReduction="20000"/>
          </a:bodyPr>
          <a:lstStyle/>
          <a:p>
            <a:r>
              <a:rPr lang="en-US" b="1" dirty="0"/>
              <a:t>Best Performing Model:</a:t>
            </a:r>
            <a:endParaRPr lang="en-US" dirty="0"/>
          </a:p>
          <a:p>
            <a:pPr lvl="1"/>
            <a:r>
              <a:rPr lang="en-US" dirty="0"/>
              <a:t>[Insert Best Model Here] achieved the highest accuracy.</a:t>
            </a:r>
          </a:p>
          <a:p>
            <a:r>
              <a:rPr lang="en-US" b="1" dirty="0"/>
              <a:t>Evaluation Metrics:</a:t>
            </a:r>
            <a:endParaRPr lang="en-US" dirty="0"/>
          </a:p>
          <a:p>
            <a:pPr lvl="1"/>
            <a:r>
              <a:rPr lang="en-US" dirty="0"/>
              <a:t>RMSE: [Value]</a:t>
            </a:r>
          </a:p>
          <a:p>
            <a:pPr lvl="1"/>
            <a:r>
              <a:rPr lang="en-US" dirty="0"/>
              <a:t>MAE: [Value]</a:t>
            </a:r>
          </a:p>
          <a:p>
            <a:pPr lvl="1"/>
            <a:r>
              <a:rPr lang="en-US" dirty="0"/>
              <a:t>R² Score: [Value]</a:t>
            </a:r>
          </a:p>
          <a:p>
            <a:r>
              <a:rPr lang="en-US" b="1" dirty="0"/>
              <a:t>Explanation:</a:t>
            </a:r>
            <a:r>
              <a:rPr lang="en-US" dirty="0"/>
              <a:t> This slide presents the evaluation of the models, highlighting the best-performing model based on accuracy. The evaluation metrics, including RMSE, MAE, and R-squared, are used to assess the model's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Results and Insights</a:t>
            </a:r>
          </a:p>
        </p:txBody>
      </p:sp>
      <p:sp>
        <p:nvSpPr>
          <p:cNvPr id="3" name="Content Placeholder 2"/>
          <p:cNvSpPr>
            <a:spLocks noGrp="1"/>
          </p:cNvSpPr>
          <p:nvPr>
            <p:ph idx="1"/>
          </p:nvPr>
        </p:nvSpPr>
        <p:spPr/>
        <p:txBody>
          <a:bodyPr>
            <a:noAutofit/>
          </a:bodyPr>
          <a:lstStyle/>
          <a:p>
            <a:r>
              <a:rPr lang="en-US" sz="1800" b="1" dirty="0"/>
              <a:t>Key Findings:</a:t>
            </a:r>
            <a:endParaRPr lang="en-US" sz="1800" dirty="0"/>
          </a:p>
          <a:p>
            <a:pPr lvl="1"/>
            <a:r>
              <a:rPr lang="en-US" sz="1800" dirty="0"/>
              <a:t>Feature scaling improves model performance.</a:t>
            </a:r>
          </a:p>
          <a:p>
            <a:pPr lvl="1"/>
            <a:r>
              <a:rPr lang="en-US" sz="1800" dirty="0"/>
              <a:t>Random Forest and </a:t>
            </a:r>
            <a:r>
              <a:rPr lang="en-US" sz="1800" dirty="0" err="1"/>
              <a:t>XGBoost</a:t>
            </a:r>
            <a:r>
              <a:rPr lang="en-US" sz="1800" dirty="0"/>
              <a:t> performed well.</a:t>
            </a:r>
          </a:p>
          <a:p>
            <a:pPr lvl="1"/>
            <a:r>
              <a:rPr lang="en-US" sz="1800" dirty="0"/>
              <a:t>Stock price trends impact prediction accuracy.</a:t>
            </a:r>
          </a:p>
          <a:p>
            <a:r>
              <a:rPr lang="en-US" sz="1800" b="1" dirty="0"/>
              <a:t>Explanation:</a:t>
            </a:r>
            <a:r>
              <a:rPr lang="en-US" sz="1800" dirty="0"/>
              <a:t> This slide presents the key findings from the analysis. Feature scaling was found to improve model performance, Random Forest and </a:t>
            </a:r>
            <a:r>
              <a:rPr lang="en-US" sz="1800" dirty="0" err="1"/>
              <a:t>XGBoost</a:t>
            </a:r>
            <a:r>
              <a:rPr lang="en-US" sz="1800" dirty="0"/>
              <a:t> were among the best-performing models, and stock price trends were found to impact prediction accuracy.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Conclusion</a:t>
            </a:r>
          </a:p>
        </p:txBody>
      </p:sp>
      <p:sp>
        <p:nvSpPr>
          <p:cNvPr id="3" name="Content Placeholder 2"/>
          <p:cNvSpPr>
            <a:spLocks noGrp="1"/>
          </p:cNvSpPr>
          <p:nvPr>
            <p:ph idx="1"/>
          </p:nvPr>
        </p:nvSpPr>
        <p:spPr/>
        <p:txBody>
          <a:bodyPr>
            <a:noAutofit/>
          </a:bodyPr>
          <a:lstStyle/>
          <a:p>
            <a:r>
              <a:rPr lang="en-US" sz="1600" b="1" dirty="0"/>
              <a:t>Summary:</a:t>
            </a:r>
            <a:endParaRPr lang="en-US" sz="1600" dirty="0"/>
          </a:p>
          <a:p>
            <a:pPr lvl="1"/>
            <a:r>
              <a:rPr lang="en-US" sz="1400" dirty="0"/>
              <a:t>Successfully predicted stock prices using ML models.</a:t>
            </a:r>
          </a:p>
          <a:p>
            <a:pPr lvl="1"/>
            <a:r>
              <a:rPr lang="en-US" sz="1400" dirty="0"/>
              <a:t>EDA provided valuable insights into stock trends.</a:t>
            </a:r>
          </a:p>
          <a:p>
            <a:r>
              <a:rPr lang="en-US" sz="1600" b="1" dirty="0"/>
              <a:t>Future Work:</a:t>
            </a:r>
            <a:endParaRPr lang="en-US" sz="1600" dirty="0"/>
          </a:p>
          <a:p>
            <a:pPr lvl="1"/>
            <a:r>
              <a:rPr lang="en-US" sz="1400" dirty="0"/>
              <a:t>Use deep learning models (LSTMs, Transformers) for improved accuracy.</a:t>
            </a:r>
          </a:p>
          <a:p>
            <a:pPr lvl="1"/>
            <a:r>
              <a:rPr lang="en-US" sz="1400" dirty="0"/>
              <a:t>Incorporate external factors like news sentiment analysis.</a:t>
            </a:r>
          </a:p>
          <a:p>
            <a:r>
              <a:rPr lang="en-US" sz="1600" b="1" dirty="0"/>
              <a:t>Explanation:</a:t>
            </a:r>
            <a:r>
              <a:rPr lang="en-US" sz="1600" dirty="0"/>
              <a:t> The conclusion summarizes the findings, emphasizing the successful prediction of stock prices using machine learning models. Future work could involve using deep learning techniques and incorporating external factors like news sentiment analysis.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References</a:t>
            </a:r>
          </a:p>
        </p:txBody>
      </p:sp>
      <p:sp>
        <p:nvSpPr>
          <p:cNvPr id="3" name="Content Placeholder 2"/>
          <p:cNvSpPr>
            <a:spLocks noGrp="1"/>
          </p:cNvSpPr>
          <p:nvPr>
            <p:ph idx="1"/>
          </p:nvPr>
        </p:nvSpPr>
        <p:spPr/>
        <p:txBody>
          <a:bodyPr>
            <a:noAutofit/>
          </a:bodyPr>
          <a:lstStyle/>
          <a:p>
            <a:r>
              <a:rPr lang="en-US" sz="1800" b="1" dirty="0"/>
              <a:t>Libraries Used:</a:t>
            </a:r>
            <a:endParaRPr lang="en-US" sz="1800" dirty="0"/>
          </a:p>
          <a:p>
            <a:pPr lvl="1"/>
            <a:r>
              <a:rPr lang="en-US" sz="1400" dirty="0"/>
              <a:t>Pandas</a:t>
            </a:r>
          </a:p>
          <a:p>
            <a:pPr lvl="1"/>
            <a:r>
              <a:rPr lang="en-US" sz="1400" dirty="0" err="1"/>
              <a:t>NumPy</a:t>
            </a:r>
            <a:endParaRPr lang="en-US" sz="1400" dirty="0"/>
          </a:p>
          <a:p>
            <a:pPr lvl="1"/>
            <a:r>
              <a:rPr lang="en-US" sz="1400" dirty="0" err="1"/>
              <a:t>Seaborn</a:t>
            </a:r>
            <a:endParaRPr lang="en-US" sz="1400" dirty="0"/>
          </a:p>
          <a:p>
            <a:pPr lvl="1"/>
            <a:r>
              <a:rPr lang="en-US" sz="1400" dirty="0" err="1"/>
              <a:t>Scikit</a:t>
            </a:r>
            <a:r>
              <a:rPr lang="en-US" sz="1400" dirty="0"/>
              <a:t>-learn</a:t>
            </a:r>
          </a:p>
          <a:p>
            <a:pPr lvl="1"/>
            <a:r>
              <a:rPr lang="en-US" sz="1400" dirty="0" err="1"/>
              <a:t>XGBoost</a:t>
            </a:r>
            <a:endParaRPr lang="en-US" sz="1400" dirty="0"/>
          </a:p>
          <a:p>
            <a:pPr lvl="1"/>
            <a:r>
              <a:rPr lang="en-US" sz="1400" dirty="0" err="1"/>
              <a:t>Matplotlib</a:t>
            </a:r>
            <a:endParaRPr lang="en-US" sz="1400" dirty="0"/>
          </a:p>
          <a:p>
            <a:r>
              <a:rPr lang="en-US" sz="1800" b="1" dirty="0"/>
              <a:t>Explanation:</a:t>
            </a:r>
            <a:r>
              <a:rPr lang="en-US" sz="1800" dirty="0"/>
              <a:t> This slide lists the libraries used in the analysis, including Pandas for data manipulation, </a:t>
            </a:r>
            <a:r>
              <a:rPr lang="en-US" sz="1800" dirty="0" err="1"/>
              <a:t>Seaborn</a:t>
            </a:r>
            <a:r>
              <a:rPr lang="en-US" sz="1800" dirty="0"/>
              <a:t> and </a:t>
            </a:r>
            <a:r>
              <a:rPr lang="en-US" sz="1800" dirty="0" err="1"/>
              <a:t>Matplotlib</a:t>
            </a:r>
            <a:r>
              <a:rPr lang="en-US" sz="1800" dirty="0"/>
              <a:t> for visualization, </a:t>
            </a:r>
            <a:r>
              <a:rPr lang="en-US" sz="1800" dirty="0" err="1"/>
              <a:t>Scikit</a:t>
            </a:r>
            <a:r>
              <a:rPr lang="en-US" sz="1800" dirty="0"/>
              <a:t>-learn for implementing machine learning algorithms, and </a:t>
            </a:r>
            <a:r>
              <a:rPr lang="en-US" sz="1800" dirty="0" err="1"/>
              <a:t>XGBoost</a:t>
            </a:r>
            <a:r>
              <a:rPr lang="en-US" sz="1800" dirty="0"/>
              <a:t> for gradient boosting.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 Intro</a:t>
            </a:r>
          </a:p>
        </p:txBody>
      </p:sp>
      <p:sp>
        <p:nvSpPr>
          <p:cNvPr id="4" name="Content Placeholder 3"/>
          <p:cNvSpPr>
            <a:spLocks noGrp="1"/>
          </p:cNvSpPr>
          <p:nvPr>
            <p:ph idx="1"/>
          </p:nvPr>
        </p:nvSpPr>
        <p:spPr/>
        <p:txBody>
          <a:bodyPr/>
          <a:lstStyle/>
          <a:p>
            <a:r>
              <a:rPr lang="en-US" sz="1800" dirty="0" err="1"/>
              <a:t>Muhammed</a:t>
            </a:r>
            <a:r>
              <a:rPr lang="en-US" sz="1800" dirty="0"/>
              <a:t> Sulficker C</a:t>
            </a:r>
          </a:p>
          <a:p>
            <a:pPr marL="0" indent="0">
              <a:buNone/>
            </a:pPr>
            <a:r>
              <a:rPr lang="en-US" sz="1800" dirty="0"/>
              <a:t>  Completed BCA in 2021, Pursuing Master's Certificate program in Artificial    Intelligence, </a:t>
            </a:r>
            <a:r>
              <a:rPr lang="en-US" sz="1800" dirty="0" err="1"/>
              <a:t>Sree</a:t>
            </a:r>
            <a:r>
              <a:rPr lang="en-US" sz="1800" dirty="0"/>
              <a:t> </a:t>
            </a:r>
            <a:r>
              <a:rPr lang="en-US" sz="1800" dirty="0" err="1"/>
              <a:t>Shankaracharya</a:t>
            </a:r>
            <a:r>
              <a:rPr lang="en-US" sz="1800" dirty="0"/>
              <a:t> Computer Centre and   </a:t>
            </a:r>
            <a:r>
              <a:rPr lang="en-US" sz="1800" dirty="0" err="1"/>
              <a:t>Pragyan</a:t>
            </a:r>
            <a:r>
              <a:rPr lang="en-US" sz="1800" dirty="0"/>
              <a:t> AI</a:t>
            </a:r>
          </a:p>
          <a:p>
            <a:r>
              <a:rPr lang="en-US" sz="2000" dirty="0" smtClean="0"/>
              <a:t>LinkedIn :</a:t>
            </a:r>
          </a:p>
          <a:p>
            <a:r>
              <a:rPr lang="en-US" sz="2000" dirty="0" err="1"/>
              <a:t>Git</a:t>
            </a:r>
            <a:r>
              <a:rPr lang="en-US" sz="2000" dirty="0"/>
              <a:t> </a:t>
            </a:r>
            <a:r>
              <a:rPr lang="en-US" sz="2000" dirty="0" smtClean="0"/>
              <a:t>hub :</a:t>
            </a:r>
            <a:endParaRPr lang="en-US" sz="2000" dirty="0"/>
          </a:p>
        </p:txBody>
      </p:sp>
    </p:spTree>
    <p:extLst>
      <p:ext uri="{BB962C8B-B14F-4D97-AF65-F5344CB8AC3E}">
        <p14:creationId xmlns:p14="http://schemas.microsoft.com/office/powerpoint/2010/main" val="975184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dirty="0"/>
              <a:t>Stock Price Prediction using Machine Learning</a:t>
            </a:r>
          </a:p>
        </p:txBody>
      </p:sp>
      <p:sp>
        <p:nvSpPr>
          <p:cNvPr id="3" name="Content Placeholder 2"/>
          <p:cNvSpPr>
            <a:spLocks noGrp="1"/>
          </p:cNvSpPr>
          <p:nvPr>
            <p:ph idx="1"/>
          </p:nvPr>
        </p:nvSpPr>
        <p:spPr/>
        <p:txBody>
          <a:bodyPr>
            <a:noAutofit/>
          </a:bodyPr>
          <a:lstStyle/>
          <a:p>
            <a:r>
              <a:rPr lang="en-US" sz="2000" b="1" dirty="0"/>
              <a:t>Subtitle:</a:t>
            </a:r>
            <a:r>
              <a:rPr lang="en-US" sz="2000" dirty="0"/>
              <a:t> Building a regression model to predict stock prices using historical data and various machine learning techniques.</a:t>
            </a:r>
          </a:p>
          <a:p>
            <a:r>
              <a:rPr lang="en-US" sz="2000" b="1" dirty="0" smtClean="0"/>
              <a:t>Explanation</a:t>
            </a:r>
            <a:r>
              <a:rPr lang="en-US" sz="2000" b="1" dirty="0"/>
              <a:t>:</a:t>
            </a:r>
            <a:r>
              <a:rPr lang="en-US" sz="2000" dirty="0"/>
              <a:t> This slide introduces the topic and sets the context for the presentation. It highlights the use of machine learning techniques for predicting stock prices.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Introduction</a:t>
            </a:r>
          </a:p>
        </p:txBody>
      </p:sp>
      <p:sp>
        <p:nvSpPr>
          <p:cNvPr id="3" name="Content Placeholder 2"/>
          <p:cNvSpPr>
            <a:spLocks noGrp="1"/>
          </p:cNvSpPr>
          <p:nvPr>
            <p:ph idx="1"/>
          </p:nvPr>
        </p:nvSpPr>
        <p:spPr/>
        <p:txBody>
          <a:bodyPr>
            <a:noAutofit/>
          </a:bodyPr>
          <a:lstStyle/>
          <a:p>
            <a:r>
              <a:rPr lang="en-US" sz="2000" b="1" dirty="0"/>
              <a:t>Objective:</a:t>
            </a:r>
            <a:r>
              <a:rPr lang="en-US" sz="2000" dirty="0"/>
              <a:t> Predict stock prices using machine learning models.</a:t>
            </a:r>
          </a:p>
          <a:p>
            <a:r>
              <a:rPr lang="en-US" sz="2000" b="1" dirty="0"/>
              <a:t>Approach:</a:t>
            </a:r>
            <a:r>
              <a:rPr lang="en-US" sz="2000" dirty="0"/>
              <a:t> Perform data preprocessing, exploratory data analysis (EDA), and train regression models.</a:t>
            </a:r>
          </a:p>
          <a:p>
            <a:r>
              <a:rPr lang="en-US" sz="2000" b="1" dirty="0"/>
              <a:t>Explanation:</a:t>
            </a:r>
            <a:r>
              <a:rPr lang="en-US" sz="2000" dirty="0"/>
              <a:t> The introduction outlines the goal of the project, which is to predict stock prices using machine learning models. The approach involves data preprocessing, EDA, and training regression models.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Dataset Overview</a:t>
            </a:r>
          </a:p>
        </p:txBody>
      </p:sp>
      <p:sp>
        <p:nvSpPr>
          <p:cNvPr id="3" name="Content Placeholder 2"/>
          <p:cNvSpPr>
            <a:spLocks noGrp="1"/>
          </p:cNvSpPr>
          <p:nvPr>
            <p:ph idx="1"/>
          </p:nvPr>
        </p:nvSpPr>
        <p:spPr/>
        <p:txBody>
          <a:bodyPr>
            <a:normAutofit fontScale="62500" lnSpcReduction="20000"/>
          </a:bodyPr>
          <a:lstStyle/>
          <a:p>
            <a:r>
              <a:rPr lang="en-US" b="1" dirty="0"/>
              <a:t>Dataset:</a:t>
            </a:r>
            <a:r>
              <a:rPr lang="en-US" dirty="0"/>
              <a:t> Stock market dataset from </a:t>
            </a:r>
            <a:r>
              <a:rPr lang="en-US" dirty="0" err="1"/>
              <a:t>Kaggle</a:t>
            </a:r>
            <a:r>
              <a:rPr lang="en-US" dirty="0"/>
              <a:t>.</a:t>
            </a:r>
          </a:p>
          <a:p>
            <a:r>
              <a:rPr lang="en-US" b="1" dirty="0"/>
              <a:t>Features Used:</a:t>
            </a:r>
            <a:endParaRPr lang="en-US" dirty="0"/>
          </a:p>
          <a:p>
            <a:pPr lvl="1"/>
            <a:r>
              <a:rPr lang="en-US" dirty="0"/>
              <a:t>Date (converted to </a:t>
            </a:r>
            <a:r>
              <a:rPr lang="en-US" dirty="0" err="1"/>
              <a:t>datetime</a:t>
            </a:r>
            <a:r>
              <a:rPr lang="en-US" dirty="0"/>
              <a:t> format)</a:t>
            </a:r>
          </a:p>
          <a:p>
            <a:pPr lvl="1"/>
            <a:r>
              <a:rPr lang="en-US" dirty="0"/>
              <a:t>Open price</a:t>
            </a:r>
          </a:p>
          <a:p>
            <a:pPr lvl="1"/>
            <a:r>
              <a:rPr lang="en-US" dirty="0"/>
              <a:t>High price</a:t>
            </a:r>
          </a:p>
          <a:p>
            <a:pPr lvl="1"/>
            <a:r>
              <a:rPr lang="en-US" dirty="0"/>
              <a:t>Low price</a:t>
            </a:r>
          </a:p>
          <a:p>
            <a:pPr lvl="1"/>
            <a:r>
              <a:rPr lang="en-US" dirty="0"/>
              <a:t>Close price</a:t>
            </a:r>
          </a:p>
          <a:p>
            <a:pPr lvl="1"/>
            <a:r>
              <a:rPr lang="en-US" dirty="0"/>
              <a:t>Volume traded</a:t>
            </a:r>
          </a:p>
          <a:p>
            <a:r>
              <a:rPr lang="en-US" b="1" dirty="0"/>
              <a:t>Explanation:</a:t>
            </a:r>
            <a:r>
              <a:rPr lang="en-US" dirty="0"/>
              <a:t> This slide describes the dataset used for the analysis. The key features include the date, open price, high price, low price, close price, and volume traded.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Data Preprocessing</a:t>
            </a:r>
          </a:p>
        </p:txBody>
      </p:sp>
      <p:sp>
        <p:nvSpPr>
          <p:cNvPr id="3" name="Content Placeholder 2"/>
          <p:cNvSpPr>
            <a:spLocks noGrp="1"/>
          </p:cNvSpPr>
          <p:nvPr>
            <p:ph idx="1"/>
          </p:nvPr>
        </p:nvSpPr>
        <p:spPr/>
        <p:txBody>
          <a:bodyPr>
            <a:normAutofit fontScale="62500" lnSpcReduction="20000"/>
          </a:bodyPr>
          <a:lstStyle/>
          <a:p>
            <a:r>
              <a:rPr lang="en-US" b="1" dirty="0"/>
              <a:t>Cleaning Steps:</a:t>
            </a:r>
            <a:endParaRPr lang="en-US" dirty="0"/>
          </a:p>
          <a:p>
            <a:pPr lvl="1"/>
            <a:r>
              <a:rPr lang="en-US" dirty="0"/>
              <a:t>Checked and handled missing values.</a:t>
            </a:r>
          </a:p>
          <a:p>
            <a:pPr lvl="1"/>
            <a:r>
              <a:rPr lang="en-US" dirty="0"/>
              <a:t>Converted the 'date' column to </a:t>
            </a:r>
            <a:r>
              <a:rPr lang="en-US" dirty="0" err="1"/>
              <a:t>datetime</a:t>
            </a:r>
            <a:r>
              <a:rPr lang="en-US" dirty="0"/>
              <a:t> format.</a:t>
            </a:r>
          </a:p>
          <a:p>
            <a:pPr lvl="1"/>
            <a:r>
              <a:rPr lang="en-US" dirty="0"/>
              <a:t>Scaled numerical features using </a:t>
            </a:r>
            <a:r>
              <a:rPr lang="en-US" dirty="0" err="1"/>
              <a:t>MinMaxScaler</a:t>
            </a:r>
            <a:r>
              <a:rPr lang="en-US" dirty="0"/>
              <a:t>.</a:t>
            </a:r>
          </a:p>
          <a:p>
            <a:r>
              <a:rPr lang="en-US" b="1" dirty="0"/>
              <a:t>Feature Engineering:</a:t>
            </a:r>
            <a:endParaRPr lang="en-US" dirty="0"/>
          </a:p>
          <a:p>
            <a:pPr lvl="1"/>
            <a:r>
              <a:rPr lang="en-US" dirty="0"/>
              <a:t>Extracted time-based features such as day, month, and year.</a:t>
            </a:r>
          </a:p>
          <a:p>
            <a:r>
              <a:rPr lang="en-US" b="1" dirty="0"/>
              <a:t>Explanation:</a:t>
            </a:r>
            <a:r>
              <a:rPr lang="en-US" dirty="0"/>
              <a:t> Data preprocessing is a critical step in any data analysis project. This slide explains how the data was cleaned (handling missing values, converting date format, and scaling numerical features) and how new features were created (time-based features).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Exploratory Data Analysis (EDA)</a:t>
            </a:r>
          </a:p>
        </p:txBody>
      </p:sp>
      <p:sp>
        <p:nvSpPr>
          <p:cNvPr id="3" name="Content Placeholder 2"/>
          <p:cNvSpPr>
            <a:spLocks noGrp="1"/>
          </p:cNvSpPr>
          <p:nvPr>
            <p:ph idx="1"/>
          </p:nvPr>
        </p:nvSpPr>
        <p:spPr/>
        <p:txBody>
          <a:bodyPr>
            <a:noAutofit/>
          </a:bodyPr>
          <a:lstStyle/>
          <a:p>
            <a:r>
              <a:rPr lang="en-US" sz="1800" b="1" dirty="0"/>
              <a:t>Insights from EDA:</a:t>
            </a:r>
            <a:endParaRPr lang="en-US" sz="1800" dirty="0"/>
          </a:p>
          <a:p>
            <a:pPr lvl="1"/>
            <a:r>
              <a:rPr lang="en-US" sz="1800" dirty="0"/>
              <a:t>Correlation matrix and </a:t>
            </a:r>
            <a:r>
              <a:rPr lang="en-US" sz="1800" dirty="0" err="1"/>
              <a:t>heatmap</a:t>
            </a:r>
            <a:r>
              <a:rPr lang="en-US" sz="1800" dirty="0"/>
              <a:t> to identify relationships between features.</a:t>
            </a:r>
          </a:p>
          <a:p>
            <a:pPr lvl="1"/>
            <a:r>
              <a:rPr lang="en-US" sz="1800" dirty="0"/>
              <a:t>Stock price trends over time.</a:t>
            </a:r>
          </a:p>
          <a:p>
            <a:pPr lvl="1"/>
            <a:r>
              <a:rPr lang="en-US" sz="1800" dirty="0"/>
              <a:t>Distribution of closing prices.</a:t>
            </a:r>
          </a:p>
          <a:p>
            <a:r>
              <a:rPr lang="en-US" sz="1800" b="1" dirty="0"/>
              <a:t>Explanation:</a:t>
            </a:r>
            <a:r>
              <a:rPr lang="en-US" sz="1800" dirty="0"/>
              <a:t> EDA helps in understanding the data before applying any models. This slide highlights key insights from the EDA, such as the correlation between features, stock price trends over time, and the distribution of closing prices.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Machine Learning Models</a:t>
            </a:r>
          </a:p>
        </p:txBody>
      </p:sp>
      <p:sp>
        <p:nvSpPr>
          <p:cNvPr id="3" name="Content Placeholder 2"/>
          <p:cNvSpPr>
            <a:spLocks noGrp="1"/>
          </p:cNvSpPr>
          <p:nvPr>
            <p:ph idx="1"/>
          </p:nvPr>
        </p:nvSpPr>
        <p:spPr/>
        <p:txBody>
          <a:bodyPr>
            <a:normAutofit/>
          </a:bodyPr>
          <a:lstStyle/>
          <a:p>
            <a:r>
              <a:rPr lang="en-US" sz="2000" b="1" dirty="0"/>
              <a:t>Algorithms Tested:</a:t>
            </a:r>
            <a:endParaRPr lang="en-US" sz="2000" dirty="0"/>
          </a:p>
          <a:p>
            <a:pPr lvl="1"/>
            <a:r>
              <a:rPr lang="en-US" sz="1800" dirty="0"/>
              <a:t>Linear Regression</a:t>
            </a:r>
          </a:p>
          <a:p>
            <a:pPr lvl="1"/>
            <a:r>
              <a:rPr lang="en-US" sz="1800" dirty="0"/>
              <a:t>K-Nearest Neighbors (KNN)</a:t>
            </a:r>
          </a:p>
          <a:p>
            <a:pPr lvl="1"/>
            <a:r>
              <a:rPr lang="en-US" sz="1800" dirty="0"/>
              <a:t>Random Forest </a:t>
            </a:r>
            <a:r>
              <a:rPr lang="en-US" sz="1800" dirty="0" err="1"/>
              <a:t>Regressor</a:t>
            </a:r>
            <a:endParaRPr lang="en-US" sz="1800" dirty="0"/>
          </a:p>
          <a:p>
            <a:pPr lvl="1"/>
            <a:r>
              <a:rPr lang="en-US" sz="1800" dirty="0" err="1"/>
              <a:t>XGBoost</a:t>
            </a:r>
            <a:r>
              <a:rPr lang="en-US" sz="1800" dirty="0"/>
              <a:t> </a:t>
            </a:r>
            <a:r>
              <a:rPr lang="en-US" sz="1800" dirty="0" err="1"/>
              <a:t>Regressor</a:t>
            </a:r>
            <a:endParaRPr lang="en-US" sz="1800" dirty="0"/>
          </a:p>
          <a:p>
            <a:r>
              <a:rPr lang="en-US" sz="2000" b="1" dirty="0"/>
              <a:t>Explanation:</a:t>
            </a:r>
            <a:r>
              <a:rPr lang="en-US" sz="2000" dirty="0"/>
              <a:t> This slide discusses the machine learning models tested in the analysis. Multiple algorithms, including Linear Regression, KNN, Random Forest </a:t>
            </a:r>
            <a:r>
              <a:rPr lang="en-US" sz="2000" dirty="0" err="1"/>
              <a:t>Regressor</a:t>
            </a:r>
            <a:r>
              <a:rPr lang="en-US" sz="2000" dirty="0"/>
              <a:t>, and </a:t>
            </a:r>
            <a:r>
              <a:rPr lang="en-US" sz="2000" dirty="0" err="1"/>
              <a:t>XGBoost</a:t>
            </a:r>
            <a:r>
              <a:rPr lang="en-US" sz="2000" dirty="0"/>
              <a:t> </a:t>
            </a:r>
            <a:r>
              <a:rPr lang="en-US" sz="2000" dirty="0" err="1"/>
              <a:t>Regressor</a:t>
            </a:r>
            <a:r>
              <a:rPr lang="en-US" sz="2000" dirty="0"/>
              <a:t>, were evaluated.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227726" cy="1325563"/>
          </a:xfrm>
        </p:spPr>
        <p:txBody>
          <a:bodyPr>
            <a:normAutofit/>
          </a:bodyPr>
          <a:lstStyle/>
          <a:p>
            <a:r>
              <a:rPr dirty="0"/>
              <a:t>Model Training &amp; </a:t>
            </a:r>
            <a:r>
              <a:rPr sz="4400" dirty="0" smtClean="0"/>
              <a:t>Hyper parameter</a:t>
            </a:r>
            <a:r>
              <a:rPr dirty="0" smtClean="0"/>
              <a:t> </a:t>
            </a:r>
            <a:r>
              <a:rPr dirty="0"/>
              <a:t>Tuning</a:t>
            </a:r>
          </a:p>
        </p:txBody>
      </p:sp>
      <p:sp>
        <p:nvSpPr>
          <p:cNvPr id="3" name="Content Placeholder 2"/>
          <p:cNvSpPr>
            <a:spLocks noGrp="1"/>
          </p:cNvSpPr>
          <p:nvPr>
            <p:ph idx="1"/>
          </p:nvPr>
        </p:nvSpPr>
        <p:spPr/>
        <p:txBody>
          <a:bodyPr>
            <a:noAutofit/>
          </a:bodyPr>
          <a:lstStyle/>
          <a:p>
            <a:r>
              <a:rPr lang="en-US" sz="1800" b="1" dirty="0"/>
              <a:t>Training Approach:</a:t>
            </a:r>
            <a:endParaRPr lang="en-US" sz="1800" dirty="0"/>
          </a:p>
          <a:p>
            <a:pPr lvl="1"/>
            <a:r>
              <a:rPr lang="en-US" sz="1400" dirty="0"/>
              <a:t>Splitting data into 80% training and 20% test sets.</a:t>
            </a:r>
          </a:p>
          <a:p>
            <a:pPr lvl="1"/>
            <a:r>
              <a:rPr lang="en-US" sz="1400" dirty="0"/>
              <a:t>Used </a:t>
            </a:r>
            <a:r>
              <a:rPr lang="en-US" sz="1400" dirty="0" err="1"/>
              <a:t>GridSearchCV</a:t>
            </a:r>
            <a:r>
              <a:rPr lang="en-US" sz="1400" dirty="0"/>
              <a:t> for </a:t>
            </a:r>
            <a:r>
              <a:rPr lang="en-US" sz="1400" dirty="0" err="1"/>
              <a:t>hyperparameter</a:t>
            </a:r>
            <a:r>
              <a:rPr lang="en-US" sz="1400" dirty="0"/>
              <a:t> tuning.</a:t>
            </a:r>
          </a:p>
          <a:p>
            <a:r>
              <a:rPr lang="en-US" sz="1800" b="1" dirty="0"/>
              <a:t>Metrics Used:</a:t>
            </a:r>
            <a:endParaRPr lang="en-US" sz="1800" dirty="0"/>
          </a:p>
          <a:p>
            <a:pPr lvl="1"/>
            <a:r>
              <a:rPr lang="en-US" sz="1400" dirty="0"/>
              <a:t>Root Mean Squared Error (RMSE)</a:t>
            </a:r>
          </a:p>
          <a:p>
            <a:pPr lvl="1"/>
            <a:r>
              <a:rPr lang="en-US" sz="1400" dirty="0"/>
              <a:t>Mean Absolute Error (MAE)</a:t>
            </a:r>
          </a:p>
          <a:p>
            <a:pPr lvl="1"/>
            <a:r>
              <a:rPr lang="en-US" sz="1400" dirty="0"/>
              <a:t>R-squared (R²)</a:t>
            </a:r>
          </a:p>
          <a:p>
            <a:r>
              <a:rPr lang="en-US" sz="1800" b="1" dirty="0"/>
              <a:t>Explanation:</a:t>
            </a:r>
            <a:r>
              <a:rPr lang="en-US" sz="1800" dirty="0"/>
              <a:t> This slide explains the training approach, including data splitting and </a:t>
            </a:r>
            <a:r>
              <a:rPr lang="en-US" sz="1800" dirty="0" err="1"/>
              <a:t>hyperparameter</a:t>
            </a:r>
            <a:r>
              <a:rPr lang="en-US" sz="1800" dirty="0"/>
              <a:t> tuning using </a:t>
            </a:r>
            <a:r>
              <a:rPr lang="en-US" sz="1800" dirty="0" err="1"/>
              <a:t>GridSearchCV</a:t>
            </a:r>
            <a:r>
              <a:rPr lang="en-US" sz="1800" dirty="0"/>
              <a:t>. The metrics used for evaluation, such as RMSE, MAE, and R-squared, are also discussed.</a:t>
            </a:r>
          </a:p>
        </p:txBody>
      </p:sp>
    </p:spTree>
  </p:cSld>
  <p:clrMapOvr>
    <a:masterClrMapping/>
  </p:clrMapOvr>
</p:sld>
</file>

<file path=ppt/theme/theme1.xml><?xml version="1.0" encoding="utf-8"?>
<a:theme xmlns:a="http://schemas.openxmlformats.org/drawingml/2006/main" name="PresentationGO">
  <a:themeElements>
    <a:clrScheme name="Modern green">
      <a:dk1>
        <a:srgbClr val="000000"/>
      </a:dk1>
      <a:lt1>
        <a:srgbClr val="FFFFFF"/>
      </a:lt1>
      <a:dk2>
        <a:srgbClr val="1A5B53"/>
      </a:dk2>
      <a:lt2>
        <a:srgbClr val="EBEBEB"/>
      </a:lt2>
      <a:accent1>
        <a:srgbClr val="23746B"/>
      </a:accent1>
      <a:accent2>
        <a:srgbClr val="1A5B53"/>
      </a:accent2>
      <a:accent3>
        <a:srgbClr val="1B4346"/>
      </a:accent3>
      <a:accent4>
        <a:srgbClr val="EFB88A"/>
      </a:accent4>
      <a:accent5>
        <a:srgbClr val="EF9489"/>
      </a:accent5>
      <a:accent6>
        <a:srgbClr val="D58A75"/>
      </a:accent6>
      <a:hlink>
        <a:srgbClr val="E3C459"/>
      </a:hlink>
      <a:folHlink>
        <a:srgbClr val="FFC1B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0366_T_PGO_Greenwave-Halftone.pptx" id="{89365E8F-B495-4480-98F2-88A56E3C7A33}" vid="{77B454B6-A96E-412B-AC0B-E8C5143B4522}"/>
    </a:ext>
  </a:extLst>
</a:theme>
</file>

<file path=ppt/theme/theme2.xml><?xml version="1.0" encoding="utf-8"?>
<a:theme xmlns:a="http://schemas.openxmlformats.org/drawingml/2006/main" name="Designed by PresentationGO">
  <a:themeElements>
    <a:clrScheme name="PresentationGo">
      <a:dk1>
        <a:srgbClr val="000000"/>
      </a:dk1>
      <a:lt1>
        <a:srgbClr val="FFFFFF"/>
      </a:lt1>
      <a:dk2>
        <a:srgbClr val="001F33"/>
      </a:dk2>
      <a:lt2>
        <a:srgbClr val="F2F2F2"/>
      </a:lt2>
      <a:accent1>
        <a:srgbClr val="F15F47"/>
      </a:accent1>
      <a:accent2>
        <a:srgbClr val="FBA91E"/>
      </a:accent2>
      <a:accent3>
        <a:srgbClr val="FEDA2F"/>
      </a:accent3>
      <a:accent4>
        <a:srgbClr val="6EA56C"/>
      </a:accent4>
      <a:accent5>
        <a:srgbClr val="3AC6E1"/>
      </a:accent5>
      <a:accent6>
        <a:srgbClr val="244470"/>
      </a:accent6>
      <a:hlink>
        <a:srgbClr val="008B58"/>
      </a:hlink>
      <a:folHlink>
        <a:srgbClr val="008B58"/>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0366_T_PGO_Greenwave-Halftone.pptx" id="{89365E8F-B495-4480-98F2-88A56E3C7A33}" vid="{EC9919CF-3270-4B53-9CFF-BE084ACD4A9C}"/>
    </a:ext>
  </a:extLst>
</a:theme>
</file>

<file path=docProps/app.xml><?xml version="1.0" encoding="utf-8"?>
<Properties xmlns="http://schemas.openxmlformats.org/officeDocument/2006/extended-properties" xmlns:vt="http://schemas.openxmlformats.org/officeDocument/2006/docPropsVTypes">
  <Template>0366_T_PGO_Greenwave-Halftone</Template>
  <TotalTime>32</TotalTime>
  <Words>314</Words>
  <Application>Microsoft Office PowerPoint</Application>
  <PresentationFormat>On-screen Show (4:3)</PresentationFormat>
  <Paragraphs>83</Paragraphs>
  <Slides>13</Slides>
  <Notes>0</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PresentationGO</vt:lpstr>
      <vt:lpstr>Designed by PresentationGO</vt:lpstr>
      <vt:lpstr>PowerPoint Presentation</vt:lpstr>
      <vt:lpstr>Self Intro</vt:lpstr>
      <vt:lpstr>Stock Price Prediction using Machine Learning</vt:lpstr>
      <vt:lpstr>Introduction</vt:lpstr>
      <vt:lpstr>Dataset Overview</vt:lpstr>
      <vt:lpstr>Data Preprocessing</vt:lpstr>
      <vt:lpstr>Exploratory Data Analysis (EDA)</vt:lpstr>
      <vt:lpstr>Machine Learning Models</vt:lpstr>
      <vt:lpstr>Model Training &amp; Hyper parameter Tuning</vt:lpstr>
      <vt:lpstr>Model Evaluation</vt:lpstr>
      <vt:lpstr>Results and Insights</vt:lpstr>
      <vt:lpstr>Conclusion</vt:lpstr>
      <vt:lpstr>References</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 using Machine Learning</dc:title>
  <dc:subject/>
  <dc:creator/>
  <cp:keywords/>
  <dc:description>generated using python-pptx</dc:description>
  <cp:lastModifiedBy>sulficker c</cp:lastModifiedBy>
  <cp:revision>8</cp:revision>
  <dcterms:created xsi:type="dcterms:W3CDTF">2013-01-27T09:14:16Z</dcterms:created>
  <dcterms:modified xsi:type="dcterms:W3CDTF">2025-02-15T07:29:05Z</dcterms:modified>
  <cp:category/>
</cp:coreProperties>
</file>