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  <p:sldMasterId id="2147483673" r:id="rId3"/>
    <p:sldMasterId id="2147483683" r:id="rId4"/>
    <p:sldMasterId id="2147483685" r:id="rId5"/>
    <p:sldMasterId id="2147483695" r:id="rId6"/>
  </p:sldMasterIdLst>
  <p:sldIdLst>
    <p:sldId id="266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93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C0042344-F40E-49E9-B813-3A446AEED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1496" y="1"/>
            <a:ext cx="4802504" cy="4468476"/>
          </a:xfrm>
          <a:custGeom>
            <a:avLst/>
            <a:gdLst>
              <a:gd name="connsiteX0" fmla="*/ 0 w 6403338"/>
              <a:gd name="connsiteY0" fmla="*/ 0 h 4468476"/>
              <a:gd name="connsiteX1" fmla="*/ 6403338 w 6403338"/>
              <a:gd name="connsiteY1" fmla="*/ 0 h 4468476"/>
              <a:gd name="connsiteX2" fmla="*/ 6403338 w 6403338"/>
              <a:gd name="connsiteY2" fmla="*/ 5027 h 4468476"/>
              <a:gd name="connsiteX3" fmla="*/ 6403338 w 6403338"/>
              <a:gd name="connsiteY3" fmla="*/ 121919 h 4468476"/>
              <a:gd name="connsiteX4" fmla="*/ 6403338 w 6403338"/>
              <a:gd name="connsiteY4" fmla="*/ 2527300 h 4468476"/>
              <a:gd name="connsiteX5" fmla="*/ 5217507 w 6403338"/>
              <a:gd name="connsiteY5" fmla="*/ 4468476 h 4468476"/>
              <a:gd name="connsiteX6" fmla="*/ 3018758 w 6403338"/>
              <a:gd name="connsiteY6" fmla="*/ 659058 h 4468476"/>
              <a:gd name="connsiteX7" fmla="*/ 2280892 w 6403338"/>
              <a:gd name="connsiteY7" fmla="*/ 1936745 h 4468476"/>
              <a:gd name="connsiteX8" fmla="*/ 1432450 w 6403338"/>
              <a:gd name="connsiteY8" fmla="*/ 469888 h 4468476"/>
              <a:gd name="connsiteX9" fmla="*/ 852295 w 6403338"/>
              <a:gd name="connsiteY9" fmla="*/ 1475655 h 446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03338" h="4468476">
                <a:moveTo>
                  <a:pt x="0" y="0"/>
                </a:moveTo>
                <a:lnTo>
                  <a:pt x="6403338" y="0"/>
                </a:lnTo>
                <a:lnTo>
                  <a:pt x="6403338" y="5027"/>
                </a:lnTo>
                <a:lnTo>
                  <a:pt x="6403338" y="121919"/>
                </a:lnTo>
                <a:lnTo>
                  <a:pt x="6403338" y="2527300"/>
                </a:lnTo>
                <a:lnTo>
                  <a:pt x="5217507" y="4468476"/>
                </a:lnTo>
                <a:lnTo>
                  <a:pt x="3018758" y="659058"/>
                </a:lnTo>
                <a:lnTo>
                  <a:pt x="2280892" y="1936745"/>
                </a:lnTo>
                <a:lnTo>
                  <a:pt x="1432450" y="469888"/>
                </a:lnTo>
                <a:lnTo>
                  <a:pt x="852295" y="14756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tIns="457200" rIns="365760" anchor="t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F3DBC546-FE4A-2B47-8DD6-C3BBD3BA5143}"/>
              </a:ext>
            </a:extLst>
          </p:cNvPr>
          <p:cNvSpPr/>
          <p:nvPr/>
        </p:nvSpPr>
        <p:spPr>
          <a:xfrm>
            <a:off x="5331621" y="4919984"/>
            <a:ext cx="1677353" cy="1938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6" y="21600"/>
                </a:moveTo>
                <a:lnTo>
                  <a:pt x="0" y="21600"/>
                </a:lnTo>
                <a:lnTo>
                  <a:pt x="5397" y="10800"/>
                </a:lnTo>
                <a:lnTo>
                  <a:pt x="10806" y="0"/>
                </a:lnTo>
                <a:lnTo>
                  <a:pt x="16203" y="108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960D1EF2-7100-1945-933B-5CB2DFA615A5}"/>
              </a:ext>
            </a:extLst>
          </p:cNvPr>
          <p:cNvSpPr/>
          <p:nvPr/>
        </p:nvSpPr>
        <p:spPr>
          <a:xfrm>
            <a:off x="1" y="5"/>
            <a:ext cx="1717358" cy="254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27" y="0"/>
                </a:moveTo>
                <a:lnTo>
                  <a:pt x="0" y="0"/>
                </a:lnTo>
                <a:lnTo>
                  <a:pt x="0" y="9572"/>
                </a:lnTo>
                <a:lnTo>
                  <a:pt x="791" y="10800"/>
                </a:lnTo>
                <a:lnTo>
                  <a:pt x="7727" y="21600"/>
                </a:lnTo>
                <a:lnTo>
                  <a:pt x="14664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8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92607" y="5844406"/>
            <a:ext cx="29587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5" y="2633133"/>
            <a:ext cx="2224135" cy="369332"/>
            <a:chOff x="3089243" y="2633133"/>
            <a:chExt cx="2965516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3" y="2633133"/>
              <a:ext cx="29655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D3F8E500-AB9D-47AC-BDA6-49FFCC44D9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65937" y="4"/>
            <a:ext cx="6178065" cy="4311273"/>
          </a:xfrm>
          <a:custGeom>
            <a:avLst/>
            <a:gdLst>
              <a:gd name="connsiteX0" fmla="*/ 0 w 6178065"/>
              <a:gd name="connsiteY0" fmla="*/ 0 h 4311273"/>
              <a:gd name="connsiteX1" fmla="*/ 822312 w 6178065"/>
              <a:gd name="connsiteY1" fmla="*/ 0 h 4311273"/>
              <a:gd name="connsiteX2" fmla="*/ 1121205 w 6178065"/>
              <a:gd name="connsiteY2" fmla="*/ 0 h 4311273"/>
              <a:gd name="connsiteX3" fmla="*/ 1819425 w 6178065"/>
              <a:gd name="connsiteY3" fmla="*/ 0 h 4311273"/>
              <a:gd name="connsiteX4" fmla="*/ 2200650 w 6178065"/>
              <a:gd name="connsiteY4" fmla="*/ 0 h 4311273"/>
              <a:gd name="connsiteX5" fmla="*/ 3278951 w 6178065"/>
              <a:gd name="connsiteY5" fmla="*/ 0 h 4311273"/>
              <a:gd name="connsiteX6" fmla="*/ 6178065 w 6178065"/>
              <a:gd name="connsiteY6" fmla="*/ 0 h 4311273"/>
              <a:gd name="connsiteX7" fmla="*/ 6178065 w 6178065"/>
              <a:gd name="connsiteY7" fmla="*/ 4851 h 4311273"/>
              <a:gd name="connsiteX8" fmla="*/ 6178065 w 6178065"/>
              <a:gd name="connsiteY8" fmla="*/ 563880 h 4311273"/>
              <a:gd name="connsiteX9" fmla="*/ 6178065 w 6178065"/>
              <a:gd name="connsiteY9" fmla="*/ 2438389 h 4311273"/>
              <a:gd name="connsiteX10" fmla="*/ 5096927 w 6178065"/>
              <a:gd name="connsiteY10" fmla="*/ 4311273 h 4311273"/>
              <a:gd name="connsiteX11" fmla="*/ 5033953 w 6178065"/>
              <a:gd name="connsiteY11" fmla="*/ 4311273 h 4311273"/>
              <a:gd name="connsiteX12" fmla="*/ 3806946 w 6178065"/>
              <a:gd name="connsiteY12" fmla="*/ 2185940 h 4311273"/>
              <a:gd name="connsiteX13" fmla="*/ 2912557 w 6178065"/>
              <a:gd name="connsiteY13" fmla="*/ 635873 h 4311273"/>
              <a:gd name="connsiteX14" fmla="*/ 2739800 w 6178065"/>
              <a:gd name="connsiteY14" fmla="*/ 935012 h 4311273"/>
              <a:gd name="connsiteX15" fmla="*/ 2200650 w 6178065"/>
              <a:gd name="connsiteY15" fmla="*/ 1868610 h 4311273"/>
              <a:gd name="connsiteX16" fmla="*/ 1660356 w 6178065"/>
              <a:gd name="connsiteY16" fmla="*/ 935012 h 4311273"/>
              <a:gd name="connsiteX17" fmla="*/ 1382057 w 6178065"/>
              <a:gd name="connsiteY17" fmla="*/ 453358 h 4311273"/>
              <a:gd name="connsiteX18" fmla="*/ 1233897 w 6178065"/>
              <a:gd name="connsiteY18" fmla="*/ 711871 h 4311273"/>
              <a:gd name="connsiteX19" fmla="*/ 822312 w 6178065"/>
              <a:gd name="connsiteY19" fmla="*/ 1423742 h 4311273"/>
              <a:gd name="connsiteX20" fmla="*/ 411585 w 6178065"/>
              <a:gd name="connsiteY20" fmla="*/ 711871 h 4311273"/>
              <a:gd name="connsiteX0" fmla="*/ 0 w 6178065"/>
              <a:gd name="connsiteY0" fmla="*/ 0 h 4311273"/>
              <a:gd name="connsiteX1" fmla="*/ 822312 w 6178065"/>
              <a:gd name="connsiteY1" fmla="*/ 0 h 4311273"/>
              <a:gd name="connsiteX2" fmla="*/ 1121205 w 6178065"/>
              <a:gd name="connsiteY2" fmla="*/ 0 h 4311273"/>
              <a:gd name="connsiteX3" fmla="*/ 1819425 w 6178065"/>
              <a:gd name="connsiteY3" fmla="*/ 0 h 4311273"/>
              <a:gd name="connsiteX4" fmla="*/ 2200650 w 6178065"/>
              <a:gd name="connsiteY4" fmla="*/ 0 h 4311273"/>
              <a:gd name="connsiteX5" fmla="*/ 6178065 w 6178065"/>
              <a:gd name="connsiteY5" fmla="*/ 0 h 4311273"/>
              <a:gd name="connsiteX6" fmla="*/ 6178065 w 6178065"/>
              <a:gd name="connsiteY6" fmla="*/ 4851 h 4311273"/>
              <a:gd name="connsiteX7" fmla="*/ 6178065 w 6178065"/>
              <a:gd name="connsiteY7" fmla="*/ 563880 h 4311273"/>
              <a:gd name="connsiteX8" fmla="*/ 6178065 w 6178065"/>
              <a:gd name="connsiteY8" fmla="*/ 2438389 h 4311273"/>
              <a:gd name="connsiteX9" fmla="*/ 5096927 w 6178065"/>
              <a:gd name="connsiteY9" fmla="*/ 4311273 h 4311273"/>
              <a:gd name="connsiteX10" fmla="*/ 5033953 w 6178065"/>
              <a:gd name="connsiteY10" fmla="*/ 4311273 h 4311273"/>
              <a:gd name="connsiteX11" fmla="*/ 3806946 w 6178065"/>
              <a:gd name="connsiteY11" fmla="*/ 2185940 h 4311273"/>
              <a:gd name="connsiteX12" fmla="*/ 2912557 w 6178065"/>
              <a:gd name="connsiteY12" fmla="*/ 635873 h 4311273"/>
              <a:gd name="connsiteX13" fmla="*/ 2739800 w 6178065"/>
              <a:gd name="connsiteY13" fmla="*/ 935012 h 4311273"/>
              <a:gd name="connsiteX14" fmla="*/ 2200650 w 6178065"/>
              <a:gd name="connsiteY14" fmla="*/ 1868610 h 4311273"/>
              <a:gd name="connsiteX15" fmla="*/ 1660356 w 6178065"/>
              <a:gd name="connsiteY15" fmla="*/ 935012 h 4311273"/>
              <a:gd name="connsiteX16" fmla="*/ 1382057 w 6178065"/>
              <a:gd name="connsiteY16" fmla="*/ 453358 h 4311273"/>
              <a:gd name="connsiteX17" fmla="*/ 1233897 w 6178065"/>
              <a:gd name="connsiteY17" fmla="*/ 711871 h 4311273"/>
              <a:gd name="connsiteX18" fmla="*/ 822312 w 6178065"/>
              <a:gd name="connsiteY18" fmla="*/ 1423742 h 4311273"/>
              <a:gd name="connsiteX19" fmla="*/ 411585 w 6178065"/>
              <a:gd name="connsiteY19" fmla="*/ 711871 h 4311273"/>
              <a:gd name="connsiteX20" fmla="*/ 0 w 6178065"/>
              <a:gd name="connsiteY20" fmla="*/ 0 h 4311273"/>
              <a:gd name="connsiteX0" fmla="*/ 0 w 6178065"/>
              <a:gd name="connsiteY0" fmla="*/ 0 h 4311273"/>
              <a:gd name="connsiteX1" fmla="*/ 822312 w 6178065"/>
              <a:gd name="connsiteY1" fmla="*/ 0 h 4311273"/>
              <a:gd name="connsiteX2" fmla="*/ 1121205 w 6178065"/>
              <a:gd name="connsiteY2" fmla="*/ 0 h 4311273"/>
              <a:gd name="connsiteX3" fmla="*/ 1819425 w 6178065"/>
              <a:gd name="connsiteY3" fmla="*/ 0 h 4311273"/>
              <a:gd name="connsiteX4" fmla="*/ 6178065 w 6178065"/>
              <a:gd name="connsiteY4" fmla="*/ 0 h 4311273"/>
              <a:gd name="connsiteX5" fmla="*/ 6178065 w 6178065"/>
              <a:gd name="connsiteY5" fmla="*/ 4851 h 4311273"/>
              <a:gd name="connsiteX6" fmla="*/ 6178065 w 6178065"/>
              <a:gd name="connsiteY6" fmla="*/ 563880 h 4311273"/>
              <a:gd name="connsiteX7" fmla="*/ 6178065 w 6178065"/>
              <a:gd name="connsiteY7" fmla="*/ 2438389 h 4311273"/>
              <a:gd name="connsiteX8" fmla="*/ 5096927 w 6178065"/>
              <a:gd name="connsiteY8" fmla="*/ 4311273 h 4311273"/>
              <a:gd name="connsiteX9" fmla="*/ 5033953 w 6178065"/>
              <a:gd name="connsiteY9" fmla="*/ 4311273 h 4311273"/>
              <a:gd name="connsiteX10" fmla="*/ 3806946 w 6178065"/>
              <a:gd name="connsiteY10" fmla="*/ 2185940 h 4311273"/>
              <a:gd name="connsiteX11" fmla="*/ 2912557 w 6178065"/>
              <a:gd name="connsiteY11" fmla="*/ 635873 h 4311273"/>
              <a:gd name="connsiteX12" fmla="*/ 2739800 w 6178065"/>
              <a:gd name="connsiteY12" fmla="*/ 935012 h 4311273"/>
              <a:gd name="connsiteX13" fmla="*/ 2200650 w 6178065"/>
              <a:gd name="connsiteY13" fmla="*/ 1868610 h 4311273"/>
              <a:gd name="connsiteX14" fmla="*/ 1660356 w 6178065"/>
              <a:gd name="connsiteY14" fmla="*/ 935012 h 4311273"/>
              <a:gd name="connsiteX15" fmla="*/ 1382057 w 6178065"/>
              <a:gd name="connsiteY15" fmla="*/ 453358 h 4311273"/>
              <a:gd name="connsiteX16" fmla="*/ 1233897 w 6178065"/>
              <a:gd name="connsiteY16" fmla="*/ 711871 h 4311273"/>
              <a:gd name="connsiteX17" fmla="*/ 822312 w 6178065"/>
              <a:gd name="connsiteY17" fmla="*/ 1423742 h 4311273"/>
              <a:gd name="connsiteX18" fmla="*/ 411585 w 6178065"/>
              <a:gd name="connsiteY18" fmla="*/ 711871 h 4311273"/>
              <a:gd name="connsiteX19" fmla="*/ 0 w 6178065"/>
              <a:gd name="connsiteY19" fmla="*/ 0 h 4311273"/>
              <a:gd name="connsiteX0" fmla="*/ 0 w 6178065"/>
              <a:gd name="connsiteY0" fmla="*/ 0 h 4311273"/>
              <a:gd name="connsiteX1" fmla="*/ 822312 w 6178065"/>
              <a:gd name="connsiteY1" fmla="*/ 0 h 4311273"/>
              <a:gd name="connsiteX2" fmla="*/ 1121205 w 6178065"/>
              <a:gd name="connsiteY2" fmla="*/ 0 h 4311273"/>
              <a:gd name="connsiteX3" fmla="*/ 6178065 w 6178065"/>
              <a:gd name="connsiteY3" fmla="*/ 0 h 4311273"/>
              <a:gd name="connsiteX4" fmla="*/ 6178065 w 6178065"/>
              <a:gd name="connsiteY4" fmla="*/ 4851 h 4311273"/>
              <a:gd name="connsiteX5" fmla="*/ 6178065 w 6178065"/>
              <a:gd name="connsiteY5" fmla="*/ 563880 h 4311273"/>
              <a:gd name="connsiteX6" fmla="*/ 6178065 w 6178065"/>
              <a:gd name="connsiteY6" fmla="*/ 2438389 h 4311273"/>
              <a:gd name="connsiteX7" fmla="*/ 5096927 w 6178065"/>
              <a:gd name="connsiteY7" fmla="*/ 4311273 h 4311273"/>
              <a:gd name="connsiteX8" fmla="*/ 5033953 w 6178065"/>
              <a:gd name="connsiteY8" fmla="*/ 4311273 h 4311273"/>
              <a:gd name="connsiteX9" fmla="*/ 3806946 w 6178065"/>
              <a:gd name="connsiteY9" fmla="*/ 2185940 h 4311273"/>
              <a:gd name="connsiteX10" fmla="*/ 2912557 w 6178065"/>
              <a:gd name="connsiteY10" fmla="*/ 635873 h 4311273"/>
              <a:gd name="connsiteX11" fmla="*/ 2739800 w 6178065"/>
              <a:gd name="connsiteY11" fmla="*/ 935012 h 4311273"/>
              <a:gd name="connsiteX12" fmla="*/ 2200650 w 6178065"/>
              <a:gd name="connsiteY12" fmla="*/ 1868610 h 4311273"/>
              <a:gd name="connsiteX13" fmla="*/ 1660356 w 6178065"/>
              <a:gd name="connsiteY13" fmla="*/ 935012 h 4311273"/>
              <a:gd name="connsiteX14" fmla="*/ 1382057 w 6178065"/>
              <a:gd name="connsiteY14" fmla="*/ 453358 h 4311273"/>
              <a:gd name="connsiteX15" fmla="*/ 1233897 w 6178065"/>
              <a:gd name="connsiteY15" fmla="*/ 711871 h 4311273"/>
              <a:gd name="connsiteX16" fmla="*/ 822312 w 6178065"/>
              <a:gd name="connsiteY16" fmla="*/ 1423742 h 4311273"/>
              <a:gd name="connsiteX17" fmla="*/ 411585 w 6178065"/>
              <a:gd name="connsiteY17" fmla="*/ 711871 h 4311273"/>
              <a:gd name="connsiteX18" fmla="*/ 0 w 6178065"/>
              <a:gd name="connsiteY18" fmla="*/ 0 h 4311273"/>
              <a:gd name="connsiteX0" fmla="*/ 0 w 6178065"/>
              <a:gd name="connsiteY0" fmla="*/ 0 h 4311273"/>
              <a:gd name="connsiteX1" fmla="*/ 822312 w 6178065"/>
              <a:gd name="connsiteY1" fmla="*/ 0 h 4311273"/>
              <a:gd name="connsiteX2" fmla="*/ 6178065 w 6178065"/>
              <a:gd name="connsiteY2" fmla="*/ 0 h 4311273"/>
              <a:gd name="connsiteX3" fmla="*/ 6178065 w 6178065"/>
              <a:gd name="connsiteY3" fmla="*/ 4851 h 4311273"/>
              <a:gd name="connsiteX4" fmla="*/ 6178065 w 6178065"/>
              <a:gd name="connsiteY4" fmla="*/ 563880 h 4311273"/>
              <a:gd name="connsiteX5" fmla="*/ 6178065 w 6178065"/>
              <a:gd name="connsiteY5" fmla="*/ 2438389 h 4311273"/>
              <a:gd name="connsiteX6" fmla="*/ 5096927 w 6178065"/>
              <a:gd name="connsiteY6" fmla="*/ 4311273 h 4311273"/>
              <a:gd name="connsiteX7" fmla="*/ 5033953 w 6178065"/>
              <a:gd name="connsiteY7" fmla="*/ 4311273 h 4311273"/>
              <a:gd name="connsiteX8" fmla="*/ 3806946 w 6178065"/>
              <a:gd name="connsiteY8" fmla="*/ 2185940 h 4311273"/>
              <a:gd name="connsiteX9" fmla="*/ 2912557 w 6178065"/>
              <a:gd name="connsiteY9" fmla="*/ 635873 h 4311273"/>
              <a:gd name="connsiteX10" fmla="*/ 2739800 w 6178065"/>
              <a:gd name="connsiteY10" fmla="*/ 935012 h 4311273"/>
              <a:gd name="connsiteX11" fmla="*/ 2200650 w 6178065"/>
              <a:gd name="connsiteY11" fmla="*/ 1868610 h 4311273"/>
              <a:gd name="connsiteX12" fmla="*/ 1660356 w 6178065"/>
              <a:gd name="connsiteY12" fmla="*/ 935012 h 4311273"/>
              <a:gd name="connsiteX13" fmla="*/ 1382057 w 6178065"/>
              <a:gd name="connsiteY13" fmla="*/ 453358 h 4311273"/>
              <a:gd name="connsiteX14" fmla="*/ 1233897 w 6178065"/>
              <a:gd name="connsiteY14" fmla="*/ 711871 h 4311273"/>
              <a:gd name="connsiteX15" fmla="*/ 822312 w 6178065"/>
              <a:gd name="connsiteY15" fmla="*/ 1423742 h 4311273"/>
              <a:gd name="connsiteX16" fmla="*/ 411585 w 6178065"/>
              <a:gd name="connsiteY16" fmla="*/ 711871 h 4311273"/>
              <a:gd name="connsiteX17" fmla="*/ 0 w 6178065"/>
              <a:gd name="connsiteY17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96927 w 6178065"/>
              <a:gd name="connsiteY5" fmla="*/ 4311273 h 4311273"/>
              <a:gd name="connsiteX6" fmla="*/ 5033953 w 6178065"/>
              <a:gd name="connsiteY6" fmla="*/ 4311273 h 4311273"/>
              <a:gd name="connsiteX7" fmla="*/ 3806946 w 6178065"/>
              <a:gd name="connsiteY7" fmla="*/ 2185940 h 4311273"/>
              <a:gd name="connsiteX8" fmla="*/ 2912557 w 6178065"/>
              <a:gd name="connsiteY8" fmla="*/ 635873 h 4311273"/>
              <a:gd name="connsiteX9" fmla="*/ 2739800 w 6178065"/>
              <a:gd name="connsiteY9" fmla="*/ 935012 h 4311273"/>
              <a:gd name="connsiteX10" fmla="*/ 2200650 w 6178065"/>
              <a:gd name="connsiteY10" fmla="*/ 1868610 h 4311273"/>
              <a:gd name="connsiteX11" fmla="*/ 1660356 w 6178065"/>
              <a:gd name="connsiteY11" fmla="*/ 935012 h 4311273"/>
              <a:gd name="connsiteX12" fmla="*/ 1382057 w 6178065"/>
              <a:gd name="connsiteY12" fmla="*/ 453358 h 4311273"/>
              <a:gd name="connsiteX13" fmla="*/ 1233897 w 6178065"/>
              <a:gd name="connsiteY13" fmla="*/ 711871 h 4311273"/>
              <a:gd name="connsiteX14" fmla="*/ 822312 w 6178065"/>
              <a:gd name="connsiteY14" fmla="*/ 1423742 h 4311273"/>
              <a:gd name="connsiteX15" fmla="*/ 411585 w 6178065"/>
              <a:gd name="connsiteY15" fmla="*/ 711871 h 4311273"/>
              <a:gd name="connsiteX16" fmla="*/ 0 w 6178065"/>
              <a:gd name="connsiteY16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96927 w 6178065"/>
              <a:gd name="connsiteY5" fmla="*/ 4311273 h 4311273"/>
              <a:gd name="connsiteX6" fmla="*/ 5033953 w 6178065"/>
              <a:gd name="connsiteY6" fmla="*/ 4311273 h 4311273"/>
              <a:gd name="connsiteX7" fmla="*/ 3806946 w 6178065"/>
              <a:gd name="connsiteY7" fmla="*/ 2185940 h 4311273"/>
              <a:gd name="connsiteX8" fmla="*/ 2912557 w 6178065"/>
              <a:gd name="connsiteY8" fmla="*/ 635873 h 4311273"/>
              <a:gd name="connsiteX9" fmla="*/ 2739800 w 6178065"/>
              <a:gd name="connsiteY9" fmla="*/ 935012 h 4311273"/>
              <a:gd name="connsiteX10" fmla="*/ 2200650 w 6178065"/>
              <a:gd name="connsiteY10" fmla="*/ 1868610 h 4311273"/>
              <a:gd name="connsiteX11" fmla="*/ 1660356 w 6178065"/>
              <a:gd name="connsiteY11" fmla="*/ 935012 h 4311273"/>
              <a:gd name="connsiteX12" fmla="*/ 1382057 w 6178065"/>
              <a:gd name="connsiteY12" fmla="*/ 453358 h 4311273"/>
              <a:gd name="connsiteX13" fmla="*/ 1233897 w 6178065"/>
              <a:gd name="connsiteY13" fmla="*/ 711871 h 4311273"/>
              <a:gd name="connsiteX14" fmla="*/ 822312 w 6178065"/>
              <a:gd name="connsiteY14" fmla="*/ 1423742 h 4311273"/>
              <a:gd name="connsiteX15" fmla="*/ 0 w 6178065"/>
              <a:gd name="connsiteY15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96927 w 6178065"/>
              <a:gd name="connsiteY5" fmla="*/ 4311273 h 4311273"/>
              <a:gd name="connsiteX6" fmla="*/ 5033953 w 6178065"/>
              <a:gd name="connsiteY6" fmla="*/ 4311273 h 4311273"/>
              <a:gd name="connsiteX7" fmla="*/ 3806946 w 6178065"/>
              <a:gd name="connsiteY7" fmla="*/ 2185940 h 4311273"/>
              <a:gd name="connsiteX8" fmla="*/ 2912557 w 6178065"/>
              <a:gd name="connsiteY8" fmla="*/ 635873 h 4311273"/>
              <a:gd name="connsiteX9" fmla="*/ 2739800 w 6178065"/>
              <a:gd name="connsiteY9" fmla="*/ 935012 h 4311273"/>
              <a:gd name="connsiteX10" fmla="*/ 2200650 w 6178065"/>
              <a:gd name="connsiteY10" fmla="*/ 1868610 h 4311273"/>
              <a:gd name="connsiteX11" fmla="*/ 1660356 w 6178065"/>
              <a:gd name="connsiteY11" fmla="*/ 935012 h 4311273"/>
              <a:gd name="connsiteX12" fmla="*/ 1382057 w 6178065"/>
              <a:gd name="connsiteY12" fmla="*/ 453358 h 4311273"/>
              <a:gd name="connsiteX13" fmla="*/ 822312 w 6178065"/>
              <a:gd name="connsiteY13" fmla="*/ 1423742 h 4311273"/>
              <a:gd name="connsiteX14" fmla="*/ 0 w 6178065"/>
              <a:gd name="connsiteY14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96927 w 6178065"/>
              <a:gd name="connsiteY5" fmla="*/ 4311273 h 4311273"/>
              <a:gd name="connsiteX6" fmla="*/ 5033953 w 6178065"/>
              <a:gd name="connsiteY6" fmla="*/ 4311273 h 4311273"/>
              <a:gd name="connsiteX7" fmla="*/ 3806946 w 6178065"/>
              <a:gd name="connsiteY7" fmla="*/ 2185940 h 4311273"/>
              <a:gd name="connsiteX8" fmla="*/ 2912557 w 6178065"/>
              <a:gd name="connsiteY8" fmla="*/ 635873 h 4311273"/>
              <a:gd name="connsiteX9" fmla="*/ 2739800 w 6178065"/>
              <a:gd name="connsiteY9" fmla="*/ 935012 h 4311273"/>
              <a:gd name="connsiteX10" fmla="*/ 2200650 w 6178065"/>
              <a:gd name="connsiteY10" fmla="*/ 1868610 h 4311273"/>
              <a:gd name="connsiteX11" fmla="*/ 1382057 w 6178065"/>
              <a:gd name="connsiteY11" fmla="*/ 453358 h 4311273"/>
              <a:gd name="connsiteX12" fmla="*/ 822312 w 6178065"/>
              <a:gd name="connsiteY12" fmla="*/ 1423742 h 4311273"/>
              <a:gd name="connsiteX13" fmla="*/ 0 w 6178065"/>
              <a:gd name="connsiteY13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96927 w 6178065"/>
              <a:gd name="connsiteY5" fmla="*/ 4311273 h 4311273"/>
              <a:gd name="connsiteX6" fmla="*/ 5033953 w 6178065"/>
              <a:gd name="connsiteY6" fmla="*/ 4311273 h 4311273"/>
              <a:gd name="connsiteX7" fmla="*/ 3806946 w 6178065"/>
              <a:gd name="connsiteY7" fmla="*/ 2185940 h 4311273"/>
              <a:gd name="connsiteX8" fmla="*/ 2912557 w 6178065"/>
              <a:gd name="connsiteY8" fmla="*/ 635873 h 4311273"/>
              <a:gd name="connsiteX9" fmla="*/ 2200650 w 6178065"/>
              <a:gd name="connsiteY9" fmla="*/ 1868610 h 4311273"/>
              <a:gd name="connsiteX10" fmla="*/ 1382057 w 6178065"/>
              <a:gd name="connsiteY10" fmla="*/ 453358 h 4311273"/>
              <a:gd name="connsiteX11" fmla="*/ 822312 w 6178065"/>
              <a:gd name="connsiteY11" fmla="*/ 1423742 h 4311273"/>
              <a:gd name="connsiteX12" fmla="*/ 0 w 6178065"/>
              <a:gd name="connsiteY12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96927 w 6178065"/>
              <a:gd name="connsiteY5" fmla="*/ 4311273 h 4311273"/>
              <a:gd name="connsiteX6" fmla="*/ 5033953 w 6178065"/>
              <a:gd name="connsiteY6" fmla="*/ 4311273 h 4311273"/>
              <a:gd name="connsiteX7" fmla="*/ 2912557 w 6178065"/>
              <a:gd name="connsiteY7" fmla="*/ 635873 h 4311273"/>
              <a:gd name="connsiteX8" fmla="*/ 2200650 w 6178065"/>
              <a:gd name="connsiteY8" fmla="*/ 1868610 h 4311273"/>
              <a:gd name="connsiteX9" fmla="*/ 1382057 w 6178065"/>
              <a:gd name="connsiteY9" fmla="*/ 453358 h 4311273"/>
              <a:gd name="connsiteX10" fmla="*/ 822312 w 6178065"/>
              <a:gd name="connsiteY10" fmla="*/ 1423742 h 4311273"/>
              <a:gd name="connsiteX11" fmla="*/ 0 w 6178065"/>
              <a:gd name="connsiteY11" fmla="*/ 0 h 4311273"/>
              <a:gd name="connsiteX0" fmla="*/ 0 w 6178065"/>
              <a:gd name="connsiteY0" fmla="*/ 0 h 4311273"/>
              <a:gd name="connsiteX1" fmla="*/ 6178065 w 6178065"/>
              <a:gd name="connsiteY1" fmla="*/ 0 h 4311273"/>
              <a:gd name="connsiteX2" fmla="*/ 6178065 w 6178065"/>
              <a:gd name="connsiteY2" fmla="*/ 4851 h 4311273"/>
              <a:gd name="connsiteX3" fmla="*/ 6178065 w 6178065"/>
              <a:gd name="connsiteY3" fmla="*/ 563880 h 4311273"/>
              <a:gd name="connsiteX4" fmla="*/ 6178065 w 6178065"/>
              <a:gd name="connsiteY4" fmla="*/ 2438389 h 4311273"/>
              <a:gd name="connsiteX5" fmla="*/ 5033953 w 6178065"/>
              <a:gd name="connsiteY5" fmla="*/ 4311273 h 4311273"/>
              <a:gd name="connsiteX6" fmla="*/ 2912557 w 6178065"/>
              <a:gd name="connsiteY6" fmla="*/ 635873 h 4311273"/>
              <a:gd name="connsiteX7" fmla="*/ 2200650 w 6178065"/>
              <a:gd name="connsiteY7" fmla="*/ 1868610 h 4311273"/>
              <a:gd name="connsiteX8" fmla="*/ 1382057 w 6178065"/>
              <a:gd name="connsiteY8" fmla="*/ 453358 h 4311273"/>
              <a:gd name="connsiteX9" fmla="*/ 822312 w 6178065"/>
              <a:gd name="connsiteY9" fmla="*/ 1423742 h 4311273"/>
              <a:gd name="connsiteX10" fmla="*/ 0 w 6178065"/>
              <a:gd name="connsiteY10" fmla="*/ 0 h 431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8065" h="4311273">
                <a:moveTo>
                  <a:pt x="0" y="0"/>
                </a:moveTo>
                <a:lnTo>
                  <a:pt x="6178065" y="0"/>
                </a:lnTo>
                <a:lnTo>
                  <a:pt x="6178065" y="4851"/>
                </a:lnTo>
                <a:lnTo>
                  <a:pt x="6178065" y="563880"/>
                </a:lnTo>
                <a:lnTo>
                  <a:pt x="6178065" y="2438389"/>
                </a:lnTo>
                <a:lnTo>
                  <a:pt x="5033953" y="4311273"/>
                </a:lnTo>
                <a:lnTo>
                  <a:pt x="2912557" y="635873"/>
                </a:lnTo>
                <a:lnTo>
                  <a:pt x="2200650" y="1868610"/>
                </a:lnTo>
                <a:lnTo>
                  <a:pt x="1382057" y="453358"/>
                </a:lnTo>
                <a:lnTo>
                  <a:pt x="822312" y="14237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tIns="365760" rIns="365760" anchor="t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FF31F9B3-BAB0-4944-B470-29541CE05A17}"/>
              </a:ext>
            </a:extLst>
          </p:cNvPr>
          <p:cNvSpPr/>
          <p:nvPr/>
        </p:nvSpPr>
        <p:spPr>
          <a:xfrm>
            <a:off x="4613316" y="4803515"/>
            <a:ext cx="2370880" cy="205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6" y="21600"/>
                </a:moveTo>
                <a:lnTo>
                  <a:pt x="0" y="21600"/>
                </a:lnTo>
                <a:lnTo>
                  <a:pt x="5397" y="10800"/>
                </a:lnTo>
                <a:lnTo>
                  <a:pt x="10806" y="0"/>
                </a:lnTo>
                <a:lnTo>
                  <a:pt x="16203" y="108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317D3838-EE6F-6840-84AC-0198D5A90771}"/>
              </a:ext>
            </a:extLst>
          </p:cNvPr>
          <p:cNvSpPr/>
          <p:nvPr/>
        </p:nvSpPr>
        <p:spPr>
          <a:xfrm>
            <a:off x="2" y="4"/>
            <a:ext cx="1879519" cy="2091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27" y="0"/>
                </a:moveTo>
                <a:lnTo>
                  <a:pt x="0" y="0"/>
                </a:lnTo>
                <a:lnTo>
                  <a:pt x="0" y="9572"/>
                </a:lnTo>
                <a:lnTo>
                  <a:pt x="791" y="10800"/>
                </a:lnTo>
                <a:lnTo>
                  <a:pt x="7727" y="21600"/>
                </a:lnTo>
                <a:lnTo>
                  <a:pt x="14664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3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C89E6CC6-39BF-46E2-B1D0-7967F6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72" y="365129"/>
            <a:ext cx="6951979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B79CB35-9B92-4624-B48F-C0CF7A2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6C1CE33F-5189-414B-9B26-A58EC61B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9E161DA4-AA69-44DA-AD82-6A3B9288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1571870-B8E8-4979-BDF5-9E965C35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2" y="6356354"/>
            <a:ext cx="1205591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EFABA504-26E4-5D42-ADE4-69277230A5E6}"/>
              </a:ext>
            </a:extLst>
          </p:cNvPr>
          <p:cNvSpPr/>
          <p:nvPr/>
        </p:nvSpPr>
        <p:spPr>
          <a:xfrm>
            <a:off x="2" y="-3970"/>
            <a:ext cx="1563371" cy="173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38" y="0"/>
                </a:moveTo>
                <a:lnTo>
                  <a:pt x="0" y="0"/>
                </a:lnTo>
                <a:lnTo>
                  <a:pt x="0" y="9570"/>
                </a:lnTo>
                <a:lnTo>
                  <a:pt x="790" y="10800"/>
                </a:lnTo>
                <a:lnTo>
                  <a:pt x="7738" y="21600"/>
                </a:lnTo>
                <a:lnTo>
                  <a:pt x="14669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D7386A83-2A75-3C43-8A38-FBCBC4252DB1}"/>
              </a:ext>
            </a:extLst>
          </p:cNvPr>
          <p:cNvSpPr/>
          <p:nvPr/>
        </p:nvSpPr>
        <p:spPr>
          <a:xfrm>
            <a:off x="7663542" y="5681989"/>
            <a:ext cx="1357630" cy="117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0" y="21600"/>
                </a:moveTo>
                <a:lnTo>
                  <a:pt x="0" y="21600"/>
                </a:lnTo>
                <a:lnTo>
                  <a:pt x="5415" y="10800"/>
                </a:lnTo>
                <a:lnTo>
                  <a:pt x="10810" y="0"/>
                </a:lnTo>
                <a:lnTo>
                  <a:pt x="16205" y="108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71B3B4F0-466C-4156-B5DA-EE66C688570E}"/>
              </a:ext>
            </a:extLst>
          </p:cNvPr>
          <p:cNvGrpSpPr/>
          <p:nvPr/>
        </p:nvGrpSpPr>
        <p:grpSpPr>
          <a:xfrm>
            <a:off x="6706801" y="4709161"/>
            <a:ext cx="2437201" cy="2148843"/>
            <a:chOff x="9754799" y="4709157"/>
            <a:chExt cx="2437201" cy="2148843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xmlns="" id="{ECC6F06D-EB9E-41B2-8CEF-FA75B39DB066}"/>
                </a:ext>
              </a:extLst>
            </p:cNvPr>
            <p:cNvSpPr/>
            <p:nvPr userDrawn="1"/>
          </p:nvSpPr>
          <p:spPr>
            <a:xfrm>
              <a:off x="10951209" y="4709157"/>
              <a:ext cx="1240791" cy="2148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76" y="10519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xmlns="" id="{D6DD65A3-943E-458F-BCF6-6DBDDD1E566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754799" y="5433057"/>
              <a:ext cx="2377440" cy="1360340"/>
              <a:chOff x="2207260" y="4508500"/>
              <a:chExt cx="3342641" cy="1912616"/>
            </a:xfrm>
          </p:grpSpPr>
          <p:sp>
            <p:nvSpPr>
              <p:cNvPr id="258" name="Shape">
                <a:extLst>
                  <a:ext uri="{FF2B5EF4-FFF2-40B4-BE49-F238E27FC236}">
                    <a16:creationId xmlns:a16="http://schemas.microsoft.com/office/drawing/2014/main" xmlns="" id="{09A23180-3CB1-4485-9A59-243F21A8BC91}"/>
                  </a:ext>
                </a:extLst>
              </p:cNvPr>
              <p:cNvSpPr/>
              <p:nvPr/>
            </p:nvSpPr>
            <p:spPr>
              <a:xfrm>
                <a:off x="4277361" y="5194300"/>
                <a:ext cx="1272540" cy="1221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600" extrusionOk="0">
                    <a:moveTo>
                      <a:pt x="5239" y="20881"/>
                    </a:moveTo>
                    <a:lnTo>
                      <a:pt x="21256" y="11204"/>
                    </a:lnTo>
                    <a:cubicBezTo>
                      <a:pt x="21600" y="11002"/>
                      <a:pt x="21600" y="10485"/>
                      <a:pt x="21256" y="10284"/>
                    </a:cubicBezTo>
                    <a:lnTo>
                      <a:pt x="4208" y="0"/>
                    </a:lnTo>
                    <a:lnTo>
                      <a:pt x="0" y="21600"/>
                    </a:lnTo>
                    <a:lnTo>
                      <a:pt x="2684" y="21600"/>
                    </a:lnTo>
                    <a:cubicBezTo>
                      <a:pt x="3564" y="21600"/>
                      <a:pt x="4466" y="21353"/>
                      <a:pt x="5239" y="208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Shape">
                <a:extLst>
                  <a:ext uri="{FF2B5EF4-FFF2-40B4-BE49-F238E27FC236}">
                    <a16:creationId xmlns:a16="http://schemas.microsoft.com/office/drawing/2014/main" xmlns="" id="{75ABE028-464D-4D0C-98FA-9AD70A6CCB3C}"/>
                  </a:ext>
                </a:extLst>
              </p:cNvPr>
              <p:cNvSpPr/>
              <p:nvPr/>
            </p:nvSpPr>
            <p:spPr>
              <a:xfrm>
                <a:off x="4400384" y="5774524"/>
                <a:ext cx="836932" cy="60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329"/>
                    </a:lnTo>
                    <a:lnTo>
                      <a:pt x="0" y="21600"/>
                    </a:lnTo>
                    <a:lnTo>
                      <a:pt x="33" y="17226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Shape">
                <a:extLst>
                  <a:ext uri="{FF2B5EF4-FFF2-40B4-BE49-F238E27FC236}">
                    <a16:creationId xmlns:a16="http://schemas.microsoft.com/office/drawing/2014/main" xmlns="" id="{1B9847A4-A632-4A97-A632-686E8CAD0E63}"/>
                  </a:ext>
                </a:extLst>
              </p:cNvPr>
              <p:cNvSpPr/>
              <p:nvPr/>
            </p:nvSpPr>
            <p:spPr>
              <a:xfrm>
                <a:off x="5238585" y="5681648"/>
                <a:ext cx="66041" cy="213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342"/>
                    </a:lnTo>
                    <a:cubicBezTo>
                      <a:pt x="21600" y="15685"/>
                      <a:pt x="14538" y="19029"/>
                      <a:pt x="0" y="21600"/>
                    </a:cubicBezTo>
                    <a:lnTo>
                      <a:pt x="0" y="9258"/>
                    </a:lnTo>
                    <a:cubicBezTo>
                      <a:pt x="14123" y="6686"/>
                      <a:pt x="21185" y="3344"/>
                      <a:pt x="21600" y="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Shape">
                <a:extLst>
                  <a:ext uri="{FF2B5EF4-FFF2-40B4-BE49-F238E27FC236}">
                    <a16:creationId xmlns:a16="http://schemas.microsoft.com/office/drawing/2014/main" xmlns="" id="{8469BCC3-FE84-453E-8B75-58BCF63839B6}"/>
                  </a:ext>
                </a:extLst>
              </p:cNvPr>
              <p:cNvSpPr/>
              <p:nvPr/>
            </p:nvSpPr>
            <p:spPr>
              <a:xfrm>
                <a:off x="2270761" y="5207001"/>
                <a:ext cx="1816100" cy="117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328"/>
                    </a:moveTo>
                    <a:lnTo>
                      <a:pt x="21600" y="21600"/>
                    </a:lnTo>
                    <a:lnTo>
                      <a:pt x="0" y="2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2" name="Shape">
                <a:extLst>
                  <a:ext uri="{FF2B5EF4-FFF2-40B4-BE49-F238E27FC236}">
                    <a16:creationId xmlns:a16="http://schemas.microsoft.com/office/drawing/2014/main" xmlns="" id="{17B8FFA7-0FDD-4DFD-9A52-2D75741B4B9F}"/>
                  </a:ext>
                </a:extLst>
              </p:cNvPr>
              <p:cNvSpPr/>
              <p:nvPr/>
            </p:nvSpPr>
            <p:spPr>
              <a:xfrm>
                <a:off x="2207260" y="5118100"/>
                <a:ext cx="66092" cy="214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600" extrusionOk="0">
                    <a:moveTo>
                      <a:pt x="16" y="12270"/>
                    </a:moveTo>
                    <a:lnTo>
                      <a:pt x="16" y="0"/>
                    </a:lnTo>
                    <a:cubicBezTo>
                      <a:pt x="16" y="3323"/>
                      <a:pt x="6945" y="6774"/>
                      <a:pt x="21209" y="9330"/>
                    </a:cubicBezTo>
                    <a:lnTo>
                      <a:pt x="21209" y="21600"/>
                    </a:lnTo>
                    <a:cubicBezTo>
                      <a:pt x="6945" y="19044"/>
                      <a:pt x="-391" y="15721"/>
                      <a:pt x="16" y="12270"/>
                    </a:cubicBez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Shape">
                <a:extLst>
                  <a:ext uri="{FF2B5EF4-FFF2-40B4-BE49-F238E27FC236}">
                    <a16:creationId xmlns:a16="http://schemas.microsoft.com/office/drawing/2014/main" xmlns="" id="{4F17C0D4-C09F-4CED-A750-52866DAB27AF}"/>
                  </a:ext>
                </a:extLst>
              </p:cNvPr>
              <p:cNvSpPr/>
              <p:nvPr/>
            </p:nvSpPr>
            <p:spPr>
              <a:xfrm>
                <a:off x="4086861" y="6261101"/>
                <a:ext cx="317500" cy="160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12" extrusionOk="0">
                    <a:moveTo>
                      <a:pt x="21600" y="0"/>
                    </a:moveTo>
                    <a:lnTo>
                      <a:pt x="21600" y="15247"/>
                    </a:lnTo>
                    <a:cubicBezTo>
                      <a:pt x="15638" y="21600"/>
                      <a:pt x="5962" y="21600"/>
                      <a:pt x="0" y="15247"/>
                    </a:cubicBezTo>
                    <a:lnTo>
                      <a:pt x="0" y="0"/>
                    </a:lnTo>
                    <a:cubicBezTo>
                      <a:pt x="5962" y="6511"/>
                      <a:pt x="15638" y="6511"/>
                      <a:pt x="21600" y="0"/>
                    </a:cubicBez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4" name="Shape">
                <a:extLst>
                  <a:ext uri="{FF2B5EF4-FFF2-40B4-BE49-F238E27FC236}">
                    <a16:creationId xmlns:a16="http://schemas.microsoft.com/office/drawing/2014/main" xmlns="" id="{500D9108-AA01-4DFD-AEB8-E155F7710282}"/>
                  </a:ext>
                </a:extLst>
              </p:cNvPr>
              <p:cNvSpPr/>
              <p:nvPr/>
            </p:nvSpPr>
            <p:spPr>
              <a:xfrm>
                <a:off x="2207260" y="4508500"/>
                <a:ext cx="3101187" cy="179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299" extrusionOk="0">
                    <a:moveTo>
                      <a:pt x="20835" y="12884"/>
                    </a:moveTo>
                    <a:cubicBezTo>
                      <a:pt x="21445" y="13486"/>
                      <a:pt x="21445" y="14465"/>
                      <a:pt x="20843" y="15082"/>
                    </a:cubicBezTo>
                    <a:lnTo>
                      <a:pt x="15105" y="20847"/>
                    </a:lnTo>
                    <a:cubicBezTo>
                      <a:pt x="14504" y="21449"/>
                      <a:pt x="13527" y="21449"/>
                      <a:pt x="12925" y="20847"/>
                    </a:cubicBezTo>
                    <a:lnTo>
                      <a:pt x="455" y="8414"/>
                    </a:lnTo>
                    <a:cubicBezTo>
                      <a:pt x="-146" y="7812"/>
                      <a:pt x="-155" y="6833"/>
                      <a:pt x="447" y="6216"/>
                    </a:cubicBezTo>
                    <a:lnTo>
                      <a:pt x="6185" y="451"/>
                    </a:lnTo>
                    <a:cubicBezTo>
                      <a:pt x="6786" y="-151"/>
                      <a:pt x="7763" y="-151"/>
                      <a:pt x="8365" y="451"/>
                    </a:cubicBezTo>
                    <a:lnTo>
                      <a:pt x="20835" y="12884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5" name="Shape">
                <a:extLst>
                  <a:ext uri="{FF2B5EF4-FFF2-40B4-BE49-F238E27FC236}">
                    <a16:creationId xmlns:a16="http://schemas.microsoft.com/office/drawing/2014/main" xmlns="" id="{BB0F9154-2D77-4573-A453-7FEBE173FCD8}"/>
                  </a:ext>
                </a:extLst>
              </p:cNvPr>
              <p:cNvSpPr/>
              <p:nvPr/>
            </p:nvSpPr>
            <p:spPr>
              <a:xfrm>
                <a:off x="3921761" y="5499101"/>
                <a:ext cx="1383825" cy="801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263" extrusionOk="0">
                    <a:moveTo>
                      <a:pt x="20234" y="2460"/>
                    </a:moveTo>
                    <a:lnTo>
                      <a:pt x="17776" y="0"/>
                    </a:lnTo>
                    <a:lnTo>
                      <a:pt x="0" y="17725"/>
                    </a:lnTo>
                    <a:lnTo>
                      <a:pt x="2517" y="20252"/>
                    </a:lnTo>
                    <a:cubicBezTo>
                      <a:pt x="3883" y="21600"/>
                      <a:pt x="6049" y="21600"/>
                      <a:pt x="7395" y="20252"/>
                    </a:cubicBezTo>
                    <a:lnTo>
                      <a:pt x="20254" y="7312"/>
                    </a:lnTo>
                    <a:cubicBezTo>
                      <a:pt x="21600" y="5998"/>
                      <a:pt x="21600" y="3808"/>
                      <a:pt x="20234" y="24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Shape">
                <a:extLst>
                  <a:ext uri="{FF2B5EF4-FFF2-40B4-BE49-F238E27FC236}">
                    <a16:creationId xmlns:a16="http://schemas.microsoft.com/office/drawing/2014/main" xmlns="" id="{BDC7AD39-E257-4DFD-9E94-13C9BA391D71}"/>
                  </a:ext>
                </a:extLst>
              </p:cNvPr>
              <p:cNvSpPr/>
              <p:nvPr/>
            </p:nvSpPr>
            <p:spPr>
              <a:xfrm>
                <a:off x="2207261" y="4508501"/>
                <a:ext cx="1278415" cy="742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4" h="21237" extrusionOk="0">
                    <a:moveTo>
                      <a:pt x="20243" y="1089"/>
                    </a:moveTo>
                    <a:cubicBezTo>
                      <a:pt x="18787" y="-363"/>
                      <a:pt x="16425" y="-363"/>
                      <a:pt x="14969" y="1089"/>
                    </a:cubicBezTo>
                    <a:lnTo>
                      <a:pt x="1089" y="14993"/>
                    </a:lnTo>
                    <a:cubicBezTo>
                      <a:pt x="-366" y="16445"/>
                      <a:pt x="-366" y="18805"/>
                      <a:pt x="1111" y="20293"/>
                    </a:cubicBezTo>
                    <a:lnTo>
                      <a:pt x="2018" y="21237"/>
                    </a:lnTo>
                    <a:lnTo>
                      <a:pt x="21234" y="2142"/>
                    </a:lnTo>
                    <a:lnTo>
                      <a:pt x="20243" y="1089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Shape">
                <a:extLst>
                  <a:ext uri="{FF2B5EF4-FFF2-40B4-BE49-F238E27FC236}">
                    <a16:creationId xmlns:a16="http://schemas.microsoft.com/office/drawing/2014/main" xmlns="" id="{3D6A8DC7-B6EB-41D6-8776-6FCC003E850A}"/>
                  </a:ext>
                </a:extLst>
              </p:cNvPr>
              <p:cNvSpPr/>
              <p:nvPr/>
            </p:nvSpPr>
            <p:spPr>
              <a:xfrm>
                <a:off x="2321561" y="4572001"/>
                <a:ext cx="2752091" cy="1588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518"/>
                    </a:moveTo>
                    <a:lnTo>
                      <a:pt x="12519" y="21600"/>
                    </a:lnTo>
                    <a:lnTo>
                      <a:pt x="2851" y="11931"/>
                    </a:lnTo>
                    <a:lnTo>
                      <a:pt x="1605" y="10688"/>
                    </a:lnTo>
                    <a:lnTo>
                      <a:pt x="977" y="10066"/>
                    </a:lnTo>
                    <a:lnTo>
                      <a:pt x="0" y="9065"/>
                    </a:lnTo>
                    <a:lnTo>
                      <a:pt x="2283" y="6786"/>
                    </a:lnTo>
                    <a:lnTo>
                      <a:pt x="4067" y="5007"/>
                    </a:lnTo>
                    <a:lnTo>
                      <a:pt x="9071" y="0"/>
                    </a:lnTo>
                    <a:lnTo>
                      <a:pt x="10057" y="9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8" name="Shape">
                <a:extLst>
                  <a:ext uri="{FF2B5EF4-FFF2-40B4-BE49-F238E27FC236}">
                    <a16:creationId xmlns:a16="http://schemas.microsoft.com/office/drawing/2014/main" xmlns="" id="{6A64F8DD-8687-4FCC-A424-91E461F78928}"/>
                  </a:ext>
                </a:extLst>
              </p:cNvPr>
              <p:cNvSpPr/>
              <p:nvPr/>
            </p:nvSpPr>
            <p:spPr>
              <a:xfrm>
                <a:off x="2689860" y="4737101"/>
                <a:ext cx="280989" cy="163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1027" extrusionOk="0">
                    <a:moveTo>
                      <a:pt x="20196" y="4787"/>
                    </a:moveTo>
                    <a:lnTo>
                      <a:pt x="4686" y="20168"/>
                    </a:lnTo>
                    <a:cubicBezTo>
                      <a:pt x="3639" y="21314"/>
                      <a:pt x="1927" y="21314"/>
                      <a:pt x="785" y="20168"/>
                    </a:cubicBezTo>
                    <a:lnTo>
                      <a:pt x="785" y="20168"/>
                    </a:lnTo>
                    <a:cubicBezTo>
                      <a:pt x="-262" y="19023"/>
                      <a:pt x="-262" y="17386"/>
                      <a:pt x="785" y="16241"/>
                    </a:cubicBezTo>
                    <a:lnTo>
                      <a:pt x="16295" y="860"/>
                    </a:lnTo>
                    <a:cubicBezTo>
                      <a:pt x="17342" y="-286"/>
                      <a:pt x="19054" y="-286"/>
                      <a:pt x="20196" y="860"/>
                    </a:cubicBezTo>
                    <a:lnTo>
                      <a:pt x="20196" y="860"/>
                    </a:lnTo>
                    <a:cubicBezTo>
                      <a:pt x="21338" y="2005"/>
                      <a:pt x="21338" y="3642"/>
                      <a:pt x="20196" y="4787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9" name="Shape">
                <a:extLst>
                  <a:ext uri="{FF2B5EF4-FFF2-40B4-BE49-F238E27FC236}">
                    <a16:creationId xmlns:a16="http://schemas.microsoft.com/office/drawing/2014/main" xmlns="" id="{1F1DF758-409B-428A-A20A-7955DA9899C5}"/>
                  </a:ext>
                </a:extLst>
              </p:cNvPr>
              <p:cNvSpPr/>
              <p:nvPr/>
            </p:nvSpPr>
            <p:spPr>
              <a:xfrm>
                <a:off x="2981961" y="4673601"/>
                <a:ext cx="104140" cy="59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0" h="19694" extrusionOk="0">
                    <a:moveTo>
                      <a:pt x="16800" y="2860"/>
                    </a:moveTo>
                    <a:cubicBezTo>
                      <a:pt x="12960" y="-953"/>
                      <a:pt x="6720" y="-953"/>
                      <a:pt x="2880" y="2860"/>
                    </a:cubicBezTo>
                    <a:cubicBezTo>
                      <a:pt x="-960" y="6673"/>
                      <a:pt x="-960" y="13447"/>
                      <a:pt x="2880" y="16834"/>
                    </a:cubicBezTo>
                    <a:cubicBezTo>
                      <a:pt x="6720" y="20647"/>
                      <a:pt x="12960" y="20647"/>
                      <a:pt x="16800" y="16834"/>
                    </a:cubicBezTo>
                    <a:cubicBezTo>
                      <a:pt x="20640" y="12599"/>
                      <a:pt x="20640" y="6247"/>
                      <a:pt x="16800" y="286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Shape">
                <a:extLst>
                  <a:ext uri="{FF2B5EF4-FFF2-40B4-BE49-F238E27FC236}">
                    <a16:creationId xmlns:a16="http://schemas.microsoft.com/office/drawing/2014/main" xmlns="" id="{F06DCC55-9B82-4517-BE98-C7A15A9EBA73}"/>
                  </a:ext>
                </a:extLst>
              </p:cNvPr>
              <p:cNvSpPr/>
              <p:nvPr/>
            </p:nvSpPr>
            <p:spPr>
              <a:xfrm>
                <a:off x="2613661" y="4914900"/>
                <a:ext cx="54293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7" h="19600" extrusionOk="0">
                    <a:moveTo>
                      <a:pt x="16889" y="3000"/>
                    </a:moveTo>
                    <a:cubicBezTo>
                      <a:pt x="12753" y="-1000"/>
                      <a:pt x="6779" y="-1000"/>
                      <a:pt x="3102" y="3000"/>
                    </a:cubicBezTo>
                    <a:cubicBezTo>
                      <a:pt x="-1034" y="6999"/>
                      <a:pt x="-1034" y="12601"/>
                      <a:pt x="3102" y="16600"/>
                    </a:cubicBezTo>
                    <a:cubicBezTo>
                      <a:pt x="7238" y="20600"/>
                      <a:pt x="13213" y="20600"/>
                      <a:pt x="16889" y="16600"/>
                    </a:cubicBezTo>
                    <a:cubicBezTo>
                      <a:pt x="20566" y="12601"/>
                      <a:pt x="20566" y="6999"/>
                      <a:pt x="16889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1" name="Shape">
                <a:extLst>
                  <a:ext uri="{FF2B5EF4-FFF2-40B4-BE49-F238E27FC236}">
                    <a16:creationId xmlns:a16="http://schemas.microsoft.com/office/drawing/2014/main" xmlns="" id="{C0A5F34E-883C-44C9-863F-FCD28F55166F}"/>
                  </a:ext>
                </a:extLst>
              </p:cNvPr>
              <p:cNvSpPr/>
              <p:nvPr/>
            </p:nvSpPr>
            <p:spPr>
              <a:xfrm>
                <a:off x="2550160" y="4953000"/>
                <a:ext cx="55246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75" h="19600" extrusionOk="0">
                    <a:moveTo>
                      <a:pt x="16538" y="3000"/>
                    </a:moveTo>
                    <a:cubicBezTo>
                      <a:pt x="12488" y="-1000"/>
                      <a:pt x="6638" y="-1000"/>
                      <a:pt x="3038" y="3000"/>
                    </a:cubicBezTo>
                    <a:cubicBezTo>
                      <a:pt x="-1012" y="6999"/>
                      <a:pt x="-1012" y="12601"/>
                      <a:pt x="3038" y="16600"/>
                    </a:cubicBezTo>
                    <a:cubicBezTo>
                      <a:pt x="7088" y="20600"/>
                      <a:pt x="12938" y="20600"/>
                      <a:pt x="16538" y="16600"/>
                    </a:cubicBezTo>
                    <a:cubicBezTo>
                      <a:pt x="20588" y="13397"/>
                      <a:pt x="20588" y="6999"/>
                      <a:pt x="16538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2" name="Shape">
                <a:extLst>
                  <a:ext uri="{FF2B5EF4-FFF2-40B4-BE49-F238E27FC236}">
                    <a16:creationId xmlns:a16="http://schemas.microsoft.com/office/drawing/2014/main" xmlns="" id="{091FE244-A629-4ACB-94A8-53D74745FF50}"/>
                  </a:ext>
                </a:extLst>
              </p:cNvPr>
              <p:cNvSpPr/>
              <p:nvPr/>
            </p:nvSpPr>
            <p:spPr>
              <a:xfrm>
                <a:off x="4442461" y="5803901"/>
                <a:ext cx="424182" cy="252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7243" y="21438"/>
                    </a:moveTo>
                    <a:cubicBezTo>
                      <a:pt x="6790" y="21438"/>
                      <a:pt x="6402" y="21222"/>
                      <a:pt x="6079" y="20898"/>
                    </a:cubicBezTo>
                    <a:lnTo>
                      <a:pt x="582" y="15606"/>
                    </a:lnTo>
                    <a:cubicBezTo>
                      <a:pt x="194" y="15173"/>
                      <a:pt x="0" y="14633"/>
                      <a:pt x="0" y="14094"/>
                    </a:cubicBezTo>
                    <a:cubicBezTo>
                      <a:pt x="0" y="13446"/>
                      <a:pt x="259" y="13014"/>
                      <a:pt x="582" y="12581"/>
                    </a:cubicBezTo>
                    <a:lnTo>
                      <a:pt x="13128" y="486"/>
                    </a:lnTo>
                    <a:cubicBezTo>
                      <a:pt x="13775" y="-162"/>
                      <a:pt x="14810" y="-162"/>
                      <a:pt x="15521" y="486"/>
                    </a:cubicBezTo>
                    <a:lnTo>
                      <a:pt x="21018" y="5778"/>
                    </a:lnTo>
                    <a:cubicBezTo>
                      <a:pt x="21406" y="6210"/>
                      <a:pt x="21600" y="6750"/>
                      <a:pt x="21600" y="7290"/>
                    </a:cubicBezTo>
                    <a:cubicBezTo>
                      <a:pt x="21600" y="7938"/>
                      <a:pt x="21341" y="8370"/>
                      <a:pt x="21018" y="8802"/>
                    </a:cubicBezTo>
                    <a:lnTo>
                      <a:pt x="21018" y="8802"/>
                    </a:lnTo>
                    <a:lnTo>
                      <a:pt x="8472" y="20898"/>
                    </a:lnTo>
                    <a:cubicBezTo>
                      <a:pt x="8084" y="21222"/>
                      <a:pt x="7631" y="21438"/>
                      <a:pt x="7243" y="21438"/>
                    </a:cubicBezTo>
                    <a:close/>
                    <a:moveTo>
                      <a:pt x="14228" y="1350"/>
                    </a:moveTo>
                    <a:cubicBezTo>
                      <a:pt x="13904" y="1350"/>
                      <a:pt x="13645" y="1458"/>
                      <a:pt x="13451" y="1674"/>
                    </a:cubicBezTo>
                    <a:lnTo>
                      <a:pt x="905" y="13770"/>
                    </a:lnTo>
                    <a:cubicBezTo>
                      <a:pt x="711" y="13986"/>
                      <a:pt x="647" y="14094"/>
                      <a:pt x="647" y="14202"/>
                    </a:cubicBezTo>
                    <a:cubicBezTo>
                      <a:pt x="647" y="14311"/>
                      <a:pt x="711" y="14418"/>
                      <a:pt x="905" y="14635"/>
                    </a:cubicBezTo>
                    <a:lnTo>
                      <a:pt x="6402" y="19927"/>
                    </a:lnTo>
                    <a:cubicBezTo>
                      <a:pt x="6855" y="20359"/>
                      <a:pt x="7566" y="20359"/>
                      <a:pt x="8019" y="19927"/>
                    </a:cubicBezTo>
                    <a:lnTo>
                      <a:pt x="20565" y="7831"/>
                    </a:lnTo>
                    <a:cubicBezTo>
                      <a:pt x="20759" y="7615"/>
                      <a:pt x="20824" y="7507"/>
                      <a:pt x="20824" y="7399"/>
                    </a:cubicBezTo>
                    <a:cubicBezTo>
                      <a:pt x="20824" y="7290"/>
                      <a:pt x="20759" y="7182"/>
                      <a:pt x="20565" y="6966"/>
                    </a:cubicBezTo>
                    <a:lnTo>
                      <a:pt x="15068" y="1674"/>
                    </a:lnTo>
                    <a:cubicBezTo>
                      <a:pt x="14810" y="1459"/>
                      <a:pt x="14551" y="1350"/>
                      <a:pt x="14228" y="135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Shape">
                <a:extLst>
                  <a:ext uri="{FF2B5EF4-FFF2-40B4-BE49-F238E27FC236}">
                    <a16:creationId xmlns:a16="http://schemas.microsoft.com/office/drawing/2014/main" xmlns="" id="{19EFBD4A-7C4F-4EDF-A930-87C23A61067E}"/>
                  </a:ext>
                </a:extLst>
              </p:cNvPr>
              <p:cNvSpPr/>
              <p:nvPr/>
            </p:nvSpPr>
            <p:spPr>
              <a:xfrm>
                <a:off x="4823461" y="5994401"/>
                <a:ext cx="69850" cy="73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73" y="2233"/>
                    </a:moveTo>
                    <a:lnTo>
                      <a:pt x="0" y="1191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Shape">
                <a:extLst>
                  <a:ext uri="{FF2B5EF4-FFF2-40B4-BE49-F238E27FC236}">
                    <a16:creationId xmlns:a16="http://schemas.microsoft.com/office/drawing/2014/main" xmlns="" id="{AF24AE45-3558-4A43-A872-3C4803A6C731}"/>
                  </a:ext>
                </a:extLst>
              </p:cNvPr>
              <p:cNvSpPr/>
              <p:nvPr/>
            </p:nvSpPr>
            <p:spPr>
              <a:xfrm>
                <a:off x="4785360" y="6045200"/>
                <a:ext cx="107952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6"/>
                    </a:moveTo>
                    <a:lnTo>
                      <a:pt x="0" y="21600"/>
                    </a:lnTo>
                    <a:lnTo>
                      <a:pt x="21600" y="7490"/>
                    </a:lnTo>
                    <a:lnTo>
                      <a:pt x="762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Shape">
                <a:extLst>
                  <a:ext uri="{FF2B5EF4-FFF2-40B4-BE49-F238E27FC236}">
                    <a16:creationId xmlns:a16="http://schemas.microsoft.com/office/drawing/2014/main" xmlns="" id="{2C4B5A69-F85B-4F4F-8897-AEF1D0FA9EE2}"/>
                  </a:ext>
                </a:extLst>
              </p:cNvPr>
              <p:cNvSpPr/>
              <p:nvPr/>
            </p:nvSpPr>
            <p:spPr>
              <a:xfrm>
                <a:off x="4785360" y="6007101"/>
                <a:ext cx="95251" cy="11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157"/>
                    </a:lnTo>
                    <a:lnTo>
                      <a:pt x="0" y="21600"/>
                    </a:lnTo>
                    <a:lnTo>
                      <a:pt x="0" y="10445"/>
                    </a:lnTo>
                    <a:close/>
                  </a:path>
                </a:pathLst>
              </a:custGeom>
              <a:solidFill>
                <a:srgbClr val="1321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06D1D4A9-C587-4B5A-B7AD-10EB99A27918}"/>
                </a:ext>
              </a:extLst>
            </p:cNvPr>
            <p:cNvGrpSpPr/>
            <p:nvPr userDrawn="1"/>
          </p:nvGrpSpPr>
          <p:grpSpPr>
            <a:xfrm>
              <a:off x="10367009" y="4937757"/>
              <a:ext cx="1103630" cy="1470987"/>
              <a:chOff x="10367009" y="4937757"/>
              <a:chExt cx="1103630" cy="1470987"/>
            </a:xfrm>
          </p:grpSpPr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F127DEB3-60F2-4272-9A5B-6B80975694B4}"/>
                  </a:ext>
                </a:extLst>
              </p:cNvPr>
              <p:cNvSpPr/>
              <p:nvPr userDrawn="1"/>
            </p:nvSpPr>
            <p:spPr>
              <a:xfrm>
                <a:off x="10481309" y="5839456"/>
                <a:ext cx="984886" cy="56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4" h="19639" extrusionOk="0">
                    <a:moveTo>
                      <a:pt x="16809" y="2876"/>
                    </a:moveTo>
                    <a:cubicBezTo>
                      <a:pt x="20642" y="6731"/>
                      <a:pt x="20642" y="12953"/>
                      <a:pt x="16809" y="16765"/>
                    </a:cubicBezTo>
                    <a:cubicBezTo>
                      <a:pt x="12977" y="20576"/>
                      <a:pt x="6707" y="20620"/>
                      <a:pt x="2875" y="16765"/>
                    </a:cubicBezTo>
                    <a:cubicBezTo>
                      <a:pt x="-958" y="12909"/>
                      <a:pt x="-958" y="6688"/>
                      <a:pt x="2875" y="2876"/>
                    </a:cubicBezTo>
                    <a:cubicBezTo>
                      <a:pt x="6707" y="-936"/>
                      <a:pt x="12977" y="-980"/>
                      <a:pt x="16809" y="28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E2F5AF24-26A6-4CE9-9B9C-B763BAAE093B}"/>
                  </a:ext>
                </a:extLst>
              </p:cNvPr>
              <p:cNvSpPr/>
              <p:nvPr userDrawn="1"/>
            </p:nvSpPr>
            <p:spPr>
              <a:xfrm>
                <a:off x="10443210" y="59537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xmlns="" id="{835B08E1-52D5-42A5-B455-E81F6F36A7AB}"/>
                  </a:ext>
                </a:extLst>
              </p:cNvPr>
              <p:cNvSpPr/>
              <p:nvPr userDrawn="1"/>
            </p:nvSpPr>
            <p:spPr>
              <a:xfrm>
                <a:off x="10443209" y="5687057"/>
                <a:ext cx="935046" cy="54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77" extrusionOk="0">
                    <a:moveTo>
                      <a:pt x="2900" y="2902"/>
                    </a:moveTo>
                    <a:cubicBezTo>
                      <a:pt x="-944" y="6724"/>
                      <a:pt x="-971" y="12988"/>
                      <a:pt x="2847" y="16811"/>
                    </a:cubicBezTo>
                    <a:cubicBezTo>
                      <a:pt x="6665" y="20633"/>
                      <a:pt x="12913" y="20633"/>
                      <a:pt x="16758" y="16811"/>
                    </a:cubicBezTo>
                    <a:cubicBezTo>
                      <a:pt x="20602" y="12988"/>
                      <a:pt x="20629" y="6724"/>
                      <a:pt x="16811" y="2902"/>
                    </a:cubicBezTo>
                    <a:cubicBezTo>
                      <a:pt x="12993" y="-967"/>
                      <a:pt x="6745" y="-967"/>
                      <a:pt x="2900" y="2902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xmlns="" id="{971C06FA-8645-4118-98CC-F1D36C1B9AD1}"/>
                  </a:ext>
                </a:extLst>
              </p:cNvPr>
              <p:cNvSpPr/>
              <p:nvPr userDrawn="1"/>
            </p:nvSpPr>
            <p:spPr>
              <a:xfrm>
                <a:off x="10519409" y="5725157"/>
                <a:ext cx="785608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2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5029"/>
                      <a:pt x="21371" y="7942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4E9484E5-55C2-40C1-B342-9DFB005092D3}"/>
                  </a:ext>
                </a:extLst>
              </p:cNvPr>
              <p:cNvSpPr/>
              <p:nvPr userDrawn="1"/>
            </p:nvSpPr>
            <p:spPr>
              <a:xfrm>
                <a:off x="10519410" y="57759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5024"/>
                      <a:pt x="21355" y="737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xmlns="" id="{3F73BC69-8A93-42EB-A0F5-7629FDDBF2F5}"/>
                  </a:ext>
                </a:extLst>
              </p:cNvPr>
              <p:cNvSpPr/>
              <p:nvPr userDrawn="1"/>
            </p:nvSpPr>
            <p:spPr>
              <a:xfrm>
                <a:off x="11103610" y="5839456"/>
                <a:ext cx="52072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0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981604D4-1D3D-48CA-AF3D-277BAA7748FD}"/>
                  </a:ext>
                </a:extLst>
              </p:cNvPr>
              <p:cNvSpPr/>
              <p:nvPr userDrawn="1"/>
            </p:nvSpPr>
            <p:spPr>
              <a:xfrm>
                <a:off x="11078210" y="5928357"/>
                <a:ext cx="77472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46" y="12000"/>
                    </a:lnTo>
                    <a:lnTo>
                      <a:pt x="0" y="21600"/>
                    </a:lnTo>
                    <a:lnTo>
                      <a:pt x="354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xmlns="" id="{74D477B4-0479-4DE9-BE8D-52707CBC4F89}"/>
                  </a:ext>
                </a:extLst>
              </p:cNvPr>
              <p:cNvSpPr/>
              <p:nvPr userDrawn="1"/>
            </p:nvSpPr>
            <p:spPr>
              <a:xfrm>
                <a:off x="10925809" y="58775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0" y="10354"/>
                      <a:pt x="0" y="10610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xmlns="" id="{12D4463D-F205-4ED2-BC76-84C25ADEF2EA}"/>
                  </a:ext>
                </a:extLst>
              </p:cNvPr>
              <p:cNvSpPr/>
              <p:nvPr userDrawn="1"/>
            </p:nvSpPr>
            <p:spPr>
              <a:xfrm>
                <a:off x="10925809" y="5877557"/>
                <a:ext cx="154941" cy="103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9" extrusionOk="0">
                    <a:moveTo>
                      <a:pt x="17882" y="9322"/>
                    </a:moveTo>
                    <a:cubicBezTo>
                      <a:pt x="17528" y="8795"/>
                      <a:pt x="17174" y="8268"/>
                      <a:pt x="16643" y="7743"/>
                    </a:cubicBezTo>
                    <a:cubicBezTo>
                      <a:pt x="15404" y="6164"/>
                      <a:pt x="13810" y="4847"/>
                      <a:pt x="12039" y="3265"/>
                    </a:cubicBezTo>
                    <a:cubicBezTo>
                      <a:pt x="11508" y="2738"/>
                      <a:pt x="10977" y="2475"/>
                      <a:pt x="10446" y="1948"/>
                    </a:cubicBezTo>
                    <a:cubicBezTo>
                      <a:pt x="8853" y="894"/>
                      <a:pt x="7436" y="369"/>
                      <a:pt x="6020" y="104"/>
                    </a:cubicBezTo>
                    <a:cubicBezTo>
                      <a:pt x="4603" y="-161"/>
                      <a:pt x="3541" y="104"/>
                      <a:pt x="2479" y="631"/>
                    </a:cubicBezTo>
                    <a:cubicBezTo>
                      <a:pt x="2125" y="894"/>
                      <a:pt x="1771" y="894"/>
                      <a:pt x="1594" y="1158"/>
                    </a:cubicBezTo>
                    <a:cubicBezTo>
                      <a:pt x="708" y="1686"/>
                      <a:pt x="354" y="2475"/>
                      <a:pt x="177" y="3003"/>
                    </a:cubicBezTo>
                    <a:cubicBezTo>
                      <a:pt x="177" y="3265"/>
                      <a:pt x="0" y="3530"/>
                      <a:pt x="0" y="3530"/>
                    </a:cubicBezTo>
                    <a:cubicBezTo>
                      <a:pt x="0" y="3792"/>
                      <a:pt x="0" y="3792"/>
                      <a:pt x="0" y="4057"/>
                    </a:cubicBezTo>
                    <a:lnTo>
                      <a:pt x="0" y="10642"/>
                    </a:lnTo>
                    <a:lnTo>
                      <a:pt x="0" y="10642"/>
                    </a:lnTo>
                    <a:cubicBezTo>
                      <a:pt x="0" y="10114"/>
                      <a:pt x="0" y="9587"/>
                      <a:pt x="177" y="9325"/>
                    </a:cubicBezTo>
                    <a:cubicBezTo>
                      <a:pt x="177" y="9062"/>
                      <a:pt x="354" y="9062"/>
                      <a:pt x="354" y="8797"/>
                    </a:cubicBezTo>
                    <a:cubicBezTo>
                      <a:pt x="532" y="8270"/>
                      <a:pt x="1062" y="8008"/>
                      <a:pt x="1594" y="7481"/>
                    </a:cubicBezTo>
                    <a:cubicBezTo>
                      <a:pt x="2656" y="6426"/>
                      <a:pt x="4249" y="5901"/>
                      <a:pt x="6020" y="6164"/>
                    </a:cubicBezTo>
                    <a:cubicBezTo>
                      <a:pt x="7790" y="6426"/>
                      <a:pt x="9738" y="7481"/>
                      <a:pt x="12039" y="9325"/>
                    </a:cubicBezTo>
                    <a:cubicBezTo>
                      <a:pt x="13102" y="10379"/>
                      <a:pt x="14164" y="11169"/>
                      <a:pt x="15226" y="12221"/>
                    </a:cubicBezTo>
                    <a:cubicBezTo>
                      <a:pt x="16112" y="13275"/>
                      <a:pt x="16997" y="14327"/>
                      <a:pt x="17882" y="15382"/>
                    </a:cubicBezTo>
                    <a:cubicBezTo>
                      <a:pt x="18767" y="16436"/>
                      <a:pt x="19475" y="17488"/>
                      <a:pt x="20007" y="18543"/>
                    </a:cubicBezTo>
                    <a:cubicBezTo>
                      <a:pt x="20715" y="19597"/>
                      <a:pt x="21246" y="20649"/>
                      <a:pt x="21600" y="21439"/>
                    </a:cubicBezTo>
                    <a:lnTo>
                      <a:pt x="21600" y="14855"/>
                    </a:lnTo>
                    <a:cubicBezTo>
                      <a:pt x="20538" y="13800"/>
                      <a:pt x="19299" y="11429"/>
                      <a:pt x="17882" y="9322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Shape">
                <a:extLst>
                  <a:ext uri="{FF2B5EF4-FFF2-40B4-BE49-F238E27FC236}">
                    <a16:creationId xmlns:a16="http://schemas.microsoft.com/office/drawing/2014/main" xmlns="" id="{12445A59-3DD4-46A8-8BD5-A7704CB69095}"/>
                  </a:ext>
                </a:extLst>
              </p:cNvPr>
              <p:cNvSpPr/>
              <p:nvPr userDrawn="1"/>
            </p:nvSpPr>
            <p:spPr>
              <a:xfrm>
                <a:off x="10824210" y="58902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" name="Shape">
                <a:extLst>
                  <a:ext uri="{FF2B5EF4-FFF2-40B4-BE49-F238E27FC236}">
                    <a16:creationId xmlns:a16="http://schemas.microsoft.com/office/drawing/2014/main" xmlns="" id="{BB5A132D-990B-46B4-A574-73C408FA28F9}"/>
                  </a:ext>
                </a:extLst>
              </p:cNvPr>
              <p:cNvSpPr/>
              <p:nvPr userDrawn="1"/>
            </p:nvSpPr>
            <p:spPr>
              <a:xfrm>
                <a:off x="10824210" y="58902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399"/>
                      <a:pt x="21600" y="15799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xmlns="" id="{72629594-AF7A-4B8A-9EE2-2E1284042FA9}"/>
                  </a:ext>
                </a:extLst>
              </p:cNvPr>
              <p:cNvSpPr/>
              <p:nvPr userDrawn="1"/>
            </p:nvSpPr>
            <p:spPr>
              <a:xfrm>
                <a:off x="10633710" y="59537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6" y="8474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Shape">
                <a:extLst>
                  <a:ext uri="{FF2B5EF4-FFF2-40B4-BE49-F238E27FC236}">
                    <a16:creationId xmlns:a16="http://schemas.microsoft.com/office/drawing/2014/main" xmlns="" id="{5224AA80-B547-40C5-864F-CCD504A286C6}"/>
                  </a:ext>
                </a:extLst>
              </p:cNvPr>
              <p:cNvSpPr/>
              <p:nvPr userDrawn="1"/>
            </p:nvSpPr>
            <p:spPr>
              <a:xfrm>
                <a:off x="10633710" y="59537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6" y="8474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">
                <a:extLst>
                  <a:ext uri="{FF2B5EF4-FFF2-40B4-BE49-F238E27FC236}">
                    <a16:creationId xmlns:a16="http://schemas.microsoft.com/office/drawing/2014/main" xmlns="" id="{5EE1E5F4-201F-47BE-9A09-03BBFF0CF6D9}"/>
                  </a:ext>
                </a:extLst>
              </p:cNvPr>
              <p:cNvSpPr/>
              <p:nvPr userDrawn="1"/>
            </p:nvSpPr>
            <p:spPr>
              <a:xfrm>
                <a:off x="10773410" y="60045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Shape">
                <a:extLst>
                  <a:ext uri="{FF2B5EF4-FFF2-40B4-BE49-F238E27FC236}">
                    <a16:creationId xmlns:a16="http://schemas.microsoft.com/office/drawing/2014/main" xmlns="" id="{C6B23ED4-2B85-4063-9845-B9DDB65E0C45}"/>
                  </a:ext>
                </a:extLst>
              </p:cNvPr>
              <p:cNvSpPr/>
              <p:nvPr userDrawn="1"/>
            </p:nvSpPr>
            <p:spPr>
              <a:xfrm>
                <a:off x="10773410" y="60045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800"/>
                      <a:pt x="21223" y="3342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xmlns="" id="{80215917-0243-43F4-A78F-743A93404356}"/>
                  </a:ext>
                </a:extLst>
              </p:cNvPr>
              <p:cNvSpPr/>
              <p:nvPr userDrawn="1"/>
            </p:nvSpPr>
            <p:spPr>
              <a:xfrm>
                <a:off x="10709909" y="60680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9970"/>
                    </a:lnTo>
                    <a:lnTo>
                      <a:pt x="0" y="21600"/>
                    </a:lnTo>
                    <a:lnTo>
                      <a:pt x="441" y="11216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xmlns="" id="{55D9D22E-BCC9-44A5-8148-B17A7E31CD03}"/>
                  </a:ext>
                </a:extLst>
              </p:cNvPr>
              <p:cNvSpPr/>
              <p:nvPr userDrawn="1"/>
            </p:nvSpPr>
            <p:spPr>
              <a:xfrm>
                <a:off x="10633710" y="58013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xmlns="" id="{F56DECF3-A552-42A6-8593-4DF4CCA36125}"/>
                  </a:ext>
                </a:extLst>
              </p:cNvPr>
              <p:cNvSpPr/>
              <p:nvPr userDrawn="1"/>
            </p:nvSpPr>
            <p:spPr>
              <a:xfrm>
                <a:off x="10646409" y="6068057"/>
                <a:ext cx="64773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1"/>
                    </a:moveTo>
                    <a:lnTo>
                      <a:pt x="21176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xmlns="" id="{D9D4318E-D66B-4FB0-B9E5-97C45F56A21F}"/>
                  </a:ext>
                </a:extLst>
              </p:cNvPr>
              <p:cNvSpPr/>
              <p:nvPr userDrawn="1"/>
            </p:nvSpPr>
            <p:spPr>
              <a:xfrm>
                <a:off x="10443210" y="6017257"/>
                <a:ext cx="938529" cy="317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21542" y="2372"/>
                    </a:moveTo>
                    <a:cubicBezTo>
                      <a:pt x="21191" y="6054"/>
                      <a:pt x="20139" y="9491"/>
                      <a:pt x="18473" y="12191"/>
                    </a:cubicBezTo>
                    <a:cubicBezTo>
                      <a:pt x="14205" y="19064"/>
                      <a:pt x="7278" y="19064"/>
                      <a:pt x="3011" y="12191"/>
                    </a:cubicBezTo>
                    <a:cubicBezTo>
                      <a:pt x="1403" y="9572"/>
                      <a:pt x="351" y="6218"/>
                      <a:pt x="0" y="2618"/>
                    </a:cubicBezTo>
                    <a:lnTo>
                      <a:pt x="0" y="4090"/>
                    </a:lnTo>
                    <a:cubicBezTo>
                      <a:pt x="0" y="4172"/>
                      <a:pt x="0" y="4254"/>
                      <a:pt x="0" y="4336"/>
                    </a:cubicBezTo>
                    <a:cubicBezTo>
                      <a:pt x="497" y="7445"/>
                      <a:pt x="1491" y="10308"/>
                      <a:pt x="2894" y="12681"/>
                    </a:cubicBezTo>
                    <a:cubicBezTo>
                      <a:pt x="5057" y="16118"/>
                      <a:pt x="7892" y="18000"/>
                      <a:pt x="10727" y="18000"/>
                    </a:cubicBezTo>
                    <a:cubicBezTo>
                      <a:pt x="13562" y="18000"/>
                      <a:pt x="16397" y="16282"/>
                      <a:pt x="18589" y="12681"/>
                    </a:cubicBezTo>
                    <a:cubicBezTo>
                      <a:pt x="20051" y="10308"/>
                      <a:pt x="21074" y="7363"/>
                      <a:pt x="21571" y="4254"/>
                    </a:cubicBezTo>
                    <a:lnTo>
                      <a:pt x="21571" y="4254"/>
                    </a:lnTo>
                    <a:lnTo>
                      <a:pt x="21571" y="4009"/>
                    </a:lnTo>
                    <a:lnTo>
                      <a:pt x="21542" y="2372"/>
                    </a:lnTo>
                    <a:close/>
                    <a:moveTo>
                      <a:pt x="2923" y="10145"/>
                    </a:moveTo>
                    <a:cubicBezTo>
                      <a:pt x="5086" y="13582"/>
                      <a:pt x="7921" y="15464"/>
                      <a:pt x="10756" y="15464"/>
                    </a:cubicBezTo>
                    <a:cubicBezTo>
                      <a:pt x="13591" y="15464"/>
                      <a:pt x="16427" y="13746"/>
                      <a:pt x="18619" y="10145"/>
                    </a:cubicBezTo>
                    <a:cubicBezTo>
                      <a:pt x="20080" y="7772"/>
                      <a:pt x="21103" y="4827"/>
                      <a:pt x="21600" y="1718"/>
                    </a:cubicBezTo>
                    <a:lnTo>
                      <a:pt x="21600" y="0"/>
                    </a:lnTo>
                    <a:cubicBezTo>
                      <a:pt x="21249" y="3682"/>
                      <a:pt x="20197" y="7036"/>
                      <a:pt x="18531" y="9737"/>
                    </a:cubicBezTo>
                    <a:cubicBezTo>
                      <a:pt x="14264" y="16610"/>
                      <a:pt x="7336" y="16610"/>
                      <a:pt x="3069" y="9737"/>
                    </a:cubicBezTo>
                    <a:cubicBezTo>
                      <a:pt x="1461" y="7118"/>
                      <a:pt x="409" y="3764"/>
                      <a:pt x="58" y="246"/>
                    </a:cubicBezTo>
                    <a:lnTo>
                      <a:pt x="58" y="1964"/>
                    </a:lnTo>
                    <a:cubicBezTo>
                      <a:pt x="497" y="4991"/>
                      <a:pt x="1491" y="7854"/>
                      <a:pt x="2923" y="10145"/>
                    </a:cubicBezTo>
                    <a:close/>
                    <a:moveTo>
                      <a:pt x="18473" y="14727"/>
                    </a:moveTo>
                    <a:cubicBezTo>
                      <a:pt x="14205" y="21600"/>
                      <a:pt x="7278" y="21600"/>
                      <a:pt x="3011" y="14727"/>
                    </a:cubicBezTo>
                    <a:cubicBezTo>
                      <a:pt x="1432" y="12191"/>
                      <a:pt x="409" y="8999"/>
                      <a:pt x="29" y="5481"/>
                    </a:cubicBezTo>
                    <a:cubicBezTo>
                      <a:pt x="88" y="6790"/>
                      <a:pt x="234" y="8100"/>
                      <a:pt x="497" y="9327"/>
                    </a:cubicBezTo>
                    <a:lnTo>
                      <a:pt x="497" y="9327"/>
                    </a:lnTo>
                    <a:cubicBezTo>
                      <a:pt x="1023" y="11536"/>
                      <a:pt x="1841" y="13500"/>
                      <a:pt x="2894" y="15136"/>
                    </a:cubicBezTo>
                    <a:cubicBezTo>
                      <a:pt x="5057" y="18573"/>
                      <a:pt x="7892" y="20454"/>
                      <a:pt x="10727" y="20454"/>
                    </a:cubicBezTo>
                    <a:cubicBezTo>
                      <a:pt x="13562" y="20454"/>
                      <a:pt x="16397" y="18736"/>
                      <a:pt x="18589" y="15136"/>
                    </a:cubicBezTo>
                    <a:cubicBezTo>
                      <a:pt x="19700" y="13336"/>
                      <a:pt x="20548" y="11209"/>
                      <a:pt x="21132" y="8836"/>
                    </a:cubicBezTo>
                    <a:cubicBezTo>
                      <a:pt x="21337" y="7527"/>
                      <a:pt x="21512" y="6300"/>
                      <a:pt x="21542" y="4990"/>
                    </a:cubicBezTo>
                    <a:cubicBezTo>
                      <a:pt x="21162" y="8754"/>
                      <a:pt x="20109" y="12108"/>
                      <a:pt x="18473" y="14727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xmlns="" id="{2387F64A-083D-44DC-9585-397B10A7028B}"/>
                  </a:ext>
                </a:extLst>
              </p:cNvPr>
              <p:cNvSpPr/>
              <p:nvPr userDrawn="1"/>
            </p:nvSpPr>
            <p:spPr>
              <a:xfrm>
                <a:off x="10367010" y="58140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9" name="Shape">
                <a:extLst>
                  <a:ext uri="{FF2B5EF4-FFF2-40B4-BE49-F238E27FC236}">
                    <a16:creationId xmlns:a16="http://schemas.microsoft.com/office/drawing/2014/main" xmlns="" id="{1EDFA0B1-649E-4F0A-8774-3F5640AAEC02}"/>
                  </a:ext>
                </a:extLst>
              </p:cNvPr>
              <p:cNvSpPr/>
              <p:nvPr userDrawn="1"/>
            </p:nvSpPr>
            <p:spPr>
              <a:xfrm>
                <a:off x="10367009" y="5534657"/>
                <a:ext cx="935046" cy="541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4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4"/>
                      <a:pt x="16811" y="2873"/>
                    </a:cubicBezTo>
                    <a:cubicBezTo>
                      <a:pt x="12966" y="-958"/>
                      <a:pt x="6772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0" name="Shape">
                <a:extLst>
                  <a:ext uri="{FF2B5EF4-FFF2-40B4-BE49-F238E27FC236}">
                    <a16:creationId xmlns:a16="http://schemas.microsoft.com/office/drawing/2014/main" xmlns="" id="{F7D7BB53-8273-4E15-9A3F-7985097D1219}"/>
                  </a:ext>
                </a:extLst>
              </p:cNvPr>
              <p:cNvSpPr/>
              <p:nvPr userDrawn="1"/>
            </p:nvSpPr>
            <p:spPr>
              <a:xfrm>
                <a:off x="10443209" y="5585457"/>
                <a:ext cx="785944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7" h="19676" extrusionOk="0">
                    <a:moveTo>
                      <a:pt x="21064" y="10745"/>
                    </a:moveTo>
                    <a:cubicBezTo>
                      <a:pt x="20859" y="12998"/>
                      <a:pt x="19801" y="15087"/>
                      <a:pt x="17993" y="16791"/>
                    </a:cubicBezTo>
                    <a:cubicBezTo>
                      <a:pt x="13864" y="20638"/>
                      <a:pt x="7176" y="20638"/>
                      <a:pt x="3081" y="16791"/>
                    </a:cubicBezTo>
                    <a:cubicBezTo>
                      <a:pt x="1272" y="15142"/>
                      <a:pt x="283" y="12998"/>
                      <a:pt x="44" y="10800"/>
                    </a:cubicBezTo>
                    <a:cubicBezTo>
                      <a:pt x="-229" y="7942"/>
                      <a:pt x="761" y="5084"/>
                      <a:pt x="3115" y="2885"/>
                    </a:cubicBezTo>
                    <a:cubicBezTo>
                      <a:pt x="7244" y="-962"/>
                      <a:pt x="13932" y="-962"/>
                      <a:pt x="18027" y="2885"/>
                    </a:cubicBezTo>
                    <a:cubicBezTo>
                      <a:pt x="20347" y="5084"/>
                      <a:pt x="21371" y="7942"/>
                      <a:pt x="21064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1" name="Shape">
                <a:extLst>
                  <a:ext uri="{FF2B5EF4-FFF2-40B4-BE49-F238E27FC236}">
                    <a16:creationId xmlns:a16="http://schemas.microsoft.com/office/drawing/2014/main" xmlns="" id="{ADED4EF6-316A-4E3E-BC3A-C0CD19634802}"/>
                  </a:ext>
                </a:extLst>
              </p:cNvPr>
              <p:cNvSpPr/>
              <p:nvPr userDrawn="1"/>
            </p:nvSpPr>
            <p:spPr>
              <a:xfrm>
                <a:off x="10443210" y="56235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5024"/>
                      <a:pt x="21390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2" name="Shape">
                <a:extLst>
                  <a:ext uri="{FF2B5EF4-FFF2-40B4-BE49-F238E27FC236}">
                    <a16:creationId xmlns:a16="http://schemas.microsoft.com/office/drawing/2014/main" xmlns="" id="{304CB20C-C762-4493-97DF-80B49B9D760D}"/>
                  </a:ext>
                </a:extLst>
              </p:cNvPr>
              <p:cNvSpPr/>
              <p:nvPr userDrawn="1"/>
            </p:nvSpPr>
            <p:spPr>
              <a:xfrm>
                <a:off x="11027409" y="5699756"/>
                <a:ext cx="53341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515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">
                <a:extLst>
                  <a:ext uri="{FF2B5EF4-FFF2-40B4-BE49-F238E27FC236}">
                    <a16:creationId xmlns:a16="http://schemas.microsoft.com/office/drawing/2014/main" xmlns="" id="{215CC19C-B859-48CB-9BC9-78091FD7D09B}"/>
                  </a:ext>
                </a:extLst>
              </p:cNvPr>
              <p:cNvSpPr/>
              <p:nvPr userDrawn="1"/>
            </p:nvSpPr>
            <p:spPr>
              <a:xfrm>
                <a:off x="11014710" y="5775956"/>
                <a:ext cx="76200" cy="58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740"/>
                    </a:lnTo>
                    <a:lnTo>
                      <a:pt x="0" y="21600"/>
                    </a:lnTo>
                    <a:lnTo>
                      <a:pt x="0" y="986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4" name="Shape">
                <a:extLst>
                  <a:ext uri="{FF2B5EF4-FFF2-40B4-BE49-F238E27FC236}">
                    <a16:creationId xmlns:a16="http://schemas.microsoft.com/office/drawing/2014/main" xmlns="" id="{82EB83E3-8998-4F06-A514-60301355AB01}"/>
                  </a:ext>
                </a:extLst>
              </p:cNvPr>
              <p:cNvSpPr/>
              <p:nvPr userDrawn="1"/>
            </p:nvSpPr>
            <p:spPr>
              <a:xfrm>
                <a:off x="10862309" y="57251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0" y="9839"/>
                      <a:pt x="0" y="10354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5" name="Shape">
                <a:extLst>
                  <a:ext uri="{FF2B5EF4-FFF2-40B4-BE49-F238E27FC236}">
                    <a16:creationId xmlns:a16="http://schemas.microsoft.com/office/drawing/2014/main" xmlns="" id="{4E9416C2-0DA7-45A0-B09B-D41EA49E5DD0}"/>
                  </a:ext>
                </a:extLst>
              </p:cNvPr>
              <p:cNvSpPr/>
              <p:nvPr userDrawn="1"/>
            </p:nvSpPr>
            <p:spPr>
              <a:xfrm>
                <a:off x="10862309" y="5725157"/>
                <a:ext cx="154941" cy="109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16" extrusionOk="0">
                    <a:moveTo>
                      <a:pt x="20007" y="11732"/>
                    </a:moveTo>
                    <a:cubicBezTo>
                      <a:pt x="19475" y="10738"/>
                      <a:pt x="18767" y="9747"/>
                      <a:pt x="17882" y="8753"/>
                    </a:cubicBezTo>
                    <a:cubicBezTo>
                      <a:pt x="17528" y="8256"/>
                      <a:pt x="17174" y="7759"/>
                      <a:pt x="16643" y="7264"/>
                    </a:cubicBezTo>
                    <a:cubicBezTo>
                      <a:pt x="15404" y="5775"/>
                      <a:pt x="13810" y="4534"/>
                      <a:pt x="12039" y="3043"/>
                    </a:cubicBezTo>
                    <a:cubicBezTo>
                      <a:pt x="9738" y="1305"/>
                      <a:pt x="7790" y="313"/>
                      <a:pt x="6020" y="63"/>
                    </a:cubicBezTo>
                    <a:cubicBezTo>
                      <a:pt x="4249" y="-184"/>
                      <a:pt x="2833" y="311"/>
                      <a:pt x="1594" y="1305"/>
                    </a:cubicBezTo>
                    <a:cubicBezTo>
                      <a:pt x="1416" y="1305"/>
                      <a:pt x="1240" y="1552"/>
                      <a:pt x="1062" y="1802"/>
                    </a:cubicBezTo>
                    <a:cubicBezTo>
                      <a:pt x="708" y="2049"/>
                      <a:pt x="531" y="2299"/>
                      <a:pt x="354" y="2796"/>
                    </a:cubicBezTo>
                    <a:cubicBezTo>
                      <a:pt x="354" y="3043"/>
                      <a:pt x="177" y="3043"/>
                      <a:pt x="177" y="3293"/>
                    </a:cubicBezTo>
                    <a:cubicBezTo>
                      <a:pt x="0" y="3790"/>
                      <a:pt x="0" y="4037"/>
                      <a:pt x="0" y="4534"/>
                    </a:cubicBezTo>
                    <a:lnTo>
                      <a:pt x="0" y="10741"/>
                    </a:lnTo>
                    <a:cubicBezTo>
                      <a:pt x="0" y="10244"/>
                      <a:pt x="0" y="9747"/>
                      <a:pt x="177" y="9500"/>
                    </a:cubicBezTo>
                    <a:cubicBezTo>
                      <a:pt x="354" y="8755"/>
                      <a:pt x="885" y="8258"/>
                      <a:pt x="1594" y="7761"/>
                    </a:cubicBezTo>
                    <a:cubicBezTo>
                      <a:pt x="1948" y="7514"/>
                      <a:pt x="2125" y="7264"/>
                      <a:pt x="2479" y="7264"/>
                    </a:cubicBezTo>
                    <a:cubicBezTo>
                      <a:pt x="3541" y="6767"/>
                      <a:pt x="4603" y="6520"/>
                      <a:pt x="6020" y="6767"/>
                    </a:cubicBezTo>
                    <a:cubicBezTo>
                      <a:pt x="7790" y="7014"/>
                      <a:pt x="9738" y="8008"/>
                      <a:pt x="12039" y="9747"/>
                    </a:cubicBezTo>
                    <a:cubicBezTo>
                      <a:pt x="13810" y="11235"/>
                      <a:pt x="15226" y="12477"/>
                      <a:pt x="16466" y="13968"/>
                    </a:cubicBezTo>
                    <a:cubicBezTo>
                      <a:pt x="16820" y="14465"/>
                      <a:pt x="17351" y="14962"/>
                      <a:pt x="17705" y="15457"/>
                    </a:cubicBezTo>
                    <a:cubicBezTo>
                      <a:pt x="18767" y="16698"/>
                      <a:pt x="19653" y="17939"/>
                      <a:pt x="20361" y="19181"/>
                    </a:cubicBezTo>
                    <a:cubicBezTo>
                      <a:pt x="20892" y="19925"/>
                      <a:pt x="21246" y="20669"/>
                      <a:pt x="21600" y="21416"/>
                    </a:cubicBezTo>
                    <a:lnTo>
                      <a:pt x="21600" y="15209"/>
                    </a:lnTo>
                    <a:cubicBezTo>
                      <a:pt x="21246" y="13721"/>
                      <a:pt x="20715" y="12727"/>
                      <a:pt x="20007" y="11732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">
                <a:extLst>
                  <a:ext uri="{FF2B5EF4-FFF2-40B4-BE49-F238E27FC236}">
                    <a16:creationId xmlns:a16="http://schemas.microsoft.com/office/drawing/2014/main" xmlns="" id="{25BE100A-7D77-40D3-B9C3-8EF1C8C1B403}"/>
                  </a:ext>
                </a:extLst>
              </p:cNvPr>
              <p:cNvSpPr/>
              <p:nvPr userDrawn="1"/>
            </p:nvSpPr>
            <p:spPr>
              <a:xfrm>
                <a:off x="10760710" y="57378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6106"/>
                      <a:pt x="21600" y="16485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7" name="Shape">
                <a:extLst>
                  <a:ext uri="{FF2B5EF4-FFF2-40B4-BE49-F238E27FC236}">
                    <a16:creationId xmlns:a16="http://schemas.microsoft.com/office/drawing/2014/main" xmlns="" id="{4C0A30C7-C739-454D-9E34-533EB50D5247}"/>
                  </a:ext>
                </a:extLst>
              </p:cNvPr>
              <p:cNvSpPr/>
              <p:nvPr userDrawn="1"/>
            </p:nvSpPr>
            <p:spPr>
              <a:xfrm>
                <a:off x="10760710" y="57505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600" y="15799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8" name="Shape">
                <a:extLst>
                  <a:ext uri="{FF2B5EF4-FFF2-40B4-BE49-F238E27FC236}">
                    <a16:creationId xmlns:a16="http://schemas.microsoft.com/office/drawing/2014/main" xmlns="" id="{0A488C80-2487-497C-9392-87E12E3221E6}"/>
                  </a:ext>
                </a:extLst>
              </p:cNvPr>
              <p:cNvSpPr/>
              <p:nvPr userDrawn="1"/>
            </p:nvSpPr>
            <p:spPr>
              <a:xfrm>
                <a:off x="10570210" y="58140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4"/>
                      <a:pt x="14531" y="11209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9" name="Shape">
                <a:extLst>
                  <a:ext uri="{FF2B5EF4-FFF2-40B4-BE49-F238E27FC236}">
                    <a16:creationId xmlns:a16="http://schemas.microsoft.com/office/drawing/2014/main" xmlns="" id="{F256F495-2AF3-424F-9CA0-31FBEEF4A337}"/>
                  </a:ext>
                </a:extLst>
              </p:cNvPr>
              <p:cNvSpPr/>
              <p:nvPr userDrawn="1"/>
            </p:nvSpPr>
            <p:spPr>
              <a:xfrm>
                <a:off x="10570210" y="58140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139" y="11484"/>
                      <a:pt x="9033" y="8749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Shape">
                <a:extLst>
                  <a:ext uri="{FF2B5EF4-FFF2-40B4-BE49-F238E27FC236}">
                    <a16:creationId xmlns:a16="http://schemas.microsoft.com/office/drawing/2014/main" xmlns="" id="{A9F4832D-8F77-42C5-B13B-A6DCF49354FF}"/>
                  </a:ext>
                </a:extLst>
              </p:cNvPr>
              <p:cNvSpPr/>
              <p:nvPr userDrawn="1"/>
            </p:nvSpPr>
            <p:spPr>
              <a:xfrm>
                <a:off x="10709910" y="58648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599"/>
                      <a:pt x="21600" y="1798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Shape">
                <a:extLst>
                  <a:ext uri="{FF2B5EF4-FFF2-40B4-BE49-F238E27FC236}">
                    <a16:creationId xmlns:a16="http://schemas.microsoft.com/office/drawing/2014/main" xmlns="" id="{BC993D24-ED6A-4C30-90A4-55AFBC73B809}"/>
                  </a:ext>
                </a:extLst>
              </p:cNvPr>
              <p:cNvSpPr/>
              <p:nvPr userDrawn="1"/>
            </p:nvSpPr>
            <p:spPr>
              <a:xfrm>
                <a:off x="10709910" y="58648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600" y="1800"/>
                      <a:pt x="21349" y="3601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2" name="Shape">
                <a:extLst>
                  <a:ext uri="{FF2B5EF4-FFF2-40B4-BE49-F238E27FC236}">
                    <a16:creationId xmlns:a16="http://schemas.microsoft.com/office/drawing/2014/main" xmlns="" id="{8BF318A7-C711-45FB-8806-E5E8C7A33810}"/>
                  </a:ext>
                </a:extLst>
              </p:cNvPr>
              <p:cNvSpPr/>
              <p:nvPr userDrawn="1"/>
            </p:nvSpPr>
            <p:spPr>
              <a:xfrm>
                <a:off x="10646409" y="5915656"/>
                <a:ext cx="60959" cy="68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9999"/>
                    </a:lnTo>
                    <a:lnTo>
                      <a:pt x="0" y="21600"/>
                    </a:lnTo>
                    <a:lnTo>
                      <a:pt x="0" y="11601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3" name="Shape">
                <a:extLst>
                  <a:ext uri="{FF2B5EF4-FFF2-40B4-BE49-F238E27FC236}">
                    <a16:creationId xmlns:a16="http://schemas.microsoft.com/office/drawing/2014/main" xmlns="" id="{7F9913D8-3184-4163-8D10-A7BC19C2CC93}"/>
                  </a:ext>
                </a:extLst>
              </p:cNvPr>
              <p:cNvSpPr/>
              <p:nvPr userDrawn="1"/>
            </p:nvSpPr>
            <p:spPr>
              <a:xfrm>
                <a:off x="10570210" y="56616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84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Shape">
                <a:extLst>
                  <a:ext uri="{FF2B5EF4-FFF2-40B4-BE49-F238E27FC236}">
                    <a16:creationId xmlns:a16="http://schemas.microsoft.com/office/drawing/2014/main" xmlns="" id="{AF4E9580-B657-432C-A736-BFC0A00C18EE}"/>
                  </a:ext>
                </a:extLst>
              </p:cNvPr>
              <p:cNvSpPr/>
              <p:nvPr userDrawn="1"/>
            </p:nvSpPr>
            <p:spPr>
              <a:xfrm>
                <a:off x="10570209" y="5915657"/>
                <a:ext cx="64773" cy="69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782"/>
                    </a:moveTo>
                    <a:lnTo>
                      <a:pt x="21600" y="21600"/>
                    </a:lnTo>
                    <a:lnTo>
                      <a:pt x="0" y="9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5" name="Shape">
                <a:extLst>
                  <a:ext uri="{FF2B5EF4-FFF2-40B4-BE49-F238E27FC236}">
                    <a16:creationId xmlns:a16="http://schemas.microsoft.com/office/drawing/2014/main" xmlns="" id="{3C68AC8B-E019-4F8C-AB3F-3E3ACF921749}"/>
                  </a:ext>
                </a:extLst>
              </p:cNvPr>
              <p:cNvSpPr/>
              <p:nvPr userDrawn="1"/>
            </p:nvSpPr>
            <p:spPr>
              <a:xfrm>
                <a:off x="10367010" y="5864857"/>
                <a:ext cx="938529" cy="317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21542" y="2372"/>
                    </a:moveTo>
                    <a:cubicBezTo>
                      <a:pt x="21191" y="6054"/>
                      <a:pt x="20139" y="9490"/>
                      <a:pt x="18473" y="12190"/>
                    </a:cubicBezTo>
                    <a:cubicBezTo>
                      <a:pt x="14205" y="19063"/>
                      <a:pt x="7278" y="19063"/>
                      <a:pt x="3011" y="12190"/>
                    </a:cubicBezTo>
                    <a:cubicBezTo>
                      <a:pt x="1403" y="9572"/>
                      <a:pt x="351" y="6218"/>
                      <a:pt x="0" y="2618"/>
                    </a:cubicBezTo>
                    <a:lnTo>
                      <a:pt x="0" y="4090"/>
                    </a:lnTo>
                    <a:cubicBezTo>
                      <a:pt x="0" y="4172"/>
                      <a:pt x="0" y="4254"/>
                      <a:pt x="0" y="4335"/>
                    </a:cubicBezTo>
                    <a:cubicBezTo>
                      <a:pt x="497" y="7444"/>
                      <a:pt x="1491" y="10308"/>
                      <a:pt x="2894" y="12681"/>
                    </a:cubicBezTo>
                    <a:cubicBezTo>
                      <a:pt x="5057" y="16117"/>
                      <a:pt x="7892" y="17999"/>
                      <a:pt x="10727" y="17999"/>
                    </a:cubicBezTo>
                    <a:cubicBezTo>
                      <a:pt x="13562" y="17999"/>
                      <a:pt x="16397" y="16281"/>
                      <a:pt x="18589" y="12681"/>
                    </a:cubicBezTo>
                    <a:cubicBezTo>
                      <a:pt x="20051" y="10308"/>
                      <a:pt x="21074" y="7363"/>
                      <a:pt x="21571" y="4254"/>
                    </a:cubicBezTo>
                    <a:lnTo>
                      <a:pt x="21571" y="4254"/>
                    </a:lnTo>
                    <a:lnTo>
                      <a:pt x="21571" y="4009"/>
                    </a:lnTo>
                    <a:lnTo>
                      <a:pt x="21542" y="2372"/>
                    </a:lnTo>
                    <a:close/>
                    <a:moveTo>
                      <a:pt x="2923" y="10145"/>
                    </a:moveTo>
                    <a:cubicBezTo>
                      <a:pt x="5086" y="13581"/>
                      <a:pt x="7921" y="15463"/>
                      <a:pt x="10756" y="15463"/>
                    </a:cubicBezTo>
                    <a:cubicBezTo>
                      <a:pt x="13591" y="15463"/>
                      <a:pt x="16427" y="13745"/>
                      <a:pt x="18619" y="10145"/>
                    </a:cubicBezTo>
                    <a:cubicBezTo>
                      <a:pt x="20080" y="7772"/>
                      <a:pt x="21103" y="4827"/>
                      <a:pt x="21600" y="1718"/>
                    </a:cubicBezTo>
                    <a:lnTo>
                      <a:pt x="21600" y="0"/>
                    </a:lnTo>
                    <a:cubicBezTo>
                      <a:pt x="21249" y="3682"/>
                      <a:pt x="20197" y="7036"/>
                      <a:pt x="18531" y="9737"/>
                    </a:cubicBezTo>
                    <a:cubicBezTo>
                      <a:pt x="14264" y="16609"/>
                      <a:pt x="7336" y="16609"/>
                      <a:pt x="3069" y="9737"/>
                    </a:cubicBezTo>
                    <a:cubicBezTo>
                      <a:pt x="1461" y="7118"/>
                      <a:pt x="409" y="3764"/>
                      <a:pt x="58" y="246"/>
                    </a:cubicBezTo>
                    <a:lnTo>
                      <a:pt x="58" y="1964"/>
                    </a:lnTo>
                    <a:cubicBezTo>
                      <a:pt x="497" y="4991"/>
                      <a:pt x="1491" y="7854"/>
                      <a:pt x="2923" y="10145"/>
                    </a:cubicBezTo>
                    <a:close/>
                    <a:moveTo>
                      <a:pt x="18473" y="14727"/>
                    </a:moveTo>
                    <a:cubicBezTo>
                      <a:pt x="14205" y="21600"/>
                      <a:pt x="7278" y="21600"/>
                      <a:pt x="3011" y="14727"/>
                    </a:cubicBezTo>
                    <a:cubicBezTo>
                      <a:pt x="1432" y="12191"/>
                      <a:pt x="409" y="9000"/>
                      <a:pt x="29" y="5482"/>
                    </a:cubicBezTo>
                    <a:cubicBezTo>
                      <a:pt x="88" y="6791"/>
                      <a:pt x="234" y="8100"/>
                      <a:pt x="497" y="9327"/>
                    </a:cubicBezTo>
                    <a:lnTo>
                      <a:pt x="497" y="9327"/>
                    </a:lnTo>
                    <a:cubicBezTo>
                      <a:pt x="1023" y="11537"/>
                      <a:pt x="1841" y="13500"/>
                      <a:pt x="2894" y="15136"/>
                    </a:cubicBezTo>
                    <a:cubicBezTo>
                      <a:pt x="5057" y="18573"/>
                      <a:pt x="7892" y="20454"/>
                      <a:pt x="10727" y="20454"/>
                    </a:cubicBezTo>
                    <a:cubicBezTo>
                      <a:pt x="13562" y="20454"/>
                      <a:pt x="16397" y="18736"/>
                      <a:pt x="18589" y="15136"/>
                    </a:cubicBezTo>
                    <a:cubicBezTo>
                      <a:pt x="19700" y="13336"/>
                      <a:pt x="20548" y="11209"/>
                      <a:pt x="21132" y="8836"/>
                    </a:cubicBezTo>
                    <a:cubicBezTo>
                      <a:pt x="21337" y="7527"/>
                      <a:pt x="21512" y="6300"/>
                      <a:pt x="21542" y="4991"/>
                    </a:cubicBezTo>
                    <a:cubicBezTo>
                      <a:pt x="21132" y="8755"/>
                      <a:pt x="20080" y="12027"/>
                      <a:pt x="18473" y="14727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6" name="Shape">
                <a:extLst>
                  <a:ext uri="{FF2B5EF4-FFF2-40B4-BE49-F238E27FC236}">
                    <a16:creationId xmlns:a16="http://schemas.microsoft.com/office/drawing/2014/main" xmlns="" id="{6AA67915-7E01-4AA9-A7A5-D1B331214805}"/>
                  </a:ext>
                </a:extLst>
              </p:cNvPr>
              <p:cNvSpPr/>
              <p:nvPr userDrawn="1"/>
            </p:nvSpPr>
            <p:spPr>
              <a:xfrm>
                <a:off x="10532110" y="56489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7" name="Shape">
                <a:extLst>
                  <a:ext uri="{FF2B5EF4-FFF2-40B4-BE49-F238E27FC236}">
                    <a16:creationId xmlns:a16="http://schemas.microsoft.com/office/drawing/2014/main" xmlns="" id="{F73598C3-8E11-433A-946A-9C084D20CE38}"/>
                  </a:ext>
                </a:extLst>
              </p:cNvPr>
              <p:cNvSpPr/>
              <p:nvPr userDrawn="1"/>
            </p:nvSpPr>
            <p:spPr>
              <a:xfrm>
                <a:off x="10532109" y="5382257"/>
                <a:ext cx="935046" cy="541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4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4"/>
                      <a:pt x="16811" y="2873"/>
                    </a:cubicBezTo>
                    <a:cubicBezTo>
                      <a:pt x="12993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8" name="Shape">
                <a:extLst>
                  <a:ext uri="{FF2B5EF4-FFF2-40B4-BE49-F238E27FC236}">
                    <a16:creationId xmlns:a16="http://schemas.microsoft.com/office/drawing/2014/main" xmlns="" id="{577C5840-44FA-407A-B93B-4814118309BA}"/>
                  </a:ext>
                </a:extLst>
              </p:cNvPr>
              <p:cNvSpPr/>
              <p:nvPr userDrawn="1"/>
            </p:nvSpPr>
            <p:spPr>
              <a:xfrm>
                <a:off x="10608309" y="5420357"/>
                <a:ext cx="785608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2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4974"/>
                      <a:pt x="21371" y="7887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Shape">
                <a:extLst>
                  <a:ext uri="{FF2B5EF4-FFF2-40B4-BE49-F238E27FC236}">
                    <a16:creationId xmlns:a16="http://schemas.microsoft.com/office/drawing/2014/main" xmlns="" id="{B41C8AB5-99EA-42EF-A5D0-AC86D9512658}"/>
                  </a:ext>
                </a:extLst>
              </p:cNvPr>
              <p:cNvSpPr/>
              <p:nvPr userDrawn="1"/>
            </p:nvSpPr>
            <p:spPr>
              <a:xfrm>
                <a:off x="10608310" y="54711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04"/>
                      <a:pt x="21355" y="725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0" name="Shape">
                <a:extLst>
                  <a:ext uri="{FF2B5EF4-FFF2-40B4-BE49-F238E27FC236}">
                    <a16:creationId xmlns:a16="http://schemas.microsoft.com/office/drawing/2014/main" xmlns="" id="{A4039EA3-1B8A-4E8D-8B97-E1444C493928}"/>
                  </a:ext>
                </a:extLst>
              </p:cNvPr>
              <p:cNvSpPr/>
              <p:nvPr userDrawn="1"/>
            </p:nvSpPr>
            <p:spPr>
              <a:xfrm>
                <a:off x="11192510" y="5534656"/>
                <a:ext cx="52069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0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1" name="Shape">
                <a:extLst>
                  <a:ext uri="{FF2B5EF4-FFF2-40B4-BE49-F238E27FC236}">
                    <a16:creationId xmlns:a16="http://schemas.microsoft.com/office/drawing/2014/main" xmlns="" id="{D8FBF3F9-25F7-409E-8850-C06496037692}"/>
                  </a:ext>
                </a:extLst>
              </p:cNvPr>
              <p:cNvSpPr/>
              <p:nvPr userDrawn="1"/>
            </p:nvSpPr>
            <p:spPr>
              <a:xfrm>
                <a:off x="11179810" y="56235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2" name="Shape">
                <a:extLst>
                  <a:ext uri="{FF2B5EF4-FFF2-40B4-BE49-F238E27FC236}">
                    <a16:creationId xmlns:a16="http://schemas.microsoft.com/office/drawing/2014/main" xmlns="" id="{FB32D8C2-CB1F-4896-A84F-8FB494A972DC}"/>
                  </a:ext>
                </a:extLst>
              </p:cNvPr>
              <p:cNvSpPr/>
              <p:nvPr userDrawn="1"/>
            </p:nvSpPr>
            <p:spPr>
              <a:xfrm>
                <a:off x="11014709" y="55727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837"/>
                    </a:cubicBezTo>
                    <a:cubicBezTo>
                      <a:pt x="0" y="10095"/>
                      <a:pt x="0" y="10354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3" name="Shape">
                <a:extLst>
                  <a:ext uri="{FF2B5EF4-FFF2-40B4-BE49-F238E27FC236}">
                    <a16:creationId xmlns:a16="http://schemas.microsoft.com/office/drawing/2014/main" xmlns="" id="{A96C79ED-4BF6-4FF3-BD64-2B660E980B95}"/>
                  </a:ext>
                </a:extLst>
              </p:cNvPr>
              <p:cNvSpPr/>
              <p:nvPr userDrawn="1"/>
            </p:nvSpPr>
            <p:spPr>
              <a:xfrm>
                <a:off x="11027409" y="5572757"/>
                <a:ext cx="154941" cy="105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705" y="9067"/>
                    </a:moveTo>
                    <a:cubicBezTo>
                      <a:pt x="16289" y="7010"/>
                      <a:pt x="14341" y="4953"/>
                      <a:pt x="12039" y="3152"/>
                    </a:cubicBezTo>
                    <a:cubicBezTo>
                      <a:pt x="9738" y="1351"/>
                      <a:pt x="7790" y="324"/>
                      <a:pt x="6020" y="65"/>
                    </a:cubicBezTo>
                    <a:cubicBezTo>
                      <a:pt x="4249" y="-191"/>
                      <a:pt x="2833" y="321"/>
                      <a:pt x="1594" y="1351"/>
                    </a:cubicBezTo>
                    <a:cubicBezTo>
                      <a:pt x="708" y="1866"/>
                      <a:pt x="354" y="2637"/>
                      <a:pt x="177" y="3152"/>
                    </a:cubicBezTo>
                    <a:cubicBezTo>
                      <a:pt x="0" y="3667"/>
                      <a:pt x="0" y="3923"/>
                      <a:pt x="0" y="4438"/>
                    </a:cubicBezTo>
                    <a:lnTo>
                      <a:pt x="0" y="10612"/>
                    </a:lnTo>
                    <a:cubicBezTo>
                      <a:pt x="0" y="10097"/>
                      <a:pt x="0" y="9840"/>
                      <a:pt x="177" y="9582"/>
                    </a:cubicBezTo>
                    <a:cubicBezTo>
                      <a:pt x="177" y="9067"/>
                      <a:pt x="354" y="8811"/>
                      <a:pt x="708" y="8296"/>
                    </a:cubicBezTo>
                    <a:cubicBezTo>
                      <a:pt x="1062" y="7781"/>
                      <a:pt x="1240" y="7781"/>
                      <a:pt x="1771" y="7266"/>
                    </a:cubicBezTo>
                    <a:cubicBezTo>
                      <a:pt x="2125" y="7010"/>
                      <a:pt x="2302" y="6751"/>
                      <a:pt x="2656" y="6751"/>
                    </a:cubicBezTo>
                    <a:cubicBezTo>
                      <a:pt x="3719" y="6236"/>
                      <a:pt x="4781" y="5980"/>
                      <a:pt x="6197" y="6236"/>
                    </a:cubicBezTo>
                    <a:cubicBezTo>
                      <a:pt x="7968" y="6492"/>
                      <a:pt x="9915" y="7522"/>
                      <a:pt x="12217" y="9323"/>
                    </a:cubicBezTo>
                    <a:cubicBezTo>
                      <a:pt x="14518" y="11124"/>
                      <a:pt x="16289" y="13181"/>
                      <a:pt x="17882" y="15238"/>
                    </a:cubicBezTo>
                    <a:cubicBezTo>
                      <a:pt x="19121" y="16780"/>
                      <a:pt x="20184" y="18325"/>
                      <a:pt x="20892" y="19867"/>
                    </a:cubicBezTo>
                    <a:cubicBezTo>
                      <a:pt x="21069" y="20382"/>
                      <a:pt x="21423" y="20897"/>
                      <a:pt x="21600" y="21409"/>
                    </a:cubicBezTo>
                    <a:lnTo>
                      <a:pt x="21600" y="14979"/>
                    </a:lnTo>
                    <a:cubicBezTo>
                      <a:pt x="20361" y="12925"/>
                      <a:pt x="19121" y="10868"/>
                      <a:pt x="17705" y="9067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4" name="Shape">
                <a:extLst>
                  <a:ext uri="{FF2B5EF4-FFF2-40B4-BE49-F238E27FC236}">
                    <a16:creationId xmlns:a16="http://schemas.microsoft.com/office/drawing/2014/main" xmlns="" id="{FEADDCFF-2650-4C4B-9B0E-EC4A5E9AEBD2}"/>
                  </a:ext>
                </a:extLst>
              </p:cNvPr>
              <p:cNvSpPr/>
              <p:nvPr userDrawn="1"/>
            </p:nvSpPr>
            <p:spPr>
              <a:xfrm>
                <a:off x="10913110" y="55854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8955" y="13641"/>
                      <a:pt x="20277" y="14589"/>
                      <a:pt x="20719" y="15536"/>
                    </a:cubicBezTo>
                    <a:cubicBezTo>
                      <a:pt x="21600" y="15915"/>
                      <a:pt x="21600" y="16485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Shape">
                <a:extLst>
                  <a:ext uri="{FF2B5EF4-FFF2-40B4-BE49-F238E27FC236}">
                    <a16:creationId xmlns:a16="http://schemas.microsoft.com/office/drawing/2014/main" xmlns="" id="{D3D4AFAB-0734-4273-B6AD-C548C5566E85}"/>
                  </a:ext>
                </a:extLst>
              </p:cNvPr>
              <p:cNvSpPr/>
              <p:nvPr userDrawn="1"/>
            </p:nvSpPr>
            <p:spPr>
              <a:xfrm>
                <a:off x="10913110" y="55854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515" y="13399"/>
                      <a:pt x="17192" y="12199"/>
                    </a:cubicBezTo>
                    <a:cubicBezTo>
                      <a:pt x="1586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799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600" y="15598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" name="Shape">
                <a:extLst>
                  <a:ext uri="{FF2B5EF4-FFF2-40B4-BE49-F238E27FC236}">
                    <a16:creationId xmlns:a16="http://schemas.microsoft.com/office/drawing/2014/main" xmlns="" id="{E4D6643A-B8D7-4C17-9EE0-8EA29BC520BC}"/>
                  </a:ext>
                </a:extLst>
              </p:cNvPr>
              <p:cNvSpPr/>
              <p:nvPr userDrawn="1"/>
            </p:nvSpPr>
            <p:spPr>
              <a:xfrm>
                <a:off x="10722610" y="56489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7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Shape">
                <a:extLst>
                  <a:ext uri="{FF2B5EF4-FFF2-40B4-BE49-F238E27FC236}">
                    <a16:creationId xmlns:a16="http://schemas.microsoft.com/office/drawing/2014/main" xmlns="" id="{C3F20383-450D-47E8-9920-4A8202BD9DE7}"/>
                  </a:ext>
                </a:extLst>
              </p:cNvPr>
              <p:cNvSpPr/>
              <p:nvPr userDrawn="1"/>
            </p:nvSpPr>
            <p:spPr>
              <a:xfrm>
                <a:off x="10722610" y="56489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2" y="11484"/>
                      <a:pt x="9426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" name="Shape">
                <a:extLst>
                  <a:ext uri="{FF2B5EF4-FFF2-40B4-BE49-F238E27FC236}">
                    <a16:creationId xmlns:a16="http://schemas.microsoft.com/office/drawing/2014/main" xmlns="" id="{00BE8346-13AB-4ACB-B2A0-2B1FB2EAEF16}"/>
                  </a:ext>
                </a:extLst>
              </p:cNvPr>
              <p:cNvSpPr/>
              <p:nvPr userDrawn="1"/>
            </p:nvSpPr>
            <p:spPr>
              <a:xfrm>
                <a:off x="10862310" y="56997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798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9" name="Shape">
                <a:extLst>
                  <a:ext uri="{FF2B5EF4-FFF2-40B4-BE49-F238E27FC236}">
                    <a16:creationId xmlns:a16="http://schemas.microsoft.com/office/drawing/2014/main" xmlns="" id="{77B3652D-42F4-46EC-B9A3-E3DA0CEDB4CA}"/>
                  </a:ext>
                </a:extLst>
              </p:cNvPr>
              <p:cNvSpPr/>
              <p:nvPr userDrawn="1"/>
            </p:nvSpPr>
            <p:spPr>
              <a:xfrm>
                <a:off x="10862310" y="56997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2"/>
                      <a:pt x="21223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Shape">
                <a:extLst>
                  <a:ext uri="{FF2B5EF4-FFF2-40B4-BE49-F238E27FC236}">
                    <a16:creationId xmlns:a16="http://schemas.microsoft.com/office/drawing/2014/main" xmlns="" id="{156F147B-BA64-426F-86A5-E8855C259776}"/>
                  </a:ext>
                </a:extLst>
              </p:cNvPr>
              <p:cNvSpPr/>
              <p:nvPr userDrawn="1"/>
            </p:nvSpPr>
            <p:spPr>
              <a:xfrm>
                <a:off x="10798809" y="57632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4"/>
                    </a:lnTo>
                    <a:lnTo>
                      <a:pt x="0" y="21600"/>
                    </a:lnTo>
                    <a:lnTo>
                      <a:pt x="440" y="11216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" name="Shape">
                <a:extLst>
                  <a:ext uri="{FF2B5EF4-FFF2-40B4-BE49-F238E27FC236}">
                    <a16:creationId xmlns:a16="http://schemas.microsoft.com/office/drawing/2014/main" xmlns="" id="{6F1D06BB-5B8B-44A7-BF18-41B195EEDE1B}"/>
                  </a:ext>
                </a:extLst>
              </p:cNvPr>
              <p:cNvSpPr/>
              <p:nvPr userDrawn="1"/>
            </p:nvSpPr>
            <p:spPr>
              <a:xfrm>
                <a:off x="10722610" y="54965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" name="Shape">
                <a:extLst>
                  <a:ext uri="{FF2B5EF4-FFF2-40B4-BE49-F238E27FC236}">
                    <a16:creationId xmlns:a16="http://schemas.microsoft.com/office/drawing/2014/main" xmlns="" id="{B81CDDDD-5A40-4D7B-B5C8-6AB7D2A69149}"/>
                  </a:ext>
                </a:extLst>
              </p:cNvPr>
              <p:cNvSpPr/>
              <p:nvPr userDrawn="1"/>
            </p:nvSpPr>
            <p:spPr>
              <a:xfrm>
                <a:off x="10735310" y="5763256"/>
                <a:ext cx="64769" cy="67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3"/>
                    </a:moveTo>
                    <a:lnTo>
                      <a:pt x="21177" y="21600"/>
                    </a:lnTo>
                    <a:lnTo>
                      <a:pt x="0" y="10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Shape">
                <a:extLst>
                  <a:ext uri="{FF2B5EF4-FFF2-40B4-BE49-F238E27FC236}">
                    <a16:creationId xmlns:a16="http://schemas.microsoft.com/office/drawing/2014/main" xmlns="" id="{E2ECCF77-E860-429B-B3EA-30ED9E638082}"/>
                  </a:ext>
                </a:extLst>
              </p:cNvPr>
              <p:cNvSpPr/>
              <p:nvPr userDrawn="1"/>
            </p:nvSpPr>
            <p:spPr>
              <a:xfrm>
                <a:off x="10532110" y="5712456"/>
                <a:ext cx="938529" cy="31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7"/>
                    </a:moveTo>
                    <a:cubicBezTo>
                      <a:pt x="21191" y="6018"/>
                      <a:pt x="20139" y="9480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8"/>
                      <a:pt x="1491" y="10304"/>
                      <a:pt x="2894" y="12695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5"/>
                    </a:cubicBezTo>
                    <a:cubicBezTo>
                      <a:pt x="20051" y="10304"/>
                      <a:pt x="21074" y="7336"/>
                      <a:pt x="21571" y="4204"/>
                    </a:cubicBezTo>
                    <a:lnTo>
                      <a:pt x="21571" y="4204"/>
                    </a:lnTo>
                    <a:lnTo>
                      <a:pt x="21571" y="3956"/>
                    </a:lnTo>
                    <a:lnTo>
                      <a:pt x="21542" y="2307"/>
                    </a:lnTo>
                    <a:close/>
                    <a:moveTo>
                      <a:pt x="2923" y="10223"/>
                    </a:moveTo>
                    <a:cubicBezTo>
                      <a:pt x="5086" y="13686"/>
                      <a:pt x="7921" y="15582"/>
                      <a:pt x="10756" y="15582"/>
                    </a:cubicBezTo>
                    <a:cubicBezTo>
                      <a:pt x="13591" y="15582"/>
                      <a:pt x="16427" y="13851"/>
                      <a:pt x="18619" y="10223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7"/>
                      <a:pt x="7336" y="16737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6"/>
                      <a:pt x="1491" y="7831"/>
                      <a:pt x="2923" y="10223"/>
                    </a:cubicBezTo>
                    <a:close/>
                    <a:moveTo>
                      <a:pt x="18473" y="14674"/>
                    </a:moveTo>
                    <a:cubicBezTo>
                      <a:pt x="14205" y="21600"/>
                      <a:pt x="7278" y="21600"/>
                      <a:pt x="3011" y="14674"/>
                    </a:cubicBezTo>
                    <a:cubicBezTo>
                      <a:pt x="1432" y="12119"/>
                      <a:pt x="409" y="8903"/>
                      <a:pt x="29" y="5358"/>
                    </a:cubicBezTo>
                    <a:cubicBezTo>
                      <a:pt x="88" y="6677"/>
                      <a:pt x="234" y="7997"/>
                      <a:pt x="497" y="9233"/>
                    </a:cubicBezTo>
                    <a:lnTo>
                      <a:pt x="497" y="9233"/>
                    </a:lnTo>
                    <a:cubicBezTo>
                      <a:pt x="1023" y="11459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4"/>
                      <a:pt x="18589" y="15087"/>
                    </a:cubicBezTo>
                    <a:cubicBezTo>
                      <a:pt x="19700" y="13273"/>
                      <a:pt x="20548" y="11129"/>
                      <a:pt x="21132" y="8738"/>
                    </a:cubicBezTo>
                    <a:cubicBezTo>
                      <a:pt x="21337" y="7419"/>
                      <a:pt x="21512" y="6183"/>
                      <a:pt x="21542" y="4863"/>
                    </a:cubicBezTo>
                    <a:cubicBezTo>
                      <a:pt x="21162" y="8656"/>
                      <a:pt x="20109" y="12037"/>
                      <a:pt x="18473" y="14674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4" name="Shape">
                <a:extLst>
                  <a:ext uri="{FF2B5EF4-FFF2-40B4-BE49-F238E27FC236}">
                    <a16:creationId xmlns:a16="http://schemas.microsoft.com/office/drawing/2014/main" xmlns="" id="{6ACCD808-A39C-488D-A5F2-E120BAF8405B}"/>
                  </a:ext>
                </a:extLst>
              </p:cNvPr>
              <p:cNvSpPr/>
              <p:nvPr userDrawn="1"/>
            </p:nvSpPr>
            <p:spPr>
              <a:xfrm>
                <a:off x="10506710" y="54965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5" name="Shape">
                <a:extLst>
                  <a:ext uri="{FF2B5EF4-FFF2-40B4-BE49-F238E27FC236}">
                    <a16:creationId xmlns:a16="http://schemas.microsoft.com/office/drawing/2014/main" xmlns="" id="{8FA49517-D530-4EB7-8BC8-1060F6D1728F}"/>
                  </a:ext>
                </a:extLst>
              </p:cNvPr>
              <p:cNvSpPr/>
              <p:nvPr userDrawn="1"/>
            </p:nvSpPr>
            <p:spPr>
              <a:xfrm>
                <a:off x="10506709" y="52298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66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6" name="Shape">
                <a:extLst>
                  <a:ext uri="{FF2B5EF4-FFF2-40B4-BE49-F238E27FC236}">
                    <a16:creationId xmlns:a16="http://schemas.microsoft.com/office/drawing/2014/main" xmlns="" id="{2F0FB109-2CC7-41C4-9DAF-94587A31EFFF}"/>
                  </a:ext>
                </a:extLst>
              </p:cNvPr>
              <p:cNvSpPr/>
              <p:nvPr userDrawn="1"/>
            </p:nvSpPr>
            <p:spPr>
              <a:xfrm>
                <a:off x="10582909" y="5267957"/>
                <a:ext cx="786347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5" h="19676" extrusionOk="0">
                    <a:moveTo>
                      <a:pt x="21031" y="10745"/>
                    </a:moveTo>
                    <a:cubicBezTo>
                      <a:pt x="20827" y="12998"/>
                      <a:pt x="19771" y="15087"/>
                      <a:pt x="17965" y="16791"/>
                    </a:cubicBezTo>
                    <a:cubicBezTo>
                      <a:pt x="13843" y="20638"/>
                      <a:pt x="7165" y="20638"/>
                      <a:pt x="3077" y="16791"/>
                    </a:cubicBezTo>
                    <a:cubicBezTo>
                      <a:pt x="1271" y="15142"/>
                      <a:pt x="283" y="12998"/>
                      <a:pt x="45" y="10800"/>
                    </a:cubicBezTo>
                    <a:cubicBezTo>
                      <a:pt x="-228" y="7942"/>
                      <a:pt x="760" y="5084"/>
                      <a:pt x="3111" y="2885"/>
                    </a:cubicBezTo>
                    <a:cubicBezTo>
                      <a:pt x="7233" y="-962"/>
                      <a:pt x="13911" y="-962"/>
                      <a:pt x="17999" y="2885"/>
                    </a:cubicBezTo>
                    <a:cubicBezTo>
                      <a:pt x="20350" y="5029"/>
                      <a:pt x="21372" y="7942"/>
                      <a:pt x="21031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Shape">
                <a:extLst>
                  <a:ext uri="{FF2B5EF4-FFF2-40B4-BE49-F238E27FC236}">
                    <a16:creationId xmlns:a16="http://schemas.microsoft.com/office/drawing/2014/main" xmlns="" id="{86825FD3-5699-4B8E-B890-AFF8F6BD9D9B}"/>
                  </a:ext>
                </a:extLst>
              </p:cNvPr>
              <p:cNvSpPr/>
              <p:nvPr userDrawn="1"/>
            </p:nvSpPr>
            <p:spPr>
              <a:xfrm>
                <a:off x="10582910" y="53060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73" y="4964"/>
                      <a:pt x="21390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" name="Shape">
                <a:extLst>
                  <a:ext uri="{FF2B5EF4-FFF2-40B4-BE49-F238E27FC236}">
                    <a16:creationId xmlns:a16="http://schemas.microsoft.com/office/drawing/2014/main" xmlns="" id="{1289FC61-F67D-48AA-90F7-130A34505148}"/>
                  </a:ext>
                </a:extLst>
              </p:cNvPr>
              <p:cNvSpPr/>
              <p:nvPr userDrawn="1"/>
            </p:nvSpPr>
            <p:spPr>
              <a:xfrm>
                <a:off x="11167110" y="5382256"/>
                <a:ext cx="53343" cy="6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802"/>
                    </a:lnTo>
                    <a:lnTo>
                      <a:pt x="0" y="21600"/>
                    </a:lnTo>
                    <a:lnTo>
                      <a:pt x="0" y="1035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9" name="Shape">
                <a:extLst>
                  <a:ext uri="{FF2B5EF4-FFF2-40B4-BE49-F238E27FC236}">
                    <a16:creationId xmlns:a16="http://schemas.microsoft.com/office/drawing/2014/main" xmlns="" id="{AFA2A706-984E-4518-8F6E-A60F4C656D77}"/>
                  </a:ext>
                </a:extLst>
              </p:cNvPr>
              <p:cNvSpPr/>
              <p:nvPr userDrawn="1"/>
            </p:nvSpPr>
            <p:spPr>
              <a:xfrm>
                <a:off x="11154410" y="5471157"/>
                <a:ext cx="77472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46" y="12000"/>
                    </a:lnTo>
                    <a:lnTo>
                      <a:pt x="0" y="21600"/>
                    </a:lnTo>
                    <a:lnTo>
                      <a:pt x="354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0" name="Shape">
                <a:extLst>
                  <a:ext uri="{FF2B5EF4-FFF2-40B4-BE49-F238E27FC236}">
                    <a16:creationId xmlns:a16="http://schemas.microsoft.com/office/drawing/2014/main" xmlns="" id="{ADB459D0-190A-417E-89EA-FDF30DE9FF5F}"/>
                  </a:ext>
                </a:extLst>
              </p:cNvPr>
              <p:cNvSpPr/>
              <p:nvPr userDrawn="1"/>
            </p:nvSpPr>
            <p:spPr>
              <a:xfrm>
                <a:off x="11002009" y="54203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59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8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1" name="Shape">
                <a:extLst>
                  <a:ext uri="{FF2B5EF4-FFF2-40B4-BE49-F238E27FC236}">
                    <a16:creationId xmlns:a16="http://schemas.microsoft.com/office/drawing/2014/main" xmlns="" id="{D342EC65-2A7E-4EA3-9232-45D9200681C6}"/>
                  </a:ext>
                </a:extLst>
              </p:cNvPr>
              <p:cNvSpPr/>
              <p:nvPr userDrawn="1"/>
            </p:nvSpPr>
            <p:spPr>
              <a:xfrm>
                <a:off x="11002009" y="5420357"/>
                <a:ext cx="151130" cy="104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70" y="9219"/>
                    </a:moveTo>
                    <a:cubicBezTo>
                      <a:pt x="16518" y="7113"/>
                      <a:pt x="14521" y="5006"/>
                      <a:pt x="12161" y="3161"/>
                    </a:cubicBezTo>
                    <a:cubicBezTo>
                      <a:pt x="9802" y="1317"/>
                      <a:pt x="7805" y="265"/>
                      <a:pt x="5990" y="0"/>
                    </a:cubicBezTo>
                    <a:cubicBezTo>
                      <a:pt x="5627" y="0"/>
                      <a:pt x="5264" y="0"/>
                      <a:pt x="4720" y="0"/>
                    </a:cubicBezTo>
                    <a:cubicBezTo>
                      <a:pt x="3449" y="0"/>
                      <a:pt x="2360" y="527"/>
                      <a:pt x="1634" y="1317"/>
                    </a:cubicBezTo>
                    <a:cubicBezTo>
                      <a:pt x="726" y="1844"/>
                      <a:pt x="363" y="2634"/>
                      <a:pt x="182" y="3161"/>
                    </a:cubicBezTo>
                    <a:cubicBezTo>
                      <a:pt x="0" y="3689"/>
                      <a:pt x="0" y="3951"/>
                      <a:pt x="0" y="4478"/>
                    </a:cubicBezTo>
                    <a:lnTo>
                      <a:pt x="0" y="9747"/>
                    </a:lnTo>
                    <a:cubicBezTo>
                      <a:pt x="182" y="8957"/>
                      <a:pt x="726" y="8430"/>
                      <a:pt x="1452" y="7902"/>
                    </a:cubicBezTo>
                    <a:cubicBezTo>
                      <a:pt x="2360" y="7113"/>
                      <a:pt x="3449" y="6585"/>
                      <a:pt x="4720" y="6585"/>
                    </a:cubicBezTo>
                    <a:cubicBezTo>
                      <a:pt x="5082" y="6585"/>
                      <a:pt x="5627" y="6585"/>
                      <a:pt x="5990" y="6585"/>
                    </a:cubicBezTo>
                    <a:cubicBezTo>
                      <a:pt x="7805" y="6848"/>
                      <a:pt x="9802" y="7902"/>
                      <a:pt x="12161" y="9747"/>
                    </a:cubicBezTo>
                    <a:cubicBezTo>
                      <a:pt x="14521" y="11591"/>
                      <a:pt x="16336" y="13698"/>
                      <a:pt x="17970" y="15805"/>
                    </a:cubicBezTo>
                    <a:cubicBezTo>
                      <a:pt x="19603" y="17911"/>
                      <a:pt x="20874" y="19756"/>
                      <a:pt x="21600" y="21600"/>
                    </a:cubicBezTo>
                    <a:lnTo>
                      <a:pt x="21600" y="15277"/>
                    </a:lnTo>
                    <a:cubicBezTo>
                      <a:pt x="20874" y="13435"/>
                      <a:pt x="19603" y="11326"/>
                      <a:pt x="17970" y="921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2" name="Shape">
                <a:extLst>
                  <a:ext uri="{FF2B5EF4-FFF2-40B4-BE49-F238E27FC236}">
                    <a16:creationId xmlns:a16="http://schemas.microsoft.com/office/drawing/2014/main" xmlns="" id="{4E77A994-2959-4224-A6C7-031319FD3DD5}"/>
                  </a:ext>
                </a:extLst>
              </p:cNvPr>
              <p:cNvSpPr/>
              <p:nvPr userDrawn="1"/>
            </p:nvSpPr>
            <p:spPr>
              <a:xfrm>
                <a:off x="10887710" y="54330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5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731" y="6441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Shape">
                <a:extLst>
                  <a:ext uri="{FF2B5EF4-FFF2-40B4-BE49-F238E27FC236}">
                    <a16:creationId xmlns:a16="http://schemas.microsoft.com/office/drawing/2014/main" xmlns="" id="{4AA11C31-47ED-4972-9C88-3CA022DCD504}"/>
                  </a:ext>
                </a:extLst>
              </p:cNvPr>
              <p:cNvSpPr/>
              <p:nvPr userDrawn="1"/>
            </p:nvSpPr>
            <p:spPr>
              <a:xfrm>
                <a:off x="10887710" y="54330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160" y="16200"/>
                      <a:pt x="21160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4" name="Shape">
                <a:extLst>
                  <a:ext uri="{FF2B5EF4-FFF2-40B4-BE49-F238E27FC236}">
                    <a16:creationId xmlns:a16="http://schemas.microsoft.com/office/drawing/2014/main" xmlns="" id="{4E44A49A-0131-4B98-B469-425918B681AD}"/>
                  </a:ext>
                </a:extLst>
              </p:cNvPr>
              <p:cNvSpPr/>
              <p:nvPr userDrawn="1"/>
            </p:nvSpPr>
            <p:spPr>
              <a:xfrm>
                <a:off x="10709910" y="5496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818" y="8477"/>
                      <a:pt x="14923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Shape">
                <a:extLst>
                  <a:ext uri="{FF2B5EF4-FFF2-40B4-BE49-F238E27FC236}">
                    <a16:creationId xmlns:a16="http://schemas.microsoft.com/office/drawing/2014/main" xmlns="" id="{2772AD3C-5CC4-4B5A-AB10-E399A8709918}"/>
                  </a:ext>
                </a:extLst>
              </p:cNvPr>
              <p:cNvSpPr/>
              <p:nvPr userDrawn="1"/>
            </p:nvSpPr>
            <p:spPr>
              <a:xfrm>
                <a:off x="10709910" y="5496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6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6" name="Shape">
                <a:extLst>
                  <a:ext uri="{FF2B5EF4-FFF2-40B4-BE49-F238E27FC236}">
                    <a16:creationId xmlns:a16="http://schemas.microsoft.com/office/drawing/2014/main" xmlns="" id="{FC624015-023A-4647-965C-BEFE5476973B}"/>
                  </a:ext>
                </a:extLst>
              </p:cNvPr>
              <p:cNvSpPr/>
              <p:nvPr userDrawn="1"/>
            </p:nvSpPr>
            <p:spPr>
              <a:xfrm>
                <a:off x="10836910" y="55473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7" name="Shape">
                <a:extLst>
                  <a:ext uri="{FF2B5EF4-FFF2-40B4-BE49-F238E27FC236}">
                    <a16:creationId xmlns:a16="http://schemas.microsoft.com/office/drawing/2014/main" xmlns="" id="{D1EED6FB-50A0-418E-90E0-64604F3970E5}"/>
                  </a:ext>
                </a:extLst>
              </p:cNvPr>
              <p:cNvSpPr/>
              <p:nvPr userDrawn="1"/>
            </p:nvSpPr>
            <p:spPr>
              <a:xfrm>
                <a:off x="10836910" y="55473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600" y="1544"/>
                      <a:pt x="21349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Shape">
                <a:extLst>
                  <a:ext uri="{FF2B5EF4-FFF2-40B4-BE49-F238E27FC236}">
                    <a16:creationId xmlns:a16="http://schemas.microsoft.com/office/drawing/2014/main" xmlns="" id="{E977A8DA-B8AB-4E64-BB23-C475A0E219FC}"/>
                  </a:ext>
                </a:extLst>
              </p:cNvPr>
              <p:cNvSpPr/>
              <p:nvPr userDrawn="1"/>
            </p:nvSpPr>
            <p:spPr>
              <a:xfrm>
                <a:off x="10773410" y="5598157"/>
                <a:ext cx="6223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189"/>
                    </a:lnTo>
                    <a:lnTo>
                      <a:pt x="0" y="21600"/>
                    </a:lnTo>
                    <a:lnTo>
                      <a:pt x="0" y="11411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Shape">
                <a:extLst>
                  <a:ext uri="{FF2B5EF4-FFF2-40B4-BE49-F238E27FC236}">
                    <a16:creationId xmlns:a16="http://schemas.microsoft.com/office/drawing/2014/main" xmlns="" id="{8DA1F8BD-7282-486D-A187-42FE5E25799E}"/>
                  </a:ext>
                </a:extLst>
              </p:cNvPr>
              <p:cNvSpPr/>
              <p:nvPr userDrawn="1"/>
            </p:nvSpPr>
            <p:spPr>
              <a:xfrm>
                <a:off x="10697210" y="53441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3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7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0" name="Shape">
                <a:extLst>
                  <a:ext uri="{FF2B5EF4-FFF2-40B4-BE49-F238E27FC236}">
                    <a16:creationId xmlns:a16="http://schemas.microsoft.com/office/drawing/2014/main" xmlns="" id="{77F8E6AA-FBAF-4956-8186-74B9C0A02D14}"/>
                  </a:ext>
                </a:extLst>
              </p:cNvPr>
              <p:cNvSpPr/>
              <p:nvPr userDrawn="1"/>
            </p:nvSpPr>
            <p:spPr>
              <a:xfrm>
                <a:off x="10709909" y="5598157"/>
                <a:ext cx="63502" cy="68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99"/>
                    </a:moveTo>
                    <a:lnTo>
                      <a:pt x="21600" y="21600"/>
                    </a:lnTo>
                    <a:lnTo>
                      <a:pt x="0" y="10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Shape">
                <a:extLst>
                  <a:ext uri="{FF2B5EF4-FFF2-40B4-BE49-F238E27FC236}">
                    <a16:creationId xmlns:a16="http://schemas.microsoft.com/office/drawing/2014/main" xmlns="" id="{C849D46E-22B0-4B89-8705-ABDC6771F27D}"/>
                  </a:ext>
                </a:extLst>
              </p:cNvPr>
              <p:cNvSpPr/>
              <p:nvPr userDrawn="1"/>
            </p:nvSpPr>
            <p:spPr>
              <a:xfrm>
                <a:off x="10506710" y="5560056"/>
                <a:ext cx="938529" cy="314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8"/>
                    </a:moveTo>
                    <a:cubicBezTo>
                      <a:pt x="21191" y="6018"/>
                      <a:pt x="20139" y="9481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9"/>
                      <a:pt x="1491" y="10304"/>
                      <a:pt x="2894" y="12696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6"/>
                    </a:cubicBezTo>
                    <a:cubicBezTo>
                      <a:pt x="20051" y="10304"/>
                      <a:pt x="21074" y="7337"/>
                      <a:pt x="21571" y="4204"/>
                    </a:cubicBezTo>
                    <a:lnTo>
                      <a:pt x="21571" y="4204"/>
                    </a:lnTo>
                    <a:lnTo>
                      <a:pt x="21571" y="3957"/>
                    </a:lnTo>
                    <a:lnTo>
                      <a:pt x="21542" y="2308"/>
                    </a:lnTo>
                    <a:close/>
                    <a:moveTo>
                      <a:pt x="2923" y="10222"/>
                    </a:moveTo>
                    <a:cubicBezTo>
                      <a:pt x="5086" y="13685"/>
                      <a:pt x="7921" y="15581"/>
                      <a:pt x="10756" y="15581"/>
                    </a:cubicBezTo>
                    <a:cubicBezTo>
                      <a:pt x="13591" y="15581"/>
                      <a:pt x="16427" y="13850"/>
                      <a:pt x="18619" y="10222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6"/>
                      <a:pt x="7336" y="16736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7"/>
                      <a:pt x="1520" y="7832"/>
                      <a:pt x="2923" y="10222"/>
                    </a:cubicBezTo>
                    <a:close/>
                    <a:moveTo>
                      <a:pt x="18473" y="14675"/>
                    </a:moveTo>
                    <a:cubicBezTo>
                      <a:pt x="14205" y="21600"/>
                      <a:pt x="7278" y="21600"/>
                      <a:pt x="3011" y="14675"/>
                    </a:cubicBezTo>
                    <a:cubicBezTo>
                      <a:pt x="1432" y="12119"/>
                      <a:pt x="409" y="8904"/>
                      <a:pt x="29" y="5359"/>
                    </a:cubicBezTo>
                    <a:cubicBezTo>
                      <a:pt x="88" y="6677"/>
                      <a:pt x="234" y="7997"/>
                      <a:pt x="497" y="9234"/>
                    </a:cubicBezTo>
                    <a:lnTo>
                      <a:pt x="497" y="9234"/>
                    </a:lnTo>
                    <a:cubicBezTo>
                      <a:pt x="1023" y="11460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5"/>
                      <a:pt x="18589" y="15087"/>
                    </a:cubicBezTo>
                    <a:cubicBezTo>
                      <a:pt x="19700" y="13273"/>
                      <a:pt x="20548" y="11130"/>
                      <a:pt x="21132" y="8739"/>
                    </a:cubicBezTo>
                    <a:cubicBezTo>
                      <a:pt x="21337" y="7420"/>
                      <a:pt x="21512" y="6183"/>
                      <a:pt x="21542" y="4864"/>
                    </a:cubicBezTo>
                    <a:cubicBezTo>
                      <a:pt x="21162" y="8656"/>
                      <a:pt x="20109" y="12036"/>
                      <a:pt x="18473" y="14675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2" name="Shape">
                <a:extLst>
                  <a:ext uri="{FF2B5EF4-FFF2-40B4-BE49-F238E27FC236}">
                    <a16:creationId xmlns:a16="http://schemas.microsoft.com/office/drawing/2014/main" xmlns="" id="{58666055-A0F7-4963-B0AB-90467083688D}"/>
                  </a:ext>
                </a:extLst>
              </p:cNvPr>
              <p:cNvSpPr/>
              <p:nvPr userDrawn="1"/>
            </p:nvSpPr>
            <p:spPr>
              <a:xfrm>
                <a:off x="10532110" y="53568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3" name="Shape">
                <a:extLst>
                  <a:ext uri="{FF2B5EF4-FFF2-40B4-BE49-F238E27FC236}">
                    <a16:creationId xmlns:a16="http://schemas.microsoft.com/office/drawing/2014/main" xmlns="" id="{862A3542-4C0A-4591-813E-14FFDE03B96A}"/>
                  </a:ext>
                </a:extLst>
              </p:cNvPr>
              <p:cNvSpPr/>
              <p:nvPr userDrawn="1"/>
            </p:nvSpPr>
            <p:spPr>
              <a:xfrm>
                <a:off x="10532109" y="50901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93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Shape">
                <a:extLst>
                  <a:ext uri="{FF2B5EF4-FFF2-40B4-BE49-F238E27FC236}">
                    <a16:creationId xmlns:a16="http://schemas.microsoft.com/office/drawing/2014/main" xmlns="" id="{9AE39E3B-FCBD-4E5D-998B-A935880C3B37}"/>
                  </a:ext>
                </a:extLst>
              </p:cNvPr>
              <p:cNvSpPr/>
              <p:nvPr userDrawn="1"/>
            </p:nvSpPr>
            <p:spPr>
              <a:xfrm>
                <a:off x="10608310" y="5128257"/>
                <a:ext cx="785606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3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4974"/>
                      <a:pt x="21371" y="7887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Shape">
                <a:extLst>
                  <a:ext uri="{FF2B5EF4-FFF2-40B4-BE49-F238E27FC236}">
                    <a16:creationId xmlns:a16="http://schemas.microsoft.com/office/drawing/2014/main" xmlns="" id="{1B731BAF-6E0A-49F7-94C9-3A136A854881}"/>
                  </a:ext>
                </a:extLst>
              </p:cNvPr>
              <p:cNvSpPr/>
              <p:nvPr userDrawn="1"/>
            </p:nvSpPr>
            <p:spPr>
              <a:xfrm>
                <a:off x="10608310" y="51790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64"/>
                      <a:pt x="21354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6" name="Shape">
                <a:extLst>
                  <a:ext uri="{FF2B5EF4-FFF2-40B4-BE49-F238E27FC236}">
                    <a16:creationId xmlns:a16="http://schemas.microsoft.com/office/drawing/2014/main" xmlns="" id="{E0B94997-46C2-498A-B8ED-84B641108F79}"/>
                  </a:ext>
                </a:extLst>
              </p:cNvPr>
              <p:cNvSpPr/>
              <p:nvPr userDrawn="1"/>
            </p:nvSpPr>
            <p:spPr>
              <a:xfrm>
                <a:off x="11192510" y="5242557"/>
                <a:ext cx="52069" cy="62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074" y="11022"/>
                    </a:lnTo>
                    <a:lnTo>
                      <a:pt x="0" y="21600"/>
                    </a:lnTo>
                    <a:lnTo>
                      <a:pt x="0" y="10578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Shape">
                <a:extLst>
                  <a:ext uri="{FF2B5EF4-FFF2-40B4-BE49-F238E27FC236}">
                    <a16:creationId xmlns:a16="http://schemas.microsoft.com/office/drawing/2014/main" xmlns="" id="{3BC2D5FD-F29D-416F-891A-67BC5EA315C9}"/>
                  </a:ext>
                </a:extLst>
              </p:cNvPr>
              <p:cNvSpPr/>
              <p:nvPr userDrawn="1"/>
            </p:nvSpPr>
            <p:spPr>
              <a:xfrm>
                <a:off x="11179810" y="53314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Shape">
                <a:extLst>
                  <a:ext uri="{FF2B5EF4-FFF2-40B4-BE49-F238E27FC236}">
                    <a16:creationId xmlns:a16="http://schemas.microsoft.com/office/drawing/2014/main" xmlns="" id="{CFB8F572-4DFC-457F-9EF0-A7D55AFC82BE}"/>
                  </a:ext>
                </a:extLst>
              </p:cNvPr>
              <p:cNvSpPr/>
              <p:nvPr userDrawn="1"/>
            </p:nvSpPr>
            <p:spPr>
              <a:xfrm>
                <a:off x="11027409" y="52806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8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Shape">
                <a:extLst>
                  <a:ext uri="{FF2B5EF4-FFF2-40B4-BE49-F238E27FC236}">
                    <a16:creationId xmlns:a16="http://schemas.microsoft.com/office/drawing/2014/main" xmlns="" id="{477419A9-F5B3-4EE7-9CBA-6C619D6C61CE}"/>
                  </a:ext>
                </a:extLst>
              </p:cNvPr>
              <p:cNvSpPr/>
              <p:nvPr userDrawn="1"/>
            </p:nvSpPr>
            <p:spPr>
              <a:xfrm>
                <a:off x="11027409" y="52806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851" y="9066"/>
                    </a:moveTo>
                    <a:cubicBezTo>
                      <a:pt x="16423" y="7009"/>
                      <a:pt x="14460" y="4952"/>
                      <a:pt x="12139" y="3152"/>
                    </a:cubicBezTo>
                    <a:cubicBezTo>
                      <a:pt x="9818" y="1351"/>
                      <a:pt x="7855" y="324"/>
                      <a:pt x="6070" y="65"/>
                    </a:cubicBezTo>
                    <a:cubicBezTo>
                      <a:pt x="4285" y="-191"/>
                      <a:pt x="2856" y="321"/>
                      <a:pt x="1607" y="1351"/>
                    </a:cubicBezTo>
                    <a:cubicBezTo>
                      <a:pt x="714" y="1866"/>
                      <a:pt x="357" y="2637"/>
                      <a:pt x="179" y="3152"/>
                    </a:cubicBezTo>
                    <a:cubicBezTo>
                      <a:pt x="0" y="3666"/>
                      <a:pt x="0" y="3923"/>
                      <a:pt x="0" y="4437"/>
                    </a:cubicBezTo>
                    <a:lnTo>
                      <a:pt x="0" y="10866"/>
                    </a:lnTo>
                    <a:cubicBezTo>
                      <a:pt x="0" y="10352"/>
                      <a:pt x="0" y="9837"/>
                      <a:pt x="179" y="9581"/>
                    </a:cubicBezTo>
                    <a:cubicBezTo>
                      <a:pt x="357" y="8810"/>
                      <a:pt x="893" y="8295"/>
                      <a:pt x="1607" y="7780"/>
                    </a:cubicBezTo>
                    <a:cubicBezTo>
                      <a:pt x="2678" y="6750"/>
                      <a:pt x="4285" y="6238"/>
                      <a:pt x="6070" y="6494"/>
                    </a:cubicBezTo>
                    <a:cubicBezTo>
                      <a:pt x="7855" y="6750"/>
                      <a:pt x="9819" y="7780"/>
                      <a:pt x="12139" y="9581"/>
                    </a:cubicBezTo>
                    <a:cubicBezTo>
                      <a:pt x="14460" y="11381"/>
                      <a:pt x="16245" y="13438"/>
                      <a:pt x="17851" y="15495"/>
                    </a:cubicBezTo>
                    <a:cubicBezTo>
                      <a:pt x="19458" y="17552"/>
                      <a:pt x="20886" y="19608"/>
                      <a:pt x="21600" y="21409"/>
                    </a:cubicBezTo>
                    <a:lnTo>
                      <a:pt x="21600" y="14980"/>
                    </a:lnTo>
                    <a:cubicBezTo>
                      <a:pt x="20529" y="13182"/>
                      <a:pt x="19458" y="11125"/>
                      <a:pt x="17851" y="90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Shape">
                <a:extLst>
                  <a:ext uri="{FF2B5EF4-FFF2-40B4-BE49-F238E27FC236}">
                    <a16:creationId xmlns:a16="http://schemas.microsoft.com/office/drawing/2014/main" xmlns="" id="{A3252FA9-3FFC-42FC-9F56-0DD64E64F16C}"/>
                  </a:ext>
                </a:extLst>
              </p:cNvPr>
              <p:cNvSpPr/>
              <p:nvPr userDrawn="1"/>
            </p:nvSpPr>
            <p:spPr>
              <a:xfrm>
                <a:off x="10913110" y="52933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16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Shape">
                <a:extLst>
                  <a:ext uri="{FF2B5EF4-FFF2-40B4-BE49-F238E27FC236}">
                    <a16:creationId xmlns:a16="http://schemas.microsoft.com/office/drawing/2014/main" xmlns="" id="{39669754-99EF-4FF4-966B-E8ED531B7743}"/>
                  </a:ext>
                </a:extLst>
              </p:cNvPr>
              <p:cNvSpPr/>
              <p:nvPr userDrawn="1"/>
            </p:nvSpPr>
            <p:spPr>
              <a:xfrm>
                <a:off x="10913110" y="52933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160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Shape">
                <a:extLst>
                  <a:ext uri="{FF2B5EF4-FFF2-40B4-BE49-F238E27FC236}">
                    <a16:creationId xmlns:a16="http://schemas.microsoft.com/office/drawing/2014/main" xmlns="" id="{75C75667-53E7-4A1C-9226-6D196613C5DC}"/>
                  </a:ext>
                </a:extLst>
              </p:cNvPr>
              <p:cNvSpPr/>
              <p:nvPr userDrawn="1"/>
            </p:nvSpPr>
            <p:spPr>
              <a:xfrm>
                <a:off x="10722610" y="5369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7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Shape">
                <a:extLst>
                  <a:ext uri="{FF2B5EF4-FFF2-40B4-BE49-F238E27FC236}">
                    <a16:creationId xmlns:a16="http://schemas.microsoft.com/office/drawing/2014/main" xmlns="" id="{683ECA71-C502-4337-B740-A6C993437EFA}"/>
                  </a:ext>
                </a:extLst>
              </p:cNvPr>
              <p:cNvSpPr/>
              <p:nvPr userDrawn="1"/>
            </p:nvSpPr>
            <p:spPr>
              <a:xfrm>
                <a:off x="10722610" y="5369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5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Shape">
                <a:extLst>
                  <a:ext uri="{FF2B5EF4-FFF2-40B4-BE49-F238E27FC236}">
                    <a16:creationId xmlns:a16="http://schemas.microsoft.com/office/drawing/2014/main" xmlns="" id="{617E60F9-A8A8-432A-9A53-94E47166A62B}"/>
                  </a:ext>
                </a:extLst>
              </p:cNvPr>
              <p:cNvSpPr/>
              <p:nvPr userDrawn="1"/>
            </p:nvSpPr>
            <p:spPr>
              <a:xfrm>
                <a:off x="10862310" y="54203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5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Shape">
                <a:extLst>
                  <a:ext uri="{FF2B5EF4-FFF2-40B4-BE49-F238E27FC236}">
                    <a16:creationId xmlns:a16="http://schemas.microsoft.com/office/drawing/2014/main" xmlns="" id="{A85CB070-3739-44FF-9CEC-89BB0A1DB2BD}"/>
                  </a:ext>
                </a:extLst>
              </p:cNvPr>
              <p:cNvSpPr/>
              <p:nvPr userDrawn="1"/>
            </p:nvSpPr>
            <p:spPr>
              <a:xfrm>
                <a:off x="10862310" y="54203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4"/>
                      <a:pt x="21223" y="3089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Shape">
                <a:extLst>
                  <a:ext uri="{FF2B5EF4-FFF2-40B4-BE49-F238E27FC236}">
                    <a16:creationId xmlns:a16="http://schemas.microsoft.com/office/drawing/2014/main" xmlns="" id="{E68BFF00-0534-4FBE-990A-97F6082C7318}"/>
                  </a:ext>
                </a:extLst>
              </p:cNvPr>
              <p:cNvSpPr/>
              <p:nvPr userDrawn="1"/>
            </p:nvSpPr>
            <p:spPr>
              <a:xfrm>
                <a:off x="10798810" y="5471157"/>
                <a:ext cx="60961" cy="66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6"/>
                    </a:lnTo>
                    <a:lnTo>
                      <a:pt x="0" y="21600"/>
                    </a:lnTo>
                    <a:lnTo>
                      <a:pt x="0" y="11214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Shape">
                <a:extLst>
                  <a:ext uri="{FF2B5EF4-FFF2-40B4-BE49-F238E27FC236}">
                    <a16:creationId xmlns:a16="http://schemas.microsoft.com/office/drawing/2014/main" xmlns="" id="{0F525EC4-E3BB-471A-823A-D6F62F9273F9}"/>
                  </a:ext>
                </a:extLst>
              </p:cNvPr>
              <p:cNvSpPr/>
              <p:nvPr userDrawn="1"/>
            </p:nvSpPr>
            <p:spPr>
              <a:xfrm>
                <a:off x="10722610" y="52044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Shape">
                <a:extLst>
                  <a:ext uri="{FF2B5EF4-FFF2-40B4-BE49-F238E27FC236}">
                    <a16:creationId xmlns:a16="http://schemas.microsoft.com/office/drawing/2014/main" xmlns="" id="{D09C2FD5-EA34-42DE-A6FC-2BEFC801F41C}"/>
                  </a:ext>
                </a:extLst>
              </p:cNvPr>
              <p:cNvSpPr/>
              <p:nvPr userDrawn="1"/>
            </p:nvSpPr>
            <p:spPr>
              <a:xfrm>
                <a:off x="10735309" y="5471157"/>
                <a:ext cx="6350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1"/>
                    </a:moveTo>
                    <a:lnTo>
                      <a:pt x="21600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Shape">
                <a:extLst>
                  <a:ext uri="{FF2B5EF4-FFF2-40B4-BE49-F238E27FC236}">
                    <a16:creationId xmlns:a16="http://schemas.microsoft.com/office/drawing/2014/main" xmlns="" id="{20F3DE82-B8C8-41F5-AE1E-27030844CDC1}"/>
                  </a:ext>
                </a:extLst>
              </p:cNvPr>
              <p:cNvSpPr/>
              <p:nvPr userDrawn="1"/>
            </p:nvSpPr>
            <p:spPr>
              <a:xfrm>
                <a:off x="10532110" y="5420356"/>
                <a:ext cx="938529" cy="31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90"/>
                    </a:moveTo>
                    <a:cubicBezTo>
                      <a:pt x="21191" y="6100"/>
                      <a:pt x="20139" y="9563"/>
                      <a:pt x="18473" y="12284"/>
                    </a:cubicBezTo>
                    <a:cubicBezTo>
                      <a:pt x="14205" y="19210"/>
                      <a:pt x="7278" y="19210"/>
                      <a:pt x="3011" y="12284"/>
                    </a:cubicBezTo>
                    <a:cubicBezTo>
                      <a:pt x="1403" y="9645"/>
                      <a:pt x="351" y="6266"/>
                      <a:pt x="0" y="2638"/>
                    </a:cubicBezTo>
                    <a:lnTo>
                      <a:pt x="0" y="4121"/>
                    </a:lnTo>
                    <a:cubicBezTo>
                      <a:pt x="0" y="4204"/>
                      <a:pt x="0" y="4287"/>
                      <a:pt x="0" y="4369"/>
                    </a:cubicBezTo>
                    <a:cubicBezTo>
                      <a:pt x="497" y="7501"/>
                      <a:pt x="1491" y="10387"/>
                      <a:pt x="2894" y="12778"/>
                    </a:cubicBezTo>
                    <a:cubicBezTo>
                      <a:pt x="5057" y="16241"/>
                      <a:pt x="7892" y="18137"/>
                      <a:pt x="10727" y="18137"/>
                    </a:cubicBezTo>
                    <a:cubicBezTo>
                      <a:pt x="13562" y="18137"/>
                      <a:pt x="16397" y="16406"/>
                      <a:pt x="18589" y="12778"/>
                    </a:cubicBezTo>
                    <a:cubicBezTo>
                      <a:pt x="20051" y="10387"/>
                      <a:pt x="21074" y="7419"/>
                      <a:pt x="21571" y="4287"/>
                    </a:cubicBezTo>
                    <a:lnTo>
                      <a:pt x="21571" y="4287"/>
                    </a:lnTo>
                    <a:lnTo>
                      <a:pt x="21571" y="3956"/>
                    </a:lnTo>
                    <a:lnTo>
                      <a:pt x="21542" y="2390"/>
                    </a:lnTo>
                    <a:close/>
                    <a:moveTo>
                      <a:pt x="2923" y="10223"/>
                    </a:moveTo>
                    <a:cubicBezTo>
                      <a:pt x="5086" y="13686"/>
                      <a:pt x="7921" y="15582"/>
                      <a:pt x="10756" y="15582"/>
                    </a:cubicBezTo>
                    <a:cubicBezTo>
                      <a:pt x="13591" y="15582"/>
                      <a:pt x="16427" y="13851"/>
                      <a:pt x="18619" y="10223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7"/>
                      <a:pt x="7336" y="16737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6"/>
                      <a:pt x="1491" y="7831"/>
                      <a:pt x="2923" y="10223"/>
                    </a:cubicBezTo>
                    <a:close/>
                    <a:moveTo>
                      <a:pt x="18473" y="14674"/>
                    </a:moveTo>
                    <a:cubicBezTo>
                      <a:pt x="14205" y="21600"/>
                      <a:pt x="7278" y="21600"/>
                      <a:pt x="3011" y="14674"/>
                    </a:cubicBezTo>
                    <a:cubicBezTo>
                      <a:pt x="1432" y="12119"/>
                      <a:pt x="409" y="8903"/>
                      <a:pt x="29" y="5358"/>
                    </a:cubicBezTo>
                    <a:cubicBezTo>
                      <a:pt x="88" y="6677"/>
                      <a:pt x="234" y="7997"/>
                      <a:pt x="497" y="9233"/>
                    </a:cubicBezTo>
                    <a:lnTo>
                      <a:pt x="497" y="9233"/>
                    </a:lnTo>
                    <a:cubicBezTo>
                      <a:pt x="1023" y="11459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4"/>
                      <a:pt x="18589" y="15087"/>
                    </a:cubicBezTo>
                    <a:cubicBezTo>
                      <a:pt x="19700" y="13273"/>
                      <a:pt x="20548" y="11129"/>
                      <a:pt x="21132" y="8738"/>
                    </a:cubicBezTo>
                    <a:cubicBezTo>
                      <a:pt x="21337" y="7419"/>
                      <a:pt x="21512" y="6183"/>
                      <a:pt x="21542" y="4863"/>
                    </a:cubicBezTo>
                    <a:cubicBezTo>
                      <a:pt x="21162" y="8656"/>
                      <a:pt x="20109" y="12036"/>
                      <a:pt x="18473" y="14674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0" name="Shape">
                <a:extLst>
                  <a:ext uri="{FF2B5EF4-FFF2-40B4-BE49-F238E27FC236}">
                    <a16:creationId xmlns:a16="http://schemas.microsoft.com/office/drawing/2014/main" xmlns="" id="{EAE94033-6ABD-4AB6-8893-87781E12E13C}"/>
                  </a:ext>
                </a:extLst>
              </p:cNvPr>
              <p:cNvSpPr/>
              <p:nvPr userDrawn="1"/>
            </p:nvSpPr>
            <p:spPr>
              <a:xfrm>
                <a:off x="10506710" y="52044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1" name="Shape">
                <a:extLst>
                  <a:ext uri="{FF2B5EF4-FFF2-40B4-BE49-F238E27FC236}">
                    <a16:creationId xmlns:a16="http://schemas.microsoft.com/office/drawing/2014/main" xmlns="" id="{3DA72905-86A7-403D-B1D2-218E32D68482}"/>
                  </a:ext>
                </a:extLst>
              </p:cNvPr>
              <p:cNvSpPr/>
              <p:nvPr userDrawn="1"/>
            </p:nvSpPr>
            <p:spPr>
              <a:xfrm>
                <a:off x="10506709" y="49377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39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2" name="Shape">
                <a:extLst>
                  <a:ext uri="{FF2B5EF4-FFF2-40B4-BE49-F238E27FC236}">
                    <a16:creationId xmlns:a16="http://schemas.microsoft.com/office/drawing/2014/main" xmlns="" id="{981ED4FA-533C-4ED2-9723-AB71B7C6C45B}"/>
                  </a:ext>
                </a:extLst>
              </p:cNvPr>
              <p:cNvSpPr/>
              <p:nvPr userDrawn="1"/>
            </p:nvSpPr>
            <p:spPr>
              <a:xfrm>
                <a:off x="10582909" y="4975857"/>
                <a:ext cx="785944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7" h="19676" extrusionOk="0">
                    <a:moveTo>
                      <a:pt x="21064" y="10745"/>
                    </a:moveTo>
                    <a:cubicBezTo>
                      <a:pt x="20859" y="12998"/>
                      <a:pt x="19801" y="15087"/>
                      <a:pt x="17993" y="16791"/>
                    </a:cubicBezTo>
                    <a:cubicBezTo>
                      <a:pt x="13864" y="20638"/>
                      <a:pt x="7176" y="20638"/>
                      <a:pt x="3081" y="16791"/>
                    </a:cubicBezTo>
                    <a:cubicBezTo>
                      <a:pt x="1272" y="15142"/>
                      <a:pt x="283" y="12998"/>
                      <a:pt x="44" y="10800"/>
                    </a:cubicBezTo>
                    <a:cubicBezTo>
                      <a:pt x="-229" y="7942"/>
                      <a:pt x="761" y="5084"/>
                      <a:pt x="3115" y="2885"/>
                    </a:cubicBezTo>
                    <a:cubicBezTo>
                      <a:pt x="7244" y="-962"/>
                      <a:pt x="13932" y="-962"/>
                      <a:pt x="18027" y="2885"/>
                    </a:cubicBezTo>
                    <a:cubicBezTo>
                      <a:pt x="20347" y="4974"/>
                      <a:pt x="21371" y="7887"/>
                      <a:pt x="21064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" name="Shape">
                <a:extLst>
                  <a:ext uri="{FF2B5EF4-FFF2-40B4-BE49-F238E27FC236}">
                    <a16:creationId xmlns:a16="http://schemas.microsoft.com/office/drawing/2014/main" xmlns="" id="{2A97BEF5-4AB2-4A79-911D-91B6BE4EB76B}"/>
                  </a:ext>
                </a:extLst>
              </p:cNvPr>
              <p:cNvSpPr/>
              <p:nvPr userDrawn="1"/>
            </p:nvSpPr>
            <p:spPr>
              <a:xfrm>
                <a:off x="10582910" y="50266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04"/>
                      <a:pt x="21390" y="725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Shape">
                <a:extLst>
                  <a:ext uri="{FF2B5EF4-FFF2-40B4-BE49-F238E27FC236}">
                    <a16:creationId xmlns:a16="http://schemas.microsoft.com/office/drawing/2014/main" xmlns="" id="{D9BFA34C-EF26-4CE0-ABBB-69E82CE209A3}"/>
                  </a:ext>
                </a:extLst>
              </p:cNvPr>
              <p:cNvSpPr/>
              <p:nvPr userDrawn="1"/>
            </p:nvSpPr>
            <p:spPr>
              <a:xfrm>
                <a:off x="11179810" y="5090156"/>
                <a:ext cx="52069" cy="6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798"/>
                    </a:lnTo>
                    <a:lnTo>
                      <a:pt x="0" y="21600"/>
                    </a:lnTo>
                    <a:lnTo>
                      <a:pt x="0" y="10798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Shape">
                <a:extLst>
                  <a:ext uri="{FF2B5EF4-FFF2-40B4-BE49-F238E27FC236}">
                    <a16:creationId xmlns:a16="http://schemas.microsoft.com/office/drawing/2014/main" xmlns="" id="{C0C0B8A1-86DF-4A5B-8F34-C861777BD2F2}"/>
                  </a:ext>
                </a:extLst>
              </p:cNvPr>
              <p:cNvSpPr/>
              <p:nvPr userDrawn="1"/>
            </p:nvSpPr>
            <p:spPr>
              <a:xfrm>
                <a:off x="11154410" y="51790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">
                <a:extLst>
                  <a:ext uri="{FF2B5EF4-FFF2-40B4-BE49-F238E27FC236}">
                    <a16:creationId xmlns:a16="http://schemas.microsoft.com/office/drawing/2014/main" xmlns="" id="{949BD74A-2389-4B6F-B680-2D169781CCA1}"/>
                  </a:ext>
                </a:extLst>
              </p:cNvPr>
              <p:cNvSpPr/>
              <p:nvPr userDrawn="1"/>
            </p:nvSpPr>
            <p:spPr>
              <a:xfrm>
                <a:off x="11002009" y="51282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59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9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7" name="Shape">
                <a:extLst>
                  <a:ext uri="{FF2B5EF4-FFF2-40B4-BE49-F238E27FC236}">
                    <a16:creationId xmlns:a16="http://schemas.microsoft.com/office/drawing/2014/main" xmlns="" id="{CE9DA356-7854-48F9-B299-0F01123ED6B7}"/>
                  </a:ext>
                </a:extLst>
              </p:cNvPr>
              <p:cNvSpPr/>
              <p:nvPr userDrawn="1"/>
            </p:nvSpPr>
            <p:spPr>
              <a:xfrm>
                <a:off x="11002009" y="51282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851" y="9066"/>
                    </a:moveTo>
                    <a:cubicBezTo>
                      <a:pt x="16423" y="7009"/>
                      <a:pt x="14460" y="4952"/>
                      <a:pt x="12139" y="3152"/>
                    </a:cubicBezTo>
                    <a:cubicBezTo>
                      <a:pt x="9818" y="1351"/>
                      <a:pt x="7855" y="324"/>
                      <a:pt x="6070" y="65"/>
                    </a:cubicBezTo>
                    <a:cubicBezTo>
                      <a:pt x="4285" y="-191"/>
                      <a:pt x="2856" y="321"/>
                      <a:pt x="1607" y="1351"/>
                    </a:cubicBezTo>
                    <a:cubicBezTo>
                      <a:pt x="714" y="1866"/>
                      <a:pt x="357" y="2637"/>
                      <a:pt x="179" y="3152"/>
                    </a:cubicBezTo>
                    <a:cubicBezTo>
                      <a:pt x="0" y="3666"/>
                      <a:pt x="0" y="3923"/>
                      <a:pt x="0" y="4437"/>
                    </a:cubicBezTo>
                    <a:lnTo>
                      <a:pt x="0" y="10866"/>
                    </a:lnTo>
                    <a:cubicBezTo>
                      <a:pt x="0" y="10352"/>
                      <a:pt x="0" y="9837"/>
                      <a:pt x="179" y="9581"/>
                    </a:cubicBezTo>
                    <a:cubicBezTo>
                      <a:pt x="357" y="8810"/>
                      <a:pt x="893" y="8295"/>
                      <a:pt x="1607" y="7780"/>
                    </a:cubicBezTo>
                    <a:cubicBezTo>
                      <a:pt x="2678" y="6750"/>
                      <a:pt x="4285" y="6238"/>
                      <a:pt x="6070" y="6494"/>
                    </a:cubicBezTo>
                    <a:cubicBezTo>
                      <a:pt x="7855" y="6750"/>
                      <a:pt x="9819" y="7780"/>
                      <a:pt x="12139" y="9581"/>
                    </a:cubicBezTo>
                    <a:cubicBezTo>
                      <a:pt x="14460" y="11381"/>
                      <a:pt x="16245" y="13438"/>
                      <a:pt x="17851" y="15495"/>
                    </a:cubicBezTo>
                    <a:cubicBezTo>
                      <a:pt x="19458" y="17552"/>
                      <a:pt x="20886" y="19608"/>
                      <a:pt x="21600" y="21409"/>
                    </a:cubicBezTo>
                    <a:lnTo>
                      <a:pt x="21600" y="14980"/>
                    </a:lnTo>
                    <a:cubicBezTo>
                      <a:pt x="20707" y="13179"/>
                      <a:pt x="19458" y="11381"/>
                      <a:pt x="17851" y="90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8" name="Shape">
                <a:extLst>
                  <a:ext uri="{FF2B5EF4-FFF2-40B4-BE49-F238E27FC236}">
                    <a16:creationId xmlns:a16="http://schemas.microsoft.com/office/drawing/2014/main" xmlns="" id="{4022695D-BE9F-403A-B727-2228C33CC090}"/>
                  </a:ext>
                </a:extLst>
              </p:cNvPr>
              <p:cNvSpPr/>
              <p:nvPr userDrawn="1"/>
            </p:nvSpPr>
            <p:spPr>
              <a:xfrm>
                <a:off x="10900410" y="51409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5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731" y="6441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8955" y="13641"/>
                      <a:pt x="20277" y="14589"/>
                      <a:pt x="20719" y="15536"/>
                    </a:cubicBezTo>
                    <a:cubicBezTo>
                      <a:pt x="21159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Shape">
                <a:extLst>
                  <a:ext uri="{FF2B5EF4-FFF2-40B4-BE49-F238E27FC236}">
                    <a16:creationId xmlns:a16="http://schemas.microsoft.com/office/drawing/2014/main" xmlns="" id="{57F7CF34-234D-4C3E-AEB3-F5755D80A3AE}"/>
                  </a:ext>
                </a:extLst>
              </p:cNvPr>
              <p:cNvSpPr/>
              <p:nvPr userDrawn="1"/>
            </p:nvSpPr>
            <p:spPr>
              <a:xfrm>
                <a:off x="10900410" y="51409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515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159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Shape">
                <a:extLst>
                  <a:ext uri="{FF2B5EF4-FFF2-40B4-BE49-F238E27FC236}">
                    <a16:creationId xmlns:a16="http://schemas.microsoft.com/office/drawing/2014/main" xmlns="" id="{FDEBEBA1-60FC-4A76-9140-FE724EFD130B}"/>
                  </a:ext>
                </a:extLst>
              </p:cNvPr>
              <p:cNvSpPr/>
              <p:nvPr userDrawn="1"/>
            </p:nvSpPr>
            <p:spPr>
              <a:xfrm>
                <a:off x="10709910" y="52044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818" y="8474"/>
                      <a:pt x="14924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1" name="Shape">
                <a:extLst>
                  <a:ext uri="{FF2B5EF4-FFF2-40B4-BE49-F238E27FC236}">
                    <a16:creationId xmlns:a16="http://schemas.microsoft.com/office/drawing/2014/main" xmlns="" id="{AF82CA59-6C7C-4496-8F3E-7AE81CF81E0B}"/>
                  </a:ext>
                </a:extLst>
              </p:cNvPr>
              <p:cNvSpPr/>
              <p:nvPr userDrawn="1"/>
            </p:nvSpPr>
            <p:spPr>
              <a:xfrm>
                <a:off x="10709910" y="52044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925" y="11484"/>
                      <a:pt x="9819" y="8474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Shape">
                <a:extLst>
                  <a:ext uri="{FF2B5EF4-FFF2-40B4-BE49-F238E27FC236}">
                    <a16:creationId xmlns:a16="http://schemas.microsoft.com/office/drawing/2014/main" xmlns="" id="{809EEED3-F71F-4977-8B63-C71A50120C07}"/>
                  </a:ext>
                </a:extLst>
              </p:cNvPr>
              <p:cNvSpPr/>
              <p:nvPr userDrawn="1"/>
            </p:nvSpPr>
            <p:spPr>
              <a:xfrm>
                <a:off x="10836910" y="52552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475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3" name="Shape">
                <a:extLst>
                  <a:ext uri="{FF2B5EF4-FFF2-40B4-BE49-F238E27FC236}">
                    <a16:creationId xmlns:a16="http://schemas.microsoft.com/office/drawing/2014/main" xmlns="" id="{1331E777-EDB7-48BA-9747-8A7D8463171E}"/>
                  </a:ext>
                </a:extLst>
              </p:cNvPr>
              <p:cNvSpPr/>
              <p:nvPr userDrawn="1"/>
            </p:nvSpPr>
            <p:spPr>
              <a:xfrm>
                <a:off x="10849610" y="52679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4"/>
                      <a:pt x="21349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4" name="Shape">
                <a:extLst>
                  <a:ext uri="{FF2B5EF4-FFF2-40B4-BE49-F238E27FC236}">
                    <a16:creationId xmlns:a16="http://schemas.microsoft.com/office/drawing/2014/main" xmlns="" id="{25AFEE81-38AD-42C6-A971-9F5FA2BF5D52}"/>
                  </a:ext>
                </a:extLst>
              </p:cNvPr>
              <p:cNvSpPr/>
              <p:nvPr userDrawn="1"/>
            </p:nvSpPr>
            <p:spPr>
              <a:xfrm>
                <a:off x="10786109" y="53187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4"/>
                    </a:lnTo>
                    <a:lnTo>
                      <a:pt x="0" y="21600"/>
                    </a:lnTo>
                    <a:lnTo>
                      <a:pt x="0" y="1163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Shape">
                <a:extLst>
                  <a:ext uri="{FF2B5EF4-FFF2-40B4-BE49-F238E27FC236}">
                    <a16:creationId xmlns:a16="http://schemas.microsoft.com/office/drawing/2014/main" xmlns="" id="{3E0719EA-0131-4423-B22A-57E9619CE7DB}"/>
                  </a:ext>
                </a:extLst>
              </p:cNvPr>
              <p:cNvSpPr/>
              <p:nvPr userDrawn="1"/>
            </p:nvSpPr>
            <p:spPr>
              <a:xfrm>
                <a:off x="10709910" y="50520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3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7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6" name="Shape">
                <a:extLst>
                  <a:ext uri="{FF2B5EF4-FFF2-40B4-BE49-F238E27FC236}">
                    <a16:creationId xmlns:a16="http://schemas.microsoft.com/office/drawing/2014/main" xmlns="" id="{08BD3331-4C4A-41C7-90F9-AF2EEB5363B8}"/>
                  </a:ext>
                </a:extLst>
              </p:cNvPr>
              <p:cNvSpPr/>
              <p:nvPr userDrawn="1"/>
            </p:nvSpPr>
            <p:spPr>
              <a:xfrm>
                <a:off x="10722609" y="5318757"/>
                <a:ext cx="6350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817"/>
                    </a:moveTo>
                    <a:lnTo>
                      <a:pt x="21600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Shape">
                <a:extLst>
                  <a:ext uri="{FF2B5EF4-FFF2-40B4-BE49-F238E27FC236}">
                    <a16:creationId xmlns:a16="http://schemas.microsoft.com/office/drawing/2014/main" xmlns="" id="{312E4728-3587-4E1B-8F1C-8674F4A50B4F}"/>
                  </a:ext>
                </a:extLst>
              </p:cNvPr>
              <p:cNvSpPr/>
              <p:nvPr userDrawn="1"/>
            </p:nvSpPr>
            <p:spPr>
              <a:xfrm>
                <a:off x="10506710" y="5267956"/>
                <a:ext cx="938529" cy="314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8"/>
                    </a:moveTo>
                    <a:cubicBezTo>
                      <a:pt x="21191" y="6018"/>
                      <a:pt x="20139" y="9481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9"/>
                      <a:pt x="1491" y="10304"/>
                      <a:pt x="2894" y="12696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6"/>
                    </a:cubicBezTo>
                    <a:cubicBezTo>
                      <a:pt x="20051" y="10304"/>
                      <a:pt x="21074" y="7337"/>
                      <a:pt x="21571" y="4204"/>
                    </a:cubicBezTo>
                    <a:lnTo>
                      <a:pt x="21571" y="4204"/>
                    </a:lnTo>
                    <a:lnTo>
                      <a:pt x="21571" y="3957"/>
                    </a:lnTo>
                    <a:lnTo>
                      <a:pt x="21542" y="2308"/>
                    </a:lnTo>
                    <a:close/>
                    <a:moveTo>
                      <a:pt x="2923" y="10222"/>
                    </a:moveTo>
                    <a:cubicBezTo>
                      <a:pt x="5086" y="13685"/>
                      <a:pt x="7921" y="15581"/>
                      <a:pt x="10756" y="15581"/>
                    </a:cubicBezTo>
                    <a:cubicBezTo>
                      <a:pt x="13591" y="15581"/>
                      <a:pt x="16427" y="13850"/>
                      <a:pt x="18619" y="10222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6"/>
                      <a:pt x="7336" y="16736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7"/>
                      <a:pt x="1491" y="7832"/>
                      <a:pt x="2923" y="10222"/>
                    </a:cubicBezTo>
                    <a:close/>
                    <a:moveTo>
                      <a:pt x="18473" y="14675"/>
                    </a:moveTo>
                    <a:cubicBezTo>
                      <a:pt x="14205" y="21600"/>
                      <a:pt x="7278" y="21600"/>
                      <a:pt x="3011" y="14675"/>
                    </a:cubicBezTo>
                    <a:cubicBezTo>
                      <a:pt x="1432" y="12119"/>
                      <a:pt x="409" y="8904"/>
                      <a:pt x="29" y="5359"/>
                    </a:cubicBezTo>
                    <a:cubicBezTo>
                      <a:pt x="88" y="6677"/>
                      <a:pt x="234" y="7997"/>
                      <a:pt x="497" y="9234"/>
                    </a:cubicBezTo>
                    <a:lnTo>
                      <a:pt x="497" y="9234"/>
                    </a:lnTo>
                    <a:cubicBezTo>
                      <a:pt x="1023" y="11460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5"/>
                      <a:pt x="18589" y="15087"/>
                    </a:cubicBezTo>
                    <a:cubicBezTo>
                      <a:pt x="19700" y="13273"/>
                      <a:pt x="20548" y="11130"/>
                      <a:pt x="21132" y="8739"/>
                    </a:cubicBezTo>
                    <a:cubicBezTo>
                      <a:pt x="21337" y="7420"/>
                      <a:pt x="21512" y="6183"/>
                      <a:pt x="21542" y="4864"/>
                    </a:cubicBezTo>
                    <a:cubicBezTo>
                      <a:pt x="21162" y="8656"/>
                      <a:pt x="20109" y="12036"/>
                      <a:pt x="18473" y="14675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946BF2A4-2203-49A4-A0A3-F3320F7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EE36C935-202C-45E1-AAC2-E76C2578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30507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74413308-021A-4482-BA51-2E12E6BA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F5ABE93D-47C7-4C5D-9CBC-D68A4B8C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58BE1DA5-7A31-4970-8B1A-A57B63F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928522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7C3195D-1724-4A88-BD6D-9DFE6FCD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2197104"/>
            <a:ext cx="4725352" cy="2955289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FA648EDA-6713-4A81-80F6-FECA02B6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53648"/>
            <a:ext cx="3178491" cy="836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C3199031-3894-4988-AD6A-1D5A183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F5C51C7F-11B2-45E9-BD36-07AB456F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9BE049E1-FD38-4199-B011-6F9B783A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20D7CC2-E577-4F2E-AB89-81CA43972F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1" y="4"/>
            <a:ext cx="8718550" cy="6162031"/>
          </a:xfrm>
          <a:custGeom>
            <a:avLst/>
            <a:gdLst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1581045 w 8718550"/>
              <a:gd name="connsiteY2" fmla="*/ 0 h 6162031"/>
              <a:gd name="connsiteX3" fmla="*/ 1799590 w 8718550"/>
              <a:gd name="connsiteY3" fmla="*/ 0 h 6162031"/>
              <a:gd name="connsiteX4" fmla="*/ 3103965 w 8718550"/>
              <a:gd name="connsiteY4" fmla="*/ 0 h 6162031"/>
              <a:gd name="connsiteX5" fmla="*/ 4626483 w 8718550"/>
              <a:gd name="connsiteY5" fmla="*/ 0 h 6162031"/>
              <a:gd name="connsiteX6" fmla="*/ 8718550 w 8718550"/>
              <a:gd name="connsiteY6" fmla="*/ 0 h 6162031"/>
              <a:gd name="connsiteX7" fmla="*/ 8718550 w 8718550"/>
              <a:gd name="connsiteY7" fmla="*/ 7703 h 6162031"/>
              <a:gd name="connsiteX8" fmla="*/ 8718550 w 8718550"/>
              <a:gd name="connsiteY8" fmla="*/ 457200 h 6162031"/>
              <a:gd name="connsiteX9" fmla="*/ 8718550 w 8718550"/>
              <a:gd name="connsiteY9" fmla="*/ 3441609 h 6162031"/>
              <a:gd name="connsiteX10" fmla="*/ 7148808 w 8718550"/>
              <a:gd name="connsiteY10" fmla="*/ 6162031 h 6162031"/>
              <a:gd name="connsiteX11" fmla="*/ 5371999 w 8718550"/>
              <a:gd name="connsiteY11" fmla="*/ 3084725 h 6162031"/>
              <a:gd name="connsiteX12" fmla="*/ 4108617 w 8718550"/>
              <a:gd name="connsiteY12" fmla="*/ 897774 h 6162031"/>
              <a:gd name="connsiteX13" fmla="*/ 3866031 w 8718550"/>
              <a:gd name="connsiteY13" fmla="*/ 1319417 h 6162031"/>
              <a:gd name="connsiteX14" fmla="*/ 3103965 w 8718550"/>
              <a:gd name="connsiteY14" fmla="*/ 2637692 h 6162031"/>
              <a:gd name="connsiteX15" fmla="*/ 2341900 w 8718550"/>
              <a:gd name="connsiteY15" fmla="*/ 1319417 h 6162031"/>
              <a:gd name="connsiteX16" fmla="*/ 1950776 w 8718550"/>
              <a:gd name="connsiteY16" fmla="*/ 640167 h 6162031"/>
              <a:gd name="connsiteX17" fmla="*/ 1740077 w 8718550"/>
              <a:gd name="connsiteY17" fmla="*/ 1004468 h 6162031"/>
              <a:gd name="connsiteX18" fmla="*/ 1159648 w 8718550"/>
              <a:gd name="connsiteY18" fmla="*/ 2009222 h 6162031"/>
              <a:gd name="connsiteX19" fmla="*/ 579219 w 8718550"/>
              <a:gd name="connsiteY19" fmla="*/ 1004468 h 6162031"/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1581045 w 8718550"/>
              <a:gd name="connsiteY2" fmla="*/ 0 h 6162031"/>
              <a:gd name="connsiteX3" fmla="*/ 1799590 w 8718550"/>
              <a:gd name="connsiteY3" fmla="*/ 0 h 6162031"/>
              <a:gd name="connsiteX4" fmla="*/ 3103965 w 8718550"/>
              <a:gd name="connsiteY4" fmla="*/ 0 h 6162031"/>
              <a:gd name="connsiteX5" fmla="*/ 8718550 w 8718550"/>
              <a:gd name="connsiteY5" fmla="*/ 0 h 6162031"/>
              <a:gd name="connsiteX6" fmla="*/ 8718550 w 8718550"/>
              <a:gd name="connsiteY6" fmla="*/ 7703 h 6162031"/>
              <a:gd name="connsiteX7" fmla="*/ 8718550 w 8718550"/>
              <a:gd name="connsiteY7" fmla="*/ 457200 h 6162031"/>
              <a:gd name="connsiteX8" fmla="*/ 8718550 w 8718550"/>
              <a:gd name="connsiteY8" fmla="*/ 3441609 h 6162031"/>
              <a:gd name="connsiteX9" fmla="*/ 7148808 w 8718550"/>
              <a:gd name="connsiteY9" fmla="*/ 6162031 h 6162031"/>
              <a:gd name="connsiteX10" fmla="*/ 5371999 w 8718550"/>
              <a:gd name="connsiteY10" fmla="*/ 3084725 h 6162031"/>
              <a:gd name="connsiteX11" fmla="*/ 4108617 w 8718550"/>
              <a:gd name="connsiteY11" fmla="*/ 897774 h 6162031"/>
              <a:gd name="connsiteX12" fmla="*/ 3866031 w 8718550"/>
              <a:gd name="connsiteY12" fmla="*/ 1319417 h 6162031"/>
              <a:gd name="connsiteX13" fmla="*/ 3103965 w 8718550"/>
              <a:gd name="connsiteY13" fmla="*/ 2637692 h 6162031"/>
              <a:gd name="connsiteX14" fmla="*/ 2341900 w 8718550"/>
              <a:gd name="connsiteY14" fmla="*/ 1319417 h 6162031"/>
              <a:gd name="connsiteX15" fmla="*/ 1950776 w 8718550"/>
              <a:gd name="connsiteY15" fmla="*/ 640167 h 6162031"/>
              <a:gd name="connsiteX16" fmla="*/ 1740077 w 8718550"/>
              <a:gd name="connsiteY16" fmla="*/ 1004468 h 6162031"/>
              <a:gd name="connsiteX17" fmla="*/ 1159648 w 8718550"/>
              <a:gd name="connsiteY17" fmla="*/ 2009222 h 6162031"/>
              <a:gd name="connsiteX18" fmla="*/ 579219 w 8718550"/>
              <a:gd name="connsiteY18" fmla="*/ 1004468 h 6162031"/>
              <a:gd name="connsiteX19" fmla="*/ 0 w 8718550"/>
              <a:gd name="connsiteY19" fmla="*/ 0 h 6162031"/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1581045 w 8718550"/>
              <a:gd name="connsiteY2" fmla="*/ 0 h 6162031"/>
              <a:gd name="connsiteX3" fmla="*/ 1799590 w 8718550"/>
              <a:gd name="connsiteY3" fmla="*/ 0 h 6162031"/>
              <a:gd name="connsiteX4" fmla="*/ 8718550 w 8718550"/>
              <a:gd name="connsiteY4" fmla="*/ 0 h 6162031"/>
              <a:gd name="connsiteX5" fmla="*/ 8718550 w 8718550"/>
              <a:gd name="connsiteY5" fmla="*/ 7703 h 6162031"/>
              <a:gd name="connsiteX6" fmla="*/ 8718550 w 8718550"/>
              <a:gd name="connsiteY6" fmla="*/ 457200 h 6162031"/>
              <a:gd name="connsiteX7" fmla="*/ 8718550 w 8718550"/>
              <a:gd name="connsiteY7" fmla="*/ 3441609 h 6162031"/>
              <a:gd name="connsiteX8" fmla="*/ 7148808 w 8718550"/>
              <a:gd name="connsiteY8" fmla="*/ 6162031 h 6162031"/>
              <a:gd name="connsiteX9" fmla="*/ 5371999 w 8718550"/>
              <a:gd name="connsiteY9" fmla="*/ 3084725 h 6162031"/>
              <a:gd name="connsiteX10" fmla="*/ 4108617 w 8718550"/>
              <a:gd name="connsiteY10" fmla="*/ 897774 h 6162031"/>
              <a:gd name="connsiteX11" fmla="*/ 3866031 w 8718550"/>
              <a:gd name="connsiteY11" fmla="*/ 1319417 h 6162031"/>
              <a:gd name="connsiteX12" fmla="*/ 3103965 w 8718550"/>
              <a:gd name="connsiteY12" fmla="*/ 2637692 h 6162031"/>
              <a:gd name="connsiteX13" fmla="*/ 2341900 w 8718550"/>
              <a:gd name="connsiteY13" fmla="*/ 1319417 h 6162031"/>
              <a:gd name="connsiteX14" fmla="*/ 1950776 w 8718550"/>
              <a:gd name="connsiteY14" fmla="*/ 640167 h 6162031"/>
              <a:gd name="connsiteX15" fmla="*/ 1740077 w 8718550"/>
              <a:gd name="connsiteY15" fmla="*/ 1004468 h 6162031"/>
              <a:gd name="connsiteX16" fmla="*/ 1159648 w 8718550"/>
              <a:gd name="connsiteY16" fmla="*/ 2009222 h 6162031"/>
              <a:gd name="connsiteX17" fmla="*/ 579219 w 8718550"/>
              <a:gd name="connsiteY17" fmla="*/ 1004468 h 6162031"/>
              <a:gd name="connsiteX18" fmla="*/ 0 w 8718550"/>
              <a:gd name="connsiteY18" fmla="*/ 0 h 6162031"/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1581045 w 8718550"/>
              <a:gd name="connsiteY2" fmla="*/ 0 h 6162031"/>
              <a:gd name="connsiteX3" fmla="*/ 8718550 w 8718550"/>
              <a:gd name="connsiteY3" fmla="*/ 0 h 6162031"/>
              <a:gd name="connsiteX4" fmla="*/ 8718550 w 8718550"/>
              <a:gd name="connsiteY4" fmla="*/ 7703 h 6162031"/>
              <a:gd name="connsiteX5" fmla="*/ 8718550 w 8718550"/>
              <a:gd name="connsiteY5" fmla="*/ 457200 h 6162031"/>
              <a:gd name="connsiteX6" fmla="*/ 8718550 w 8718550"/>
              <a:gd name="connsiteY6" fmla="*/ 3441609 h 6162031"/>
              <a:gd name="connsiteX7" fmla="*/ 7148808 w 8718550"/>
              <a:gd name="connsiteY7" fmla="*/ 6162031 h 6162031"/>
              <a:gd name="connsiteX8" fmla="*/ 5371999 w 8718550"/>
              <a:gd name="connsiteY8" fmla="*/ 3084725 h 6162031"/>
              <a:gd name="connsiteX9" fmla="*/ 4108617 w 8718550"/>
              <a:gd name="connsiteY9" fmla="*/ 897774 h 6162031"/>
              <a:gd name="connsiteX10" fmla="*/ 3866031 w 8718550"/>
              <a:gd name="connsiteY10" fmla="*/ 1319417 h 6162031"/>
              <a:gd name="connsiteX11" fmla="*/ 3103965 w 8718550"/>
              <a:gd name="connsiteY11" fmla="*/ 2637692 h 6162031"/>
              <a:gd name="connsiteX12" fmla="*/ 2341900 w 8718550"/>
              <a:gd name="connsiteY12" fmla="*/ 1319417 h 6162031"/>
              <a:gd name="connsiteX13" fmla="*/ 1950776 w 8718550"/>
              <a:gd name="connsiteY13" fmla="*/ 640167 h 6162031"/>
              <a:gd name="connsiteX14" fmla="*/ 1740077 w 8718550"/>
              <a:gd name="connsiteY14" fmla="*/ 1004468 h 6162031"/>
              <a:gd name="connsiteX15" fmla="*/ 1159648 w 8718550"/>
              <a:gd name="connsiteY15" fmla="*/ 2009222 h 6162031"/>
              <a:gd name="connsiteX16" fmla="*/ 579219 w 8718550"/>
              <a:gd name="connsiteY16" fmla="*/ 1004468 h 6162031"/>
              <a:gd name="connsiteX17" fmla="*/ 0 w 8718550"/>
              <a:gd name="connsiteY17" fmla="*/ 0 h 6162031"/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8718550 w 8718550"/>
              <a:gd name="connsiteY2" fmla="*/ 0 h 6162031"/>
              <a:gd name="connsiteX3" fmla="*/ 8718550 w 8718550"/>
              <a:gd name="connsiteY3" fmla="*/ 7703 h 6162031"/>
              <a:gd name="connsiteX4" fmla="*/ 8718550 w 8718550"/>
              <a:gd name="connsiteY4" fmla="*/ 457200 h 6162031"/>
              <a:gd name="connsiteX5" fmla="*/ 8718550 w 8718550"/>
              <a:gd name="connsiteY5" fmla="*/ 3441609 h 6162031"/>
              <a:gd name="connsiteX6" fmla="*/ 7148808 w 8718550"/>
              <a:gd name="connsiteY6" fmla="*/ 6162031 h 6162031"/>
              <a:gd name="connsiteX7" fmla="*/ 5371999 w 8718550"/>
              <a:gd name="connsiteY7" fmla="*/ 3084725 h 6162031"/>
              <a:gd name="connsiteX8" fmla="*/ 4108617 w 8718550"/>
              <a:gd name="connsiteY8" fmla="*/ 897774 h 6162031"/>
              <a:gd name="connsiteX9" fmla="*/ 3866031 w 8718550"/>
              <a:gd name="connsiteY9" fmla="*/ 1319417 h 6162031"/>
              <a:gd name="connsiteX10" fmla="*/ 3103965 w 8718550"/>
              <a:gd name="connsiteY10" fmla="*/ 2637692 h 6162031"/>
              <a:gd name="connsiteX11" fmla="*/ 2341900 w 8718550"/>
              <a:gd name="connsiteY11" fmla="*/ 1319417 h 6162031"/>
              <a:gd name="connsiteX12" fmla="*/ 1950776 w 8718550"/>
              <a:gd name="connsiteY12" fmla="*/ 640167 h 6162031"/>
              <a:gd name="connsiteX13" fmla="*/ 1740077 w 8718550"/>
              <a:gd name="connsiteY13" fmla="*/ 1004468 h 6162031"/>
              <a:gd name="connsiteX14" fmla="*/ 1159648 w 8718550"/>
              <a:gd name="connsiteY14" fmla="*/ 2009222 h 6162031"/>
              <a:gd name="connsiteX15" fmla="*/ 579219 w 8718550"/>
              <a:gd name="connsiteY15" fmla="*/ 1004468 h 6162031"/>
              <a:gd name="connsiteX16" fmla="*/ 0 w 8718550"/>
              <a:gd name="connsiteY16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457200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866031 w 8718550"/>
              <a:gd name="connsiteY8" fmla="*/ 1319417 h 6162031"/>
              <a:gd name="connsiteX9" fmla="*/ 3103965 w 8718550"/>
              <a:gd name="connsiteY9" fmla="*/ 2637692 h 6162031"/>
              <a:gd name="connsiteX10" fmla="*/ 2341900 w 8718550"/>
              <a:gd name="connsiteY10" fmla="*/ 1319417 h 6162031"/>
              <a:gd name="connsiteX11" fmla="*/ 1950776 w 8718550"/>
              <a:gd name="connsiteY11" fmla="*/ 640167 h 6162031"/>
              <a:gd name="connsiteX12" fmla="*/ 1740077 w 8718550"/>
              <a:gd name="connsiteY12" fmla="*/ 1004468 h 6162031"/>
              <a:gd name="connsiteX13" fmla="*/ 1159648 w 8718550"/>
              <a:gd name="connsiteY13" fmla="*/ 2009222 h 6162031"/>
              <a:gd name="connsiteX14" fmla="*/ 579219 w 8718550"/>
              <a:gd name="connsiteY14" fmla="*/ 1004468 h 6162031"/>
              <a:gd name="connsiteX15" fmla="*/ 0 w 8718550"/>
              <a:gd name="connsiteY15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457200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866031 w 8718550"/>
              <a:gd name="connsiteY8" fmla="*/ 1319417 h 6162031"/>
              <a:gd name="connsiteX9" fmla="*/ 3103965 w 8718550"/>
              <a:gd name="connsiteY9" fmla="*/ 2637692 h 6162031"/>
              <a:gd name="connsiteX10" fmla="*/ 2341900 w 8718550"/>
              <a:gd name="connsiteY10" fmla="*/ 1319417 h 6162031"/>
              <a:gd name="connsiteX11" fmla="*/ 1950776 w 8718550"/>
              <a:gd name="connsiteY11" fmla="*/ 640167 h 6162031"/>
              <a:gd name="connsiteX12" fmla="*/ 1740077 w 8718550"/>
              <a:gd name="connsiteY12" fmla="*/ 1004468 h 6162031"/>
              <a:gd name="connsiteX13" fmla="*/ 1159648 w 8718550"/>
              <a:gd name="connsiteY13" fmla="*/ 2009222 h 6162031"/>
              <a:gd name="connsiteX14" fmla="*/ 0 w 8718550"/>
              <a:gd name="connsiteY14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457200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866031 w 8718550"/>
              <a:gd name="connsiteY8" fmla="*/ 1319417 h 6162031"/>
              <a:gd name="connsiteX9" fmla="*/ 3103965 w 8718550"/>
              <a:gd name="connsiteY9" fmla="*/ 2637692 h 6162031"/>
              <a:gd name="connsiteX10" fmla="*/ 2341900 w 8718550"/>
              <a:gd name="connsiteY10" fmla="*/ 1319417 h 6162031"/>
              <a:gd name="connsiteX11" fmla="*/ 1950776 w 8718550"/>
              <a:gd name="connsiteY11" fmla="*/ 640167 h 6162031"/>
              <a:gd name="connsiteX12" fmla="*/ 1159648 w 8718550"/>
              <a:gd name="connsiteY12" fmla="*/ 2009222 h 6162031"/>
              <a:gd name="connsiteX13" fmla="*/ 0 w 8718550"/>
              <a:gd name="connsiteY13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457200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866031 w 8718550"/>
              <a:gd name="connsiteY8" fmla="*/ 1319417 h 6162031"/>
              <a:gd name="connsiteX9" fmla="*/ 3103965 w 8718550"/>
              <a:gd name="connsiteY9" fmla="*/ 2637692 h 6162031"/>
              <a:gd name="connsiteX10" fmla="*/ 1950776 w 8718550"/>
              <a:gd name="connsiteY10" fmla="*/ 640167 h 6162031"/>
              <a:gd name="connsiteX11" fmla="*/ 1159648 w 8718550"/>
              <a:gd name="connsiteY11" fmla="*/ 2009222 h 6162031"/>
              <a:gd name="connsiteX12" fmla="*/ 0 w 8718550"/>
              <a:gd name="connsiteY12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457200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103965 w 8718550"/>
              <a:gd name="connsiteY8" fmla="*/ 2637692 h 6162031"/>
              <a:gd name="connsiteX9" fmla="*/ 1950776 w 8718550"/>
              <a:gd name="connsiteY9" fmla="*/ 640167 h 6162031"/>
              <a:gd name="connsiteX10" fmla="*/ 1159648 w 8718550"/>
              <a:gd name="connsiteY10" fmla="*/ 2009222 h 6162031"/>
              <a:gd name="connsiteX11" fmla="*/ 0 w 8718550"/>
              <a:gd name="connsiteY11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457200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4108617 w 8718550"/>
              <a:gd name="connsiteY6" fmla="*/ 897774 h 6162031"/>
              <a:gd name="connsiteX7" fmla="*/ 3103965 w 8718550"/>
              <a:gd name="connsiteY7" fmla="*/ 2637692 h 6162031"/>
              <a:gd name="connsiteX8" fmla="*/ 1950776 w 8718550"/>
              <a:gd name="connsiteY8" fmla="*/ 640167 h 6162031"/>
              <a:gd name="connsiteX9" fmla="*/ 1159648 w 8718550"/>
              <a:gd name="connsiteY9" fmla="*/ 2009222 h 6162031"/>
              <a:gd name="connsiteX10" fmla="*/ 0 w 8718550"/>
              <a:gd name="connsiteY10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159648 w 8718550"/>
              <a:gd name="connsiteY8" fmla="*/ 2009222 h 6162031"/>
              <a:gd name="connsiteX9" fmla="*/ 0 w 8718550"/>
              <a:gd name="connsiteY9" fmla="*/ 0 h 61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8550" h="6162031">
                <a:moveTo>
                  <a:pt x="0" y="0"/>
                </a:moveTo>
                <a:lnTo>
                  <a:pt x="8718550" y="0"/>
                </a:lnTo>
                <a:lnTo>
                  <a:pt x="8718550" y="7703"/>
                </a:lnTo>
                <a:lnTo>
                  <a:pt x="8718550" y="3441609"/>
                </a:lnTo>
                <a:lnTo>
                  <a:pt x="7148808" y="6162031"/>
                </a:lnTo>
                <a:lnTo>
                  <a:pt x="4108617" y="897774"/>
                </a:lnTo>
                <a:lnTo>
                  <a:pt x="3103965" y="2637692"/>
                </a:lnTo>
                <a:lnTo>
                  <a:pt x="1950776" y="640167"/>
                </a:lnTo>
                <a:lnTo>
                  <a:pt x="1159648" y="2009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65760" rIns="548640" anchor="t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1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DA380202-F3F2-4AC0-8936-ED6BADE0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018" y="440853"/>
            <a:ext cx="4199572" cy="3153884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557C91EF-9ECF-426B-B335-36ED8057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6780" y="3884141"/>
            <a:ext cx="2793809" cy="93662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xmlns="" id="{8F5C24B2-8208-2644-A8AF-481CF33EE1AA}"/>
              </a:ext>
            </a:extLst>
          </p:cNvPr>
          <p:cNvSpPr/>
          <p:nvPr/>
        </p:nvSpPr>
        <p:spPr>
          <a:xfrm>
            <a:off x="382663" y="2392683"/>
            <a:ext cx="5180335" cy="4484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21600"/>
                </a:moveTo>
                <a:lnTo>
                  <a:pt x="0" y="21600"/>
                </a:lnTo>
                <a:lnTo>
                  <a:pt x="5401" y="10803"/>
                </a:lnTo>
                <a:lnTo>
                  <a:pt x="10797" y="0"/>
                </a:lnTo>
                <a:lnTo>
                  <a:pt x="16199" y="10803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805048B4-A760-41A8-B056-E2B29AA3BC34}"/>
              </a:ext>
            </a:extLst>
          </p:cNvPr>
          <p:cNvGrpSpPr>
            <a:grpSpLocks noChangeAspect="1"/>
          </p:cNvGrpSpPr>
          <p:nvPr/>
        </p:nvGrpSpPr>
        <p:grpSpPr>
          <a:xfrm>
            <a:off x="2406011" y="2297434"/>
            <a:ext cx="5303520" cy="4579858"/>
            <a:chOff x="2207260" y="3534576"/>
            <a:chExt cx="3342641" cy="288654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1BB99265-311C-4268-AFB7-19C1DD5E178F}"/>
                </a:ext>
              </a:extLst>
            </p:cNvPr>
            <p:cNvGrpSpPr/>
            <p:nvPr/>
          </p:nvGrpSpPr>
          <p:grpSpPr>
            <a:xfrm>
              <a:off x="2207260" y="4508500"/>
              <a:ext cx="3342641" cy="1912616"/>
              <a:chOff x="2207260" y="4508500"/>
              <a:chExt cx="3342641" cy="1912616"/>
            </a:xfrm>
          </p:grpSpPr>
          <p:sp>
            <p:nvSpPr>
              <p:cNvPr id="136" name="Shape">
                <a:extLst>
                  <a:ext uri="{FF2B5EF4-FFF2-40B4-BE49-F238E27FC236}">
                    <a16:creationId xmlns:a16="http://schemas.microsoft.com/office/drawing/2014/main" xmlns="" id="{22B10887-D182-44CB-B75E-F84AB58AC249}"/>
                  </a:ext>
                </a:extLst>
              </p:cNvPr>
              <p:cNvSpPr/>
              <p:nvPr/>
            </p:nvSpPr>
            <p:spPr>
              <a:xfrm>
                <a:off x="4277361" y="5194300"/>
                <a:ext cx="1272540" cy="1221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600" extrusionOk="0">
                    <a:moveTo>
                      <a:pt x="5239" y="20881"/>
                    </a:moveTo>
                    <a:lnTo>
                      <a:pt x="21256" y="11204"/>
                    </a:lnTo>
                    <a:cubicBezTo>
                      <a:pt x="21600" y="11002"/>
                      <a:pt x="21600" y="10485"/>
                      <a:pt x="21256" y="10284"/>
                    </a:cubicBezTo>
                    <a:lnTo>
                      <a:pt x="4208" y="0"/>
                    </a:lnTo>
                    <a:lnTo>
                      <a:pt x="0" y="21600"/>
                    </a:lnTo>
                    <a:lnTo>
                      <a:pt x="2684" y="21600"/>
                    </a:lnTo>
                    <a:cubicBezTo>
                      <a:pt x="3564" y="21600"/>
                      <a:pt x="4466" y="21353"/>
                      <a:pt x="5239" y="2088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Shape">
                <a:extLst>
                  <a:ext uri="{FF2B5EF4-FFF2-40B4-BE49-F238E27FC236}">
                    <a16:creationId xmlns:a16="http://schemas.microsoft.com/office/drawing/2014/main" xmlns="" id="{718AB001-28BA-4A80-BC40-B2E0EC238C36}"/>
                  </a:ext>
                </a:extLst>
              </p:cNvPr>
              <p:cNvSpPr/>
              <p:nvPr/>
            </p:nvSpPr>
            <p:spPr>
              <a:xfrm>
                <a:off x="4400384" y="5774524"/>
                <a:ext cx="836932" cy="60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329"/>
                    </a:lnTo>
                    <a:lnTo>
                      <a:pt x="0" y="21600"/>
                    </a:lnTo>
                    <a:lnTo>
                      <a:pt x="33" y="17226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">
                <a:extLst>
                  <a:ext uri="{FF2B5EF4-FFF2-40B4-BE49-F238E27FC236}">
                    <a16:creationId xmlns:a16="http://schemas.microsoft.com/office/drawing/2014/main" xmlns="" id="{80531D53-3B34-49BB-8C0E-EA71E8027EAF}"/>
                  </a:ext>
                </a:extLst>
              </p:cNvPr>
              <p:cNvSpPr/>
              <p:nvPr/>
            </p:nvSpPr>
            <p:spPr>
              <a:xfrm>
                <a:off x="5238585" y="5681648"/>
                <a:ext cx="66041" cy="213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342"/>
                    </a:lnTo>
                    <a:cubicBezTo>
                      <a:pt x="21600" y="15685"/>
                      <a:pt x="14538" y="19029"/>
                      <a:pt x="0" y="21600"/>
                    </a:cubicBezTo>
                    <a:lnTo>
                      <a:pt x="0" y="9258"/>
                    </a:lnTo>
                    <a:cubicBezTo>
                      <a:pt x="14123" y="6686"/>
                      <a:pt x="21185" y="3344"/>
                      <a:pt x="21600" y="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">
                <a:extLst>
                  <a:ext uri="{FF2B5EF4-FFF2-40B4-BE49-F238E27FC236}">
                    <a16:creationId xmlns:a16="http://schemas.microsoft.com/office/drawing/2014/main" xmlns="" id="{FBA3C1A6-EA56-43FF-98B8-248878065E02}"/>
                  </a:ext>
                </a:extLst>
              </p:cNvPr>
              <p:cNvSpPr/>
              <p:nvPr/>
            </p:nvSpPr>
            <p:spPr>
              <a:xfrm>
                <a:off x="2270761" y="5207001"/>
                <a:ext cx="1816100" cy="117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328"/>
                    </a:moveTo>
                    <a:lnTo>
                      <a:pt x="21600" y="21600"/>
                    </a:lnTo>
                    <a:lnTo>
                      <a:pt x="0" y="2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Shape">
                <a:extLst>
                  <a:ext uri="{FF2B5EF4-FFF2-40B4-BE49-F238E27FC236}">
                    <a16:creationId xmlns:a16="http://schemas.microsoft.com/office/drawing/2014/main" xmlns="" id="{C74FAD0B-03F0-42DF-9C9D-A40F7B7F66FD}"/>
                  </a:ext>
                </a:extLst>
              </p:cNvPr>
              <p:cNvSpPr/>
              <p:nvPr/>
            </p:nvSpPr>
            <p:spPr>
              <a:xfrm>
                <a:off x="2207260" y="5118100"/>
                <a:ext cx="66092" cy="214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600" extrusionOk="0">
                    <a:moveTo>
                      <a:pt x="16" y="12270"/>
                    </a:moveTo>
                    <a:lnTo>
                      <a:pt x="16" y="0"/>
                    </a:lnTo>
                    <a:cubicBezTo>
                      <a:pt x="16" y="3323"/>
                      <a:pt x="6945" y="6774"/>
                      <a:pt x="21209" y="9330"/>
                    </a:cubicBezTo>
                    <a:lnTo>
                      <a:pt x="21209" y="21600"/>
                    </a:lnTo>
                    <a:cubicBezTo>
                      <a:pt x="6945" y="19044"/>
                      <a:pt x="-391" y="15721"/>
                      <a:pt x="16" y="12270"/>
                    </a:cubicBez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xmlns="" id="{BA9C5A29-2B8A-480E-8CD8-97B2CE6F6D4D}"/>
                  </a:ext>
                </a:extLst>
              </p:cNvPr>
              <p:cNvSpPr/>
              <p:nvPr/>
            </p:nvSpPr>
            <p:spPr>
              <a:xfrm>
                <a:off x="4086861" y="6261101"/>
                <a:ext cx="317500" cy="160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12" extrusionOk="0">
                    <a:moveTo>
                      <a:pt x="21600" y="0"/>
                    </a:moveTo>
                    <a:lnTo>
                      <a:pt x="21600" y="15247"/>
                    </a:lnTo>
                    <a:cubicBezTo>
                      <a:pt x="15638" y="21600"/>
                      <a:pt x="5962" y="21600"/>
                      <a:pt x="0" y="15247"/>
                    </a:cubicBezTo>
                    <a:lnTo>
                      <a:pt x="0" y="0"/>
                    </a:lnTo>
                    <a:cubicBezTo>
                      <a:pt x="5962" y="6511"/>
                      <a:pt x="15638" y="6511"/>
                      <a:pt x="21600" y="0"/>
                    </a:cubicBez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xmlns="" id="{C314C7EE-A4C1-4F9D-9BA8-FDBAF795C3D6}"/>
                  </a:ext>
                </a:extLst>
              </p:cNvPr>
              <p:cNvSpPr/>
              <p:nvPr/>
            </p:nvSpPr>
            <p:spPr>
              <a:xfrm>
                <a:off x="2207260" y="4508500"/>
                <a:ext cx="3101187" cy="179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299" extrusionOk="0">
                    <a:moveTo>
                      <a:pt x="20835" y="12884"/>
                    </a:moveTo>
                    <a:cubicBezTo>
                      <a:pt x="21445" y="13486"/>
                      <a:pt x="21445" y="14465"/>
                      <a:pt x="20843" y="15082"/>
                    </a:cubicBezTo>
                    <a:lnTo>
                      <a:pt x="15105" y="20847"/>
                    </a:lnTo>
                    <a:cubicBezTo>
                      <a:pt x="14504" y="21449"/>
                      <a:pt x="13527" y="21449"/>
                      <a:pt x="12925" y="20847"/>
                    </a:cubicBezTo>
                    <a:lnTo>
                      <a:pt x="455" y="8414"/>
                    </a:lnTo>
                    <a:cubicBezTo>
                      <a:pt x="-146" y="7812"/>
                      <a:pt x="-155" y="6833"/>
                      <a:pt x="447" y="6216"/>
                    </a:cubicBezTo>
                    <a:lnTo>
                      <a:pt x="6185" y="451"/>
                    </a:lnTo>
                    <a:cubicBezTo>
                      <a:pt x="6786" y="-151"/>
                      <a:pt x="7763" y="-151"/>
                      <a:pt x="8365" y="451"/>
                    </a:cubicBezTo>
                    <a:lnTo>
                      <a:pt x="20835" y="12884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xmlns="" id="{E9071F61-BDD1-4F1E-B026-F276C0EF885E}"/>
                  </a:ext>
                </a:extLst>
              </p:cNvPr>
              <p:cNvSpPr/>
              <p:nvPr/>
            </p:nvSpPr>
            <p:spPr>
              <a:xfrm>
                <a:off x="3921761" y="5499101"/>
                <a:ext cx="1383825" cy="801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263" extrusionOk="0">
                    <a:moveTo>
                      <a:pt x="20234" y="2460"/>
                    </a:moveTo>
                    <a:lnTo>
                      <a:pt x="17776" y="0"/>
                    </a:lnTo>
                    <a:lnTo>
                      <a:pt x="0" y="17725"/>
                    </a:lnTo>
                    <a:lnTo>
                      <a:pt x="2517" y="20252"/>
                    </a:lnTo>
                    <a:cubicBezTo>
                      <a:pt x="3883" y="21600"/>
                      <a:pt x="6049" y="21600"/>
                      <a:pt x="7395" y="20252"/>
                    </a:cubicBezTo>
                    <a:lnTo>
                      <a:pt x="20254" y="7312"/>
                    </a:lnTo>
                    <a:cubicBezTo>
                      <a:pt x="21600" y="5998"/>
                      <a:pt x="21600" y="3808"/>
                      <a:pt x="20234" y="24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xmlns="" id="{4E8FDF47-F08D-4182-9FB9-6A18123CE447}"/>
                  </a:ext>
                </a:extLst>
              </p:cNvPr>
              <p:cNvSpPr/>
              <p:nvPr/>
            </p:nvSpPr>
            <p:spPr>
              <a:xfrm>
                <a:off x="2207261" y="4508501"/>
                <a:ext cx="1278415" cy="742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4" h="21237" extrusionOk="0">
                    <a:moveTo>
                      <a:pt x="20243" y="1089"/>
                    </a:moveTo>
                    <a:cubicBezTo>
                      <a:pt x="18787" y="-363"/>
                      <a:pt x="16425" y="-363"/>
                      <a:pt x="14969" y="1089"/>
                    </a:cubicBezTo>
                    <a:lnTo>
                      <a:pt x="1089" y="14993"/>
                    </a:lnTo>
                    <a:cubicBezTo>
                      <a:pt x="-366" y="16445"/>
                      <a:pt x="-366" y="18805"/>
                      <a:pt x="1111" y="20293"/>
                    </a:cubicBezTo>
                    <a:lnTo>
                      <a:pt x="2018" y="21237"/>
                    </a:lnTo>
                    <a:lnTo>
                      <a:pt x="21234" y="2142"/>
                    </a:lnTo>
                    <a:lnTo>
                      <a:pt x="20243" y="1089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Shape">
                <a:extLst>
                  <a:ext uri="{FF2B5EF4-FFF2-40B4-BE49-F238E27FC236}">
                    <a16:creationId xmlns:a16="http://schemas.microsoft.com/office/drawing/2014/main" xmlns="" id="{60E608CF-B250-4A88-9BB4-90471529C269}"/>
                  </a:ext>
                </a:extLst>
              </p:cNvPr>
              <p:cNvSpPr/>
              <p:nvPr/>
            </p:nvSpPr>
            <p:spPr>
              <a:xfrm>
                <a:off x="2321561" y="4572001"/>
                <a:ext cx="2752091" cy="1588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518"/>
                    </a:moveTo>
                    <a:lnTo>
                      <a:pt x="12519" y="21600"/>
                    </a:lnTo>
                    <a:lnTo>
                      <a:pt x="2851" y="11931"/>
                    </a:lnTo>
                    <a:lnTo>
                      <a:pt x="1605" y="10688"/>
                    </a:lnTo>
                    <a:lnTo>
                      <a:pt x="977" y="10066"/>
                    </a:lnTo>
                    <a:lnTo>
                      <a:pt x="0" y="9065"/>
                    </a:lnTo>
                    <a:lnTo>
                      <a:pt x="2283" y="6786"/>
                    </a:lnTo>
                    <a:lnTo>
                      <a:pt x="4067" y="5007"/>
                    </a:lnTo>
                    <a:lnTo>
                      <a:pt x="9071" y="0"/>
                    </a:lnTo>
                    <a:lnTo>
                      <a:pt x="10057" y="9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xmlns="" id="{B446960C-E498-4B6E-9FD7-F8344C574797}"/>
                  </a:ext>
                </a:extLst>
              </p:cNvPr>
              <p:cNvSpPr/>
              <p:nvPr/>
            </p:nvSpPr>
            <p:spPr>
              <a:xfrm>
                <a:off x="2956560" y="4864101"/>
                <a:ext cx="137917" cy="79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58" h="20688" extrusionOk="0">
                    <a:moveTo>
                      <a:pt x="4893" y="4738"/>
                    </a:moveTo>
                    <a:cubicBezTo>
                      <a:pt x="496" y="9057"/>
                      <a:pt x="-842" y="15038"/>
                      <a:pt x="496" y="20688"/>
                    </a:cubicBezTo>
                    <a:lnTo>
                      <a:pt x="2216" y="20357"/>
                    </a:lnTo>
                    <a:cubicBezTo>
                      <a:pt x="878" y="15372"/>
                      <a:pt x="2216" y="10057"/>
                      <a:pt x="6039" y="6068"/>
                    </a:cubicBezTo>
                    <a:cubicBezTo>
                      <a:pt x="9862" y="2414"/>
                      <a:pt x="15406" y="1084"/>
                      <a:pt x="20376" y="2414"/>
                    </a:cubicBezTo>
                    <a:lnTo>
                      <a:pt x="20758" y="753"/>
                    </a:lnTo>
                    <a:cubicBezTo>
                      <a:pt x="15215" y="-912"/>
                      <a:pt x="9098" y="88"/>
                      <a:pt x="4893" y="4738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">
                <a:extLst>
                  <a:ext uri="{FF2B5EF4-FFF2-40B4-BE49-F238E27FC236}">
                    <a16:creationId xmlns:a16="http://schemas.microsoft.com/office/drawing/2014/main" xmlns="" id="{B5A7BE67-4031-4E10-A55D-8130B9E054E2}"/>
                  </a:ext>
                </a:extLst>
              </p:cNvPr>
              <p:cNvSpPr/>
              <p:nvPr/>
            </p:nvSpPr>
            <p:spPr>
              <a:xfrm>
                <a:off x="2981961" y="4889500"/>
                <a:ext cx="94361" cy="54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0699" extrusionOk="0">
                    <a:moveTo>
                      <a:pt x="4790" y="4860"/>
                    </a:moveTo>
                    <a:cubicBezTo>
                      <a:pt x="637" y="9182"/>
                      <a:pt x="-1025" y="15421"/>
                      <a:pt x="637" y="20699"/>
                    </a:cubicBezTo>
                    <a:lnTo>
                      <a:pt x="3129" y="20221"/>
                    </a:lnTo>
                    <a:cubicBezTo>
                      <a:pt x="1744" y="15899"/>
                      <a:pt x="3129" y="10143"/>
                      <a:pt x="6729" y="6782"/>
                    </a:cubicBezTo>
                    <a:cubicBezTo>
                      <a:pt x="10329" y="2943"/>
                      <a:pt x="15590" y="1982"/>
                      <a:pt x="20021" y="2943"/>
                    </a:cubicBezTo>
                    <a:lnTo>
                      <a:pt x="20575" y="543"/>
                    </a:lnTo>
                    <a:cubicBezTo>
                      <a:pt x="15313" y="-901"/>
                      <a:pt x="8944" y="538"/>
                      <a:pt x="4790" y="48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xmlns="" id="{A29A3410-A92D-4C91-9D2F-5B9BFEA58973}"/>
                  </a:ext>
                </a:extLst>
              </p:cNvPr>
              <p:cNvSpPr/>
              <p:nvPr/>
            </p:nvSpPr>
            <p:spPr>
              <a:xfrm>
                <a:off x="3020060" y="4902200"/>
                <a:ext cx="50432" cy="29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0672" extrusionOk="0">
                    <a:moveTo>
                      <a:pt x="5115" y="4470"/>
                    </a:moveTo>
                    <a:cubicBezTo>
                      <a:pt x="374" y="8971"/>
                      <a:pt x="-680" y="14369"/>
                      <a:pt x="374" y="20672"/>
                    </a:cubicBezTo>
                    <a:lnTo>
                      <a:pt x="5115" y="19775"/>
                    </a:lnTo>
                    <a:cubicBezTo>
                      <a:pt x="4061" y="15274"/>
                      <a:pt x="5115" y="11670"/>
                      <a:pt x="8276" y="8971"/>
                    </a:cubicBezTo>
                    <a:cubicBezTo>
                      <a:pt x="11437" y="5367"/>
                      <a:pt x="15652" y="4470"/>
                      <a:pt x="19866" y="5367"/>
                    </a:cubicBezTo>
                    <a:lnTo>
                      <a:pt x="20920" y="865"/>
                    </a:lnTo>
                    <a:cubicBezTo>
                      <a:pt x="16178" y="-928"/>
                      <a:pt x="9856" y="-31"/>
                      <a:pt x="5115" y="447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CC7884CA-2B29-4768-AA9A-4815708119DD}"/>
                  </a:ext>
                </a:extLst>
              </p:cNvPr>
              <p:cNvSpPr/>
              <p:nvPr/>
            </p:nvSpPr>
            <p:spPr>
              <a:xfrm>
                <a:off x="3045461" y="4927600"/>
                <a:ext cx="30639" cy="18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2" h="19770" extrusionOk="0">
                    <a:moveTo>
                      <a:pt x="16927" y="16734"/>
                    </a:moveTo>
                    <a:cubicBezTo>
                      <a:pt x="12773" y="20782"/>
                      <a:pt x="6958" y="20782"/>
                      <a:pt x="2804" y="16734"/>
                    </a:cubicBezTo>
                    <a:cubicBezTo>
                      <a:pt x="1142" y="15389"/>
                      <a:pt x="312" y="14030"/>
                      <a:pt x="312" y="12685"/>
                    </a:cubicBezTo>
                    <a:cubicBezTo>
                      <a:pt x="-519" y="9982"/>
                      <a:pt x="312" y="5934"/>
                      <a:pt x="2804" y="3230"/>
                    </a:cubicBezTo>
                    <a:cubicBezTo>
                      <a:pt x="5296" y="527"/>
                      <a:pt x="9450" y="-818"/>
                      <a:pt x="11943" y="527"/>
                    </a:cubicBezTo>
                    <a:cubicBezTo>
                      <a:pt x="13604" y="527"/>
                      <a:pt x="15266" y="1872"/>
                      <a:pt x="16927" y="3230"/>
                    </a:cubicBezTo>
                    <a:cubicBezTo>
                      <a:pt x="21081" y="7279"/>
                      <a:pt x="21081" y="12672"/>
                      <a:pt x="16927" y="16734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4FAEB73F-11F6-4E95-B0DF-BE42E159C4CD}"/>
                  </a:ext>
                </a:extLst>
              </p:cNvPr>
              <p:cNvSpPr/>
              <p:nvPr/>
            </p:nvSpPr>
            <p:spPr>
              <a:xfrm>
                <a:off x="3235961" y="4737100"/>
                <a:ext cx="80011" cy="52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29" y="14223"/>
                    </a:moveTo>
                    <a:lnTo>
                      <a:pt x="21600" y="17912"/>
                    </a:lnTo>
                    <a:lnTo>
                      <a:pt x="19543" y="20021"/>
                    </a:lnTo>
                    <a:lnTo>
                      <a:pt x="15771" y="16332"/>
                    </a:lnTo>
                    <a:lnTo>
                      <a:pt x="9600" y="21600"/>
                    </a:lnTo>
                    <a:lnTo>
                      <a:pt x="7543" y="19491"/>
                    </a:lnTo>
                    <a:lnTo>
                      <a:pt x="0" y="2109"/>
                    </a:lnTo>
                    <a:lnTo>
                      <a:pt x="2400" y="0"/>
                    </a:lnTo>
                    <a:lnTo>
                      <a:pt x="16114" y="12114"/>
                    </a:lnTo>
                    <a:lnTo>
                      <a:pt x="17829" y="10535"/>
                    </a:lnTo>
                    <a:lnTo>
                      <a:pt x="19886" y="12644"/>
                    </a:lnTo>
                    <a:lnTo>
                      <a:pt x="17829" y="14223"/>
                    </a:lnTo>
                    <a:close/>
                    <a:moveTo>
                      <a:pt x="9600" y="17912"/>
                    </a:moveTo>
                    <a:lnTo>
                      <a:pt x="13714" y="13699"/>
                    </a:lnTo>
                    <a:lnTo>
                      <a:pt x="4457" y="5273"/>
                    </a:lnTo>
                    <a:lnTo>
                      <a:pt x="9600" y="17912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xmlns="" id="{37039297-CE6E-448C-8BFF-CDF115BBDA67}"/>
                  </a:ext>
                </a:extLst>
              </p:cNvPr>
              <p:cNvSpPr/>
              <p:nvPr/>
            </p:nvSpPr>
            <p:spPr>
              <a:xfrm>
                <a:off x="3261360" y="4711701"/>
                <a:ext cx="87631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6" y="3361"/>
                    </a:moveTo>
                    <a:lnTo>
                      <a:pt x="1878" y="8639"/>
                    </a:lnTo>
                    <a:lnTo>
                      <a:pt x="0" y="7200"/>
                    </a:lnTo>
                    <a:lnTo>
                      <a:pt x="8139" y="0"/>
                    </a:lnTo>
                    <a:lnTo>
                      <a:pt x="10017" y="1439"/>
                    </a:lnTo>
                    <a:lnTo>
                      <a:pt x="21600" y="19678"/>
                    </a:lnTo>
                    <a:lnTo>
                      <a:pt x="19409" y="21600"/>
                    </a:lnTo>
                    <a:lnTo>
                      <a:pt x="7826" y="3361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xmlns="" id="{F3C7B61F-03FB-4797-940C-01B9206D3709}"/>
                  </a:ext>
                </a:extLst>
              </p:cNvPr>
              <p:cNvSpPr/>
              <p:nvPr/>
            </p:nvSpPr>
            <p:spPr>
              <a:xfrm>
                <a:off x="3299461" y="4686300"/>
                <a:ext cx="116920" cy="59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4" h="21600" extrusionOk="0">
                    <a:moveTo>
                      <a:pt x="4732" y="7351"/>
                    </a:moveTo>
                    <a:lnTo>
                      <a:pt x="8782" y="11947"/>
                    </a:lnTo>
                    <a:cubicBezTo>
                      <a:pt x="10132" y="13324"/>
                      <a:pt x="10357" y="15164"/>
                      <a:pt x="9007" y="16542"/>
                    </a:cubicBezTo>
                    <a:cubicBezTo>
                      <a:pt x="7657" y="17920"/>
                      <a:pt x="6532" y="17920"/>
                      <a:pt x="5182" y="16084"/>
                    </a:cubicBezTo>
                    <a:lnTo>
                      <a:pt x="1132" y="11489"/>
                    </a:lnTo>
                    <a:cubicBezTo>
                      <a:pt x="-218" y="10111"/>
                      <a:pt x="-443" y="8271"/>
                      <a:pt x="907" y="6893"/>
                    </a:cubicBezTo>
                    <a:cubicBezTo>
                      <a:pt x="1807" y="5516"/>
                      <a:pt x="3382" y="5973"/>
                      <a:pt x="4732" y="7351"/>
                    </a:cubicBezTo>
                    <a:close/>
                    <a:moveTo>
                      <a:pt x="1807" y="10111"/>
                    </a:moveTo>
                    <a:lnTo>
                      <a:pt x="5857" y="14707"/>
                    </a:lnTo>
                    <a:cubicBezTo>
                      <a:pt x="6532" y="15627"/>
                      <a:pt x="7432" y="15627"/>
                      <a:pt x="7882" y="15164"/>
                    </a:cubicBezTo>
                    <a:cubicBezTo>
                      <a:pt x="8557" y="14244"/>
                      <a:pt x="8332" y="13324"/>
                      <a:pt x="7657" y="12409"/>
                    </a:cubicBezTo>
                    <a:lnTo>
                      <a:pt x="3607" y="7813"/>
                    </a:lnTo>
                    <a:cubicBezTo>
                      <a:pt x="2932" y="6893"/>
                      <a:pt x="2032" y="6893"/>
                      <a:pt x="1582" y="7356"/>
                    </a:cubicBezTo>
                    <a:cubicBezTo>
                      <a:pt x="907" y="8729"/>
                      <a:pt x="907" y="9649"/>
                      <a:pt x="1807" y="10111"/>
                    </a:cubicBezTo>
                    <a:close/>
                    <a:moveTo>
                      <a:pt x="6757" y="0"/>
                    </a:moveTo>
                    <a:lnTo>
                      <a:pt x="14407" y="20680"/>
                    </a:lnTo>
                    <a:lnTo>
                      <a:pt x="13507" y="21600"/>
                    </a:lnTo>
                    <a:lnTo>
                      <a:pt x="5857" y="920"/>
                    </a:lnTo>
                    <a:lnTo>
                      <a:pt x="6757" y="0"/>
                    </a:lnTo>
                    <a:close/>
                    <a:moveTo>
                      <a:pt x="15532" y="5516"/>
                    </a:moveTo>
                    <a:lnTo>
                      <a:pt x="19582" y="10111"/>
                    </a:lnTo>
                    <a:cubicBezTo>
                      <a:pt x="20932" y="11489"/>
                      <a:pt x="21157" y="13329"/>
                      <a:pt x="19807" y="14707"/>
                    </a:cubicBezTo>
                    <a:cubicBezTo>
                      <a:pt x="18457" y="16084"/>
                      <a:pt x="17332" y="16084"/>
                      <a:pt x="15982" y="14249"/>
                    </a:cubicBezTo>
                    <a:lnTo>
                      <a:pt x="11932" y="9653"/>
                    </a:lnTo>
                    <a:cubicBezTo>
                      <a:pt x="10582" y="8276"/>
                      <a:pt x="10357" y="6436"/>
                      <a:pt x="11707" y="5516"/>
                    </a:cubicBezTo>
                    <a:cubicBezTo>
                      <a:pt x="12832" y="3676"/>
                      <a:pt x="14407" y="4133"/>
                      <a:pt x="15532" y="5516"/>
                    </a:cubicBezTo>
                    <a:close/>
                    <a:moveTo>
                      <a:pt x="12607" y="8729"/>
                    </a:moveTo>
                    <a:lnTo>
                      <a:pt x="16657" y="13324"/>
                    </a:lnTo>
                    <a:cubicBezTo>
                      <a:pt x="17332" y="14244"/>
                      <a:pt x="18232" y="14244"/>
                      <a:pt x="18682" y="13782"/>
                    </a:cubicBezTo>
                    <a:cubicBezTo>
                      <a:pt x="19357" y="12862"/>
                      <a:pt x="19132" y="11942"/>
                      <a:pt x="18457" y="11027"/>
                    </a:cubicBezTo>
                    <a:lnTo>
                      <a:pt x="14407" y="6431"/>
                    </a:lnTo>
                    <a:cubicBezTo>
                      <a:pt x="13732" y="5511"/>
                      <a:pt x="12832" y="5511"/>
                      <a:pt x="12382" y="5973"/>
                    </a:cubicBezTo>
                    <a:cubicBezTo>
                      <a:pt x="11932" y="6893"/>
                      <a:pt x="12157" y="7813"/>
                      <a:pt x="12607" y="8729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C5EBB9CB-39D9-4CD6-858A-C4B979083318}"/>
                  </a:ext>
                </a:extLst>
              </p:cNvPr>
              <p:cNvSpPr/>
              <p:nvPr/>
            </p:nvSpPr>
            <p:spPr>
              <a:xfrm>
                <a:off x="3388361" y="4622800"/>
                <a:ext cx="152400" cy="88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60" y="21600"/>
                    </a:moveTo>
                    <a:lnTo>
                      <a:pt x="0" y="8022"/>
                    </a:lnTo>
                    <a:lnTo>
                      <a:pt x="7740" y="0"/>
                    </a:lnTo>
                    <a:lnTo>
                      <a:pt x="21600" y="13578"/>
                    </a:lnTo>
                    <a:lnTo>
                      <a:pt x="13860" y="21600"/>
                    </a:lnTo>
                    <a:close/>
                    <a:moveTo>
                      <a:pt x="2160" y="8022"/>
                    </a:moveTo>
                    <a:lnTo>
                      <a:pt x="13860" y="19747"/>
                    </a:lnTo>
                    <a:lnTo>
                      <a:pt x="19620" y="14193"/>
                    </a:lnTo>
                    <a:lnTo>
                      <a:pt x="7920" y="2468"/>
                    </a:lnTo>
                    <a:lnTo>
                      <a:pt x="2160" y="8022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xmlns="" id="{2D47E49E-11E6-4A0A-996B-C60BD4C7533A}"/>
                  </a:ext>
                </a:extLst>
              </p:cNvPr>
              <p:cNvSpPr/>
              <p:nvPr/>
            </p:nvSpPr>
            <p:spPr>
              <a:xfrm>
                <a:off x="3439160" y="4660900"/>
                <a:ext cx="88902" cy="520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008"/>
                    </a:moveTo>
                    <a:lnTo>
                      <a:pt x="9874" y="21600"/>
                    </a:lnTo>
                    <a:lnTo>
                      <a:pt x="0" y="11587"/>
                    </a:lnTo>
                    <a:lnTo>
                      <a:pt x="11726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5AB9BC83-BC55-4741-A185-B81984A287E9}"/>
                  </a:ext>
                </a:extLst>
              </p:cNvPr>
              <p:cNvSpPr/>
              <p:nvPr/>
            </p:nvSpPr>
            <p:spPr>
              <a:xfrm>
                <a:off x="3388360" y="4622800"/>
                <a:ext cx="40642" cy="22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403"/>
                    </a:moveTo>
                    <a:lnTo>
                      <a:pt x="8100" y="21600"/>
                    </a:lnTo>
                    <a:lnTo>
                      <a:pt x="0" y="14404"/>
                    </a:lnTo>
                    <a:lnTo>
                      <a:pt x="13500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xmlns="" id="{E1D6BBF9-2FA3-468F-88C7-5194940FF0E1}"/>
                  </a:ext>
                </a:extLst>
              </p:cNvPr>
              <p:cNvSpPr/>
              <p:nvPr/>
            </p:nvSpPr>
            <p:spPr>
              <a:xfrm>
                <a:off x="3121660" y="4838700"/>
                <a:ext cx="73661" cy="41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402"/>
                    </a:moveTo>
                    <a:lnTo>
                      <a:pt x="14152" y="21600"/>
                    </a:lnTo>
                    <a:lnTo>
                      <a:pt x="0" y="7856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xmlns="" id="{48DFC733-8FEB-4CDD-A819-320DE1FFD002}"/>
                  </a:ext>
                </a:extLst>
              </p:cNvPr>
              <p:cNvSpPr/>
              <p:nvPr/>
            </p:nvSpPr>
            <p:spPr>
              <a:xfrm>
                <a:off x="3134361" y="4813301"/>
                <a:ext cx="91440" cy="53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940"/>
                    </a:moveTo>
                    <a:lnTo>
                      <a:pt x="15600" y="21600"/>
                    </a:lnTo>
                    <a:lnTo>
                      <a:pt x="0" y="6172"/>
                    </a:lnTo>
                    <a:lnTo>
                      <a:pt x="6000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Shape">
                <a:extLst>
                  <a:ext uri="{FF2B5EF4-FFF2-40B4-BE49-F238E27FC236}">
                    <a16:creationId xmlns:a16="http://schemas.microsoft.com/office/drawing/2014/main" xmlns="" id="{6A9F34F0-0243-4DED-9886-6E34780197D2}"/>
                  </a:ext>
                </a:extLst>
              </p:cNvPr>
              <p:cNvSpPr/>
              <p:nvPr/>
            </p:nvSpPr>
            <p:spPr>
              <a:xfrm>
                <a:off x="3147060" y="4775201"/>
                <a:ext cx="123192" cy="69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282"/>
                    </a:moveTo>
                    <a:lnTo>
                      <a:pt x="17369" y="21600"/>
                    </a:lnTo>
                    <a:lnTo>
                      <a:pt x="0" y="4318"/>
                    </a:lnTo>
                    <a:lnTo>
                      <a:pt x="445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" name="Shape">
                <a:extLst>
                  <a:ext uri="{FF2B5EF4-FFF2-40B4-BE49-F238E27FC236}">
                    <a16:creationId xmlns:a16="http://schemas.microsoft.com/office/drawing/2014/main" xmlns="" id="{74634443-B4ED-42AF-8EA9-EB5BA3E4E716}"/>
                  </a:ext>
                </a:extLst>
              </p:cNvPr>
              <p:cNvSpPr/>
              <p:nvPr/>
            </p:nvSpPr>
            <p:spPr>
              <a:xfrm>
                <a:off x="2689860" y="4737101"/>
                <a:ext cx="280989" cy="163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1027" extrusionOk="0">
                    <a:moveTo>
                      <a:pt x="20196" y="4787"/>
                    </a:moveTo>
                    <a:lnTo>
                      <a:pt x="4686" y="20168"/>
                    </a:lnTo>
                    <a:cubicBezTo>
                      <a:pt x="3639" y="21314"/>
                      <a:pt x="1927" y="21314"/>
                      <a:pt x="785" y="20168"/>
                    </a:cubicBezTo>
                    <a:lnTo>
                      <a:pt x="785" y="20168"/>
                    </a:lnTo>
                    <a:cubicBezTo>
                      <a:pt x="-262" y="19023"/>
                      <a:pt x="-262" y="17386"/>
                      <a:pt x="785" y="16241"/>
                    </a:cubicBezTo>
                    <a:lnTo>
                      <a:pt x="16295" y="860"/>
                    </a:lnTo>
                    <a:cubicBezTo>
                      <a:pt x="17342" y="-286"/>
                      <a:pt x="19054" y="-286"/>
                      <a:pt x="20196" y="860"/>
                    </a:cubicBezTo>
                    <a:lnTo>
                      <a:pt x="20196" y="860"/>
                    </a:lnTo>
                    <a:cubicBezTo>
                      <a:pt x="21338" y="2005"/>
                      <a:pt x="21338" y="3642"/>
                      <a:pt x="20196" y="4787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xmlns="" id="{F0F109F4-6F19-457F-8E4D-0CB4A76034B5}"/>
                  </a:ext>
                </a:extLst>
              </p:cNvPr>
              <p:cNvSpPr/>
              <p:nvPr/>
            </p:nvSpPr>
            <p:spPr>
              <a:xfrm>
                <a:off x="2981961" y="4673601"/>
                <a:ext cx="104140" cy="59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0" h="19694" extrusionOk="0">
                    <a:moveTo>
                      <a:pt x="16800" y="2860"/>
                    </a:moveTo>
                    <a:cubicBezTo>
                      <a:pt x="12960" y="-953"/>
                      <a:pt x="6720" y="-953"/>
                      <a:pt x="2880" y="2860"/>
                    </a:cubicBezTo>
                    <a:cubicBezTo>
                      <a:pt x="-960" y="6673"/>
                      <a:pt x="-960" y="13447"/>
                      <a:pt x="2880" y="16834"/>
                    </a:cubicBezTo>
                    <a:cubicBezTo>
                      <a:pt x="6720" y="20647"/>
                      <a:pt x="12960" y="20647"/>
                      <a:pt x="16800" y="16834"/>
                    </a:cubicBezTo>
                    <a:cubicBezTo>
                      <a:pt x="20640" y="12599"/>
                      <a:pt x="20640" y="6247"/>
                      <a:pt x="16800" y="286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Shape">
                <a:extLst>
                  <a:ext uri="{FF2B5EF4-FFF2-40B4-BE49-F238E27FC236}">
                    <a16:creationId xmlns:a16="http://schemas.microsoft.com/office/drawing/2014/main" xmlns="" id="{2EA9AD3D-8B52-463F-BB46-E6CD42DB0FEE}"/>
                  </a:ext>
                </a:extLst>
              </p:cNvPr>
              <p:cNvSpPr/>
              <p:nvPr/>
            </p:nvSpPr>
            <p:spPr>
              <a:xfrm>
                <a:off x="2613661" y="4914900"/>
                <a:ext cx="54293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7" h="19600" extrusionOk="0">
                    <a:moveTo>
                      <a:pt x="16889" y="3000"/>
                    </a:moveTo>
                    <a:cubicBezTo>
                      <a:pt x="12753" y="-1000"/>
                      <a:pt x="6779" y="-1000"/>
                      <a:pt x="3102" y="3000"/>
                    </a:cubicBezTo>
                    <a:cubicBezTo>
                      <a:pt x="-1034" y="6999"/>
                      <a:pt x="-1034" y="12601"/>
                      <a:pt x="3102" y="16600"/>
                    </a:cubicBezTo>
                    <a:cubicBezTo>
                      <a:pt x="7238" y="20600"/>
                      <a:pt x="13213" y="20600"/>
                      <a:pt x="16889" y="16600"/>
                    </a:cubicBezTo>
                    <a:cubicBezTo>
                      <a:pt x="20566" y="12601"/>
                      <a:pt x="20566" y="6999"/>
                      <a:pt x="16889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">
                <a:extLst>
                  <a:ext uri="{FF2B5EF4-FFF2-40B4-BE49-F238E27FC236}">
                    <a16:creationId xmlns:a16="http://schemas.microsoft.com/office/drawing/2014/main" xmlns="" id="{30382F78-6E0D-44A3-A389-076D52682E0E}"/>
                  </a:ext>
                </a:extLst>
              </p:cNvPr>
              <p:cNvSpPr/>
              <p:nvPr/>
            </p:nvSpPr>
            <p:spPr>
              <a:xfrm>
                <a:off x="2550160" y="4953000"/>
                <a:ext cx="55246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75" h="19600" extrusionOk="0">
                    <a:moveTo>
                      <a:pt x="16538" y="3000"/>
                    </a:moveTo>
                    <a:cubicBezTo>
                      <a:pt x="12488" y="-1000"/>
                      <a:pt x="6638" y="-1000"/>
                      <a:pt x="3038" y="3000"/>
                    </a:cubicBezTo>
                    <a:cubicBezTo>
                      <a:pt x="-1012" y="6999"/>
                      <a:pt x="-1012" y="12601"/>
                      <a:pt x="3038" y="16600"/>
                    </a:cubicBezTo>
                    <a:cubicBezTo>
                      <a:pt x="7088" y="20600"/>
                      <a:pt x="12938" y="20600"/>
                      <a:pt x="16538" y="16600"/>
                    </a:cubicBezTo>
                    <a:cubicBezTo>
                      <a:pt x="20588" y="13397"/>
                      <a:pt x="20588" y="6999"/>
                      <a:pt x="16538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Shape">
                <a:extLst>
                  <a:ext uri="{FF2B5EF4-FFF2-40B4-BE49-F238E27FC236}">
                    <a16:creationId xmlns:a16="http://schemas.microsoft.com/office/drawing/2014/main" xmlns="" id="{4AB3A9EB-059C-410F-ACFB-A28EB0683601}"/>
                  </a:ext>
                </a:extLst>
              </p:cNvPr>
              <p:cNvSpPr/>
              <p:nvPr/>
            </p:nvSpPr>
            <p:spPr>
              <a:xfrm>
                <a:off x="4442461" y="5803901"/>
                <a:ext cx="424182" cy="252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7243" y="21438"/>
                    </a:moveTo>
                    <a:cubicBezTo>
                      <a:pt x="6790" y="21438"/>
                      <a:pt x="6402" y="21222"/>
                      <a:pt x="6079" y="20898"/>
                    </a:cubicBezTo>
                    <a:lnTo>
                      <a:pt x="582" y="15606"/>
                    </a:lnTo>
                    <a:cubicBezTo>
                      <a:pt x="194" y="15173"/>
                      <a:pt x="0" y="14633"/>
                      <a:pt x="0" y="14094"/>
                    </a:cubicBezTo>
                    <a:cubicBezTo>
                      <a:pt x="0" y="13446"/>
                      <a:pt x="259" y="13014"/>
                      <a:pt x="582" y="12581"/>
                    </a:cubicBezTo>
                    <a:lnTo>
                      <a:pt x="13128" y="486"/>
                    </a:lnTo>
                    <a:cubicBezTo>
                      <a:pt x="13775" y="-162"/>
                      <a:pt x="14810" y="-162"/>
                      <a:pt x="15521" y="486"/>
                    </a:cubicBezTo>
                    <a:lnTo>
                      <a:pt x="21018" y="5778"/>
                    </a:lnTo>
                    <a:cubicBezTo>
                      <a:pt x="21406" y="6210"/>
                      <a:pt x="21600" y="6750"/>
                      <a:pt x="21600" y="7290"/>
                    </a:cubicBezTo>
                    <a:cubicBezTo>
                      <a:pt x="21600" y="7938"/>
                      <a:pt x="21341" y="8370"/>
                      <a:pt x="21018" y="8802"/>
                    </a:cubicBezTo>
                    <a:lnTo>
                      <a:pt x="21018" y="8802"/>
                    </a:lnTo>
                    <a:lnTo>
                      <a:pt x="8472" y="20898"/>
                    </a:lnTo>
                    <a:cubicBezTo>
                      <a:pt x="8084" y="21222"/>
                      <a:pt x="7631" y="21438"/>
                      <a:pt x="7243" y="21438"/>
                    </a:cubicBezTo>
                    <a:close/>
                    <a:moveTo>
                      <a:pt x="14228" y="1350"/>
                    </a:moveTo>
                    <a:cubicBezTo>
                      <a:pt x="13904" y="1350"/>
                      <a:pt x="13645" y="1458"/>
                      <a:pt x="13451" y="1674"/>
                    </a:cubicBezTo>
                    <a:lnTo>
                      <a:pt x="905" y="13770"/>
                    </a:lnTo>
                    <a:cubicBezTo>
                      <a:pt x="711" y="13986"/>
                      <a:pt x="647" y="14094"/>
                      <a:pt x="647" y="14202"/>
                    </a:cubicBezTo>
                    <a:cubicBezTo>
                      <a:pt x="647" y="14311"/>
                      <a:pt x="711" y="14418"/>
                      <a:pt x="905" y="14635"/>
                    </a:cubicBezTo>
                    <a:lnTo>
                      <a:pt x="6402" y="19927"/>
                    </a:lnTo>
                    <a:cubicBezTo>
                      <a:pt x="6855" y="20359"/>
                      <a:pt x="7566" y="20359"/>
                      <a:pt x="8019" y="19927"/>
                    </a:cubicBezTo>
                    <a:lnTo>
                      <a:pt x="20565" y="7831"/>
                    </a:lnTo>
                    <a:cubicBezTo>
                      <a:pt x="20759" y="7615"/>
                      <a:pt x="20824" y="7507"/>
                      <a:pt x="20824" y="7399"/>
                    </a:cubicBezTo>
                    <a:cubicBezTo>
                      <a:pt x="20824" y="7290"/>
                      <a:pt x="20759" y="7182"/>
                      <a:pt x="20565" y="6966"/>
                    </a:cubicBezTo>
                    <a:lnTo>
                      <a:pt x="15068" y="1674"/>
                    </a:lnTo>
                    <a:cubicBezTo>
                      <a:pt x="14810" y="1459"/>
                      <a:pt x="14551" y="1350"/>
                      <a:pt x="14228" y="135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xmlns="" id="{5F756F7E-69CE-4C00-AF17-BC9BF8BD674B}"/>
                  </a:ext>
                </a:extLst>
              </p:cNvPr>
              <p:cNvSpPr/>
              <p:nvPr/>
            </p:nvSpPr>
            <p:spPr>
              <a:xfrm>
                <a:off x="4823461" y="5994401"/>
                <a:ext cx="69850" cy="73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73" y="2233"/>
                    </a:moveTo>
                    <a:lnTo>
                      <a:pt x="0" y="1191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xmlns="" id="{912C860D-3CBE-41D7-B2DB-2A3F53A6FA57}"/>
                  </a:ext>
                </a:extLst>
              </p:cNvPr>
              <p:cNvSpPr/>
              <p:nvPr/>
            </p:nvSpPr>
            <p:spPr>
              <a:xfrm>
                <a:off x="4785360" y="6045200"/>
                <a:ext cx="107952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6"/>
                    </a:moveTo>
                    <a:lnTo>
                      <a:pt x="0" y="21600"/>
                    </a:lnTo>
                    <a:lnTo>
                      <a:pt x="21600" y="7490"/>
                    </a:lnTo>
                    <a:lnTo>
                      <a:pt x="762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xmlns="" id="{B25A4E33-4677-4B96-BF7F-BF3E419BA7E0}"/>
                  </a:ext>
                </a:extLst>
              </p:cNvPr>
              <p:cNvSpPr/>
              <p:nvPr/>
            </p:nvSpPr>
            <p:spPr>
              <a:xfrm>
                <a:off x="4785360" y="6007101"/>
                <a:ext cx="95251" cy="11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157"/>
                    </a:lnTo>
                    <a:lnTo>
                      <a:pt x="0" y="21600"/>
                    </a:lnTo>
                    <a:lnTo>
                      <a:pt x="0" y="10445"/>
                    </a:lnTo>
                    <a:close/>
                  </a:path>
                </a:pathLst>
              </a:custGeom>
              <a:solidFill>
                <a:srgbClr val="1321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xmlns="" id="{E7479B4D-38E6-45AF-B651-A7CFF186D8FB}"/>
                  </a:ext>
                </a:extLst>
              </p:cNvPr>
              <p:cNvSpPr/>
              <p:nvPr/>
            </p:nvSpPr>
            <p:spPr>
              <a:xfrm>
                <a:off x="4074161" y="5537200"/>
                <a:ext cx="575310" cy="39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15"/>
                    </a:moveTo>
                    <a:lnTo>
                      <a:pt x="10156" y="0"/>
                    </a:lnTo>
                    <a:lnTo>
                      <a:pt x="0" y="6550"/>
                    </a:lnTo>
                    <a:lnTo>
                      <a:pt x="2956" y="6550"/>
                    </a:lnTo>
                    <a:lnTo>
                      <a:pt x="4291" y="21600"/>
                    </a:lnTo>
                    <a:lnTo>
                      <a:pt x="7581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xmlns="" id="{D4DFEDA6-7ACC-4864-8E44-1C364BE50A90}"/>
                  </a:ext>
                </a:extLst>
              </p:cNvPr>
              <p:cNvSpPr/>
              <p:nvPr/>
            </p:nvSpPr>
            <p:spPr>
              <a:xfrm>
                <a:off x="3718560" y="5334000"/>
                <a:ext cx="574042" cy="39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15"/>
                    </a:moveTo>
                    <a:lnTo>
                      <a:pt x="10131" y="0"/>
                    </a:lnTo>
                    <a:lnTo>
                      <a:pt x="0" y="6619"/>
                    </a:lnTo>
                    <a:lnTo>
                      <a:pt x="2915" y="6619"/>
                    </a:lnTo>
                    <a:lnTo>
                      <a:pt x="4301" y="21600"/>
                    </a:lnTo>
                    <a:lnTo>
                      <a:pt x="7598" y="21600"/>
                    </a:lnTo>
                    <a:close/>
                  </a:path>
                </a:pathLst>
              </a:custGeom>
              <a:solidFill>
                <a:srgbClr val="85632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D230BA26-D17B-4C51-B9EE-D54356A99F69}"/>
                </a:ext>
              </a:extLst>
            </p:cNvPr>
            <p:cNvSpPr/>
            <p:nvPr/>
          </p:nvSpPr>
          <p:spPr>
            <a:xfrm>
              <a:off x="2829560" y="3534576"/>
              <a:ext cx="566587" cy="1772761"/>
            </a:xfrm>
            <a:custGeom>
              <a:avLst/>
              <a:gdLst>
                <a:gd name="connsiteX0" fmla="*/ 284657 w 566587"/>
                <a:gd name="connsiteY0" fmla="*/ 0 h 1772761"/>
                <a:gd name="connsiteX1" fmla="*/ 566587 w 566587"/>
                <a:gd name="connsiteY1" fmla="*/ 162563 h 1772761"/>
                <a:gd name="connsiteX2" fmla="*/ 563877 w 566587"/>
                <a:gd name="connsiteY2" fmla="*/ 164152 h 1772761"/>
                <a:gd name="connsiteX3" fmla="*/ 561340 w 566587"/>
                <a:gd name="connsiteY3" fmla="*/ 1610180 h 1772761"/>
                <a:gd name="connsiteX4" fmla="*/ 281951 w 566587"/>
                <a:gd name="connsiteY4" fmla="*/ 1771290 h 1772761"/>
                <a:gd name="connsiteX5" fmla="*/ 281946 w 566587"/>
                <a:gd name="connsiteY5" fmla="*/ 1772761 h 1772761"/>
                <a:gd name="connsiteX6" fmla="*/ 280673 w 566587"/>
                <a:gd name="connsiteY6" fmla="*/ 1772027 h 1772761"/>
                <a:gd name="connsiteX7" fmla="*/ 279400 w 566587"/>
                <a:gd name="connsiteY7" fmla="*/ 1772761 h 1772761"/>
                <a:gd name="connsiteX8" fmla="*/ 279405 w 566587"/>
                <a:gd name="connsiteY8" fmla="*/ 1771296 h 1772761"/>
                <a:gd name="connsiteX9" fmla="*/ 0 w 566587"/>
                <a:gd name="connsiteY9" fmla="*/ 1610180 h 1772761"/>
                <a:gd name="connsiteX10" fmla="*/ 3813 w 566587"/>
                <a:gd name="connsiteY10" fmla="*/ 161124 h 1772761"/>
                <a:gd name="connsiteX11" fmla="*/ 5138 w 566587"/>
                <a:gd name="connsiteY11" fmla="*/ 161890 h 177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587" h="1772761">
                  <a:moveTo>
                    <a:pt x="284657" y="0"/>
                  </a:moveTo>
                  <a:lnTo>
                    <a:pt x="566587" y="162563"/>
                  </a:lnTo>
                  <a:lnTo>
                    <a:pt x="563877" y="164152"/>
                  </a:lnTo>
                  <a:lnTo>
                    <a:pt x="561340" y="1610180"/>
                  </a:lnTo>
                  <a:lnTo>
                    <a:pt x="281951" y="1771290"/>
                  </a:lnTo>
                  <a:lnTo>
                    <a:pt x="281946" y="1772761"/>
                  </a:lnTo>
                  <a:lnTo>
                    <a:pt x="280673" y="1772027"/>
                  </a:lnTo>
                  <a:lnTo>
                    <a:pt x="279400" y="1772761"/>
                  </a:lnTo>
                  <a:lnTo>
                    <a:pt x="279405" y="1771296"/>
                  </a:lnTo>
                  <a:lnTo>
                    <a:pt x="0" y="1610180"/>
                  </a:lnTo>
                  <a:lnTo>
                    <a:pt x="3813" y="161124"/>
                  </a:lnTo>
                  <a:lnTo>
                    <a:pt x="5138" y="161890"/>
                  </a:lnTo>
                  <a:close/>
                </a:path>
              </a:pathLst>
            </a:custGeom>
            <a:solidFill>
              <a:srgbClr val="7759A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469AF82-74E3-4A27-97A7-F6F16E88B4BA}"/>
                </a:ext>
              </a:extLst>
            </p:cNvPr>
            <p:cNvGrpSpPr/>
            <p:nvPr/>
          </p:nvGrpSpPr>
          <p:grpSpPr>
            <a:xfrm>
              <a:off x="2829560" y="3534576"/>
              <a:ext cx="566587" cy="1772761"/>
              <a:chOff x="2829560" y="3534576"/>
              <a:chExt cx="566587" cy="1772761"/>
            </a:xfrm>
          </p:grpSpPr>
          <p:sp>
            <p:nvSpPr>
              <p:cNvPr id="133" name="Shape">
                <a:extLst>
                  <a:ext uri="{FF2B5EF4-FFF2-40B4-BE49-F238E27FC236}">
                    <a16:creationId xmlns:a16="http://schemas.microsoft.com/office/drawing/2014/main" xmlns="" id="{C07ACA47-72A2-4693-A2DF-6DA001825343}"/>
                  </a:ext>
                </a:extLst>
              </p:cNvPr>
              <p:cNvSpPr/>
              <p:nvPr/>
            </p:nvSpPr>
            <p:spPr>
              <a:xfrm>
                <a:off x="3108960" y="3695700"/>
                <a:ext cx="284482" cy="161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407" y="19421"/>
                    </a:lnTo>
                    <a:lnTo>
                      <a:pt x="0" y="21600"/>
                    </a:lnTo>
                    <a:lnTo>
                      <a:pt x="386" y="2196"/>
                    </a:lnTo>
                    <a:close/>
                  </a:path>
                </a:pathLst>
              </a:custGeom>
              <a:solidFill>
                <a:srgbClr val="65409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">
                <a:extLst>
                  <a:ext uri="{FF2B5EF4-FFF2-40B4-BE49-F238E27FC236}">
                    <a16:creationId xmlns:a16="http://schemas.microsoft.com/office/drawing/2014/main" xmlns="" id="{F024ED3D-A56C-4973-A052-4DB4CD41D605}"/>
                  </a:ext>
                </a:extLst>
              </p:cNvPr>
              <p:cNvSpPr/>
              <p:nvPr/>
            </p:nvSpPr>
            <p:spPr>
              <a:xfrm>
                <a:off x="2829560" y="3695700"/>
                <a:ext cx="287022" cy="161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96"/>
                    </a:moveTo>
                    <a:lnTo>
                      <a:pt x="21218" y="21600"/>
                    </a:lnTo>
                    <a:lnTo>
                      <a:pt x="0" y="19421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7759A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">
                <a:extLst>
                  <a:ext uri="{FF2B5EF4-FFF2-40B4-BE49-F238E27FC236}">
                    <a16:creationId xmlns:a16="http://schemas.microsoft.com/office/drawing/2014/main" xmlns="" id="{9BF93B4B-BF47-4E2E-99D5-7CCA7C126901}"/>
                  </a:ext>
                </a:extLst>
              </p:cNvPr>
              <p:cNvSpPr/>
              <p:nvPr/>
            </p:nvSpPr>
            <p:spPr>
              <a:xfrm>
                <a:off x="2833537" y="3534576"/>
                <a:ext cx="562610" cy="32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73" y="21600"/>
                    </a:lnTo>
                    <a:lnTo>
                      <a:pt x="0" y="10758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8369A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372B9E72-77AA-427A-AF9B-5AED38958099}"/>
                </a:ext>
              </a:extLst>
            </p:cNvPr>
            <p:cNvGrpSpPr/>
            <p:nvPr/>
          </p:nvGrpSpPr>
          <p:grpSpPr>
            <a:xfrm>
              <a:off x="3185161" y="4440252"/>
              <a:ext cx="571334" cy="1076635"/>
              <a:chOff x="3185161" y="4440252"/>
              <a:chExt cx="571334" cy="1076635"/>
            </a:xfrm>
          </p:grpSpPr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xmlns="" id="{2C7EC5D3-0E96-4A7F-A726-9D16760CFBCE}"/>
                  </a:ext>
                </a:extLst>
              </p:cNvPr>
              <p:cNvSpPr/>
              <p:nvPr/>
            </p:nvSpPr>
            <p:spPr>
              <a:xfrm>
                <a:off x="3185161" y="4597401"/>
                <a:ext cx="285750" cy="91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789"/>
                    </a:moveTo>
                    <a:lnTo>
                      <a:pt x="21312" y="21600"/>
                    </a:lnTo>
                    <a:lnTo>
                      <a:pt x="0" y="17751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9B6BA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xmlns="" id="{9AC59242-6D1A-4B85-AE3F-7EE0E4258ADB}"/>
                  </a:ext>
                </a:extLst>
              </p:cNvPr>
              <p:cNvSpPr/>
              <p:nvPr/>
            </p:nvSpPr>
            <p:spPr>
              <a:xfrm>
                <a:off x="3193885" y="4440252"/>
                <a:ext cx="562610" cy="325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84"/>
                    </a:moveTo>
                    <a:lnTo>
                      <a:pt x="10824" y="21600"/>
                    </a:lnTo>
                    <a:lnTo>
                      <a:pt x="0" y="10884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B992C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">
                <a:extLst>
                  <a:ext uri="{FF2B5EF4-FFF2-40B4-BE49-F238E27FC236}">
                    <a16:creationId xmlns:a16="http://schemas.microsoft.com/office/drawing/2014/main" xmlns="" id="{D3758961-74C1-4991-8BEC-B291CE22CE49}"/>
                  </a:ext>
                </a:extLst>
              </p:cNvPr>
              <p:cNvSpPr/>
              <p:nvPr/>
            </p:nvSpPr>
            <p:spPr>
              <a:xfrm>
                <a:off x="3464560" y="4597401"/>
                <a:ext cx="284482" cy="91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311" y="17751"/>
                    </a:lnTo>
                    <a:lnTo>
                      <a:pt x="0" y="21600"/>
                    </a:lnTo>
                    <a:lnTo>
                      <a:pt x="289" y="3789"/>
                    </a:lnTo>
                    <a:close/>
                  </a:path>
                </a:pathLst>
              </a:custGeom>
              <a:solidFill>
                <a:srgbClr val="8651A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15F04C3-CCD7-44DE-980B-A5C2E583D658}"/>
                </a:ext>
              </a:extLst>
            </p:cNvPr>
            <p:cNvSpPr/>
            <p:nvPr/>
          </p:nvSpPr>
          <p:spPr>
            <a:xfrm>
              <a:off x="3552688" y="4271177"/>
              <a:ext cx="564654" cy="1450174"/>
            </a:xfrm>
            <a:custGeom>
              <a:avLst/>
              <a:gdLst>
                <a:gd name="connsiteX0" fmla="*/ 282714 w 564654"/>
                <a:gd name="connsiteY0" fmla="*/ 0 h 1450174"/>
                <a:gd name="connsiteX1" fmla="*/ 563418 w 564654"/>
                <a:gd name="connsiteY1" fmla="*/ 161843 h 1450174"/>
                <a:gd name="connsiteX2" fmla="*/ 564654 w 564654"/>
                <a:gd name="connsiteY2" fmla="*/ 161124 h 1450174"/>
                <a:gd name="connsiteX3" fmla="*/ 564648 w 564654"/>
                <a:gd name="connsiteY3" fmla="*/ 162552 h 1450174"/>
                <a:gd name="connsiteX4" fmla="*/ 564654 w 564654"/>
                <a:gd name="connsiteY4" fmla="*/ 162556 h 1450174"/>
                <a:gd name="connsiteX5" fmla="*/ 564648 w 564654"/>
                <a:gd name="connsiteY5" fmla="*/ 162560 h 1450174"/>
                <a:gd name="connsiteX6" fmla="*/ 559570 w 564654"/>
                <a:gd name="connsiteY6" fmla="*/ 1287611 h 1450174"/>
                <a:gd name="connsiteX7" fmla="*/ 281943 w 564654"/>
                <a:gd name="connsiteY7" fmla="*/ 1449144 h 1450174"/>
                <a:gd name="connsiteX8" fmla="*/ 281940 w 564654"/>
                <a:gd name="connsiteY8" fmla="*/ 1450174 h 1450174"/>
                <a:gd name="connsiteX9" fmla="*/ 281052 w 564654"/>
                <a:gd name="connsiteY9" fmla="*/ 1449662 h 1450174"/>
                <a:gd name="connsiteX10" fmla="*/ 280172 w 564654"/>
                <a:gd name="connsiteY10" fmla="*/ 1450174 h 1450174"/>
                <a:gd name="connsiteX11" fmla="*/ 280175 w 564654"/>
                <a:gd name="connsiteY11" fmla="*/ 1449156 h 1450174"/>
                <a:gd name="connsiteX12" fmla="*/ 0 w 564654"/>
                <a:gd name="connsiteY12" fmla="*/ 1287611 h 1450174"/>
                <a:gd name="connsiteX13" fmla="*/ 2536 w 564654"/>
                <a:gd name="connsiteY13" fmla="*/ 163580 h 1450174"/>
                <a:gd name="connsiteX14" fmla="*/ 773 w 564654"/>
                <a:gd name="connsiteY14" fmla="*/ 162556 h 1450174"/>
                <a:gd name="connsiteX15" fmla="*/ 2541 w 564654"/>
                <a:gd name="connsiteY15" fmla="*/ 161536 h 1450174"/>
                <a:gd name="connsiteX16" fmla="*/ 2542 w 564654"/>
                <a:gd name="connsiteY16" fmla="*/ 161124 h 1450174"/>
                <a:gd name="connsiteX17" fmla="*/ 2897 w 564654"/>
                <a:gd name="connsiteY17" fmla="*/ 161331 h 145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4654" h="1450174">
                  <a:moveTo>
                    <a:pt x="282714" y="0"/>
                  </a:moveTo>
                  <a:lnTo>
                    <a:pt x="563418" y="161843"/>
                  </a:lnTo>
                  <a:lnTo>
                    <a:pt x="564654" y="161124"/>
                  </a:lnTo>
                  <a:lnTo>
                    <a:pt x="564648" y="162552"/>
                  </a:lnTo>
                  <a:lnTo>
                    <a:pt x="564654" y="162556"/>
                  </a:lnTo>
                  <a:lnTo>
                    <a:pt x="564648" y="162560"/>
                  </a:lnTo>
                  <a:lnTo>
                    <a:pt x="559570" y="1287611"/>
                  </a:lnTo>
                  <a:lnTo>
                    <a:pt x="281943" y="1449144"/>
                  </a:lnTo>
                  <a:lnTo>
                    <a:pt x="281940" y="1450174"/>
                  </a:lnTo>
                  <a:lnTo>
                    <a:pt x="281052" y="1449662"/>
                  </a:lnTo>
                  <a:lnTo>
                    <a:pt x="280172" y="1450174"/>
                  </a:lnTo>
                  <a:lnTo>
                    <a:pt x="280175" y="1449156"/>
                  </a:lnTo>
                  <a:lnTo>
                    <a:pt x="0" y="1287611"/>
                  </a:lnTo>
                  <a:lnTo>
                    <a:pt x="2536" y="163580"/>
                  </a:lnTo>
                  <a:lnTo>
                    <a:pt x="773" y="162556"/>
                  </a:lnTo>
                  <a:lnTo>
                    <a:pt x="2541" y="161536"/>
                  </a:lnTo>
                  <a:lnTo>
                    <a:pt x="2542" y="161124"/>
                  </a:lnTo>
                  <a:lnTo>
                    <a:pt x="2897" y="161331"/>
                  </a:lnTo>
                  <a:close/>
                </a:path>
              </a:pathLst>
            </a:custGeom>
            <a:solidFill>
              <a:srgbClr val="FFCE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2289B83B-0573-4136-A1F1-30E24C67DE5D}"/>
                </a:ext>
              </a:extLst>
            </p:cNvPr>
            <p:cNvGrpSpPr/>
            <p:nvPr/>
          </p:nvGrpSpPr>
          <p:grpSpPr>
            <a:xfrm>
              <a:off x="3552688" y="4271177"/>
              <a:ext cx="564654" cy="1450174"/>
              <a:chOff x="3552688" y="4271177"/>
              <a:chExt cx="564654" cy="1450174"/>
            </a:xfrm>
          </p:grpSpPr>
          <p:sp>
            <p:nvSpPr>
              <p:cNvPr id="127" name="Shape">
                <a:extLst>
                  <a:ext uri="{FF2B5EF4-FFF2-40B4-BE49-F238E27FC236}">
                    <a16:creationId xmlns:a16="http://schemas.microsoft.com/office/drawing/2014/main" xmlns="" id="{2B6FBE6C-C947-4AFE-A4F8-454ACF58FCF3}"/>
                  </a:ext>
                </a:extLst>
              </p:cNvPr>
              <p:cNvSpPr/>
              <p:nvPr/>
            </p:nvSpPr>
            <p:spPr>
              <a:xfrm>
                <a:off x="3832860" y="4432301"/>
                <a:ext cx="284482" cy="128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14" y="18876"/>
                    </a:lnTo>
                    <a:lnTo>
                      <a:pt x="0" y="21600"/>
                    </a:lnTo>
                    <a:lnTo>
                      <a:pt x="193" y="2745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Shape">
                <a:extLst>
                  <a:ext uri="{FF2B5EF4-FFF2-40B4-BE49-F238E27FC236}">
                    <a16:creationId xmlns:a16="http://schemas.microsoft.com/office/drawing/2014/main" xmlns="" id="{268C631A-D6FF-4C4F-93B9-DE36FEF71458}"/>
                  </a:ext>
                </a:extLst>
              </p:cNvPr>
              <p:cNvSpPr/>
              <p:nvPr/>
            </p:nvSpPr>
            <p:spPr>
              <a:xfrm>
                <a:off x="3552688" y="4432301"/>
                <a:ext cx="284482" cy="128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45"/>
                    </a:moveTo>
                    <a:lnTo>
                      <a:pt x="21407" y="21600"/>
                    </a:lnTo>
                    <a:lnTo>
                      <a:pt x="0" y="18876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">
                <a:extLst>
                  <a:ext uri="{FF2B5EF4-FFF2-40B4-BE49-F238E27FC236}">
                    <a16:creationId xmlns:a16="http://schemas.microsoft.com/office/drawing/2014/main" xmlns="" id="{E00262EA-A167-463B-9F60-D7BAE0A9D341}"/>
                  </a:ext>
                </a:extLst>
              </p:cNvPr>
              <p:cNvSpPr/>
              <p:nvPr/>
            </p:nvSpPr>
            <p:spPr>
              <a:xfrm>
                <a:off x="3553461" y="4271177"/>
                <a:ext cx="563881" cy="32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00" y="21600"/>
                    </a:lnTo>
                    <a:lnTo>
                      <a:pt x="0" y="1075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6B87D98D-33C4-4534-86D4-94C00F5F9750}"/>
                </a:ext>
              </a:extLst>
            </p:cNvPr>
            <p:cNvSpPr/>
            <p:nvPr/>
          </p:nvSpPr>
          <p:spPr>
            <a:xfrm>
              <a:off x="3909061" y="5147476"/>
              <a:ext cx="563881" cy="782161"/>
            </a:xfrm>
            <a:custGeom>
              <a:avLst/>
              <a:gdLst>
                <a:gd name="connsiteX0" fmla="*/ 280680 w 563881"/>
                <a:gd name="connsiteY0" fmla="*/ 0 h 782161"/>
                <a:gd name="connsiteX1" fmla="*/ 562010 w 563881"/>
                <a:gd name="connsiteY1" fmla="*/ 162217 h 782161"/>
                <a:gd name="connsiteX2" fmla="*/ 563881 w 563881"/>
                <a:gd name="connsiteY2" fmla="*/ 161124 h 782161"/>
                <a:gd name="connsiteX3" fmla="*/ 558797 w 563881"/>
                <a:gd name="connsiteY3" fmla="*/ 618334 h 782161"/>
                <a:gd name="connsiteX4" fmla="*/ 281953 w 563881"/>
                <a:gd name="connsiteY4" fmla="*/ 780664 h 782161"/>
                <a:gd name="connsiteX5" fmla="*/ 281940 w 563881"/>
                <a:gd name="connsiteY5" fmla="*/ 782161 h 782161"/>
                <a:gd name="connsiteX6" fmla="*/ 280664 w 563881"/>
                <a:gd name="connsiteY6" fmla="*/ 781420 h 782161"/>
                <a:gd name="connsiteX7" fmla="*/ 279399 w 563881"/>
                <a:gd name="connsiteY7" fmla="*/ 782161 h 782161"/>
                <a:gd name="connsiteX8" fmla="*/ 279411 w 563881"/>
                <a:gd name="connsiteY8" fmla="*/ 780692 h 782161"/>
                <a:gd name="connsiteX9" fmla="*/ 0 w 563881"/>
                <a:gd name="connsiteY9" fmla="*/ 618334 h 782161"/>
                <a:gd name="connsiteX10" fmla="*/ 3779 w 563881"/>
                <a:gd name="connsiteY10" fmla="*/ 164759 h 782161"/>
                <a:gd name="connsiteX11" fmla="*/ 0 w 563881"/>
                <a:gd name="connsiteY11" fmla="*/ 162563 h 78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3881" h="782161">
                  <a:moveTo>
                    <a:pt x="280680" y="0"/>
                  </a:moveTo>
                  <a:lnTo>
                    <a:pt x="562010" y="162217"/>
                  </a:lnTo>
                  <a:lnTo>
                    <a:pt x="563881" y="161124"/>
                  </a:lnTo>
                  <a:lnTo>
                    <a:pt x="558797" y="618334"/>
                  </a:lnTo>
                  <a:lnTo>
                    <a:pt x="281953" y="780664"/>
                  </a:lnTo>
                  <a:lnTo>
                    <a:pt x="281940" y="782161"/>
                  </a:lnTo>
                  <a:lnTo>
                    <a:pt x="280664" y="781420"/>
                  </a:lnTo>
                  <a:lnTo>
                    <a:pt x="279399" y="782161"/>
                  </a:lnTo>
                  <a:lnTo>
                    <a:pt x="279411" y="780692"/>
                  </a:lnTo>
                  <a:lnTo>
                    <a:pt x="0" y="618334"/>
                  </a:lnTo>
                  <a:lnTo>
                    <a:pt x="3779" y="164759"/>
                  </a:lnTo>
                  <a:lnTo>
                    <a:pt x="0" y="162563"/>
                  </a:lnTo>
                  <a:close/>
                </a:path>
              </a:pathLst>
            </a:custGeom>
            <a:solidFill>
              <a:srgbClr val="E6E5E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244A28A3-DD4F-4730-87CD-FC5D6BD1ACAE}"/>
                </a:ext>
              </a:extLst>
            </p:cNvPr>
            <p:cNvGrpSpPr/>
            <p:nvPr/>
          </p:nvGrpSpPr>
          <p:grpSpPr>
            <a:xfrm>
              <a:off x="3909061" y="5147476"/>
              <a:ext cx="563881" cy="782161"/>
              <a:chOff x="3909061" y="5147476"/>
              <a:chExt cx="563881" cy="782161"/>
            </a:xfrm>
          </p:grpSpPr>
          <p:sp>
            <p:nvSpPr>
              <p:cNvPr id="124" name="Shape">
                <a:extLst>
                  <a:ext uri="{FF2B5EF4-FFF2-40B4-BE49-F238E27FC236}">
                    <a16:creationId xmlns:a16="http://schemas.microsoft.com/office/drawing/2014/main" xmlns="" id="{7DC27A45-A5C9-49C6-AF87-8377C99F9062}"/>
                  </a:ext>
                </a:extLst>
              </p:cNvPr>
              <p:cNvSpPr/>
              <p:nvPr/>
            </p:nvSpPr>
            <p:spPr>
              <a:xfrm>
                <a:off x="4188460" y="5308600"/>
                <a:ext cx="284482" cy="62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14" y="15902"/>
                    </a:lnTo>
                    <a:lnTo>
                      <a:pt x="0" y="21600"/>
                    </a:lnTo>
                    <a:lnTo>
                      <a:pt x="289" y="5698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">
                <a:extLst>
                  <a:ext uri="{FF2B5EF4-FFF2-40B4-BE49-F238E27FC236}">
                    <a16:creationId xmlns:a16="http://schemas.microsoft.com/office/drawing/2014/main" xmlns="" id="{9D005F78-D1B1-4DF8-8FC9-A7ADBB1436FF}"/>
                  </a:ext>
                </a:extLst>
              </p:cNvPr>
              <p:cNvSpPr/>
              <p:nvPr/>
            </p:nvSpPr>
            <p:spPr>
              <a:xfrm>
                <a:off x="3909061" y="5308600"/>
                <a:ext cx="285750" cy="62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698"/>
                    </a:moveTo>
                    <a:lnTo>
                      <a:pt x="21312" y="21600"/>
                    </a:lnTo>
                    <a:lnTo>
                      <a:pt x="0" y="1590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Shape">
                <a:extLst>
                  <a:ext uri="{FF2B5EF4-FFF2-40B4-BE49-F238E27FC236}">
                    <a16:creationId xmlns:a16="http://schemas.microsoft.com/office/drawing/2014/main" xmlns="" id="{2EC0A899-088B-4FC0-AA3F-8D9DF5AD7BD3}"/>
                  </a:ext>
                </a:extLst>
              </p:cNvPr>
              <p:cNvSpPr/>
              <p:nvPr/>
            </p:nvSpPr>
            <p:spPr>
              <a:xfrm>
                <a:off x="3909061" y="5147476"/>
                <a:ext cx="562610" cy="32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24" y="21600"/>
                    </a:lnTo>
                    <a:lnTo>
                      <a:pt x="0" y="10758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8242CDC6-C80B-4491-B1E2-366FDCB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854C03DC-D27B-4334-B9C0-FE0B3C2E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71518FF9-282A-4BBA-A731-44ABDF5A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xmlns="" id="{2F417653-B99D-3448-AADB-FD6926689C49}"/>
              </a:ext>
            </a:extLst>
          </p:cNvPr>
          <p:cNvSpPr/>
          <p:nvPr/>
        </p:nvSpPr>
        <p:spPr>
          <a:xfrm>
            <a:off x="-1" y="3223261"/>
            <a:ext cx="5143500" cy="3634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93" y="21570"/>
                </a:moveTo>
                <a:lnTo>
                  <a:pt x="10149" y="21570"/>
                </a:lnTo>
                <a:lnTo>
                  <a:pt x="10139" y="21600"/>
                </a:lnTo>
                <a:lnTo>
                  <a:pt x="13909" y="21600"/>
                </a:lnTo>
                <a:lnTo>
                  <a:pt x="17685" y="21600"/>
                </a:lnTo>
                <a:lnTo>
                  <a:pt x="17685" y="21600"/>
                </a:lnTo>
                <a:lnTo>
                  <a:pt x="18725" y="21600"/>
                </a:lnTo>
                <a:lnTo>
                  <a:pt x="21600" y="21600"/>
                </a:lnTo>
                <a:lnTo>
                  <a:pt x="20165" y="18075"/>
                </a:lnTo>
                <a:lnTo>
                  <a:pt x="18725" y="14551"/>
                </a:lnTo>
                <a:lnTo>
                  <a:pt x="17291" y="18075"/>
                </a:lnTo>
                <a:lnTo>
                  <a:pt x="16768" y="19358"/>
                </a:lnTo>
                <a:lnTo>
                  <a:pt x="15797" y="16974"/>
                </a:lnTo>
                <a:lnTo>
                  <a:pt x="13909" y="12347"/>
                </a:lnTo>
                <a:lnTo>
                  <a:pt x="12021" y="16974"/>
                </a:lnTo>
                <a:lnTo>
                  <a:pt x="11419" y="18453"/>
                </a:lnTo>
                <a:lnTo>
                  <a:pt x="8293" y="10785"/>
                </a:lnTo>
                <a:lnTo>
                  <a:pt x="3893" y="0"/>
                </a:lnTo>
                <a:lnTo>
                  <a:pt x="0" y="9532"/>
                </a:lnTo>
                <a:lnTo>
                  <a:pt x="0" y="215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E401285-0A6E-4F70-86DB-227CB70F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487997"/>
            <a:ext cx="4519612" cy="247170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4A11A794-A338-4A3D-A44B-9F224F20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380" y="3100377"/>
            <a:ext cx="3492121" cy="1103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xmlns="" id="{F084121D-C173-41BF-A8BF-A7307C5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D7E377AD-FE2F-4ACD-975A-1CA31E6E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1588" y="6356354"/>
            <a:ext cx="205740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8DD8FB59-3532-4BA9-BBBF-A18CF504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3314" y="6356354"/>
            <a:ext cx="1282037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88B00100-82A6-46DB-AB35-5266F91AE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15861" y="5039161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CCE23A20-9D3A-4A2C-8AD2-D6BCBFFE8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15861" y="526922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7686557C-B6EC-41CF-A5C6-C78D6675CE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5861" y="549929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5" name="Picture Placeholder 20">
            <a:extLst>
              <a:ext uri="{FF2B5EF4-FFF2-40B4-BE49-F238E27FC236}">
                <a16:creationId xmlns:a16="http://schemas.microsoft.com/office/drawing/2014/main" xmlns="" id="{2B7A08C5-8350-6646-8D9C-20D2895545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68851" y="0"/>
            <a:ext cx="4375150" cy="4867908"/>
          </a:xfrm>
          <a:custGeom>
            <a:avLst/>
            <a:gdLst>
              <a:gd name="connsiteX0" fmla="*/ 0 w 4375150"/>
              <a:gd name="connsiteY0" fmla="*/ 0 h 4867908"/>
              <a:gd name="connsiteX1" fmla="*/ 2810426 w 4375150"/>
              <a:gd name="connsiteY1" fmla="*/ 0 h 4867908"/>
              <a:gd name="connsiteX2" fmla="*/ 4375150 w 4375150"/>
              <a:gd name="connsiteY2" fmla="*/ 0 h 4867908"/>
              <a:gd name="connsiteX3" fmla="*/ 4375150 w 4375150"/>
              <a:gd name="connsiteY3" fmla="*/ 2156528 h 4867908"/>
              <a:gd name="connsiteX4" fmla="*/ 4215133 w 4375150"/>
              <a:gd name="connsiteY4" fmla="*/ 2433278 h 4867908"/>
              <a:gd name="connsiteX5" fmla="*/ 2810426 w 4375150"/>
              <a:gd name="connsiteY5" fmla="*/ 4867908 h 4867908"/>
              <a:gd name="connsiteX6" fmla="*/ 1404707 w 4375150"/>
              <a:gd name="connsiteY6" fmla="*/ 2433278 h 4867908"/>
              <a:gd name="connsiteX0" fmla="*/ 0 w 4375150"/>
              <a:gd name="connsiteY0" fmla="*/ 0 h 4867908"/>
              <a:gd name="connsiteX1" fmla="*/ 2810426 w 4375150"/>
              <a:gd name="connsiteY1" fmla="*/ 0 h 4867908"/>
              <a:gd name="connsiteX2" fmla="*/ 4375150 w 4375150"/>
              <a:gd name="connsiteY2" fmla="*/ 0 h 4867908"/>
              <a:gd name="connsiteX3" fmla="*/ 4375150 w 4375150"/>
              <a:gd name="connsiteY3" fmla="*/ 2156528 h 4867908"/>
              <a:gd name="connsiteX4" fmla="*/ 2810426 w 4375150"/>
              <a:gd name="connsiteY4" fmla="*/ 4867908 h 4867908"/>
              <a:gd name="connsiteX5" fmla="*/ 1404707 w 4375150"/>
              <a:gd name="connsiteY5" fmla="*/ 2433278 h 4867908"/>
              <a:gd name="connsiteX6" fmla="*/ 0 w 4375150"/>
              <a:gd name="connsiteY6" fmla="*/ 0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2810426 w 4375150"/>
              <a:gd name="connsiteY3" fmla="*/ 4867908 h 4867908"/>
              <a:gd name="connsiteX4" fmla="*/ 1404707 w 4375150"/>
              <a:gd name="connsiteY4" fmla="*/ 2433278 h 4867908"/>
              <a:gd name="connsiteX5" fmla="*/ 0 w 4375150"/>
              <a:gd name="connsiteY5" fmla="*/ 0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2810426 w 4375150"/>
              <a:gd name="connsiteY3" fmla="*/ 4867908 h 4867908"/>
              <a:gd name="connsiteX4" fmla="*/ 0 w 4375150"/>
              <a:gd name="connsiteY4" fmla="*/ 0 h 48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5150" h="4867908">
                <a:moveTo>
                  <a:pt x="0" y="0"/>
                </a:moveTo>
                <a:lnTo>
                  <a:pt x="4375150" y="0"/>
                </a:lnTo>
                <a:lnTo>
                  <a:pt x="4375150" y="2156528"/>
                </a:lnTo>
                <a:lnTo>
                  <a:pt x="2810426" y="48679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1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lor and Typ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>
            <a:extLst>
              <a:ext uri="{FF2B5EF4-FFF2-40B4-BE49-F238E27FC236}">
                <a16:creationId xmlns:a16="http://schemas.microsoft.com/office/drawing/2014/main" xmlns="" id="{D64FDF5F-B87A-48FB-8836-28911241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C858C0-70A5-4521-A1D8-C1DA8BB60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2" y="3709150"/>
            <a:ext cx="7886699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68C047-D4C6-4716-A78B-EE5000FD1F52}"/>
              </a:ext>
            </a:extLst>
          </p:cNvPr>
          <p:cNvSpPr txBox="1"/>
          <p:nvPr/>
        </p:nvSpPr>
        <p:spPr>
          <a:xfrm>
            <a:off x="3153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06B303D-5E6A-47BF-AFC1-2852F337BE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3757" y="6125274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CE4C982F-2435-454E-964B-6E2FA8DAE509}"/>
              </a:ext>
            </a:extLst>
          </p:cNvPr>
          <p:cNvSpPr txBox="1"/>
          <p:nvPr/>
        </p:nvSpPr>
        <p:spPr>
          <a:xfrm>
            <a:off x="616556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162" name="Text Placeholder 7">
            <a:extLst>
              <a:ext uri="{FF2B5EF4-FFF2-40B4-BE49-F238E27FC236}">
                <a16:creationId xmlns:a16="http://schemas.microsoft.com/office/drawing/2014/main" xmlns="" id="{D8C94DFA-96D0-4436-B11B-F4ECD91484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1267" y="6125274"/>
            <a:ext cx="2394180" cy="5644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6475A9A-CDDE-42D3-A31B-0620B825F2A0}"/>
              </a:ext>
            </a:extLst>
          </p:cNvPr>
          <p:cNvGrpSpPr/>
          <p:nvPr/>
        </p:nvGrpSpPr>
        <p:grpSpPr>
          <a:xfrm>
            <a:off x="628650" y="1946104"/>
            <a:ext cx="7891272" cy="1481328"/>
            <a:chOff x="628650" y="1946104"/>
            <a:chExt cx="7891272" cy="148132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4D825DDC-B1B7-4A22-AE1A-DFFE8C468588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48132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CAC08C7C-E3C9-4D9C-80B0-16E41E85987D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319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BA49656F-2DAE-40AB-AA90-DB2938FC49AC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11583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CD712ED-28B0-410A-9BD1-7616FBF74042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996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6849DA16-5630-42C0-B032-CF4E4236809C}"/>
                </a:ext>
              </a:extLst>
            </p:cNvPr>
            <p:cNvSpPr/>
            <p:nvPr userDrawn="1"/>
          </p:nvSpPr>
          <p:spPr>
            <a:xfrm>
              <a:off x="628650" y="1946104"/>
              <a:ext cx="671123" cy="835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E6F035CF-B43D-439C-AD0F-8D953B579313}"/>
                </a:ext>
              </a:extLst>
            </p:cNvPr>
            <p:cNvSpPr/>
            <p:nvPr userDrawn="1"/>
          </p:nvSpPr>
          <p:spPr>
            <a:xfrm>
              <a:off x="628651" y="1946104"/>
              <a:ext cx="671123" cy="670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41E5DA4D-2356-4A5A-9A78-37FC3426A8A4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48132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94FE7071-946A-4F12-893A-526B25468EB3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3198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0B4820EC-57AA-49FD-9B74-B858DD1AE71D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11583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xmlns="" id="{829BCA57-159F-4238-A8C6-090DBF3ED9CB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9968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xmlns="" id="{220D4EDF-EA25-4D8A-B8A4-0AB513B97627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8353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xmlns="" id="{1D4305EB-B3E8-44B7-8B0F-EA03970179FF}"/>
                </a:ext>
              </a:extLst>
            </p:cNvPr>
            <p:cNvSpPr/>
            <p:nvPr userDrawn="1"/>
          </p:nvSpPr>
          <p:spPr>
            <a:xfrm>
              <a:off x="1430889" y="1946104"/>
              <a:ext cx="671123" cy="6706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xmlns="" id="{BF0C67D4-85EB-4EE5-AF2E-00FE916B8A04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4813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7BDDFC57-9EC3-437D-B2FC-B6290981C500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3198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A6BFD32E-3CA9-47B8-A9E9-842EB47B3C34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11583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27F6C923-45B6-4A07-BF72-4EA3A79B94E2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9968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6EDAF0FF-ED88-4001-ACE8-F2C99F0F6081}"/>
                </a:ext>
              </a:extLst>
            </p:cNvPr>
            <p:cNvSpPr/>
            <p:nvPr userDrawn="1"/>
          </p:nvSpPr>
          <p:spPr>
            <a:xfrm>
              <a:off x="2233127" y="1946104"/>
              <a:ext cx="671123" cy="8353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9BB3B5D8-C72B-482B-9920-23107B3B85FD}"/>
                </a:ext>
              </a:extLst>
            </p:cNvPr>
            <p:cNvSpPr/>
            <p:nvPr userDrawn="1"/>
          </p:nvSpPr>
          <p:spPr>
            <a:xfrm>
              <a:off x="2233128" y="1946104"/>
              <a:ext cx="671123" cy="67064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2547ECFF-5A99-4BDD-9D82-AF7E2BC6ED91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48132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D24D3EB6-7B2A-44AF-9F83-2EB304CB9012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3198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F473FD6F-105A-4A5E-BB7B-E748A685D5A6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115833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xmlns="" id="{3339347A-FF0E-40C7-89C0-36AFFF6F9E77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99683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BC367306-AB93-4C38-8042-A2D897E19657}"/>
                </a:ext>
              </a:extLst>
            </p:cNvPr>
            <p:cNvSpPr/>
            <p:nvPr userDrawn="1"/>
          </p:nvSpPr>
          <p:spPr>
            <a:xfrm>
              <a:off x="3035366" y="1946104"/>
              <a:ext cx="671123" cy="83534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54D63E32-A004-4AFD-BE82-56549F30C11C}"/>
                </a:ext>
              </a:extLst>
            </p:cNvPr>
            <p:cNvSpPr/>
            <p:nvPr userDrawn="1"/>
          </p:nvSpPr>
          <p:spPr>
            <a:xfrm>
              <a:off x="3035367" y="1946104"/>
              <a:ext cx="671123" cy="6706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95194278-6696-4FD2-8D66-10625FBCACA4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4813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C3383B67-395B-4618-94B2-8FFB09170689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3198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ACFCFB25-1D6C-475A-A271-185C58B6D8CD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1158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73828B87-D0D9-4219-9A26-4E60D6640DC7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996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xmlns="" id="{32F1CA9D-A578-4C66-ACB9-661F5482120A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8353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FBA4A2F3-8BCC-434A-B746-2BDB48D8AB71}"/>
                </a:ext>
              </a:extLst>
            </p:cNvPr>
            <p:cNvSpPr/>
            <p:nvPr userDrawn="1"/>
          </p:nvSpPr>
          <p:spPr>
            <a:xfrm>
              <a:off x="3837605" y="1946104"/>
              <a:ext cx="671123" cy="670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94CE36C5-39FB-4F90-8E32-674401CD3D3F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4813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A6E16A70-98A2-4827-A41D-0E0D06F225EA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3198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C1D78562-9E82-4152-A4A8-69D145DC1F39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11583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5FF04718-41E7-4CBC-B319-0FCB4F715A30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9968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784528AC-5133-4570-AE06-21420B61A9DB}"/>
                </a:ext>
              </a:extLst>
            </p:cNvPr>
            <p:cNvSpPr/>
            <p:nvPr userDrawn="1"/>
          </p:nvSpPr>
          <p:spPr>
            <a:xfrm>
              <a:off x="4639843" y="1946104"/>
              <a:ext cx="671123" cy="8353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xmlns="" id="{AB7BE177-89EB-4FA3-9079-8FA861814FF7}"/>
                </a:ext>
              </a:extLst>
            </p:cNvPr>
            <p:cNvSpPr/>
            <p:nvPr userDrawn="1"/>
          </p:nvSpPr>
          <p:spPr>
            <a:xfrm>
              <a:off x="4639844" y="1946104"/>
              <a:ext cx="671123" cy="670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C9C8021D-DDA1-4E1E-8E0D-CB3AC805ED0E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48132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08DCABD2-698D-4425-BB59-83846A51C9F3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3198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0F65B3E0-F086-48E1-803B-AB3B20CFB869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11583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7E6D9187-7623-4588-904C-A809428DC8CD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9968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790931BC-3EC0-4505-ACD9-4358033DE4F6}"/>
                </a:ext>
              </a:extLst>
            </p:cNvPr>
            <p:cNvSpPr/>
            <p:nvPr userDrawn="1"/>
          </p:nvSpPr>
          <p:spPr>
            <a:xfrm>
              <a:off x="5442082" y="1946104"/>
              <a:ext cx="671123" cy="83534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A4D4E93C-BC1B-4461-9A45-29B483EC73BF}"/>
                </a:ext>
              </a:extLst>
            </p:cNvPr>
            <p:cNvSpPr/>
            <p:nvPr userDrawn="1"/>
          </p:nvSpPr>
          <p:spPr>
            <a:xfrm>
              <a:off x="5442083" y="1946104"/>
              <a:ext cx="671123" cy="670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xmlns="" id="{E6E3B6DB-4A45-4C4C-9100-69A6FEAB2F71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48132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7E52722F-33D2-44D1-ADE2-F379ECF8E85C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3198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B146F01B-FAF7-459A-95FC-471FD6F44FE7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11583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CBCD4ABC-5320-4DF8-A422-49658D6A72DF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9968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975E9A33-9E0E-4E18-A5DD-86EF652AD6FB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8353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86DE6780-4E8C-4FC1-AD40-851153AC9C0E}"/>
                </a:ext>
              </a:extLst>
            </p:cNvPr>
            <p:cNvSpPr/>
            <p:nvPr userDrawn="1"/>
          </p:nvSpPr>
          <p:spPr>
            <a:xfrm>
              <a:off x="6244321" y="1946104"/>
              <a:ext cx="671123" cy="670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93CF397D-F42D-4CB6-A604-09A609A110BD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48132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057D5D7B-B1AE-46F9-A720-823F6987157D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3198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C3F776C9-C8F5-41AB-A50C-E17AA2489CAC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1158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D7A8D87-B1EB-43D5-8080-17E8C01FB2DA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9968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EC74B798-98F8-436D-8519-8E6975A11FE1}"/>
                </a:ext>
              </a:extLst>
            </p:cNvPr>
            <p:cNvSpPr/>
            <p:nvPr userDrawn="1"/>
          </p:nvSpPr>
          <p:spPr>
            <a:xfrm>
              <a:off x="7046559" y="1946104"/>
              <a:ext cx="671123" cy="83534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71D3983B-1AF9-4D52-AE43-A0EF0DBE0B61}"/>
                </a:ext>
              </a:extLst>
            </p:cNvPr>
            <p:cNvSpPr/>
            <p:nvPr userDrawn="1"/>
          </p:nvSpPr>
          <p:spPr>
            <a:xfrm>
              <a:off x="7046560" y="1946104"/>
              <a:ext cx="671123" cy="670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2394C317-F0E7-4FE1-9D1F-8580B23BF1CD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48132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213B29DD-5A5D-44F2-904F-8A6C2779618A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3198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F1DC7031-3EC5-4E19-BB0E-3673D17D72DC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1158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A3313C41-419B-4E5B-A156-8115FB45AE2E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9968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93F2405F-A612-4FB4-BEF9-2AD77DF769FB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835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95C345FB-FDED-488A-9DD9-31B2B83CFB1B}"/>
                </a:ext>
              </a:extLst>
            </p:cNvPr>
            <p:cNvSpPr/>
            <p:nvPr userDrawn="1"/>
          </p:nvSpPr>
          <p:spPr>
            <a:xfrm>
              <a:off x="7848799" y="1946104"/>
              <a:ext cx="671123" cy="670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929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3C8F66-424B-4BE0-9AB2-2669C9D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5F4461-CFCB-47B7-A030-98DC5B9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B1FCF-C84F-4E4B-88F0-C20F0086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xmlns="" id="{4930CEAC-C9EA-CB49-998A-E4CE9AB2BAFC}"/>
              </a:ext>
            </a:extLst>
          </p:cNvPr>
          <p:cNvSpPr/>
          <p:nvPr/>
        </p:nvSpPr>
        <p:spPr>
          <a:xfrm>
            <a:off x="1" y="-3970"/>
            <a:ext cx="1172528" cy="173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38" y="0"/>
                </a:moveTo>
                <a:lnTo>
                  <a:pt x="0" y="0"/>
                </a:lnTo>
                <a:lnTo>
                  <a:pt x="0" y="9570"/>
                </a:lnTo>
                <a:lnTo>
                  <a:pt x="790" y="10800"/>
                </a:lnTo>
                <a:lnTo>
                  <a:pt x="7738" y="21600"/>
                </a:lnTo>
                <a:lnTo>
                  <a:pt x="14669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0F7C57E1-558D-3843-ACF1-511D3042DC0E}"/>
              </a:ext>
            </a:extLst>
          </p:cNvPr>
          <p:cNvSpPr/>
          <p:nvPr/>
        </p:nvSpPr>
        <p:spPr>
          <a:xfrm>
            <a:off x="7843830" y="5681990"/>
            <a:ext cx="1018223" cy="117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0" y="21600"/>
                </a:moveTo>
                <a:lnTo>
                  <a:pt x="0" y="21600"/>
                </a:lnTo>
                <a:lnTo>
                  <a:pt x="5415" y="10800"/>
                </a:lnTo>
                <a:lnTo>
                  <a:pt x="10810" y="0"/>
                </a:lnTo>
                <a:lnTo>
                  <a:pt x="16205" y="108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37" y="365129"/>
            <a:ext cx="7469215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2" y="6356355"/>
            <a:ext cx="138587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5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673961" y="5982904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459938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Freeform 290"/>
          <p:cNvSpPr/>
          <p:nvPr userDrawn="1"/>
        </p:nvSpPr>
        <p:spPr>
          <a:xfrm>
            <a:off x="4977441" y="2705807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36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C0042344-F40E-49E9-B813-3A446AEED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41496" y="1"/>
            <a:ext cx="4802504" cy="4468476"/>
          </a:xfrm>
          <a:custGeom>
            <a:avLst/>
            <a:gdLst>
              <a:gd name="connsiteX0" fmla="*/ 0 w 6403338"/>
              <a:gd name="connsiteY0" fmla="*/ 0 h 4468476"/>
              <a:gd name="connsiteX1" fmla="*/ 6403338 w 6403338"/>
              <a:gd name="connsiteY1" fmla="*/ 0 h 4468476"/>
              <a:gd name="connsiteX2" fmla="*/ 6403338 w 6403338"/>
              <a:gd name="connsiteY2" fmla="*/ 5027 h 4468476"/>
              <a:gd name="connsiteX3" fmla="*/ 6403338 w 6403338"/>
              <a:gd name="connsiteY3" fmla="*/ 121919 h 4468476"/>
              <a:gd name="connsiteX4" fmla="*/ 6403338 w 6403338"/>
              <a:gd name="connsiteY4" fmla="*/ 2527300 h 4468476"/>
              <a:gd name="connsiteX5" fmla="*/ 5217507 w 6403338"/>
              <a:gd name="connsiteY5" fmla="*/ 4468476 h 4468476"/>
              <a:gd name="connsiteX6" fmla="*/ 3018758 w 6403338"/>
              <a:gd name="connsiteY6" fmla="*/ 659058 h 4468476"/>
              <a:gd name="connsiteX7" fmla="*/ 2280892 w 6403338"/>
              <a:gd name="connsiteY7" fmla="*/ 1936745 h 4468476"/>
              <a:gd name="connsiteX8" fmla="*/ 1432450 w 6403338"/>
              <a:gd name="connsiteY8" fmla="*/ 469888 h 4468476"/>
              <a:gd name="connsiteX9" fmla="*/ 852295 w 6403338"/>
              <a:gd name="connsiteY9" fmla="*/ 1475655 h 446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03338" h="4468476">
                <a:moveTo>
                  <a:pt x="0" y="0"/>
                </a:moveTo>
                <a:lnTo>
                  <a:pt x="6403338" y="0"/>
                </a:lnTo>
                <a:lnTo>
                  <a:pt x="6403338" y="5027"/>
                </a:lnTo>
                <a:lnTo>
                  <a:pt x="6403338" y="121919"/>
                </a:lnTo>
                <a:lnTo>
                  <a:pt x="6403338" y="2527300"/>
                </a:lnTo>
                <a:lnTo>
                  <a:pt x="5217507" y="4468476"/>
                </a:lnTo>
                <a:lnTo>
                  <a:pt x="3018758" y="659058"/>
                </a:lnTo>
                <a:lnTo>
                  <a:pt x="2280892" y="1936745"/>
                </a:lnTo>
                <a:lnTo>
                  <a:pt x="1432450" y="469888"/>
                </a:lnTo>
                <a:lnTo>
                  <a:pt x="852295" y="14756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tIns="457200" rIns="365760" anchor="t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F3DBC546-FE4A-2B47-8DD6-C3BBD3BA5143}"/>
              </a:ext>
            </a:extLst>
          </p:cNvPr>
          <p:cNvSpPr/>
          <p:nvPr/>
        </p:nvSpPr>
        <p:spPr>
          <a:xfrm>
            <a:off x="5331619" y="4919984"/>
            <a:ext cx="1677353" cy="1938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6" y="21600"/>
                </a:moveTo>
                <a:lnTo>
                  <a:pt x="0" y="21600"/>
                </a:lnTo>
                <a:lnTo>
                  <a:pt x="5397" y="10800"/>
                </a:lnTo>
                <a:lnTo>
                  <a:pt x="10806" y="0"/>
                </a:lnTo>
                <a:lnTo>
                  <a:pt x="16203" y="108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xmlns="" id="{960D1EF2-7100-1945-933B-5CB2DFA615A5}"/>
              </a:ext>
            </a:extLst>
          </p:cNvPr>
          <p:cNvSpPr/>
          <p:nvPr/>
        </p:nvSpPr>
        <p:spPr>
          <a:xfrm>
            <a:off x="1" y="1"/>
            <a:ext cx="1717358" cy="2547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27" y="0"/>
                </a:moveTo>
                <a:lnTo>
                  <a:pt x="0" y="0"/>
                </a:lnTo>
                <a:lnTo>
                  <a:pt x="0" y="9572"/>
                </a:lnTo>
                <a:lnTo>
                  <a:pt x="791" y="10800"/>
                </a:lnTo>
                <a:lnTo>
                  <a:pt x="7727" y="21600"/>
                </a:lnTo>
                <a:lnTo>
                  <a:pt x="14664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xmlns="" id="{4930CEAC-C9EA-CB49-998A-E4CE9AB2BAFC}"/>
              </a:ext>
            </a:extLst>
          </p:cNvPr>
          <p:cNvSpPr/>
          <p:nvPr/>
        </p:nvSpPr>
        <p:spPr>
          <a:xfrm>
            <a:off x="1" y="-3970"/>
            <a:ext cx="1172528" cy="173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38" y="0"/>
                </a:moveTo>
                <a:lnTo>
                  <a:pt x="0" y="0"/>
                </a:lnTo>
                <a:lnTo>
                  <a:pt x="0" y="9570"/>
                </a:lnTo>
                <a:lnTo>
                  <a:pt x="790" y="10800"/>
                </a:lnTo>
                <a:lnTo>
                  <a:pt x="7738" y="21600"/>
                </a:lnTo>
                <a:lnTo>
                  <a:pt x="14669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0F7C57E1-558D-3843-ACF1-511D3042DC0E}"/>
              </a:ext>
            </a:extLst>
          </p:cNvPr>
          <p:cNvSpPr/>
          <p:nvPr/>
        </p:nvSpPr>
        <p:spPr>
          <a:xfrm>
            <a:off x="7843828" y="5681986"/>
            <a:ext cx="1018223" cy="117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0" y="21600"/>
                </a:moveTo>
                <a:lnTo>
                  <a:pt x="0" y="21600"/>
                </a:lnTo>
                <a:lnTo>
                  <a:pt x="5415" y="10800"/>
                </a:lnTo>
                <a:lnTo>
                  <a:pt x="10810" y="0"/>
                </a:lnTo>
                <a:lnTo>
                  <a:pt x="16205" y="108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135" y="365126"/>
            <a:ext cx="7469215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38587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30516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A642D14-B0C7-476E-BD26-9F5CB12D5029}"/>
              </a:ext>
            </a:extLst>
          </p:cNvPr>
          <p:cNvGrpSpPr/>
          <p:nvPr/>
        </p:nvGrpSpPr>
        <p:grpSpPr>
          <a:xfrm>
            <a:off x="7316100" y="4709158"/>
            <a:ext cx="1827901" cy="2148843"/>
            <a:chOff x="9754799" y="4709157"/>
            <a:chExt cx="2437201" cy="2148843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64E2DEAA-4A9A-234E-BB4B-DC7EC80C8415}"/>
                </a:ext>
              </a:extLst>
            </p:cNvPr>
            <p:cNvSpPr/>
            <p:nvPr userDrawn="1"/>
          </p:nvSpPr>
          <p:spPr>
            <a:xfrm>
              <a:off x="10951209" y="4709157"/>
              <a:ext cx="1240791" cy="2148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76" y="10519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6AE1877B-BF84-417D-B0B9-3E296653B92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754799" y="5433057"/>
              <a:ext cx="2377440" cy="1360340"/>
              <a:chOff x="2207260" y="4508500"/>
              <a:chExt cx="3342641" cy="1912616"/>
            </a:xfrm>
          </p:grpSpPr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xmlns="" id="{DA38A22A-40AE-489D-A4FD-86A8E8B9D9D1}"/>
                  </a:ext>
                </a:extLst>
              </p:cNvPr>
              <p:cNvSpPr/>
              <p:nvPr/>
            </p:nvSpPr>
            <p:spPr>
              <a:xfrm>
                <a:off x="4277361" y="5194300"/>
                <a:ext cx="1272540" cy="1221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600" extrusionOk="0">
                    <a:moveTo>
                      <a:pt x="5239" y="20881"/>
                    </a:moveTo>
                    <a:lnTo>
                      <a:pt x="21256" y="11204"/>
                    </a:lnTo>
                    <a:cubicBezTo>
                      <a:pt x="21600" y="11002"/>
                      <a:pt x="21600" y="10485"/>
                      <a:pt x="21256" y="10284"/>
                    </a:cubicBezTo>
                    <a:lnTo>
                      <a:pt x="4208" y="0"/>
                    </a:lnTo>
                    <a:lnTo>
                      <a:pt x="0" y="21600"/>
                    </a:lnTo>
                    <a:lnTo>
                      <a:pt x="2684" y="21600"/>
                    </a:lnTo>
                    <a:cubicBezTo>
                      <a:pt x="3564" y="21600"/>
                      <a:pt x="4466" y="21353"/>
                      <a:pt x="5239" y="208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">
                <a:extLst>
                  <a:ext uri="{FF2B5EF4-FFF2-40B4-BE49-F238E27FC236}">
                    <a16:creationId xmlns:a16="http://schemas.microsoft.com/office/drawing/2014/main" xmlns="" id="{7F53038E-6294-46AC-B4EF-FD7C47A388B7}"/>
                  </a:ext>
                </a:extLst>
              </p:cNvPr>
              <p:cNvSpPr/>
              <p:nvPr/>
            </p:nvSpPr>
            <p:spPr>
              <a:xfrm>
                <a:off x="4400384" y="5774524"/>
                <a:ext cx="836932" cy="60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329"/>
                    </a:lnTo>
                    <a:lnTo>
                      <a:pt x="0" y="21600"/>
                    </a:lnTo>
                    <a:lnTo>
                      <a:pt x="33" y="17226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xmlns="" id="{E12CA265-DF78-4A69-8ED1-3D8D03086189}"/>
                  </a:ext>
                </a:extLst>
              </p:cNvPr>
              <p:cNvSpPr/>
              <p:nvPr/>
            </p:nvSpPr>
            <p:spPr>
              <a:xfrm>
                <a:off x="5238585" y="5681648"/>
                <a:ext cx="66041" cy="213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342"/>
                    </a:lnTo>
                    <a:cubicBezTo>
                      <a:pt x="21600" y="15685"/>
                      <a:pt x="14538" y="19029"/>
                      <a:pt x="0" y="21600"/>
                    </a:cubicBezTo>
                    <a:lnTo>
                      <a:pt x="0" y="9258"/>
                    </a:lnTo>
                    <a:cubicBezTo>
                      <a:pt x="14123" y="6686"/>
                      <a:pt x="21185" y="3344"/>
                      <a:pt x="21600" y="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AF196411-C1A6-4916-887D-6710CB3C70DE}"/>
                  </a:ext>
                </a:extLst>
              </p:cNvPr>
              <p:cNvSpPr/>
              <p:nvPr/>
            </p:nvSpPr>
            <p:spPr>
              <a:xfrm>
                <a:off x="2270761" y="5207001"/>
                <a:ext cx="1816100" cy="117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328"/>
                    </a:moveTo>
                    <a:lnTo>
                      <a:pt x="21600" y="21600"/>
                    </a:lnTo>
                    <a:lnTo>
                      <a:pt x="0" y="2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CA43D26F-7F70-4A62-A4A1-B2AA3AA6A9FD}"/>
                  </a:ext>
                </a:extLst>
              </p:cNvPr>
              <p:cNvSpPr/>
              <p:nvPr/>
            </p:nvSpPr>
            <p:spPr>
              <a:xfrm>
                <a:off x="2207260" y="5118100"/>
                <a:ext cx="66092" cy="214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600" extrusionOk="0">
                    <a:moveTo>
                      <a:pt x="16" y="12270"/>
                    </a:moveTo>
                    <a:lnTo>
                      <a:pt x="16" y="0"/>
                    </a:lnTo>
                    <a:cubicBezTo>
                      <a:pt x="16" y="3323"/>
                      <a:pt x="6945" y="6774"/>
                      <a:pt x="21209" y="9330"/>
                    </a:cubicBezTo>
                    <a:lnTo>
                      <a:pt x="21209" y="21600"/>
                    </a:lnTo>
                    <a:cubicBezTo>
                      <a:pt x="6945" y="19044"/>
                      <a:pt x="-391" y="15721"/>
                      <a:pt x="16" y="12270"/>
                    </a:cubicBez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xmlns="" id="{E4228E51-9CAF-42CC-82D8-11006C8008C1}"/>
                  </a:ext>
                </a:extLst>
              </p:cNvPr>
              <p:cNvSpPr/>
              <p:nvPr/>
            </p:nvSpPr>
            <p:spPr>
              <a:xfrm>
                <a:off x="4086861" y="6261101"/>
                <a:ext cx="317500" cy="160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12" extrusionOk="0">
                    <a:moveTo>
                      <a:pt x="21600" y="0"/>
                    </a:moveTo>
                    <a:lnTo>
                      <a:pt x="21600" y="15247"/>
                    </a:lnTo>
                    <a:cubicBezTo>
                      <a:pt x="15638" y="21600"/>
                      <a:pt x="5962" y="21600"/>
                      <a:pt x="0" y="15247"/>
                    </a:cubicBezTo>
                    <a:lnTo>
                      <a:pt x="0" y="0"/>
                    </a:lnTo>
                    <a:cubicBezTo>
                      <a:pt x="5962" y="6511"/>
                      <a:pt x="15638" y="6511"/>
                      <a:pt x="21600" y="0"/>
                    </a:cubicBez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xmlns="" id="{59B7119F-9BCC-4E7C-AB27-B9DCDCB8A073}"/>
                  </a:ext>
                </a:extLst>
              </p:cNvPr>
              <p:cNvSpPr/>
              <p:nvPr/>
            </p:nvSpPr>
            <p:spPr>
              <a:xfrm>
                <a:off x="2207260" y="4508500"/>
                <a:ext cx="3101187" cy="179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299" extrusionOk="0">
                    <a:moveTo>
                      <a:pt x="20835" y="12884"/>
                    </a:moveTo>
                    <a:cubicBezTo>
                      <a:pt x="21445" y="13486"/>
                      <a:pt x="21445" y="14465"/>
                      <a:pt x="20843" y="15082"/>
                    </a:cubicBezTo>
                    <a:lnTo>
                      <a:pt x="15105" y="20847"/>
                    </a:lnTo>
                    <a:cubicBezTo>
                      <a:pt x="14504" y="21449"/>
                      <a:pt x="13527" y="21449"/>
                      <a:pt x="12925" y="20847"/>
                    </a:cubicBezTo>
                    <a:lnTo>
                      <a:pt x="455" y="8414"/>
                    </a:lnTo>
                    <a:cubicBezTo>
                      <a:pt x="-146" y="7812"/>
                      <a:pt x="-155" y="6833"/>
                      <a:pt x="447" y="6216"/>
                    </a:cubicBezTo>
                    <a:lnTo>
                      <a:pt x="6185" y="451"/>
                    </a:lnTo>
                    <a:cubicBezTo>
                      <a:pt x="6786" y="-151"/>
                      <a:pt x="7763" y="-151"/>
                      <a:pt x="8365" y="451"/>
                    </a:cubicBezTo>
                    <a:lnTo>
                      <a:pt x="20835" y="12884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76A14E45-5958-485F-A6B5-4994C807C9C2}"/>
                  </a:ext>
                </a:extLst>
              </p:cNvPr>
              <p:cNvSpPr/>
              <p:nvPr/>
            </p:nvSpPr>
            <p:spPr>
              <a:xfrm>
                <a:off x="3921761" y="5499101"/>
                <a:ext cx="1383825" cy="801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263" extrusionOk="0">
                    <a:moveTo>
                      <a:pt x="20234" y="2460"/>
                    </a:moveTo>
                    <a:lnTo>
                      <a:pt x="17776" y="0"/>
                    </a:lnTo>
                    <a:lnTo>
                      <a:pt x="0" y="17725"/>
                    </a:lnTo>
                    <a:lnTo>
                      <a:pt x="2517" y="20252"/>
                    </a:lnTo>
                    <a:cubicBezTo>
                      <a:pt x="3883" y="21600"/>
                      <a:pt x="6049" y="21600"/>
                      <a:pt x="7395" y="20252"/>
                    </a:cubicBezTo>
                    <a:lnTo>
                      <a:pt x="20254" y="7312"/>
                    </a:lnTo>
                    <a:cubicBezTo>
                      <a:pt x="21600" y="5998"/>
                      <a:pt x="21600" y="3808"/>
                      <a:pt x="20234" y="24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xmlns="" id="{74EFCD8A-7FEA-40BB-B8A9-98E3F4E9A89F}"/>
                  </a:ext>
                </a:extLst>
              </p:cNvPr>
              <p:cNvSpPr/>
              <p:nvPr/>
            </p:nvSpPr>
            <p:spPr>
              <a:xfrm>
                <a:off x="2207261" y="4508501"/>
                <a:ext cx="1278415" cy="742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4" h="21237" extrusionOk="0">
                    <a:moveTo>
                      <a:pt x="20243" y="1089"/>
                    </a:moveTo>
                    <a:cubicBezTo>
                      <a:pt x="18787" y="-363"/>
                      <a:pt x="16425" y="-363"/>
                      <a:pt x="14969" y="1089"/>
                    </a:cubicBezTo>
                    <a:lnTo>
                      <a:pt x="1089" y="14993"/>
                    </a:lnTo>
                    <a:cubicBezTo>
                      <a:pt x="-366" y="16445"/>
                      <a:pt x="-366" y="18805"/>
                      <a:pt x="1111" y="20293"/>
                    </a:cubicBezTo>
                    <a:lnTo>
                      <a:pt x="2018" y="21237"/>
                    </a:lnTo>
                    <a:lnTo>
                      <a:pt x="21234" y="2142"/>
                    </a:lnTo>
                    <a:lnTo>
                      <a:pt x="20243" y="1089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161EE3B2-D295-4543-BA92-FA48A8CB06FF}"/>
                  </a:ext>
                </a:extLst>
              </p:cNvPr>
              <p:cNvSpPr/>
              <p:nvPr/>
            </p:nvSpPr>
            <p:spPr>
              <a:xfrm>
                <a:off x="2321561" y="4572001"/>
                <a:ext cx="2752091" cy="1588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518"/>
                    </a:moveTo>
                    <a:lnTo>
                      <a:pt x="12519" y="21600"/>
                    </a:lnTo>
                    <a:lnTo>
                      <a:pt x="2851" y="11931"/>
                    </a:lnTo>
                    <a:lnTo>
                      <a:pt x="1605" y="10688"/>
                    </a:lnTo>
                    <a:lnTo>
                      <a:pt x="977" y="10066"/>
                    </a:lnTo>
                    <a:lnTo>
                      <a:pt x="0" y="9065"/>
                    </a:lnTo>
                    <a:lnTo>
                      <a:pt x="2283" y="6786"/>
                    </a:lnTo>
                    <a:lnTo>
                      <a:pt x="4067" y="5007"/>
                    </a:lnTo>
                    <a:lnTo>
                      <a:pt x="9071" y="0"/>
                    </a:lnTo>
                    <a:lnTo>
                      <a:pt x="10057" y="9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9" name="Shape">
                <a:extLst>
                  <a:ext uri="{FF2B5EF4-FFF2-40B4-BE49-F238E27FC236}">
                    <a16:creationId xmlns:a16="http://schemas.microsoft.com/office/drawing/2014/main" xmlns="" id="{C112AB24-74D8-4923-A7E1-54A92CA2AA0A}"/>
                  </a:ext>
                </a:extLst>
              </p:cNvPr>
              <p:cNvSpPr/>
              <p:nvPr/>
            </p:nvSpPr>
            <p:spPr>
              <a:xfrm>
                <a:off x="2689860" y="4737101"/>
                <a:ext cx="280989" cy="163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1027" extrusionOk="0">
                    <a:moveTo>
                      <a:pt x="20196" y="4787"/>
                    </a:moveTo>
                    <a:lnTo>
                      <a:pt x="4686" y="20168"/>
                    </a:lnTo>
                    <a:cubicBezTo>
                      <a:pt x="3639" y="21314"/>
                      <a:pt x="1927" y="21314"/>
                      <a:pt x="785" y="20168"/>
                    </a:cubicBezTo>
                    <a:lnTo>
                      <a:pt x="785" y="20168"/>
                    </a:lnTo>
                    <a:cubicBezTo>
                      <a:pt x="-262" y="19023"/>
                      <a:pt x="-262" y="17386"/>
                      <a:pt x="785" y="16241"/>
                    </a:cubicBezTo>
                    <a:lnTo>
                      <a:pt x="16295" y="860"/>
                    </a:lnTo>
                    <a:cubicBezTo>
                      <a:pt x="17342" y="-286"/>
                      <a:pt x="19054" y="-286"/>
                      <a:pt x="20196" y="860"/>
                    </a:cubicBezTo>
                    <a:lnTo>
                      <a:pt x="20196" y="860"/>
                    </a:lnTo>
                    <a:cubicBezTo>
                      <a:pt x="21338" y="2005"/>
                      <a:pt x="21338" y="3642"/>
                      <a:pt x="20196" y="4787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0" name="Shape">
                <a:extLst>
                  <a:ext uri="{FF2B5EF4-FFF2-40B4-BE49-F238E27FC236}">
                    <a16:creationId xmlns:a16="http://schemas.microsoft.com/office/drawing/2014/main" xmlns="" id="{B63F8319-279C-4BA2-8221-E9452B152091}"/>
                  </a:ext>
                </a:extLst>
              </p:cNvPr>
              <p:cNvSpPr/>
              <p:nvPr/>
            </p:nvSpPr>
            <p:spPr>
              <a:xfrm>
                <a:off x="2981961" y="4673601"/>
                <a:ext cx="104140" cy="59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0" h="19694" extrusionOk="0">
                    <a:moveTo>
                      <a:pt x="16800" y="2860"/>
                    </a:moveTo>
                    <a:cubicBezTo>
                      <a:pt x="12960" y="-953"/>
                      <a:pt x="6720" y="-953"/>
                      <a:pt x="2880" y="2860"/>
                    </a:cubicBezTo>
                    <a:cubicBezTo>
                      <a:pt x="-960" y="6673"/>
                      <a:pt x="-960" y="13447"/>
                      <a:pt x="2880" y="16834"/>
                    </a:cubicBezTo>
                    <a:cubicBezTo>
                      <a:pt x="6720" y="20647"/>
                      <a:pt x="12960" y="20647"/>
                      <a:pt x="16800" y="16834"/>
                    </a:cubicBezTo>
                    <a:cubicBezTo>
                      <a:pt x="20640" y="12599"/>
                      <a:pt x="20640" y="6247"/>
                      <a:pt x="16800" y="286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1" name="Shape">
                <a:extLst>
                  <a:ext uri="{FF2B5EF4-FFF2-40B4-BE49-F238E27FC236}">
                    <a16:creationId xmlns:a16="http://schemas.microsoft.com/office/drawing/2014/main" xmlns="" id="{17AA8AD5-2118-4676-A06D-C753BE9AA827}"/>
                  </a:ext>
                </a:extLst>
              </p:cNvPr>
              <p:cNvSpPr/>
              <p:nvPr/>
            </p:nvSpPr>
            <p:spPr>
              <a:xfrm>
                <a:off x="2613661" y="4914900"/>
                <a:ext cx="54293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7" h="19600" extrusionOk="0">
                    <a:moveTo>
                      <a:pt x="16889" y="3000"/>
                    </a:moveTo>
                    <a:cubicBezTo>
                      <a:pt x="12753" y="-1000"/>
                      <a:pt x="6779" y="-1000"/>
                      <a:pt x="3102" y="3000"/>
                    </a:cubicBezTo>
                    <a:cubicBezTo>
                      <a:pt x="-1034" y="6999"/>
                      <a:pt x="-1034" y="12601"/>
                      <a:pt x="3102" y="16600"/>
                    </a:cubicBezTo>
                    <a:cubicBezTo>
                      <a:pt x="7238" y="20600"/>
                      <a:pt x="13213" y="20600"/>
                      <a:pt x="16889" y="16600"/>
                    </a:cubicBezTo>
                    <a:cubicBezTo>
                      <a:pt x="20566" y="12601"/>
                      <a:pt x="20566" y="6999"/>
                      <a:pt x="16889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2" name="Shape">
                <a:extLst>
                  <a:ext uri="{FF2B5EF4-FFF2-40B4-BE49-F238E27FC236}">
                    <a16:creationId xmlns:a16="http://schemas.microsoft.com/office/drawing/2014/main" xmlns="" id="{A084372A-39A7-425A-B04D-0406C63ED286}"/>
                  </a:ext>
                </a:extLst>
              </p:cNvPr>
              <p:cNvSpPr/>
              <p:nvPr/>
            </p:nvSpPr>
            <p:spPr>
              <a:xfrm>
                <a:off x="2550160" y="4953000"/>
                <a:ext cx="55246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75" h="19600" extrusionOk="0">
                    <a:moveTo>
                      <a:pt x="16538" y="3000"/>
                    </a:moveTo>
                    <a:cubicBezTo>
                      <a:pt x="12488" y="-1000"/>
                      <a:pt x="6638" y="-1000"/>
                      <a:pt x="3038" y="3000"/>
                    </a:cubicBezTo>
                    <a:cubicBezTo>
                      <a:pt x="-1012" y="6999"/>
                      <a:pt x="-1012" y="12601"/>
                      <a:pt x="3038" y="16600"/>
                    </a:cubicBezTo>
                    <a:cubicBezTo>
                      <a:pt x="7088" y="20600"/>
                      <a:pt x="12938" y="20600"/>
                      <a:pt x="16538" y="16600"/>
                    </a:cubicBezTo>
                    <a:cubicBezTo>
                      <a:pt x="20588" y="13397"/>
                      <a:pt x="20588" y="6999"/>
                      <a:pt x="16538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">
                <a:extLst>
                  <a:ext uri="{FF2B5EF4-FFF2-40B4-BE49-F238E27FC236}">
                    <a16:creationId xmlns:a16="http://schemas.microsoft.com/office/drawing/2014/main" xmlns="" id="{214D4F9D-6123-4927-8C68-90C52C735F91}"/>
                  </a:ext>
                </a:extLst>
              </p:cNvPr>
              <p:cNvSpPr/>
              <p:nvPr/>
            </p:nvSpPr>
            <p:spPr>
              <a:xfrm>
                <a:off x="4442461" y="5803901"/>
                <a:ext cx="424182" cy="252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7243" y="21438"/>
                    </a:moveTo>
                    <a:cubicBezTo>
                      <a:pt x="6790" y="21438"/>
                      <a:pt x="6402" y="21222"/>
                      <a:pt x="6079" y="20898"/>
                    </a:cubicBezTo>
                    <a:lnTo>
                      <a:pt x="582" y="15606"/>
                    </a:lnTo>
                    <a:cubicBezTo>
                      <a:pt x="194" y="15173"/>
                      <a:pt x="0" y="14633"/>
                      <a:pt x="0" y="14094"/>
                    </a:cubicBezTo>
                    <a:cubicBezTo>
                      <a:pt x="0" y="13446"/>
                      <a:pt x="259" y="13014"/>
                      <a:pt x="582" y="12581"/>
                    </a:cubicBezTo>
                    <a:lnTo>
                      <a:pt x="13128" y="486"/>
                    </a:lnTo>
                    <a:cubicBezTo>
                      <a:pt x="13775" y="-162"/>
                      <a:pt x="14810" y="-162"/>
                      <a:pt x="15521" y="486"/>
                    </a:cubicBezTo>
                    <a:lnTo>
                      <a:pt x="21018" y="5778"/>
                    </a:lnTo>
                    <a:cubicBezTo>
                      <a:pt x="21406" y="6210"/>
                      <a:pt x="21600" y="6750"/>
                      <a:pt x="21600" y="7290"/>
                    </a:cubicBezTo>
                    <a:cubicBezTo>
                      <a:pt x="21600" y="7938"/>
                      <a:pt x="21341" y="8370"/>
                      <a:pt x="21018" y="8802"/>
                    </a:cubicBezTo>
                    <a:lnTo>
                      <a:pt x="21018" y="8802"/>
                    </a:lnTo>
                    <a:lnTo>
                      <a:pt x="8472" y="20898"/>
                    </a:lnTo>
                    <a:cubicBezTo>
                      <a:pt x="8084" y="21222"/>
                      <a:pt x="7631" y="21438"/>
                      <a:pt x="7243" y="21438"/>
                    </a:cubicBezTo>
                    <a:close/>
                    <a:moveTo>
                      <a:pt x="14228" y="1350"/>
                    </a:moveTo>
                    <a:cubicBezTo>
                      <a:pt x="13904" y="1350"/>
                      <a:pt x="13645" y="1458"/>
                      <a:pt x="13451" y="1674"/>
                    </a:cubicBezTo>
                    <a:lnTo>
                      <a:pt x="905" y="13770"/>
                    </a:lnTo>
                    <a:cubicBezTo>
                      <a:pt x="711" y="13986"/>
                      <a:pt x="647" y="14094"/>
                      <a:pt x="647" y="14202"/>
                    </a:cubicBezTo>
                    <a:cubicBezTo>
                      <a:pt x="647" y="14311"/>
                      <a:pt x="711" y="14418"/>
                      <a:pt x="905" y="14635"/>
                    </a:cubicBezTo>
                    <a:lnTo>
                      <a:pt x="6402" y="19927"/>
                    </a:lnTo>
                    <a:cubicBezTo>
                      <a:pt x="6855" y="20359"/>
                      <a:pt x="7566" y="20359"/>
                      <a:pt x="8019" y="19927"/>
                    </a:cubicBezTo>
                    <a:lnTo>
                      <a:pt x="20565" y="7831"/>
                    </a:lnTo>
                    <a:cubicBezTo>
                      <a:pt x="20759" y="7615"/>
                      <a:pt x="20824" y="7507"/>
                      <a:pt x="20824" y="7399"/>
                    </a:cubicBezTo>
                    <a:cubicBezTo>
                      <a:pt x="20824" y="7290"/>
                      <a:pt x="20759" y="7182"/>
                      <a:pt x="20565" y="6966"/>
                    </a:cubicBezTo>
                    <a:lnTo>
                      <a:pt x="15068" y="1674"/>
                    </a:lnTo>
                    <a:cubicBezTo>
                      <a:pt x="14810" y="1459"/>
                      <a:pt x="14551" y="1350"/>
                      <a:pt x="14228" y="135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4" name="Shape">
                <a:extLst>
                  <a:ext uri="{FF2B5EF4-FFF2-40B4-BE49-F238E27FC236}">
                    <a16:creationId xmlns:a16="http://schemas.microsoft.com/office/drawing/2014/main" xmlns="" id="{2317521C-18CF-450F-981B-4A7569488836}"/>
                  </a:ext>
                </a:extLst>
              </p:cNvPr>
              <p:cNvSpPr/>
              <p:nvPr/>
            </p:nvSpPr>
            <p:spPr>
              <a:xfrm>
                <a:off x="4823461" y="5994401"/>
                <a:ext cx="69850" cy="73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73" y="2233"/>
                    </a:moveTo>
                    <a:lnTo>
                      <a:pt x="0" y="1191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5" name="Shape">
                <a:extLst>
                  <a:ext uri="{FF2B5EF4-FFF2-40B4-BE49-F238E27FC236}">
                    <a16:creationId xmlns:a16="http://schemas.microsoft.com/office/drawing/2014/main" xmlns="" id="{2641DEC3-9D3D-4EE6-9D2E-DAD88F57F058}"/>
                  </a:ext>
                </a:extLst>
              </p:cNvPr>
              <p:cNvSpPr/>
              <p:nvPr/>
            </p:nvSpPr>
            <p:spPr>
              <a:xfrm>
                <a:off x="4785360" y="6045200"/>
                <a:ext cx="107952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6"/>
                    </a:moveTo>
                    <a:lnTo>
                      <a:pt x="0" y="21600"/>
                    </a:lnTo>
                    <a:lnTo>
                      <a:pt x="21600" y="7490"/>
                    </a:lnTo>
                    <a:lnTo>
                      <a:pt x="762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">
                <a:extLst>
                  <a:ext uri="{FF2B5EF4-FFF2-40B4-BE49-F238E27FC236}">
                    <a16:creationId xmlns:a16="http://schemas.microsoft.com/office/drawing/2014/main" xmlns="" id="{7D1AA683-2803-4570-A113-E8367A0E6C40}"/>
                  </a:ext>
                </a:extLst>
              </p:cNvPr>
              <p:cNvSpPr/>
              <p:nvPr/>
            </p:nvSpPr>
            <p:spPr>
              <a:xfrm>
                <a:off x="4785360" y="6007101"/>
                <a:ext cx="95251" cy="11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157"/>
                    </a:lnTo>
                    <a:lnTo>
                      <a:pt x="0" y="21600"/>
                    </a:lnTo>
                    <a:lnTo>
                      <a:pt x="0" y="10445"/>
                    </a:lnTo>
                    <a:close/>
                  </a:path>
                </a:pathLst>
              </a:custGeom>
              <a:solidFill>
                <a:srgbClr val="1321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8F48FE34-00FA-4CCB-B3C5-1FA397785174}"/>
                </a:ext>
              </a:extLst>
            </p:cNvPr>
            <p:cNvGrpSpPr/>
            <p:nvPr userDrawn="1"/>
          </p:nvGrpSpPr>
          <p:grpSpPr>
            <a:xfrm>
              <a:off x="10367009" y="4937757"/>
              <a:ext cx="1103630" cy="1470987"/>
              <a:chOff x="10367009" y="4937757"/>
              <a:chExt cx="1103630" cy="1470987"/>
            </a:xfrm>
          </p:grpSpPr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xmlns="" id="{9D9501EB-3A82-1945-B845-442BF117F917}"/>
                  </a:ext>
                </a:extLst>
              </p:cNvPr>
              <p:cNvSpPr/>
              <p:nvPr userDrawn="1"/>
            </p:nvSpPr>
            <p:spPr>
              <a:xfrm>
                <a:off x="10481309" y="5839456"/>
                <a:ext cx="984886" cy="56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4" h="19639" extrusionOk="0">
                    <a:moveTo>
                      <a:pt x="16809" y="2876"/>
                    </a:moveTo>
                    <a:cubicBezTo>
                      <a:pt x="20642" y="6731"/>
                      <a:pt x="20642" y="12953"/>
                      <a:pt x="16809" y="16765"/>
                    </a:cubicBezTo>
                    <a:cubicBezTo>
                      <a:pt x="12977" y="20576"/>
                      <a:pt x="6707" y="20620"/>
                      <a:pt x="2875" y="16765"/>
                    </a:cubicBezTo>
                    <a:cubicBezTo>
                      <a:pt x="-958" y="12909"/>
                      <a:pt x="-958" y="6688"/>
                      <a:pt x="2875" y="2876"/>
                    </a:cubicBezTo>
                    <a:cubicBezTo>
                      <a:pt x="6707" y="-936"/>
                      <a:pt x="12977" y="-980"/>
                      <a:pt x="16809" y="28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xmlns="" id="{088098FF-F119-9240-B878-BE0DF9334A2F}"/>
                  </a:ext>
                </a:extLst>
              </p:cNvPr>
              <p:cNvSpPr/>
              <p:nvPr userDrawn="1"/>
            </p:nvSpPr>
            <p:spPr>
              <a:xfrm>
                <a:off x="10443210" y="59537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xmlns="" id="{CD00FE46-C461-0C40-950E-6172DAB47BF5}"/>
                  </a:ext>
                </a:extLst>
              </p:cNvPr>
              <p:cNvSpPr/>
              <p:nvPr userDrawn="1"/>
            </p:nvSpPr>
            <p:spPr>
              <a:xfrm>
                <a:off x="10443209" y="5687057"/>
                <a:ext cx="935046" cy="54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77" extrusionOk="0">
                    <a:moveTo>
                      <a:pt x="2900" y="2902"/>
                    </a:moveTo>
                    <a:cubicBezTo>
                      <a:pt x="-944" y="6724"/>
                      <a:pt x="-971" y="12988"/>
                      <a:pt x="2847" y="16811"/>
                    </a:cubicBezTo>
                    <a:cubicBezTo>
                      <a:pt x="6665" y="20633"/>
                      <a:pt x="12913" y="20633"/>
                      <a:pt x="16758" y="16811"/>
                    </a:cubicBezTo>
                    <a:cubicBezTo>
                      <a:pt x="20602" y="12988"/>
                      <a:pt x="20629" y="6724"/>
                      <a:pt x="16811" y="2902"/>
                    </a:cubicBezTo>
                    <a:cubicBezTo>
                      <a:pt x="12993" y="-967"/>
                      <a:pt x="6745" y="-967"/>
                      <a:pt x="2900" y="2902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Shape">
                <a:extLst>
                  <a:ext uri="{FF2B5EF4-FFF2-40B4-BE49-F238E27FC236}">
                    <a16:creationId xmlns:a16="http://schemas.microsoft.com/office/drawing/2014/main" xmlns="" id="{4281022F-6E58-994D-9EE1-FDDDFBFB37BA}"/>
                  </a:ext>
                </a:extLst>
              </p:cNvPr>
              <p:cNvSpPr/>
              <p:nvPr userDrawn="1"/>
            </p:nvSpPr>
            <p:spPr>
              <a:xfrm>
                <a:off x="10519409" y="5725157"/>
                <a:ext cx="785608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2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5029"/>
                      <a:pt x="21371" y="7942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xmlns="" id="{7BAE909C-BBC3-574D-82EE-48699FB8C166}"/>
                  </a:ext>
                </a:extLst>
              </p:cNvPr>
              <p:cNvSpPr/>
              <p:nvPr userDrawn="1"/>
            </p:nvSpPr>
            <p:spPr>
              <a:xfrm>
                <a:off x="10519410" y="57759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5024"/>
                      <a:pt x="21355" y="737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xmlns="" id="{60F0DB8E-530A-4F45-B19C-7A10AC8171BF}"/>
                  </a:ext>
                </a:extLst>
              </p:cNvPr>
              <p:cNvSpPr/>
              <p:nvPr userDrawn="1"/>
            </p:nvSpPr>
            <p:spPr>
              <a:xfrm>
                <a:off x="11103610" y="5839456"/>
                <a:ext cx="52072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0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xmlns="" id="{24D48917-54C6-6B45-AA84-23E12E5DE37A}"/>
                  </a:ext>
                </a:extLst>
              </p:cNvPr>
              <p:cNvSpPr/>
              <p:nvPr userDrawn="1"/>
            </p:nvSpPr>
            <p:spPr>
              <a:xfrm>
                <a:off x="11078210" y="5928357"/>
                <a:ext cx="77472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46" y="12000"/>
                    </a:lnTo>
                    <a:lnTo>
                      <a:pt x="0" y="21600"/>
                    </a:lnTo>
                    <a:lnTo>
                      <a:pt x="354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xmlns="" id="{58000E22-7E2D-A84D-87D8-DBAFE57FB12A}"/>
                  </a:ext>
                </a:extLst>
              </p:cNvPr>
              <p:cNvSpPr/>
              <p:nvPr userDrawn="1"/>
            </p:nvSpPr>
            <p:spPr>
              <a:xfrm>
                <a:off x="10925809" y="58775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0" y="10354"/>
                      <a:pt x="0" y="10610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xmlns="" id="{0A0A86F0-82A3-044E-A61E-1D3300016CB4}"/>
                  </a:ext>
                </a:extLst>
              </p:cNvPr>
              <p:cNvSpPr/>
              <p:nvPr userDrawn="1"/>
            </p:nvSpPr>
            <p:spPr>
              <a:xfrm>
                <a:off x="10925809" y="5877557"/>
                <a:ext cx="154941" cy="103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9" extrusionOk="0">
                    <a:moveTo>
                      <a:pt x="17882" y="9322"/>
                    </a:moveTo>
                    <a:cubicBezTo>
                      <a:pt x="17528" y="8795"/>
                      <a:pt x="17174" y="8268"/>
                      <a:pt x="16643" y="7743"/>
                    </a:cubicBezTo>
                    <a:cubicBezTo>
                      <a:pt x="15404" y="6164"/>
                      <a:pt x="13810" y="4847"/>
                      <a:pt x="12039" y="3265"/>
                    </a:cubicBezTo>
                    <a:cubicBezTo>
                      <a:pt x="11508" y="2738"/>
                      <a:pt x="10977" y="2475"/>
                      <a:pt x="10446" y="1948"/>
                    </a:cubicBezTo>
                    <a:cubicBezTo>
                      <a:pt x="8853" y="894"/>
                      <a:pt x="7436" y="369"/>
                      <a:pt x="6020" y="104"/>
                    </a:cubicBezTo>
                    <a:cubicBezTo>
                      <a:pt x="4603" y="-161"/>
                      <a:pt x="3541" y="104"/>
                      <a:pt x="2479" y="631"/>
                    </a:cubicBezTo>
                    <a:cubicBezTo>
                      <a:pt x="2125" y="894"/>
                      <a:pt x="1771" y="894"/>
                      <a:pt x="1594" y="1158"/>
                    </a:cubicBezTo>
                    <a:cubicBezTo>
                      <a:pt x="708" y="1686"/>
                      <a:pt x="354" y="2475"/>
                      <a:pt x="177" y="3003"/>
                    </a:cubicBezTo>
                    <a:cubicBezTo>
                      <a:pt x="177" y="3265"/>
                      <a:pt x="0" y="3530"/>
                      <a:pt x="0" y="3530"/>
                    </a:cubicBezTo>
                    <a:cubicBezTo>
                      <a:pt x="0" y="3792"/>
                      <a:pt x="0" y="3792"/>
                      <a:pt x="0" y="4057"/>
                    </a:cubicBezTo>
                    <a:lnTo>
                      <a:pt x="0" y="10642"/>
                    </a:lnTo>
                    <a:lnTo>
                      <a:pt x="0" y="10642"/>
                    </a:lnTo>
                    <a:cubicBezTo>
                      <a:pt x="0" y="10114"/>
                      <a:pt x="0" y="9587"/>
                      <a:pt x="177" y="9325"/>
                    </a:cubicBezTo>
                    <a:cubicBezTo>
                      <a:pt x="177" y="9062"/>
                      <a:pt x="354" y="9062"/>
                      <a:pt x="354" y="8797"/>
                    </a:cubicBezTo>
                    <a:cubicBezTo>
                      <a:pt x="532" y="8270"/>
                      <a:pt x="1062" y="8008"/>
                      <a:pt x="1594" y="7481"/>
                    </a:cubicBezTo>
                    <a:cubicBezTo>
                      <a:pt x="2656" y="6426"/>
                      <a:pt x="4249" y="5901"/>
                      <a:pt x="6020" y="6164"/>
                    </a:cubicBezTo>
                    <a:cubicBezTo>
                      <a:pt x="7790" y="6426"/>
                      <a:pt x="9738" y="7481"/>
                      <a:pt x="12039" y="9325"/>
                    </a:cubicBezTo>
                    <a:cubicBezTo>
                      <a:pt x="13102" y="10379"/>
                      <a:pt x="14164" y="11169"/>
                      <a:pt x="15226" y="12221"/>
                    </a:cubicBezTo>
                    <a:cubicBezTo>
                      <a:pt x="16112" y="13275"/>
                      <a:pt x="16997" y="14327"/>
                      <a:pt x="17882" y="15382"/>
                    </a:cubicBezTo>
                    <a:cubicBezTo>
                      <a:pt x="18767" y="16436"/>
                      <a:pt x="19475" y="17488"/>
                      <a:pt x="20007" y="18543"/>
                    </a:cubicBezTo>
                    <a:cubicBezTo>
                      <a:pt x="20715" y="19597"/>
                      <a:pt x="21246" y="20649"/>
                      <a:pt x="21600" y="21439"/>
                    </a:cubicBezTo>
                    <a:lnTo>
                      <a:pt x="21600" y="14855"/>
                    </a:lnTo>
                    <a:cubicBezTo>
                      <a:pt x="20538" y="13800"/>
                      <a:pt x="19299" y="11429"/>
                      <a:pt x="17882" y="9322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xmlns="" id="{8DDF543C-72CA-264E-97E8-6C93C3495BC2}"/>
                  </a:ext>
                </a:extLst>
              </p:cNvPr>
              <p:cNvSpPr/>
              <p:nvPr userDrawn="1"/>
            </p:nvSpPr>
            <p:spPr>
              <a:xfrm>
                <a:off x="10824210" y="58902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xmlns="" id="{BC462C9A-EC0A-0740-8812-3081FF09846C}"/>
                  </a:ext>
                </a:extLst>
              </p:cNvPr>
              <p:cNvSpPr/>
              <p:nvPr userDrawn="1"/>
            </p:nvSpPr>
            <p:spPr>
              <a:xfrm>
                <a:off x="10824210" y="58902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399"/>
                      <a:pt x="21600" y="15799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xmlns="" id="{E20530C5-3D12-D64E-A4EC-26FAB872C7E6}"/>
                  </a:ext>
                </a:extLst>
              </p:cNvPr>
              <p:cNvSpPr/>
              <p:nvPr userDrawn="1"/>
            </p:nvSpPr>
            <p:spPr>
              <a:xfrm>
                <a:off x="10633710" y="59537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6" y="8474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xmlns="" id="{B33EC9FF-90A0-C847-B3EF-81C38A6B0EC3}"/>
                  </a:ext>
                </a:extLst>
              </p:cNvPr>
              <p:cNvSpPr/>
              <p:nvPr userDrawn="1"/>
            </p:nvSpPr>
            <p:spPr>
              <a:xfrm>
                <a:off x="10633710" y="59537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6" y="8474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Shape">
                <a:extLst>
                  <a:ext uri="{FF2B5EF4-FFF2-40B4-BE49-F238E27FC236}">
                    <a16:creationId xmlns:a16="http://schemas.microsoft.com/office/drawing/2014/main" xmlns="" id="{00BCB8F9-CCD4-A049-8427-3E7047DBBAF9}"/>
                  </a:ext>
                </a:extLst>
              </p:cNvPr>
              <p:cNvSpPr/>
              <p:nvPr userDrawn="1"/>
            </p:nvSpPr>
            <p:spPr>
              <a:xfrm>
                <a:off x="10773410" y="60045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xmlns="" id="{70750C67-6C46-3945-B5D2-25C6441519A8}"/>
                  </a:ext>
                </a:extLst>
              </p:cNvPr>
              <p:cNvSpPr/>
              <p:nvPr userDrawn="1"/>
            </p:nvSpPr>
            <p:spPr>
              <a:xfrm>
                <a:off x="10773410" y="60045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800"/>
                      <a:pt x="21223" y="3342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xmlns="" id="{58387049-6888-4746-9018-EE2210C74FC4}"/>
                  </a:ext>
                </a:extLst>
              </p:cNvPr>
              <p:cNvSpPr/>
              <p:nvPr userDrawn="1"/>
            </p:nvSpPr>
            <p:spPr>
              <a:xfrm>
                <a:off x="10709909" y="60680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9970"/>
                    </a:lnTo>
                    <a:lnTo>
                      <a:pt x="0" y="21600"/>
                    </a:lnTo>
                    <a:lnTo>
                      <a:pt x="441" y="11216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xmlns="" id="{17215DC6-0DF3-314F-A192-7F1BBC4D3DEB}"/>
                  </a:ext>
                </a:extLst>
              </p:cNvPr>
              <p:cNvSpPr/>
              <p:nvPr userDrawn="1"/>
            </p:nvSpPr>
            <p:spPr>
              <a:xfrm>
                <a:off x="10633710" y="58013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Shape">
                <a:extLst>
                  <a:ext uri="{FF2B5EF4-FFF2-40B4-BE49-F238E27FC236}">
                    <a16:creationId xmlns:a16="http://schemas.microsoft.com/office/drawing/2014/main" xmlns="" id="{F85D775D-904C-774E-97EF-EEF97C0AF537}"/>
                  </a:ext>
                </a:extLst>
              </p:cNvPr>
              <p:cNvSpPr/>
              <p:nvPr userDrawn="1"/>
            </p:nvSpPr>
            <p:spPr>
              <a:xfrm>
                <a:off x="10646409" y="6068057"/>
                <a:ext cx="64773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1"/>
                    </a:moveTo>
                    <a:lnTo>
                      <a:pt x="21176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xmlns="" id="{DFF69433-0A91-6D42-8A3A-955AFD0A6FDC}"/>
                  </a:ext>
                </a:extLst>
              </p:cNvPr>
              <p:cNvSpPr/>
              <p:nvPr userDrawn="1"/>
            </p:nvSpPr>
            <p:spPr>
              <a:xfrm>
                <a:off x="10443210" y="6017257"/>
                <a:ext cx="938529" cy="317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21542" y="2372"/>
                    </a:moveTo>
                    <a:cubicBezTo>
                      <a:pt x="21191" y="6054"/>
                      <a:pt x="20139" y="9491"/>
                      <a:pt x="18473" y="12191"/>
                    </a:cubicBezTo>
                    <a:cubicBezTo>
                      <a:pt x="14205" y="19064"/>
                      <a:pt x="7278" y="19064"/>
                      <a:pt x="3011" y="12191"/>
                    </a:cubicBezTo>
                    <a:cubicBezTo>
                      <a:pt x="1403" y="9572"/>
                      <a:pt x="351" y="6218"/>
                      <a:pt x="0" y="2618"/>
                    </a:cubicBezTo>
                    <a:lnTo>
                      <a:pt x="0" y="4090"/>
                    </a:lnTo>
                    <a:cubicBezTo>
                      <a:pt x="0" y="4172"/>
                      <a:pt x="0" y="4254"/>
                      <a:pt x="0" y="4336"/>
                    </a:cubicBezTo>
                    <a:cubicBezTo>
                      <a:pt x="497" y="7445"/>
                      <a:pt x="1491" y="10308"/>
                      <a:pt x="2894" y="12681"/>
                    </a:cubicBezTo>
                    <a:cubicBezTo>
                      <a:pt x="5057" y="16118"/>
                      <a:pt x="7892" y="18000"/>
                      <a:pt x="10727" y="18000"/>
                    </a:cubicBezTo>
                    <a:cubicBezTo>
                      <a:pt x="13562" y="18000"/>
                      <a:pt x="16397" y="16282"/>
                      <a:pt x="18589" y="12681"/>
                    </a:cubicBezTo>
                    <a:cubicBezTo>
                      <a:pt x="20051" y="10308"/>
                      <a:pt x="21074" y="7363"/>
                      <a:pt x="21571" y="4254"/>
                    </a:cubicBezTo>
                    <a:lnTo>
                      <a:pt x="21571" y="4254"/>
                    </a:lnTo>
                    <a:lnTo>
                      <a:pt x="21571" y="4009"/>
                    </a:lnTo>
                    <a:lnTo>
                      <a:pt x="21542" y="2372"/>
                    </a:lnTo>
                    <a:close/>
                    <a:moveTo>
                      <a:pt x="2923" y="10145"/>
                    </a:moveTo>
                    <a:cubicBezTo>
                      <a:pt x="5086" y="13582"/>
                      <a:pt x="7921" y="15464"/>
                      <a:pt x="10756" y="15464"/>
                    </a:cubicBezTo>
                    <a:cubicBezTo>
                      <a:pt x="13591" y="15464"/>
                      <a:pt x="16427" y="13746"/>
                      <a:pt x="18619" y="10145"/>
                    </a:cubicBezTo>
                    <a:cubicBezTo>
                      <a:pt x="20080" y="7772"/>
                      <a:pt x="21103" y="4827"/>
                      <a:pt x="21600" y="1718"/>
                    </a:cubicBezTo>
                    <a:lnTo>
                      <a:pt x="21600" y="0"/>
                    </a:lnTo>
                    <a:cubicBezTo>
                      <a:pt x="21249" y="3682"/>
                      <a:pt x="20197" y="7036"/>
                      <a:pt x="18531" y="9737"/>
                    </a:cubicBezTo>
                    <a:cubicBezTo>
                      <a:pt x="14264" y="16610"/>
                      <a:pt x="7336" y="16610"/>
                      <a:pt x="3069" y="9737"/>
                    </a:cubicBezTo>
                    <a:cubicBezTo>
                      <a:pt x="1461" y="7118"/>
                      <a:pt x="409" y="3764"/>
                      <a:pt x="58" y="246"/>
                    </a:cubicBezTo>
                    <a:lnTo>
                      <a:pt x="58" y="1964"/>
                    </a:lnTo>
                    <a:cubicBezTo>
                      <a:pt x="497" y="4991"/>
                      <a:pt x="1491" y="7854"/>
                      <a:pt x="2923" y="10145"/>
                    </a:cubicBezTo>
                    <a:close/>
                    <a:moveTo>
                      <a:pt x="18473" y="14727"/>
                    </a:moveTo>
                    <a:cubicBezTo>
                      <a:pt x="14205" y="21600"/>
                      <a:pt x="7278" y="21600"/>
                      <a:pt x="3011" y="14727"/>
                    </a:cubicBezTo>
                    <a:cubicBezTo>
                      <a:pt x="1432" y="12191"/>
                      <a:pt x="409" y="8999"/>
                      <a:pt x="29" y="5481"/>
                    </a:cubicBezTo>
                    <a:cubicBezTo>
                      <a:pt x="88" y="6790"/>
                      <a:pt x="234" y="8100"/>
                      <a:pt x="497" y="9327"/>
                    </a:cubicBezTo>
                    <a:lnTo>
                      <a:pt x="497" y="9327"/>
                    </a:lnTo>
                    <a:cubicBezTo>
                      <a:pt x="1023" y="11536"/>
                      <a:pt x="1841" y="13500"/>
                      <a:pt x="2894" y="15136"/>
                    </a:cubicBezTo>
                    <a:cubicBezTo>
                      <a:pt x="5057" y="18573"/>
                      <a:pt x="7892" y="20454"/>
                      <a:pt x="10727" y="20454"/>
                    </a:cubicBezTo>
                    <a:cubicBezTo>
                      <a:pt x="13562" y="20454"/>
                      <a:pt x="16397" y="18736"/>
                      <a:pt x="18589" y="15136"/>
                    </a:cubicBezTo>
                    <a:cubicBezTo>
                      <a:pt x="19700" y="13336"/>
                      <a:pt x="20548" y="11209"/>
                      <a:pt x="21132" y="8836"/>
                    </a:cubicBezTo>
                    <a:cubicBezTo>
                      <a:pt x="21337" y="7527"/>
                      <a:pt x="21512" y="6300"/>
                      <a:pt x="21542" y="4990"/>
                    </a:cubicBezTo>
                    <a:cubicBezTo>
                      <a:pt x="21162" y="8754"/>
                      <a:pt x="20109" y="12108"/>
                      <a:pt x="18473" y="14727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Shape">
                <a:extLst>
                  <a:ext uri="{FF2B5EF4-FFF2-40B4-BE49-F238E27FC236}">
                    <a16:creationId xmlns:a16="http://schemas.microsoft.com/office/drawing/2014/main" xmlns="" id="{7102154B-0D61-1D44-B799-3B36B620AF80}"/>
                  </a:ext>
                </a:extLst>
              </p:cNvPr>
              <p:cNvSpPr/>
              <p:nvPr userDrawn="1"/>
            </p:nvSpPr>
            <p:spPr>
              <a:xfrm>
                <a:off x="10367010" y="58140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xmlns="" id="{D5155A81-BF54-9744-92AB-48BA62521E4F}"/>
                  </a:ext>
                </a:extLst>
              </p:cNvPr>
              <p:cNvSpPr/>
              <p:nvPr userDrawn="1"/>
            </p:nvSpPr>
            <p:spPr>
              <a:xfrm>
                <a:off x="10367009" y="5534657"/>
                <a:ext cx="935046" cy="541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4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4"/>
                      <a:pt x="16811" y="2873"/>
                    </a:cubicBezTo>
                    <a:cubicBezTo>
                      <a:pt x="12966" y="-958"/>
                      <a:pt x="6772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xmlns="" id="{A1934C24-B061-B749-BD11-A01E74D04001}"/>
                  </a:ext>
                </a:extLst>
              </p:cNvPr>
              <p:cNvSpPr/>
              <p:nvPr userDrawn="1"/>
            </p:nvSpPr>
            <p:spPr>
              <a:xfrm>
                <a:off x="10443209" y="5585457"/>
                <a:ext cx="785944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7" h="19676" extrusionOk="0">
                    <a:moveTo>
                      <a:pt x="21064" y="10745"/>
                    </a:moveTo>
                    <a:cubicBezTo>
                      <a:pt x="20859" y="12998"/>
                      <a:pt x="19801" y="15087"/>
                      <a:pt x="17993" y="16791"/>
                    </a:cubicBezTo>
                    <a:cubicBezTo>
                      <a:pt x="13864" y="20638"/>
                      <a:pt x="7176" y="20638"/>
                      <a:pt x="3081" y="16791"/>
                    </a:cubicBezTo>
                    <a:cubicBezTo>
                      <a:pt x="1272" y="15142"/>
                      <a:pt x="283" y="12998"/>
                      <a:pt x="44" y="10800"/>
                    </a:cubicBezTo>
                    <a:cubicBezTo>
                      <a:pt x="-229" y="7942"/>
                      <a:pt x="761" y="5084"/>
                      <a:pt x="3115" y="2885"/>
                    </a:cubicBezTo>
                    <a:cubicBezTo>
                      <a:pt x="7244" y="-962"/>
                      <a:pt x="13932" y="-962"/>
                      <a:pt x="18027" y="2885"/>
                    </a:cubicBezTo>
                    <a:cubicBezTo>
                      <a:pt x="20347" y="5084"/>
                      <a:pt x="21371" y="7942"/>
                      <a:pt x="21064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xmlns="" id="{F3E0EA7A-9BC2-764F-83B0-28B3FFAB2BC9}"/>
                  </a:ext>
                </a:extLst>
              </p:cNvPr>
              <p:cNvSpPr/>
              <p:nvPr userDrawn="1"/>
            </p:nvSpPr>
            <p:spPr>
              <a:xfrm>
                <a:off x="10443210" y="56235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5024"/>
                      <a:pt x="21390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xmlns="" id="{B868D856-CA96-5847-9A9E-711427E6A742}"/>
                  </a:ext>
                </a:extLst>
              </p:cNvPr>
              <p:cNvSpPr/>
              <p:nvPr userDrawn="1"/>
            </p:nvSpPr>
            <p:spPr>
              <a:xfrm>
                <a:off x="11027409" y="5699756"/>
                <a:ext cx="53341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515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xmlns="" id="{B108B31D-EAB8-2F4F-BD3C-2F87450B21D9}"/>
                  </a:ext>
                </a:extLst>
              </p:cNvPr>
              <p:cNvSpPr/>
              <p:nvPr userDrawn="1"/>
            </p:nvSpPr>
            <p:spPr>
              <a:xfrm>
                <a:off x="11014710" y="5775956"/>
                <a:ext cx="76200" cy="58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740"/>
                    </a:lnTo>
                    <a:lnTo>
                      <a:pt x="0" y="21600"/>
                    </a:lnTo>
                    <a:lnTo>
                      <a:pt x="0" y="986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" name="Shape">
                <a:extLst>
                  <a:ext uri="{FF2B5EF4-FFF2-40B4-BE49-F238E27FC236}">
                    <a16:creationId xmlns:a16="http://schemas.microsoft.com/office/drawing/2014/main" xmlns="" id="{C05A75D1-AA64-DC46-BFA1-EE9C4BF88A29}"/>
                  </a:ext>
                </a:extLst>
              </p:cNvPr>
              <p:cNvSpPr/>
              <p:nvPr userDrawn="1"/>
            </p:nvSpPr>
            <p:spPr>
              <a:xfrm>
                <a:off x="10862309" y="57251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0" y="9839"/>
                      <a:pt x="0" y="10354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Shape">
                <a:extLst>
                  <a:ext uri="{FF2B5EF4-FFF2-40B4-BE49-F238E27FC236}">
                    <a16:creationId xmlns:a16="http://schemas.microsoft.com/office/drawing/2014/main" xmlns="" id="{CB161725-58EE-FB48-AF99-B733BF331B09}"/>
                  </a:ext>
                </a:extLst>
              </p:cNvPr>
              <p:cNvSpPr/>
              <p:nvPr userDrawn="1"/>
            </p:nvSpPr>
            <p:spPr>
              <a:xfrm>
                <a:off x="10862309" y="5725157"/>
                <a:ext cx="154941" cy="109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16" extrusionOk="0">
                    <a:moveTo>
                      <a:pt x="20007" y="11732"/>
                    </a:moveTo>
                    <a:cubicBezTo>
                      <a:pt x="19475" y="10738"/>
                      <a:pt x="18767" y="9747"/>
                      <a:pt x="17882" y="8753"/>
                    </a:cubicBezTo>
                    <a:cubicBezTo>
                      <a:pt x="17528" y="8256"/>
                      <a:pt x="17174" y="7759"/>
                      <a:pt x="16643" y="7264"/>
                    </a:cubicBezTo>
                    <a:cubicBezTo>
                      <a:pt x="15404" y="5775"/>
                      <a:pt x="13810" y="4534"/>
                      <a:pt x="12039" y="3043"/>
                    </a:cubicBezTo>
                    <a:cubicBezTo>
                      <a:pt x="9738" y="1305"/>
                      <a:pt x="7790" y="313"/>
                      <a:pt x="6020" y="63"/>
                    </a:cubicBezTo>
                    <a:cubicBezTo>
                      <a:pt x="4249" y="-184"/>
                      <a:pt x="2833" y="311"/>
                      <a:pt x="1594" y="1305"/>
                    </a:cubicBezTo>
                    <a:cubicBezTo>
                      <a:pt x="1416" y="1305"/>
                      <a:pt x="1240" y="1552"/>
                      <a:pt x="1062" y="1802"/>
                    </a:cubicBezTo>
                    <a:cubicBezTo>
                      <a:pt x="708" y="2049"/>
                      <a:pt x="531" y="2299"/>
                      <a:pt x="354" y="2796"/>
                    </a:cubicBezTo>
                    <a:cubicBezTo>
                      <a:pt x="354" y="3043"/>
                      <a:pt x="177" y="3043"/>
                      <a:pt x="177" y="3293"/>
                    </a:cubicBezTo>
                    <a:cubicBezTo>
                      <a:pt x="0" y="3790"/>
                      <a:pt x="0" y="4037"/>
                      <a:pt x="0" y="4534"/>
                    </a:cubicBezTo>
                    <a:lnTo>
                      <a:pt x="0" y="10741"/>
                    </a:lnTo>
                    <a:cubicBezTo>
                      <a:pt x="0" y="10244"/>
                      <a:pt x="0" y="9747"/>
                      <a:pt x="177" y="9500"/>
                    </a:cubicBezTo>
                    <a:cubicBezTo>
                      <a:pt x="354" y="8755"/>
                      <a:pt x="885" y="8258"/>
                      <a:pt x="1594" y="7761"/>
                    </a:cubicBezTo>
                    <a:cubicBezTo>
                      <a:pt x="1948" y="7514"/>
                      <a:pt x="2125" y="7264"/>
                      <a:pt x="2479" y="7264"/>
                    </a:cubicBezTo>
                    <a:cubicBezTo>
                      <a:pt x="3541" y="6767"/>
                      <a:pt x="4603" y="6520"/>
                      <a:pt x="6020" y="6767"/>
                    </a:cubicBezTo>
                    <a:cubicBezTo>
                      <a:pt x="7790" y="7014"/>
                      <a:pt x="9738" y="8008"/>
                      <a:pt x="12039" y="9747"/>
                    </a:cubicBezTo>
                    <a:cubicBezTo>
                      <a:pt x="13810" y="11235"/>
                      <a:pt x="15226" y="12477"/>
                      <a:pt x="16466" y="13968"/>
                    </a:cubicBezTo>
                    <a:cubicBezTo>
                      <a:pt x="16820" y="14465"/>
                      <a:pt x="17351" y="14962"/>
                      <a:pt x="17705" y="15457"/>
                    </a:cubicBezTo>
                    <a:cubicBezTo>
                      <a:pt x="18767" y="16698"/>
                      <a:pt x="19653" y="17939"/>
                      <a:pt x="20361" y="19181"/>
                    </a:cubicBezTo>
                    <a:cubicBezTo>
                      <a:pt x="20892" y="19925"/>
                      <a:pt x="21246" y="20669"/>
                      <a:pt x="21600" y="21416"/>
                    </a:cubicBezTo>
                    <a:lnTo>
                      <a:pt x="21600" y="15209"/>
                    </a:lnTo>
                    <a:cubicBezTo>
                      <a:pt x="21246" y="13721"/>
                      <a:pt x="20715" y="12727"/>
                      <a:pt x="20007" y="11732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" name="Shape">
                <a:extLst>
                  <a:ext uri="{FF2B5EF4-FFF2-40B4-BE49-F238E27FC236}">
                    <a16:creationId xmlns:a16="http://schemas.microsoft.com/office/drawing/2014/main" xmlns="" id="{532CF443-519F-8E48-949C-DCF1341AAF15}"/>
                  </a:ext>
                </a:extLst>
              </p:cNvPr>
              <p:cNvSpPr/>
              <p:nvPr userDrawn="1"/>
            </p:nvSpPr>
            <p:spPr>
              <a:xfrm>
                <a:off x="10760710" y="57378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6106"/>
                      <a:pt x="21600" y="16485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">
                <a:extLst>
                  <a:ext uri="{FF2B5EF4-FFF2-40B4-BE49-F238E27FC236}">
                    <a16:creationId xmlns:a16="http://schemas.microsoft.com/office/drawing/2014/main" xmlns="" id="{E6A015D6-BFD6-FC4B-BBB7-7E8D27D24D7A}"/>
                  </a:ext>
                </a:extLst>
              </p:cNvPr>
              <p:cNvSpPr/>
              <p:nvPr userDrawn="1"/>
            </p:nvSpPr>
            <p:spPr>
              <a:xfrm>
                <a:off x="10760710" y="57505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600" y="15799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">
                <a:extLst>
                  <a:ext uri="{FF2B5EF4-FFF2-40B4-BE49-F238E27FC236}">
                    <a16:creationId xmlns:a16="http://schemas.microsoft.com/office/drawing/2014/main" xmlns="" id="{A97DE258-070C-9447-9FA9-24020F18D7D3}"/>
                  </a:ext>
                </a:extLst>
              </p:cNvPr>
              <p:cNvSpPr/>
              <p:nvPr userDrawn="1"/>
            </p:nvSpPr>
            <p:spPr>
              <a:xfrm>
                <a:off x="10570210" y="58140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4"/>
                      <a:pt x="14531" y="11209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6" name="Shape">
                <a:extLst>
                  <a:ext uri="{FF2B5EF4-FFF2-40B4-BE49-F238E27FC236}">
                    <a16:creationId xmlns:a16="http://schemas.microsoft.com/office/drawing/2014/main" xmlns="" id="{D98E830E-7E3A-5E4C-87D5-5437E160551E}"/>
                  </a:ext>
                </a:extLst>
              </p:cNvPr>
              <p:cNvSpPr/>
              <p:nvPr userDrawn="1"/>
            </p:nvSpPr>
            <p:spPr>
              <a:xfrm>
                <a:off x="10570210" y="58140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139" y="11484"/>
                      <a:pt x="9033" y="8749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Shape">
                <a:extLst>
                  <a:ext uri="{FF2B5EF4-FFF2-40B4-BE49-F238E27FC236}">
                    <a16:creationId xmlns:a16="http://schemas.microsoft.com/office/drawing/2014/main" xmlns="" id="{A1C1D687-2874-FC44-A1E6-559F75C485B5}"/>
                  </a:ext>
                </a:extLst>
              </p:cNvPr>
              <p:cNvSpPr/>
              <p:nvPr userDrawn="1"/>
            </p:nvSpPr>
            <p:spPr>
              <a:xfrm>
                <a:off x="10709910" y="58648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599"/>
                      <a:pt x="21600" y="1798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" name="Shape">
                <a:extLst>
                  <a:ext uri="{FF2B5EF4-FFF2-40B4-BE49-F238E27FC236}">
                    <a16:creationId xmlns:a16="http://schemas.microsoft.com/office/drawing/2014/main" xmlns="" id="{B6F32204-6701-5342-AA2D-895638859B10}"/>
                  </a:ext>
                </a:extLst>
              </p:cNvPr>
              <p:cNvSpPr/>
              <p:nvPr userDrawn="1"/>
            </p:nvSpPr>
            <p:spPr>
              <a:xfrm>
                <a:off x="10709910" y="58648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600" y="1800"/>
                      <a:pt x="21349" y="3601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9" name="Shape">
                <a:extLst>
                  <a:ext uri="{FF2B5EF4-FFF2-40B4-BE49-F238E27FC236}">
                    <a16:creationId xmlns:a16="http://schemas.microsoft.com/office/drawing/2014/main" xmlns="" id="{F4AB7D47-966D-164D-8A31-5340F8F988DC}"/>
                  </a:ext>
                </a:extLst>
              </p:cNvPr>
              <p:cNvSpPr/>
              <p:nvPr userDrawn="1"/>
            </p:nvSpPr>
            <p:spPr>
              <a:xfrm>
                <a:off x="10646409" y="5915656"/>
                <a:ext cx="60959" cy="68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9999"/>
                    </a:lnTo>
                    <a:lnTo>
                      <a:pt x="0" y="21600"/>
                    </a:lnTo>
                    <a:lnTo>
                      <a:pt x="0" y="11601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xmlns="" id="{9989D1FB-9781-A545-BC9F-AC2F9A701C39}"/>
                  </a:ext>
                </a:extLst>
              </p:cNvPr>
              <p:cNvSpPr/>
              <p:nvPr userDrawn="1"/>
            </p:nvSpPr>
            <p:spPr>
              <a:xfrm>
                <a:off x="10570210" y="56616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84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Shape">
                <a:extLst>
                  <a:ext uri="{FF2B5EF4-FFF2-40B4-BE49-F238E27FC236}">
                    <a16:creationId xmlns:a16="http://schemas.microsoft.com/office/drawing/2014/main" xmlns="" id="{05A22893-8331-DC48-A246-39CCC5D5CAB0}"/>
                  </a:ext>
                </a:extLst>
              </p:cNvPr>
              <p:cNvSpPr/>
              <p:nvPr userDrawn="1"/>
            </p:nvSpPr>
            <p:spPr>
              <a:xfrm>
                <a:off x="10570209" y="5915657"/>
                <a:ext cx="64773" cy="69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782"/>
                    </a:moveTo>
                    <a:lnTo>
                      <a:pt x="21600" y="21600"/>
                    </a:lnTo>
                    <a:lnTo>
                      <a:pt x="0" y="9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" name="Shape">
                <a:extLst>
                  <a:ext uri="{FF2B5EF4-FFF2-40B4-BE49-F238E27FC236}">
                    <a16:creationId xmlns:a16="http://schemas.microsoft.com/office/drawing/2014/main" xmlns="" id="{2B547C12-730D-2A42-8661-80741A6B1037}"/>
                  </a:ext>
                </a:extLst>
              </p:cNvPr>
              <p:cNvSpPr/>
              <p:nvPr userDrawn="1"/>
            </p:nvSpPr>
            <p:spPr>
              <a:xfrm>
                <a:off x="10367010" y="5864857"/>
                <a:ext cx="938529" cy="317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21542" y="2372"/>
                    </a:moveTo>
                    <a:cubicBezTo>
                      <a:pt x="21191" y="6054"/>
                      <a:pt x="20139" y="9490"/>
                      <a:pt x="18473" y="12190"/>
                    </a:cubicBezTo>
                    <a:cubicBezTo>
                      <a:pt x="14205" y="19063"/>
                      <a:pt x="7278" y="19063"/>
                      <a:pt x="3011" y="12190"/>
                    </a:cubicBezTo>
                    <a:cubicBezTo>
                      <a:pt x="1403" y="9572"/>
                      <a:pt x="351" y="6218"/>
                      <a:pt x="0" y="2618"/>
                    </a:cubicBezTo>
                    <a:lnTo>
                      <a:pt x="0" y="4090"/>
                    </a:lnTo>
                    <a:cubicBezTo>
                      <a:pt x="0" y="4172"/>
                      <a:pt x="0" y="4254"/>
                      <a:pt x="0" y="4335"/>
                    </a:cubicBezTo>
                    <a:cubicBezTo>
                      <a:pt x="497" y="7444"/>
                      <a:pt x="1491" y="10308"/>
                      <a:pt x="2894" y="12681"/>
                    </a:cubicBezTo>
                    <a:cubicBezTo>
                      <a:pt x="5057" y="16117"/>
                      <a:pt x="7892" y="17999"/>
                      <a:pt x="10727" y="17999"/>
                    </a:cubicBezTo>
                    <a:cubicBezTo>
                      <a:pt x="13562" y="17999"/>
                      <a:pt x="16397" y="16281"/>
                      <a:pt x="18589" y="12681"/>
                    </a:cubicBezTo>
                    <a:cubicBezTo>
                      <a:pt x="20051" y="10308"/>
                      <a:pt x="21074" y="7363"/>
                      <a:pt x="21571" y="4254"/>
                    </a:cubicBezTo>
                    <a:lnTo>
                      <a:pt x="21571" y="4254"/>
                    </a:lnTo>
                    <a:lnTo>
                      <a:pt x="21571" y="4009"/>
                    </a:lnTo>
                    <a:lnTo>
                      <a:pt x="21542" y="2372"/>
                    </a:lnTo>
                    <a:close/>
                    <a:moveTo>
                      <a:pt x="2923" y="10145"/>
                    </a:moveTo>
                    <a:cubicBezTo>
                      <a:pt x="5086" y="13581"/>
                      <a:pt x="7921" y="15463"/>
                      <a:pt x="10756" y="15463"/>
                    </a:cubicBezTo>
                    <a:cubicBezTo>
                      <a:pt x="13591" y="15463"/>
                      <a:pt x="16427" y="13745"/>
                      <a:pt x="18619" y="10145"/>
                    </a:cubicBezTo>
                    <a:cubicBezTo>
                      <a:pt x="20080" y="7772"/>
                      <a:pt x="21103" y="4827"/>
                      <a:pt x="21600" y="1718"/>
                    </a:cubicBezTo>
                    <a:lnTo>
                      <a:pt x="21600" y="0"/>
                    </a:lnTo>
                    <a:cubicBezTo>
                      <a:pt x="21249" y="3682"/>
                      <a:pt x="20197" y="7036"/>
                      <a:pt x="18531" y="9737"/>
                    </a:cubicBezTo>
                    <a:cubicBezTo>
                      <a:pt x="14264" y="16609"/>
                      <a:pt x="7336" y="16609"/>
                      <a:pt x="3069" y="9737"/>
                    </a:cubicBezTo>
                    <a:cubicBezTo>
                      <a:pt x="1461" y="7118"/>
                      <a:pt x="409" y="3764"/>
                      <a:pt x="58" y="246"/>
                    </a:cubicBezTo>
                    <a:lnTo>
                      <a:pt x="58" y="1964"/>
                    </a:lnTo>
                    <a:cubicBezTo>
                      <a:pt x="497" y="4991"/>
                      <a:pt x="1491" y="7854"/>
                      <a:pt x="2923" y="10145"/>
                    </a:cubicBezTo>
                    <a:close/>
                    <a:moveTo>
                      <a:pt x="18473" y="14727"/>
                    </a:moveTo>
                    <a:cubicBezTo>
                      <a:pt x="14205" y="21600"/>
                      <a:pt x="7278" y="21600"/>
                      <a:pt x="3011" y="14727"/>
                    </a:cubicBezTo>
                    <a:cubicBezTo>
                      <a:pt x="1432" y="12191"/>
                      <a:pt x="409" y="9000"/>
                      <a:pt x="29" y="5482"/>
                    </a:cubicBezTo>
                    <a:cubicBezTo>
                      <a:pt x="88" y="6791"/>
                      <a:pt x="234" y="8100"/>
                      <a:pt x="497" y="9327"/>
                    </a:cubicBezTo>
                    <a:lnTo>
                      <a:pt x="497" y="9327"/>
                    </a:lnTo>
                    <a:cubicBezTo>
                      <a:pt x="1023" y="11537"/>
                      <a:pt x="1841" y="13500"/>
                      <a:pt x="2894" y="15136"/>
                    </a:cubicBezTo>
                    <a:cubicBezTo>
                      <a:pt x="5057" y="18573"/>
                      <a:pt x="7892" y="20454"/>
                      <a:pt x="10727" y="20454"/>
                    </a:cubicBezTo>
                    <a:cubicBezTo>
                      <a:pt x="13562" y="20454"/>
                      <a:pt x="16397" y="18736"/>
                      <a:pt x="18589" y="15136"/>
                    </a:cubicBezTo>
                    <a:cubicBezTo>
                      <a:pt x="19700" y="13336"/>
                      <a:pt x="20548" y="11209"/>
                      <a:pt x="21132" y="8836"/>
                    </a:cubicBezTo>
                    <a:cubicBezTo>
                      <a:pt x="21337" y="7527"/>
                      <a:pt x="21512" y="6300"/>
                      <a:pt x="21542" y="4991"/>
                    </a:cubicBezTo>
                    <a:cubicBezTo>
                      <a:pt x="21132" y="8755"/>
                      <a:pt x="20080" y="12027"/>
                      <a:pt x="18473" y="14727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3" name="Shape">
                <a:extLst>
                  <a:ext uri="{FF2B5EF4-FFF2-40B4-BE49-F238E27FC236}">
                    <a16:creationId xmlns:a16="http://schemas.microsoft.com/office/drawing/2014/main" xmlns="" id="{0956066F-D5E7-DD44-95CF-15D3CDAD998E}"/>
                  </a:ext>
                </a:extLst>
              </p:cNvPr>
              <p:cNvSpPr/>
              <p:nvPr userDrawn="1"/>
            </p:nvSpPr>
            <p:spPr>
              <a:xfrm>
                <a:off x="10532110" y="56489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Shape">
                <a:extLst>
                  <a:ext uri="{FF2B5EF4-FFF2-40B4-BE49-F238E27FC236}">
                    <a16:creationId xmlns:a16="http://schemas.microsoft.com/office/drawing/2014/main" xmlns="" id="{BE31ABD5-BA57-D045-899A-4604639955FC}"/>
                  </a:ext>
                </a:extLst>
              </p:cNvPr>
              <p:cNvSpPr/>
              <p:nvPr userDrawn="1"/>
            </p:nvSpPr>
            <p:spPr>
              <a:xfrm>
                <a:off x="10532109" y="5382257"/>
                <a:ext cx="935046" cy="541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4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4"/>
                      <a:pt x="16811" y="2873"/>
                    </a:cubicBezTo>
                    <a:cubicBezTo>
                      <a:pt x="12993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" name="Shape">
                <a:extLst>
                  <a:ext uri="{FF2B5EF4-FFF2-40B4-BE49-F238E27FC236}">
                    <a16:creationId xmlns:a16="http://schemas.microsoft.com/office/drawing/2014/main" xmlns="" id="{E078CDBC-1FF0-FB4E-B80E-24ED6AB47F1C}"/>
                  </a:ext>
                </a:extLst>
              </p:cNvPr>
              <p:cNvSpPr/>
              <p:nvPr userDrawn="1"/>
            </p:nvSpPr>
            <p:spPr>
              <a:xfrm>
                <a:off x="10608309" y="5420357"/>
                <a:ext cx="785608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2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4974"/>
                      <a:pt x="21371" y="7887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6" name="Shape">
                <a:extLst>
                  <a:ext uri="{FF2B5EF4-FFF2-40B4-BE49-F238E27FC236}">
                    <a16:creationId xmlns:a16="http://schemas.microsoft.com/office/drawing/2014/main" xmlns="" id="{D7A4B05A-86FA-714B-A811-9385EAE256A1}"/>
                  </a:ext>
                </a:extLst>
              </p:cNvPr>
              <p:cNvSpPr/>
              <p:nvPr userDrawn="1"/>
            </p:nvSpPr>
            <p:spPr>
              <a:xfrm>
                <a:off x="10608310" y="54711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04"/>
                      <a:pt x="21355" y="725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" name="Shape">
                <a:extLst>
                  <a:ext uri="{FF2B5EF4-FFF2-40B4-BE49-F238E27FC236}">
                    <a16:creationId xmlns:a16="http://schemas.microsoft.com/office/drawing/2014/main" xmlns="" id="{19AF4ADD-E96F-4C46-BC08-A541E781D8C1}"/>
                  </a:ext>
                </a:extLst>
              </p:cNvPr>
              <p:cNvSpPr/>
              <p:nvPr userDrawn="1"/>
            </p:nvSpPr>
            <p:spPr>
              <a:xfrm>
                <a:off x="11192510" y="5534656"/>
                <a:ext cx="52069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0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Shape">
                <a:extLst>
                  <a:ext uri="{FF2B5EF4-FFF2-40B4-BE49-F238E27FC236}">
                    <a16:creationId xmlns:a16="http://schemas.microsoft.com/office/drawing/2014/main" xmlns="" id="{3B26DF5B-6B9F-9B48-B802-3EF2EEDC5517}"/>
                  </a:ext>
                </a:extLst>
              </p:cNvPr>
              <p:cNvSpPr/>
              <p:nvPr userDrawn="1"/>
            </p:nvSpPr>
            <p:spPr>
              <a:xfrm>
                <a:off x="11179810" y="56235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xmlns="" id="{4E5F89BA-AF28-334A-B50A-5BC8700F58F4}"/>
                  </a:ext>
                </a:extLst>
              </p:cNvPr>
              <p:cNvSpPr/>
              <p:nvPr userDrawn="1"/>
            </p:nvSpPr>
            <p:spPr>
              <a:xfrm>
                <a:off x="11014709" y="55727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837"/>
                    </a:cubicBezTo>
                    <a:cubicBezTo>
                      <a:pt x="0" y="10095"/>
                      <a:pt x="0" y="10354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Shape">
                <a:extLst>
                  <a:ext uri="{FF2B5EF4-FFF2-40B4-BE49-F238E27FC236}">
                    <a16:creationId xmlns:a16="http://schemas.microsoft.com/office/drawing/2014/main" xmlns="" id="{3FC7919B-1226-944E-80FA-8C7E7674CB55}"/>
                  </a:ext>
                </a:extLst>
              </p:cNvPr>
              <p:cNvSpPr/>
              <p:nvPr userDrawn="1"/>
            </p:nvSpPr>
            <p:spPr>
              <a:xfrm>
                <a:off x="11027409" y="5572757"/>
                <a:ext cx="154941" cy="105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705" y="9067"/>
                    </a:moveTo>
                    <a:cubicBezTo>
                      <a:pt x="16289" y="7010"/>
                      <a:pt x="14341" y="4953"/>
                      <a:pt x="12039" y="3152"/>
                    </a:cubicBezTo>
                    <a:cubicBezTo>
                      <a:pt x="9738" y="1351"/>
                      <a:pt x="7790" y="324"/>
                      <a:pt x="6020" y="65"/>
                    </a:cubicBezTo>
                    <a:cubicBezTo>
                      <a:pt x="4249" y="-191"/>
                      <a:pt x="2833" y="321"/>
                      <a:pt x="1594" y="1351"/>
                    </a:cubicBezTo>
                    <a:cubicBezTo>
                      <a:pt x="708" y="1866"/>
                      <a:pt x="354" y="2637"/>
                      <a:pt x="177" y="3152"/>
                    </a:cubicBezTo>
                    <a:cubicBezTo>
                      <a:pt x="0" y="3667"/>
                      <a:pt x="0" y="3923"/>
                      <a:pt x="0" y="4438"/>
                    </a:cubicBezTo>
                    <a:lnTo>
                      <a:pt x="0" y="10612"/>
                    </a:lnTo>
                    <a:cubicBezTo>
                      <a:pt x="0" y="10097"/>
                      <a:pt x="0" y="9840"/>
                      <a:pt x="177" y="9582"/>
                    </a:cubicBezTo>
                    <a:cubicBezTo>
                      <a:pt x="177" y="9067"/>
                      <a:pt x="354" y="8811"/>
                      <a:pt x="708" y="8296"/>
                    </a:cubicBezTo>
                    <a:cubicBezTo>
                      <a:pt x="1062" y="7781"/>
                      <a:pt x="1240" y="7781"/>
                      <a:pt x="1771" y="7266"/>
                    </a:cubicBezTo>
                    <a:cubicBezTo>
                      <a:pt x="2125" y="7010"/>
                      <a:pt x="2302" y="6751"/>
                      <a:pt x="2656" y="6751"/>
                    </a:cubicBezTo>
                    <a:cubicBezTo>
                      <a:pt x="3719" y="6236"/>
                      <a:pt x="4781" y="5980"/>
                      <a:pt x="6197" y="6236"/>
                    </a:cubicBezTo>
                    <a:cubicBezTo>
                      <a:pt x="7968" y="6492"/>
                      <a:pt x="9915" y="7522"/>
                      <a:pt x="12217" y="9323"/>
                    </a:cubicBezTo>
                    <a:cubicBezTo>
                      <a:pt x="14518" y="11124"/>
                      <a:pt x="16289" y="13181"/>
                      <a:pt x="17882" y="15238"/>
                    </a:cubicBezTo>
                    <a:cubicBezTo>
                      <a:pt x="19121" y="16780"/>
                      <a:pt x="20184" y="18325"/>
                      <a:pt x="20892" y="19867"/>
                    </a:cubicBezTo>
                    <a:cubicBezTo>
                      <a:pt x="21069" y="20382"/>
                      <a:pt x="21423" y="20897"/>
                      <a:pt x="21600" y="21409"/>
                    </a:cubicBezTo>
                    <a:lnTo>
                      <a:pt x="21600" y="14979"/>
                    </a:lnTo>
                    <a:cubicBezTo>
                      <a:pt x="20361" y="12925"/>
                      <a:pt x="19121" y="10868"/>
                      <a:pt x="17705" y="9067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1" name="Shape">
                <a:extLst>
                  <a:ext uri="{FF2B5EF4-FFF2-40B4-BE49-F238E27FC236}">
                    <a16:creationId xmlns:a16="http://schemas.microsoft.com/office/drawing/2014/main" xmlns="" id="{01A18F42-ABA9-FC46-BFEE-320A8FF54DAE}"/>
                  </a:ext>
                </a:extLst>
              </p:cNvPr>
              <p:cNvSpPr/>
              <p:nvPr userDrawn="1"/>
            </p:nvSpPr>
            <p:spPr>
              <a:xfrm>
                <a:off x="10913110" y="55854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8955" y="13641"/>
                      <a:pt x="20277" y="14589"/>
                      <a:pt x="20719" y="15536"/>
                    </a:cubicBezTo>
                    <a:cubicBezTo>
                      <a:pt x="21600" y="15915"/>
                      <a:pt x="21600" y="16485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">
                <a:extLst>
                  <a:ext uri="{FF2B5EF4-FFF2-40B4-BE49-F238E27FC236}">
                    <a16:creationId xmlns:a16="http://schemas.microsoft.com/office/drawing/2014/main" xmlns="" id="{7B1A06BE-6CB7-CF4A-814B-BE069B556A19}"/>
                  </a:ext>
                </a:extLst>
              </p:cNvPr>
              <p:cNvSpPr/>
              <p:nvPr userDrawn="1"/>
            </p:nvSpPr>
            <p:spPr>
              <a:xfrm>
                <a:off x="10913110" y="55854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515" y="13399"/>
                      <a:pt x="17192" y="12199"/>
                    </a:cubicBezTo>
                    <a:cubicBezTo>
                      <a:pt x="1586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799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600" y="15598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" name="Shape">
                <a:extLst>
                  <a:ext uri="{FF2B5EF4-FFF2-40B4-BE49-F238E27FC236}">
                    <a16:creationId xmlns:a16="http://schemas.microsoft.com/office/drawing/2014/main" xmlns="" id="{38CE1883-6DFB-934C-86DB-80BEB30FC05E}"/>
                  </a:ext>
                </a:extLst>
              </p:cNvPr>
              <p:cNvSpPr/>
              <p:nvPr userDrawn="1"/>
            </p:nvSpPr>
            <p:spPr>
              <a:xfrm>
                <a:off x="10722610" y="56489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7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">
                <a:extLst>
                  <a:ext uri="{FF2B5EF4-FFF2-40B4-BE49-F238E27FC236}">
                    <a16:creationId xmlns:a16="http://schemas.microsoft.com/office/drawing/2014/main" xmlns="" id="{5200869D-217D-014F-8368-D2C75EB03299}"/>
                  </a:ext>
                </a:extLst>
              </p:cNvPr>
              <p:cNvSpPr/>
              <p:nvPr userDrawn="1"/>
            </p:nvSpPr>
            <p:spPr>
              <a:xfrm>
                <a:off x="10722610" y="56489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2" y="11484"/>
                      <a:pt x="9426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xmlns="" id="{5861D6AC-9168-FD41-96A6-73C5335F7C53}"/>
                  </a:ext>
                </a:extLst>
              </p:cNvPr>
              <p:cNvSpPr/>
              <p:nvPr userDrawn="1"/>
            </p:nvSpPr>
            <p:spPr>
              <a:xfrm>
                <a:off x="10862310" y="56997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798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">
                <a:extLst>
                  <a:ext uri="{FF2B5EF4-FFF2-40B4-BE49-F238E27FC236}">
                    <a16:creationId xmlns:a16="http://schemas.microsoft.com/office/drawing/2014/main" xmlns="" id="{718E1B59-9586-DC40-85B4-B88964F24B0D}"/>
                  </a:ext>
                </a:extLst>
              </p:cNvPr>
              <p:cNvSpPr/>
              <p:nvPr userDrawn="1"/>
            </p:nvSpPr>
            <p:spPr>
              <a:xfrm>
                <a:off x="10862310" y="56997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2"/>
                      <a:pt x="21223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" name="Shape">
                <a:extLst>
                  <a:ext uri="{FF2B5EF4-FFF2-40B4-BE49-F238E27FC236}">
                    <a16:creationId xmlns:a16="http://schemas.microsoft.com/office/drawing/2014/main" xmlns="" id="{C75C9983-3B5F-9642-A6F6-4ABEB4D3A94D}"/>
                  </a:ext>
                </a:extLst>
              </p:cNvPr>
              <p:cNvSpPr/>
              <p:nvPr userDrawn="1"/>
            </p:nvSpPr>
            <p:spPr>
              <a:xfrm>
                <a:off x="10798809" y="57632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4"/>
                    </a:lnTo>
                    <a:lnTo>
                      <a:pt x="0" y="21600"/>
                    </a:lnTo>
                    <a:lnTo>
                      <a:pt x="440" y="11216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8" name="Shape">
                <a:extLst>
                  <a:ext uri="{FF2B5EF4-FFF2-40B4-BE49-F238E27FC236}">
                    <a16:creationId xmlns:a16="http://schemas.microsoft.com/office/drawing/2014/main" xmlns="" id="{E7FC0741-D05D-7B48-B88F-073BA431E4F2}"/>
                  </a:ext>
                </a:extLst>
              </p:cNvPr>
              <p:cNvSpPr/>
              <p:nvPr userDrawn="1"/>
            </p:nvSpPr>
            <p:spPr>
              <a:xfrm>
                <a:off x="10722610" y="54965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Shape">
                <a:extLst>
                  <a:ext uri="{FF2B5EF4-FFF2-40B4-BE49-F238E27FC236}">
                    <a16:creationId xmlns:a16="http://schemas.microsoft.com/office/drawing/2014/main" xmlns="" id="{598E9CC4-251C-8041-9E9A-6E943BBC9A59}"/>
                  </a:ext>
                </a:extLst>
              </p:cNvPr>
              <p:cNvSpPr/>
              <p:nvPr userDrawn="1"/>
            </p:nvSpPr>
            <p:spPr>
              <a:xfrm>
                <a:off x="10735310" y="5763256"/>
                <a:ext cx="64769" cy="67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3"/>
                    </a:moveTo>
                    <a:lnTo>
                      <a:pt x="21177" y="21600"/>
                    </a:lnTo>
                    <a:lnTo>
                      <a:pt x="0" y="10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" name="Shape">
                <a:extLst>
                  <a:ext uri="{FF2B5EF4-FFF2-40B4-BE49-F238E27FC236}">
                    <a16:creationId xmlns:a16="http://schemas.microsoft.com/office/drawing/2014/main" xmlns="" id="{9E27814B-BECA-1F4D-9F9A-5F1F160B0B59}"/>
                  </a:ext>
                </a:extLst>
              </p:cNvPr>
              <p:cNvSpPr/>
              <p:nvPr userDrawn="1"/>
            </p:nvSpPr>
            <p:spPr>
              <a:xfrm>
                <a:off x="10532110" y="5712456"/>
                <a:ext cx="938529" cy="31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7"/>
                    </a:moveTo>
                    <a:cubicBezTo>
                      <a:pt x="21191" y="6018"/>
                      <a:pt x="20139" y="9480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8"/>
                      <a:pt x="1491" y="10304"/>
                      <a:pt x="2894" y="12695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5"/>
                    </a:cubicBezTo>
                    <a:cubicBezTo>
                      <a:pt x="20051" y="10304"/>
                      <a:pt x="21074" y="7336"/>
                      <a:pt x="21571" y="4204"/>
                    </a:cubicBezTo>
                    <a:lnTo>
                      <a:pt x="21571" y="4204"/>
                    </a:lnTo>
                    <a:lnTo>
                      <a:pt x="21571" y="3956"/>
                    </a:lnTo>
                    <a:lnTo>
                      <a:pt x="21542" y="2307"/>
                    </a:lnTo>
                    <a:close/>
                    <a:moveTo>
                      <a:pt x="2923" y="10223"/>
                    </a:moveTo>
                    <a:cubicBezTo>
                      <a:pt x="5086" y="13686"/>
                      <a:pt x="7921" y="15582"/>
                      <a:pt x="10756" y="15582"/>
                    </a:cubicBezTo>
                    <a:cubicBezTo>
                      <a:pt x="13591" y="15582"/>
                      <a:pt x="16427" y="13851"/>
                      <a:pt x="18619" y="10223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7"/>
                      <a:pt x="7336" y="16737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6"/>
                      <a:pt x="1491" y="7831"/>
                      <a:pt x="2923" y="10223"/>
                    </a:cubicBezTo>
                    <a:close/>
                    <a:moveTo>
                      <a:pt x="18473" y="14674"/>
                    </a:moveTo>
                    <a:cubicBezTo>
                      <a:pt x="14205" y="21600"/>
                      <a:pt x="7278" y="21600"/>
                      <a:pt x="3011" y="14674"/>
                    </a:cubicBezTo>
                    <a:cubicBezTo>
                      <a:pt x="1432" y="12119"/>
                      <a:pt x="409" y="8903"/>
                      <a:pt x="29" y="5358"/>
                    </a:cubicBezTo>
                    <a:cubicBezTo>
                      <a:pt x="88" y="6677"/>
                      <a:pt x="234" y="7997"/>
                      <a:pt x="497" y="9233"/>
                    </a:cubicBezTo>
                    <a:lnTo>
                      <a:pt x="497" y="9233"/>
                    </a:lnTo>
                    <a:cubicBezTo>
                      <a:pt x="1023" y="11459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4"/>
                      <a:pt x="18589" y="15087"/>
                    </a:cubicBezTo>
                    <a:cubicBezTo>
                      <a:pt x="19700" y="13273"/>
                      <a:pt x="20548" y="11129"/>
                      <a:pt x="21132" y="8738"/>
                    </a:cubicBezTo>
                    <a:cubicBezTo>
                      <a:pt x="21337" y="7419"/>
                      <a:pt x="21512" y="6183"/>
                      <a:pt x="21542" y="4863"/>
                    </a:cubicBezTo>
                    <a:cubicBezTo>
                      <a:pt x="21162" y="8656"/>
                      <a:pt x="20109" y="12037"/>
                      <a:pt x="18473" y="14674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Shape">
                <a:extLst>
                  <a:ext uri="{FF2B5EF4-FFF2-40B4-BE49-F238E27FC236}">
                    <a16:creationId xmlns:a16="http://schemas.microsoft.com/office/drawing/2014/main" xmlns="" id="{10AB8039-C0B8-1144-B837-FA8145DE6627}"/>
                  </a:ext>
                </a:extLst>
              </p:cNvPr>
              <p:cNvSpPr/>
              <p:nvPr userDrawn="1"/>
            </p:nvSpPr>
            <p:spPr>
              <a:xfrm>
                <a:off x="10506710" y="54965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Shape">
                <a:extLst>
                  <a:ext uri="{FF2B5EF4-FFF2-40B4-BE49-F238E27FC236}">
                    <a16:creationId xmlns:a16="http://schemas.microsoft.com/office/drawing/2014/main" xmlns="" id="{FAF856C6-9A02-2448-875A-179D811211EE}"/>
                  </a:ext>
                </a:extLst>
              </p:cNvPr>
              <p:cNvSpPr/>
              <p:nvPr userDrawn="1"/>
            </p:nvSpPr>
            <p:spPr>
              <a:xfrm>
                <a:off x="10506709" y="52298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66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" name="Shape">
                <a:extLst>
                  <a:ext uri="{FF2B5EF4-FFF2-40B4-BE49-F238E27FC236}">
                    <a16:creationId xmlns:a16="http://schemas.microsoft.com/office/drawing/2014/main" xmlns="" id="{E65D6B77-E368-3B49-B480-277BFEEEED21}"/>
                  </a:ext>
                </a:extLst>
              </p:cNvPr>
              <p:cNvSpPr/>
              <p:nvPr userDrawn="1"/>
            </p:nvSpPr>
            <p:spPr>
              <a:xfrm>
                <a:off x="10582909" y="5267957"/>
                <a:ext cx="786347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5" h="19676" extrusionOk="0">
                    <a:moveTo>
                      <a:pt x="21031" y="10745"/>
                    </a:moveTo>
                    <a:cubicBezTo>
                      <a:pt x="20827" y="12998"/>
                      <a:pt x="19771" y="15087"/>
                      <a:pt x="17965" y="16791"/>
                    </a:cubicBezTo>
                    <a:cubicBezTo>
                      <a:pt x="13843" y="20638"/>
                      <a:pt x="7165" y="20638"/>
                      <a:pt x="3077" y="16791"/>
                    </a:cubicBezTo>
                    <a:cubicBezTo>
                      <a:pt x="1271" y="15142"/>
                      <a:pt x="283" y="12998"/>
                      <a:pt x="45" y="10800"/>
                    </a:cubicBezTo>
                    <a:cubicBezTo>
                      <a:pt x="-228" y="7942"/>
                      <a:pt x="760" y="5084"/>
                      <a:pt x="3111" y="2885"/>
                    </a:cubicBezTo>
                    <a:cubicBezTo>
                      <a:pt x="7233" y="-962"/>
                      <a:pt x="13911" y="-962"/>
                      <a:pt x="17999" y="2885"/>
                    </a:cubicBezTo>
                    <a:cubicBezTo>
                      <a:pt x="20350" y="5029"/>
                      <a:pt x="21372" y="7942"/>
                      <a:pt x="21031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" name="Shape">
                <a:extLst>
                  <a:ext uri="{FF2B5EF4-FFF2-40B4-BE49-F238E27FC236}">
                    <a16:creationId xmlns:a16="http://schemas.microsoft.com/office/drawing/2014/main" xmlns="" id="{6B0D97EE-B446-674A-A526-25E2505E308B}"/>
                  </a:ext>
                </a:extLst>
              </p:cNvPr>
              <p:cNvSpPr/>
              <p:nvPr userDrawn="1"/>
            </p:nvSpPr>
            <p:spPr>
              <a:xfrm>
                <a:off x="10582910" y="53060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73" y="4964"/>
                      <a:pt x="21390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Shape">
                <a:extLst>
                  <a:ext uri="{FF2B5EF4-FFF2-40B4-BE49-F238E27FC236}">
                    <a16:creationId xmlns:a16="http://schemas.microsoft.com/office/drawing/2014/main" xmlns="" id="{26FD40E7-E5EE-8B4F-984E-2957271CC29A}"/>
                  </a:ext>
                </a:extLst>
              </p:cNvPr>
              <p:cNvSpPr/>
              <p:nvPr userDrawn="1"/>
            </p:nvSpPr>
            <p:spPr>
              <a:xfrm>
                <a:off x="11167110" y="5382256"/>
                <a:ext cx="53343" cy="6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802"/>
                    </a:lnTo>
                    <a:lnTo>
                      <a:pt x="0" y="21600"/>
                    </a:lnTo>
                    <a:lnTo>
                      <a:pt x="0" y="1035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" name="Shape">
                <a:extLst>
                  <a:ext uri="{FF2B5EF4-FFF2-40B4-BE49-F238E27FC236}">
                    <a16:creationId xmlns:a16="http://schemas.microsoft.com/office/drawing/2014/main" xmlns="" id="{69E85AB6-78CB-F24B-870B-3446546B60F7}"/>
                  </a:ext>
                </a:extLst>
              </p:cNvPr>
              <p:cNvSpPr/>
              <p:nvPr userDrawn="1"/>
            </p:nvSpPr>
            <p:spPr>
              <a:xfrm>
                <a:off x="11154410" y="5471157"/>
                <a:ext cx="77472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46" y="12000"/>
                    </a:lnTo>
                    <a:lnTo>
                      <a:pt x="0" y="21600"/>
                    </a:lnTo>
                    <a:lnTo>
                      <a:pt x="354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7" name="Shape">
                <a:extLst>
                  <a:ext uri="{FF2B5EF4-FFF2-40B4-BE49-F238E27FC236}">
                    <a16:creationId xmlns:a16="http://schemas.microsoft.com/office/drawing/2014/main" xmlns="" id="{FEF39033-1058-7A4D-A65B-7407A0BA2705}"/>
                  </a:ext>
                </a:extLst>
              </p:cNvPr>
              <p:cNvSpPr/>
              <p:nvPr userDrawn="1"/>
            </p:nvSpPr>
            <p:spPr>
              <a:xfrm>
                <a:off x="11002009" y="54203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59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8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Shape">
                <a:extLst>
                  <a:ext uri="{FF2B5EF4-FFF2-40B4-BE49-F238E27FC236}">
                    <a16:creationId xmlns:a16="http://schemas.microsoft.com/office/drawing/2014/main" xmlns="" id="{D5FBB249-E7D3-7D4F-A20B-78D01796E069}"/>
                  </a:ext>
                </a:extLst>
              </p:cNvPr>
              <p:cNvSpPr/>
              <p:nvPr userDrawn="1"/>
            </p:nvSpPr>
            <p:spPr>
              <a:xfrm>
                <a:off x="11002009" y="5420357"/>
                <a:ext cx="151130" cy="104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70" y="9219"/>
                    </a:moveTo>
                    <a:cubicBezTo>
                      <a:pt x="16518" y="7113"/>
                      <a:pt x="14521" y="5006"/>
                      <a:pt x="12161" y="3161"/>
                    </a:cubicBezTo>
                    <a:cubicBezTo>
                      <a:pt x="9802" y="1317"/>
                      <a:pt x="7805" y="265"/>
                      <a:pt x="5990" y="0"/>
                    </a:cubicBezTo>
                    <a:cubicBezTo>
                      <a:pt x="5627" y="0"/>
                      <a:pt x="5264" y="0"/>
                      <a:pt x="4720" y="0"/>
                    </a:cubicBezTo>
                    <a:cubicBezTo>
                      <a:pt x="3449" y="0"/>
                      <a:pt x="2360" y="527"/>
                      <a:pt x="1634" y="1317"/>
                    </a:cubicBezTo>
                    <a:cubicBezTo>
                      <a:pt x="726" y="1844"/>
                      <a:pt x="363" y="2634"/>
                      <a:pt x="182" y="3161"/>
                    </a:cubicBezTo>
                    <a:cubicBezTo>
                      <a:pt x="0" y="3689"/>
                      <a:pt x="0" y="3951"/>
                      <a:pt x="0" y="4478"/>
                    </a:cubicBezTo>
                    <a:lnTo>
                      <a:pt x="0" y="9747"/>
                    </a:lnTo>
                    <a:cubicBezTo>
                      <a:pt x="182" y="8957"/>
                      <a:pt x="726" y="8430"/>
                      <a:pt x="1452" y="7902"/>
                    </a:cubicBezTo>
                    <a:cubicBezTo>
                      <a:pt x="2360" y="7113"/>
                      <a:pt x="3449" y="6585"/>
                      <a:pt x="4720" y="6585"/>
                    </a:cubicBezTo>
                    <a:cubicBezTo>
                      <a:pt x="5082" y="6585"/>
                      <a:pt x="5627" y="6585"/>
                      <a:pt x="5990" y="6585"/>
                    </a:cubicBezTo>
                    <a:cubicBezTo>
                      <a:pt x="7805" y="6848"/>
                      <a:pt x="9802" y="7902"/>
                      <a:pt x="12161" y="9747"/>
                    </a:cubicBezTo>
                    <a:cubicBezTo>
                      <a:pt x="14521" y="11591"/>
                      <a:pt x="16336" y="13698"/>
                      <a:pt x="17970" y="15805"/>
                    </a:cubicBezTo>
                    <a:cubicBezTo>
                      <a:pt x="19603" y="17911"/>
                      <a:pt x="20874" y="19756"/>
                      <a:pt x="21600" y="21600"/>
                    </a:cubicBezTo>
                    <a:lnTo>
                      <a:pt x="21600" y="15277"/>
                    </a:lnTo>
                    <a:cubicBezTo>
                      <a:pt x="20874" y="13435"/>
                      <a:pt x="19603" y="11326"/>
                      <a:pt x="17970" y="921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9" name="Shape">
                <a:extLst>
                  <a:ext uri="{FF2B5EF4-FFF2-40B4-BE49-F238E27FC236}">
                    <a16:creationId xmlns:a16="http://schemas.microsoft.com/office/drawing/2014/main" xmlns="" id="{AEB40299-D187-1A46-A678-EC60B01E6EE8}"/>
                  </a:ext>
                </a:extLst>
              </p:cNvPr>
              <p:cNvSpPr/>
              <p:nvPr userDrawn="1"/>
            </p:nvSpPr>
            <p:spPr>
              <a:xfrm>
                <a:off x="10887710" y="54330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5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731" y="6441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Shape">
                <a:extLst>
                  <a:ext uri="{FF2B5EF4-FFF2-40B4-BE49-F238E27FC236}">
                    <a16:creationId xmlns:a16="http://schemas.microsoft.com/office/drawing/2014/main" xmlns="" id="{F4047761-7B6F-C840-9027-C29AF97FA2AD}"/>
                  </a:ext>
                </a:extLst>
              </p:cNvPr>
              <p:cNvSpPr/>
              <p:nvPr userDrawn="1"/>
            </p:nvSpPr>
            <p:spPr>
              <a:xfrm>
                <a:off x="10887710" y="54330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160" y="16200"/>
                      <a:pt x="21160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Shape">
                <a:extLst>
                  <a:ext uri="{FF2B5EF4-FFF2-40B4-BE49-F238E27FC236}">
                    <a16:creationId xmlns:a16="http://schemas.microsoft.com/office/drawing/2014/main" xmlns="" id="{AB1CB7A1-63D3-7042-8EFE-AA7CBDB15621}"/>
                  </a:ext>
                </a:extLst>
              </p:cNvPr>
              <p:cNvSpPr/>
              <p:nvPr userDrawn="1"/>
            </p:nvSpPr>
            <p:spPr>
              <a:xfrm>
                <a:off x="10709910" y="5496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818" y="8477"/>
                      <a:pt x="14923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" name="Shape">
                <a:extLst>
                  <a:ext uri="{FF2B5EF4-FFF2-40B4-BE49-F238E27FC236}">
                    <a16:creationId xmlns:a16="http://schemas.microsoft.com/office/drawing/2014/main" xmlns="" id="{80835717-2D60-6E4B-A0F3-BD1261C9A196}"/>
                  </a:ext>
                </a:extLst>
              </p:cNvPr>
              <p:cNvSpPr/>
              <p:nvPr userDrawn="1"/>
            </p:nvSpPr>
            <p:spPr>
              <a:xfrm>
                <a:off x="10709910" y="5496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6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" name="Shape">
                <a:extLst>
                  <a:ext uri="{FF2B5EF4-FFF2-40B4-BE49-F238E27FC236}">
                    <a16:creationId xmlns:a16="http://schemas.microsoft.com/office/drawing/2014/main" xmlns="" id="{FB1FAE05-FC5B-1844-B8D8-E15B6C30D5C4}"/>
                  </a:ext>
                </a:extLst>
              </p:cNvPr>
              <p:cNvSpPr/>
              <p:nvPr userDrawn="1"/>
            </p:nvSpPr>
            <p:spPr>
              <a:xfrm>
                <a:off x="10836910" y="55473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Shape">
                <a:extLst>
                  <a:ext uri="{FF2B5EF4-FFF2-40B4-BE49-F238E27FC236}">
                    <a16:creationId xmlns:a16="http://schemas.microsoft.com/office/drawing/2014/main" xmlns="" id="{276FF7C1-1BEA-774F-AA04-3695FE42A0B2}"/>
                  </a:ext>
                </a:extLst>
              </p:cNvPr>
              <p:cNvSpPr/>
              <p:nvPr userDrawn="1"/>
            </p:nvSpPr>
            <p:spPr>
              <a:xfrm>
                <a:off x="10836910" y="55473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600" y="1544"/>
                      <a:pt x="21349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Shape">
                <a:extLst>
                  <a:ext uri="{FF2B5EF4-FFF2-40B4-BE49-F238E27FC236}">
                    <a16:creationId xmlns:a16="http://schemas.microsoft.com/office/drawing/2014/main" xmlns="" id="{47E271C5-A8EE-0F4B-830D-18246EB6C64B}"/>
                  </a:ext>
                </a:extLst>
              </p:cNvPr>
              <p:cNvSpPr/>
              <p:nvPr userDrawn="1"/>
            </p:nvSpPr>
            <p:spPr>
              <a:xfrm>
                <a:off x="10773410" y="5598157"/>
                <a:ext cx="6223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189"/>
                    </a:lnTo>
                    <a:lnTo>
                      <a:pt x="0" y="21600"/>
                    </a:lnTo>
                    <a:lnTo>
                      <a:pt x="0" y="11411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" name="Shape">
                <a:extLst>
                  <a:ext uri="{FF2B5EF4-FFF2-40B4-BE49-F238E27FC236}">
                    <a16:creationId xmlns:a16="http://schemas.microsoft.com/office/drawing/2014/main" xmlns="" id="{AE05C928-325A-554D-8DB7-69D5F4B6A2CB}"/>
                  </a:ext>
                </a:extLst>
              </p:cNvPr>
              <p:cNvSpPr/>
              <p:nvPr userDrawn="1"/>
            </p:nvSpPr>
            <p:spPr>
              <a:xfrm>
                <a:off x="10697210" y="53441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3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7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Shape">
                <a:extLst>
                  <a:ext uri="{FF2B5EF4-FFF2-40B4-BE49-F238E27FC236}">
                    <a16:creationId xmlns:a16="http://schemas.microsoft.com/office/drawing/2014/main" xmlns="" id="{1F49374D-F97B-D74D-9F60-340884CDE1DF}"/>
                  </a:ext>
                </a:extLst>
              </p:cNvPr>
              <p:cNvSpPr/>
              <p:nvPr userDrawn="1"/>
            </p:nvSpPr>
            <p:spPr>
              <a:xfrm>
                <a:off x="10709909" y="5598157"/>
                <a:ext cx="63502" cy="68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99"/>
                    </a:moveTo>
                    <a:lnTo>
                      <a:pt x="21600" y="21600"/>
                    </a:lnTo>
                    <a:lnTo>
                      <a:pt x="0" y="10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Shape">
                <a:extLst>
                  <a:ext uri="{FF2B5EF4-FFF2-40B4-BE49-F238E27FC236}">
                    <a16:creationId xmlns:a16="http://schemas.microsoft.com/office/drawing/2014/main" xmlns="" id="{BDD89959-3697-C14F-AB79-7D975EE431CF}"/>
                  </a:ext>
                </a:extLst>
              </p:cNvPr>
              <p:cNvSpPr/>
              <p:nvPr userDrawn="1"/>
            </p:nvSpPr>
            <p:spPr>
              <a:xfrm>
                <a:off x="10506710" y="5560056"/>
                <a:ext cx="938529" cy="314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8"/>
                    </a:moveTo>
                    <a:cubicBezTo>
                      <a:pt x="21191" y="6018"/>
                      <a:pt x="20139" y="9481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9"/>
                      <a:pt x="1491" y="10304"/>
                      <a:pt x="2894" y="12696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6"/>
                    </a:cubicBezTo>
                    <a:cubicBezTo>
                      <a:pt x="20051" y="10304"/>
                      <a:pt x="21074" y="7337"/>
                      <a:pt x="21571" y="4204"/>
                    </a:cubicBezTo>
                    <a:lnTo>
                      <a:pt x="21571" y="4204"/>
                    </a:lnTo>
                    <a:lnTo>
                      <a:pt x="21571" y="3957"/>
                    </a:lnTo>
                    <a:lnTo>
                      <a:pt x="21542" y="2308"/>
                    </a:lnTo>
                    <a:close/>
                    <a:moveTo>
                      <a:pt x="2923" y="10222"/>
                    </a:moveTo>
                    <a:cubicBezTo>
                      <a:pt x="5086" y="13685"/>
                      <a:pt x="7921" y="15581"/>
                      <a:pt x="10756" y="15581"/>
                    </a:cubicBezTo>
                    <a:cubicBezTo>
                      <a:pt x="13591" y="15581"/>
                      <a:pt x="16427" y="13850"/>
                      <a:pt x="18619" y="10222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6"/>
                      <a:pt x="7336" y="16736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7"/>
                      <a:pt x="1520" y="7832"/>
                      <a:pt x="2923" y="10222"/>
                    </a:cubicBezTo>
                    <a:close/>
                    <a:moveTo>
                      <a:pt x="18473" y="14675"/>
                    </a:moveTo>
                    <a:cubicBezTo>
                      <a:pt x="14205" y="21600"/>
                      <a:pt x="7278" y="21600"/>
                      <a:pt x="3011" y="14675"/>
                    </a:cubicBezTo>
                    <a:cubicBezTo>
                      <a:pt x="1432" y="12119"/>
                      <a:pt x="409" y="8904"/>
                      <a:pt x="29" y="5359"/>
                    </a:cubicBezTo>
                    <a:cubicBezTo>
                      <a:pt x="88" y="6677"/>
                      <a:pt x="234" y="7997"/>
                      <a:pt x="497" y="9234"/>
                    </a:cubicBezTo>
                    <a:lnTo>
                      <a:pt x="497" y="9234"/>
                    </a:lnTo>
                    <a:cubicBezTo>
                      <a:pt x="1023" y="11460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5"/>
                      <a:pt x="18589" y="15087"/>
                    </a:cubicBezTo>
                    <a:cubicBezTo>
                      <a:pt x="19700" y="13273"/>
                      <a:pt x="20548" y="11130"/>
                      <a:pt x="21132" y="8739"/>
                    </a:cubicBezTo>
                    <a:cubicBezTo>
                      <a:pt x="21337" y="7420"/>
                      <a:pt x="21512" y="6183"/>
                      <a:pt x="21542" y="4864"/>
                    </a:cubicBezTo>
                    <a:cubicBezTo>
                      <a:pt x="21162" y="8656"/>
                      <a:pt x="20109" y="12036"/>
                      <a:pt x="18473" y="14675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Shape">
                <a:extLst>
                  <a:ext uri="{FF2B5EF4-FFF2-40B4-BE49-F238E27FC236}">
                    <a16:creationId xmlns:a16="http://schemas.microsoft.com/office/drawing/2014/main" xmlns="" id="{C4D71ACA-DA0F-2548-BECE-9C3864CD79E7}"/>
                  </a:ext>
                </a:extLst>
              </p:cNvPr>
              <p:cNvSpPr/>
              <p:nvPr userDrawn="1"/>
            </p:nvSpPr>
            <p:spPr>
              <a:xfrm>
                <a:off x="10532110" y="53568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Shape">
                <a:extLst>
                  <a:ext uri="{FF2B5EF4-FFF2-40B4-BE49-F238E27FC236}">
                    <a16:creationId xmlns:a16="http://schemas.microsoft.com/office/drawing/2014/main" xmlns="" id="{BFC84951-DE9F-C04E-B0FD-842D7BF5A773}"/>
                  </a:ext>
                </a:extLst>
              </p:cNvPr>
              <p:cNvSpPr/>
              <p:nvPr userDrawn="1"/>
            </p:nvSpPr>
            <p:spPr>
              <a:xfrm>
                <a:off x="10532109" y="50901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93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1" name="Shape">
                <a:extLst>
                  <a:ext uri="{FF2B5EF4-FFF2-40B4-BE49-F238E27FC236}">
                    <a16:creationId xmlns:a16="http://schemas.microsoft.com/office/drawing/2014/main" xmlns="" id="{BFDFFC35-726B-E142-B319-6292122EA9EE}"/>
                  </a:ext>
                </a:extLst>
              </p:cNvPr>
              <p:cNvSpPr/>
              <p:nvPr userDrawn="1"/>
            </p:nvSpPr>
            <p:spPr>
              <a:xfrm>
                <a:off x="10608310" y="5128257"/>
                <a:ext cx="785606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3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4974"/>
                      <a:pt x="21371" y="7887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" name="Shape">
                <a:extLst>
                  <a:ext uri="{FF2B5EF4-FFF2-40B4-BE49-F238E27FC236}">
                    <a16:creationId xmlns:a16="http://schemas.microsoft.com/office/drawing/2014/main" xmlns="" id="{DFD92502-1BFD-444A-8B61-5F484AEE9771}"/>
                  </a:ext>
                </a:extLst>
              </p:cNvPr>
              <p:cNvSpPr/>
              <p:nvPr userDrawn="1"/>
            </p:nvSpPr>
            <p:spPr>
              <a:xfrm>
                <a:off x="10608310" y="51790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64"/>
                      <a:pt x="21354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Shape">
                <a:extLst>
                  <a:ext uri="{FF2B5EF4-FFF2-40B4-BE49-F238E27FC236}">
                    <a16:creationId xmlns:a16="http://schemas.microsoft.com/office/drawing/2014/main" xmlns="" id="{50D35B20-73A0-804D-A9AB-1E7FC1E47A25}"/>
                  </a:ext>
                </a:extLst>
              </p:cNvPr>
              <p:cNvSpPr/>
              <p:nvPr userDrawn="1"/>
            </p:nvSpPr>
            <p:spPr>
              <a:xfrm>
                <a:off x="11192510" y="5242557"/>
                <a:ext cx="52069" cy="62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074" y="11022"/>
                    </a:lnTo>
                    <a:lnTo>
                      <a:pt x="0" y="21600"/>
                    </a:lnTo>
                    <a:lnTo>
                      <a:pt x="0" y="10578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4" name="Shape">
                <a:extLst>
                  <a:ext uri="{FF2B5EF4-FFF2-40B4-BE49-F238E27FC236}">
                    <a16:creationId xmlns:a16="http://schemas.microsoft.com/office/drawing/2014/main" xmlns="" id="{EFBD8AA1-EA58-E94D-8394-D5B0DD77B0BC}"/>
                  </a:ext>
                </a:extLst>
              </p:cNvPr>
              <p:cNvSpPr/>
              <p:nvPr userDrawn="1"/>
            </p:nvSpPr>
            <p:spPr>
              <a:xfrm>
                <a:off x="11179810" y="53314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Shape">
                <a:extLst>
                  <a:ext uri="{FF2B5EF4-FFF2-40B4-BE49-F238E27FC236}">
                    <a16:creationId xmlns:a16="http://schemas.microsoft.com/office/drawing/2014/main" xmlns="" id="{EE6C8980-2CF7-C346-8B39-C1478001FEE7}"/>
                  </a:ext>
                </a:extLst>
              </p:cNvPr>
              <p:cNvSpPr/>
              <p:nvPr userDrawn="1"/>
            </p:nvSpPr>
            <p:spPr>
              <a:xfrm>
                <a:off x="11027409" y="52806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8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" name="Shape">
                <a:extLst>
                  <a:ext uri="{FF2B5EF4-FFF2-40B4-BE49-F238E27FC236}">
                    <a16:creationId xmlns:a16="http://schemas.microsoft.com/office/drawing/2014/main" xmlns="" id="{26FA3681-361A-2F48-8F7F-0559DA0D39BD}"/>
                  </a:ext>
                </a:extLst>
              </p:cNvPr>
              <p:cNvSpPr/>
              <p:nvPr userDrawn="1"/>
            </p:nvSpPr>
            <p:spPr>
              <a:xfrm>
                <a:off x="11027409" y="52806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851" y="9066"/>
                    </a:moveTo>
                    <a:cubicBezTo>
                      <a:pt x="16423" y="7009"/>
                      <a:pt x="14460" y="4952"/>
                      <a:pt x="12139" y="3152"/>
                    </a:cubicBezTo>
                    <a:cubicBezTo>
                      <a:pt x="9818" y="1351"/>
                      <a:pt x="7855" y="324"/>
                      <a:pt x="6070" y="65"/>
                    </a:cubicBezTo>
                    <a:cubicBezTo>
                      <a:pt x="4285" y="-191"/>
                      <a:pt x="2856" y="321"/>
                      <a:pt x="1607" y="1351"/>
                    </a:cubicBezTo>
                    <a:cubicBezTo>
                      <a:pt x="714" y="1866"/>
                      <a:pt x="357" y="2637"/>
                      <a:pt x="179" y="3152"/>
                    </a:cubicBezTo>
                    <a:cubicBezTo>
                      <a:pt x="0" y="3666"/>
                      <a:pt x="0" y="3923"/>
                      <a:pt x="0" y="4437"/>
                    </a:cubicBezTo>
                    <a:lnTo>
                      <a:pt x="0" y="10866"/>
                    </a:lnTo>
                    <a:cubicBezTo>
                      <a:pt x="0" y="10352"/>
                      <a:pt x="0" y="9837"/>
                      <a:pt x="179" y="9581"/>
                    </a:cubicBezTo>
                    <a:cubicBezTo>
                      <a:pt x="357" y="8810"/>
                      <a:pt x="893" y="8295"/>
                      <a:pt x="1607" y="7780"/>
                    </a:cubicBezTo>
                    <a:cubicBezTo>
                      <a:pt x="2678" y="6750"/>
                      <a:pt x="4285" y="6238"/>
                      <a:pt x="6070" y="6494"/>
                    </a:cubicBezTo>
                    <a:cubicBezTo>
                      <a:pt x="7855" y="6750"/>
                      <a:pt x="9819" y="7780"/>
                      <a:pt x="12139" y="9581"/>
                    </a:cubicBezTo>
                    <a:cubicBezTo>
                      <a:pt x="14460" y="11381"/>
                      <a:pt x="16245" y="13438"/>
                      <a:pt x="17851" y="15495"/>
                    </a:cubicBezTo>
                    <a:cubicBezTo>
                      <a:pt x="19458" y="17552"/>
                      <a:pt x="20886" y="19608"/>
                      <a:pt x="21600" y="21409"/>
                    </a:cubicBezTo>
                    <a:lnTo>
                      <a:pt x="21600" y="14980"/>
                    </a:lnTo>
                    <a:cubicBezTo>
                      <a:pt x="20529" y="13182"/>
                      <a:pt x="19458" y="11125"/>
                      <a:pt x="17851" y="90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" name="Shape">
                <a:extLst>
                  <a:ext uri="{FF2B5EF4-FFF2-40B4-BE49-F238E27FC236}">
                    <a16:creationId xmlns:a16="http://schemas.microsoft.com/office/drawing/2014/main" xmlns="" id="{4053EDD4-74C8-1649-89E9-49B92E7698D8}"/>
                  </a:ext>
                </a:extLst>
              </p:cNvPr>
              <p:cNvSpPr/>
              <p:nvPr userDrawn="1"/>
            </p:nvSpPr>
            <p:spPr>
              <a:xfrm>
                <a:off x="10913110" y="52933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16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Shape">
                <a:extLst>
                  <a:ext uri="{FF2B5EF4-FFF2-40B4-BE49-F238E27FC236}">
                    <a16:creationId xmlns:a16="http://schemas.microsoft.com/office/drawing/2014/main" xmlns="" id="{D65E2055-B47A-DA4C-903D-9923F2709554}"/>
                  </a:ext>
                </a:extLst>
              </p:cNvPr>
              <p:cNvSpPr/>
              <p:nvPr userDrawn="1"/>
            </p:nvSpPr>
            <p:spPr>
              <a:xfrm>
                <a:off x="10913110" y="52933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160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Shape">
                <a:extLst>
                  <a:ext uri="{FF2B5EF4-FFF2-40B4-BE49-F238E27FC236}">
                    <a16:creationId xmlns:a16="http://schemas.microsoft.com/office/drawing/2014/main" xmlns="" id="{2CF3562C-CB1C-3948-AA17-98D8B691DD23}"/>
                  </a:ext>
                </a:extLst>
              </p:cNvPr>
              <p:cNvSpPr/>
              <p:nvPr userDrawn="1"/>
            </p:nvSpPr>
            <p:spPr>
              <a:xfrm>
                <a:off x="10722610" y="5369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7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">
                <a:extLst>
                  <a:ext uri="{FF2B5EF4-FFF2-40B4-BE49-F238E27FC236}">
                    <a16:creationId xmlns:a16="http://schemas.microsoft.com/office/drawing/2014/main" xmlns="" id="{FAE6987E-726A-7044-948C-B6954B2F594C}"/>
                  </a:ext>
                </a:extLst>
              </p:cNvPr>
              <p:cNvSpPr/>
              <p:nvPr userDrawn="1"/>
            </p:nvSpPr>
            <p:spPr>
              <a:xfrm>
                <a:off x="10722610" y="5369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5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" name="Shape">
                <a:extLst>
                  <a:ext uri="{FF2B5EF4-FFF2-40B4-BE49-F238E27FC236}">
                    <a16:creationId xmlns:a16="http://schemas.microsoft.com/office/drawing/2014/main" xmlns="" id="{39A523FC-8575-5641-AFEE-359622512AFF}"/>
                  </a:ext>
                </a:extLst>
              </p:cNvPr>
              <p:cNvSpPr/>
              <p:nvPr userDrawn="1"/>
            </p:nvSpPr>
            <p:spPr>
              <a:xfrm>
                <a:off x="10862310" y="54203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5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Shape">
                <a:extLst>
                  <a:ext uri="{FF2B5EF4-FFF2-40B4-BE49-F238E27FC236}">
                    <a16:creationId xmlns:a16="http://schemas.microsoft.com/office/drawing/2014/main" xmlns="" id="{C9196042-0429-414D-A14D-B63D3FA132A5}"/>
                  </a:ext>
                </a:extLst>
              </p:cNvPr>
              <p:cNvSpPr/>
              <p:nvPr userDrawn="1"/>
            </p:nvSpPr>
            <p:spPr>
              <a:xfrm>
                <a:off x="10862310" y="54203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4"/>
                      <a:pt x="21223" y="3089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Shape">
                <a:extLst>
                  <a:ext uri="{FF2B5EF4-FFF2-40B4-BE49-F238E27FC236}">
                    <a16:creationId xmlns:a16="http://schemas.microsoft.com/office/drawing/2014/main" xmlns="" id="{0DAC0ADD-CF05-5941-8718-74832DD89D5F}"/>
                  </a:ext>
                </a:extLst>
              </p:cNvPr>
              <p:cNvSpPr/>
              <p:nvPr userDrawn="1"/>
            </p:nvSpPr>
            <p:spPr>
              <a:xfrm>
                <a:off x="10798810" y="5471157"/>
                <a:ext cx="60961" cy="66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6"/>
                    </a:lnTo>
                    <a:lnTo>
                      <a:pt x="0" y="21600"/>
                    </a:lnTo>
                    <a:lnTo>
                      <a:pt x="0" y="11214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Shape">
                <a:extLst>
                  <a:ext uri="{FF2B5EF4-FFF2-40B4-BE49-F238E27FC236}">
                    <a16:creationId xmlns:a16="http://schemas.microsoft.com/office/drawing/2014/main" xmlns="" id="{35668E36-3BE1-B048-958E-3A4101424D34}"/>
                  </a:ext>
                </a:extLst>
              </p:cNvPr>
              <p:cNvSpPr/>
              <p:nvPr userDrawn="1"/>
            </p:nvSpPr>
            <p:spPr>
              <a:xfrm>
                <a:off x="10722610" y="52044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">
                <a:extLst>
                  <a:ext uri="{FF2B5EF4-FFF2-40B4-BE49-F238E27FC236}">
                    <a16:creationId xmlns:a16="http://schemas.microsoft.com/office/drawing/2014/main" xmlns="" id="{F8EB46CB-B722-6F40-B91F-746052378B09}"/>
                  </a:ext>
                </a:extLst>
              </p:cNvPr>
              <p:cNvSpPr/>
              <p:nvPr userDrawn="1"/>
            </p:nvSpPr>
            <p:spPr>
              <a:xfrm>
                <a:off x="10735309" y="5471157"/>
                <a:ext cx="6350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1"/>
                    </a:moveTo>
                    <a:lnTo>
                      <a:pt x="21600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Shape">
                <a:extLst>
                  <a:ext uri="{FF2B5EF4-FFF2-40B4-BE49-F238E27FC236}">
                    <a16:creationId xmlns:a16="http://schemas.microsoft.com/office/drawing/2014/main" xmlns="" id="{AA6E5921-1735-D048-BF9D-945A64AC2F2B}"/>
                  </a:ext>
                </a:extLst>
              </p:cNvPr>
              <p:cNvSpPr/>
              <p:nvPr userDrawn="1"/>
            </p:nvSpPr>
            <p:spPr>
              <a:xfrm>
                <a:off x="10532110" y="5420356"/>
                <a:ext cx="938529" cy="31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90"/>
                    </a:moveTo>
                    <a:cubicBezTo>
                      <a:pt x="21191" y="6100"/>
                      <a:pt x="20139" y="9563"/>
                      <a:pt x="18473" y="12284"/>
                    </a:cubicBezTo>
                    <a:cubicBezTo>
                      <a:pt x="14205" y="19210"/>
                      <a:pt x="7278" y="19210"/>
                      <a:pt x="3011" y="12284"/>
                    </a:cubicBezTo>
                    <a:cubicBezTo>
                      <a:pt x="1403" y="9645"/>
                      <a:pt x="351" y="6266"/>
                      <a:pt x="0" y="2638"/>
                    </a:cubicBezTo>
                    <a:lnTo>
                      <a:pt x="0" y="4121"/>
                    </a:lnTo>
                    <a:cubicBezTo>
                      <a:pt x="0" y="4204"/>
                      <a:pt x="0" y="4287"/>
                      <a:pt x="0" y="4369"/>
                    </a:cubicBezTo>
                    <a:cubicBezTo>
                      <a:pt x="497" y="7501"/>
                      <a:pt x="1491" y="10387"/>
                      <a:pt x="2894" y="12778"/>
                    </a:cubicBezTo>
                    <a:cubicBezTo>
                      <a:pt x="5057" y="16241"/>
                      <a:pt x="7892" y="18137"/>
                      <a:pt x="10727" y="18137"/>
                    </a:cubicBezTo>
                    <a:cubicBezTo>
                      <a:pt x="13562" y="18137"/>
                      <a:pt x="16397" y="16406"/>
                      <a:pt x="18589" y="12778"/>
                    </a:cubicBezTo>
                    <a:cubicBezTo>
                      <a:pt x="20051" y="10387"/>
                      <a:pt x="21074" y="7419"/>
                      <a:pt x="21571" y="4287"/>
                    </a:cubicBezTo>
                    <a:lnTo>
                      <a:pt x="21571" y="4287"/>
                    </a:lnTo>
                    <a:lnTo>
                      <a:pt x="21571" y="3956"/>
                    </a:lnTo>
                    <a:lnTo>
                      <a:pt x="21542" y="2390"/>
                    </a:lnTo>
                    <a:close/>
                    <a:moveTo>
                      <a:pt x="2923" y="10223"/>
                    </a:moveTo>
                    <a:cubicBezTo>
                      <a:pt x="5086" y="13686"/>
                      <a:pt x="7921" y="15582"/>
                      <a:pt x="10756" y="15582"/>
                    </a:cubicBezTo>
                    <a:cubicBezTo>
                      <a:pt x="13591" y="15582"/>
                      <a:pt x="16427" y="13851"/>
                      <a:pt x="18619" y="10223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7"/>
                      <a:pt x="7336" y="16737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6"/>
                      <a:pt x="1491" y="7831"/>
                      <a:pt x="2923" y="10223"/>
                    </a:cubicBezTo>
                    <a:close/>
                    <a:moveTo>
                      <a:pt x="18473" y="14674"/>
                    </a:moveTo>
                    <a:cubicBezTo>
                      <a:pt x="14205" y="21600"/>
                      <a:pt x="7278" y="21600"/>
                      <a:pt x="3011" y="14674"/>
                    </a:cubicBezTo>
                    <a:cubicBezTo>
                      <a:pt x="1432" y="12119"/>
                      <a:pt x="409" y="8903"/>
                      <a:pt x="29" y="5358"/>
                    </a:cubicBezTo>
                    <a:cubicBezTo>
                      <a:pt x="88" y="6677"/>
                      <a:pt x="234" y="7997"/>
                      <a:pt x="497" y="9233"/>
                    </a:cubicBezTo>
                    <a:lnTo>
                      <a:pt x="497" y="9233"/>
                    </a:lnTo>
                    <a:cubicBezTo>
                      <a:pt x="1023" y="11459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4"/>
                      <a:pt x="18589" y="15087"/>
                    </a:cubicBezTo>
                    <a:cubicBezTo>
                      <a:pt x="19700" y="13273"/>
                      <a:pt x="20548" y="11129"/>
                      <a:pt x="21132" y="8738"/>
                    </a:cubicBezTo>
                    <a:cubicBezTo>
                      <a:pt x="21337" y="7419"/>
                      <a:pt x="21512" y="6183"/>
                      <a:pt x="21542" y="4863"/>
                    </a:cubicBezTo>
                    <a:cubicBezTo>
                      <a:pt x="21162" y="8656"/>
                      <a:pt x="20109" y="12036"/>
                      <a:pt x="18473" y="14674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" name="Shape">
                <a:extLst>
                  <a:ext uri="{FF2B5EF4-FFF2-40B4-BE49-F238E27FC236}">
                    <a16:creationId xmlns:a16="http://schemas.microsoft.com/office/drawing/2014/main" xmlns="" id="{087944DD-F4B0-8D4D-9625-7E2FD66C7938}"/>
                  </a:ext>
                </a:extLst>
              </p:cNvPr>
              <p:cNvSpPr/>
              <p:nvPr userDrawn="1"/>
            </p:nvSpPr>
            <p:spPr>
              <a:xfrm>
                <a:off x="10506710" y="52044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Shape">
                <a:extLst>
                  <a:ext uri="{FF2B5EF4-FFF2-40B4-BE49-F238E27FC236}">
                    <a16:creationId xmlns:a16="http://schemas.microsoft.com/office/drawing/2014/main" xmlns="" id="{D521E657-8089-DA4F-BFAA-35F8E37AFE75}"/>
                  </a:ext>
                </a:extLst>
              </p:cNvPr>
              <p:cNvSpPr/>
              <p:nvPr userDrawn="1"/>
            </p:nvSpPr>
            <p:spPr>
              <a:xfrm>
                <a:off x="10506709" y="49377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39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">
                <a:extLst>
                  <a:ext uri="{FF2B5EF4-FFF2-40B4-BE49-F238E27FC236}">
                    <a16:creationId xmlns:a16="http://schemas.microsoft.com/office/drawing/2014/main" xmlns="" id="{7B24A3C4-F422-D945-8194-E86BFB9FECF2}"/>
                  </a:ext>
                </a:extLst>
              </p:cNvPr>
              <p:cNvSpPr/>
              <p:nvPr userDrawn="1"/>
            </p:nvSpPr>
            <p:spPr>
              <a:xfrm>
                <a:off x="10582909" y="4975857"/>
                <a:ext cx="785944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7" h="19676" extrusionOk="0">
                    <a:moveTo>
                      <a:pt x="21064" y="10745"/>
                    </a:moveTo>
                    <a:cubicBezTo>
                      <a:pt x="20859" y="12998"/>
                      <a:pt x="19801" y="15087"/>
                      <a:pt x="17993" y="16791"/>
                    </a:cubicBezTo>
                    <a:cubicBezTo>
                      <a:pt x="13864" y="20638"/>
                      <a:pt x="7176" y="20638"/>
                      <a:pt x="3081" y="16791"/>
                    </a:cubicBezTo>
                    <a:cubicBezTo>
                      <a:pt x="1272" y="15142"/>
                      <a:pt x="283" y="12998"/>
                      <a:pt x="44" y="10800"/>
                    </a:cubicBezTo>
                    <a:cubicBezTo>
                      <a:pt x="-229" y="7942"/>
                      <a:pt x="761" y="5084"/>
                      <a:pt x="3115" y="2885"/>
                    </a:cubicBezTo>
                    <a:cubicBezTo>
                      <a:pt x="7244" y="-962"/>
                      <a:pt x="13932" y="-962"/>
                      <a:pt x="18027" y="2885"/>
                    </a:cubicBezTo>
                    <a:cubicBezTo>
                      <a:pt x="20347" y="4974"/>
                      <a:pt x="21371" y="7887"/>
                      <a:pt x="21064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xmlns="" id="{8A27E7B5-EFB6-104B-93E8-28C27768CF03}"/>
                  </a:ext>
                </a:extLst>
              </p:cNvPr>
              <p:cNvSpPr/>
              <p:nvPr userDrawn="1"/>
            </p:nvSpPr>
            <p:spPr>
              <a:xfrm>
                <a:off x="10582910" y="50266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04"/>
                      <a:pt x="21390" y="725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xmlns="" id="{D98B4C26-B1B5-7346-B092-524DBDFCD8C2}"/>
                  </a:ext>
                </a:extLst>
              </p:cNvPr>
              <p:cNvSpPr/>
              <p:nvPr userDrawn="1"/>
            </p:nvSpPr>
            <p:spPr>
              <a:xfrm>
                <a:off x="11179810" y="5090156"/>
                <a:ext cx="52069" cy="6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798"/>
                    </a:lnTo>
                    <a:lnTo>
                      <a:pt x="0" y="21600"/>
                    </a:lnTo>
                    <a:lnTo>
                      <a:pt x="0" y="10798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">
                <a:extLst>
                  <a:ext uri="{FF2B5EF4-FFF2-40B4-BE49-F238E27FC236}">
                    <a16:creationId xmlns:a16="http://schemas.microsoft.com/office/drawing/2014/main" xmlns="" id="{B9B917C8-E465-9F41-A193-AC88BD8F8112}"/>
                  </a:ext>
                </a:extLst>
              </p:cNvPr>
              <p:cNvSpPr/>
              <p:nvPr userDrawn="1"/>
            </p:nvSpPr>
            <p:spPr>
              <a:xfrm>
                <a:off x="11154410" y="51790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Shape">
                <a:extLst>
                  <a:ext uri="{FF2B5EF4-FFF2-40B4-BE49-F238E27FC236}">
                    <a16:creationId xmlns:a16="http://schemas.microsoft.com/office/drawing/2014/main" xmlns="" id="{3435D78D-9FE4-4943-BA3E-D70F3FE2FE11}"/>
                  </a:ext>
                </a:extLst>
              </p:cNvPr>
              <p:cNvSpPr/>
              <p:nvPr userDrawn="1"/>
            </p:nvSpPr>
            <p:spPr>
              <a:xfrm>
                <a:off x="11002009" y="51282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59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9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">
                <a:extLst>
                  <a:ext uri="{FF2B5EF4-FFF2-40B4-BE49-F238E27FC236}">
                    <a16:creationId xmlns:a16="http://schemas.microsoft.com/office/drawing/2014/main" xmlns="" id="{E5388BB6-FF59-3F4A-BFD3-D7922F421D55}"/>
                  </a:ext>
                </a:extLst>
              </p:cNvPr>
              <p:cNvSpPr/>
              <p:nvPr userDrawn="1"/>
            </p:nvSpPr>
            <p:spPr>
              <a:xfrm>
                <a:off x="11002009" y="51282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851" y="9066"/>
                    </a:moveTo>
                    <a:cubicBezTo>
                      <a:pt x="16423" y="7009"/>
                      <a:pt x="14460" y="4952"/>
                      <a:pt x="12139" y="3152"/>
                    </a:cubicBezTo>
                    <a:cubicBezTo>
                      <a:pt x="9818" y="1351"/>
                      <a:pt x="7855" y="324"/>
                      <a:pt x="6070" y="65"/>
                    </a:cubicBezTo>
                    <a:cubicBezTo>
                      <a:pt x="4285" y="-191"/>
                      <a:pt x="2856" y="321"/>
                      <a:pt x="1607" y="1351"/>
                    </a:cubicBezTo>
                    <a:cubicBezTo>
                      <a:pt x="714" y="1866"/>
                      <a:pt x="357" y="2637"/>
                      <a:pt x="179" y="3152"/>
                    </a:cubicBezTo>
                    <a:cubicBezTo>
                      <a:pt x="0" y="3666"/>
                      <a:pt x="0" y="3923"/>
                      <a:pt x="0" y="4437"/>
                    </a:cubicBezTo>
                    <a:lnTo>
                      <a:pt x="0" y="10866"/>
                    </a:lnTo>
                    <a:cubicBezTo>
                      <a:pt x="0" y="10352"/>
                      <a:pt x="0" y="9837"/>
                      <a:pt x="179" y="9581"/>
                    </a:cubicBezTo>
                    <a:cubicBezTo>
                      <a:pt x="357" y="8810"/>
                      <a:pt x="893" y="8295"/>
                      <a:pt x="1607" y="7780"/>
                    </a:cubicBezTo>
                    <a:cubicBezTo>
                      <a:pt x="2678" y="6750"/>
                      <a:pt x="4285" y="6238"/>
                      <a:pt x="6070" y="6494"/>
                    </a:cubicBezTo>
                    <a:cubicBezTo>
                      <a:pt x="7855" y="6750"/>
                      <a:pt x="9819" y="7780"/>
                      <a:pt x="12139" y="9581"/>
                    </a:cubicBezTo>
                    <a:cubicBezTo>
                      <a:pt x="14460" y="11381"/>
                      <a:pt x="16245" y="13438"/>
                      <a:pt x="17851" y="15495"/>
                    </a:cubicBezTo>
                    <a:cubicBezTo>
                      <a:pt x="19458" y="17552"/>
                      <a:pt x="20886" y="19608"/>
                      <a:pt x="21600" y="21409"/>
                    </a:cubicBezTo>
                    <a:lnTo>
                      <a:pt x="21600" y="14980"/>
                    </a:lnTo>
                    <a:cubicBezTo>
                      <a:pt x="20707" y="13179"/>
                      <a:pt x="19458" y="11381"/>
                      <a:pt x="17851" y="90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">
                <a:extLst>
                  <a:ext uri="{FF2B5EF4-FFF2-40B4-BE49-F238E27FC236}">
                    <a16:creationId xmlns:a16="http://schemas.microsoft.com/office/drawing/2014/main" xmlns="" id="{BC47444F-8CC6-9644-909B-6B8C1B7DED3D}"/>
                  </a:ext>
                </a:extLst>
              </p:cNvPr>
              <p:cNvSpPr/>
              <p:nvPr userDrawn="1"/>
            </p:nvSpPr>
            <p:spPr>
              <a:xfrm>
                <a:off x="10900410" y="51409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5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731" y="6441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8955" y="13641"/>
                      <a:pt x="20277" y="14589"/>
                      <a:pt x="20719" y="15536"/>
                    </a:cubicBezTo>
                    <a:cubicBezTo>
                      <a:pt x="21159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Shape">
                <a:extLst>
                  <a:ext uri="{FF2B5EF4-FFF2-40B4-BE49-F238E27FC236}">
                    <a16:creationId xmlns:a16="http://schemas.microsoft.com/office/drawing/2014/main" xmlns="" id="{1D2BB9F7-8A3D-F34C-9A4F-C156C40EDD21}"/>
                  </a:ext>
                </a:extLst>
              </p:cNvPr>
              <p:cNvSpPr/>
              <p:nvPr userDrawn="1"/>
            </p:nvSpPr>
            <p:spPr>
              <a:xfrm>
                <a:off x="10900410" y="51409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515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159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Shape">
                <a:extLst>
                  <a:ext uri="{FF2B5EF4-FFF2-40B4-BE49-F238E27FC236}">
                    <a16:creationId xmlns:a16="http://schemas.microsoft.com/office/drawing/2014/main" xmlns="" id="{F85B5660-D415-A34D-B99C-9314601A3726}"/>
                  </a:ext>
                </a:extLst>
              </p:cNvPr>
              <p:cNvSpPr/>
              <p:nvPr userDrawn="1"/>
            </p:nvSpPr>
            <p:spPr>
              <a:xfrm>
                <a:off x="10709910" y="52044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818" y="8474"/>
                      <a:pt x="14924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">
                <a:extLst>
                  <a:ext uri="{FF2B5EF4-FFF2-40B4-BE49-F238E27FC236}">
                    <a16:creationId xmlns:a16="http://schemas.microsoft.com/office/drawing/2014/main" xmlns="" id="{184B8C36-212A-5C40-B268-7CDE8EDA652A}"/>
                  </a:ext>
                </a:extLst>
              </p:cNvPr>
              <p:cNvSpPr/>
              <p:nvPr userDrawn="1"/>
            </p:nvSpPr>
            <p:spPr>
              <a:xfrm>
                <a:off x="10709910" y="52044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925" y="11484"/>
                      <a:pt x="9819" y="8474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">
                <a:extLst>
                  <a:ext uri="{FF2B5EF4-FFF2-40B4-BE49-F238E27FC236}">
                    <a16:creationId xmlns:a16="http://schemas.microsoft.com/office/drawing/2014/main" xmlns="" id="{E2ED2F38-99EF-7042-9E96-BF747A9B7A7C}"/>
                  </a:ext>
                </a:extLst>
              </p:cNvPr>
              <p:cNvSpPr/>
              <p:nvPr userDrawn="1"/>
            </p:nvSpPr>
            <p:spPr>
              <a:xfrm>
                <a:off x="10836910" y="52552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475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Shape">
                <a:extLst>
                  <a:ext uri="{FF2B5EF4-FFF2-40B4-BE49-F238E27FC236}">
                    <a16:creationId xmlns:a16="http://schemas.microsoft.com/office/drawing/2014/main" xmlns="" id="{F2C81065-D61C-8C4C-B16B-2BBC5E80F1E3}"/>
                  </a:ext>
                </a:extLst>
              </p:cNvPr>
              <p:cNvSpPr/>
              <p:nvPr userDrawn="1"/>
            </p:nvSpPr>
            <p:spPr>
              <a:xfrm>
                <a:off x="10849610" y="52679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4"/>
                      <a:pt x="21349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xmlns="" id="{A848ADB4-8EC0-B04B-BC81-9A6C018412AB}"/>
                  </a:ext>
                </a:extLst>
              </p:cNvPr>
              <p:cNvSpPr/>
              <p:nvPr userDrawn="1"/>
            </p:nvSpPr>
            <p:spPr>
              <a:xfrm>
                <a:off x="10786109" y="53187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4"/>
                    </a:lnTo>
                    <a:lnTo>
                      <a:pt x="0" y="21600"/>
                    </a:lnTo>
                    <a:lnTo>
                      <a:pt x="0" y="1163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xmlns="" id="{327B8665-FBDC-F048-AAB2-5BC50CFDB646}"/>
                  </a:ext>
                </a:extLst>
              </p:cNvPr>
              <p:cNvSpPr/>
              <p:nvPr userDrawn="1"/>
            </p:nvSpPr>
            <p:spPr>
              <a:xfrm>
                <a:off x="10709910" y="50520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3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7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xmlns="" id="{7644747D-3B05-6C44-B587-D7C403BD87B9}"/>
                  </a:ext>
                </a:extLst>
              </p:cNvPr>
              <p:cNvSpPr/>
              <p:nvPr userDrawn="1"/>
            </p:nvSpPr>
            <p:spPr>
              <a:xfrm>
                <a:off x="10722609" y="5318757"/>
                <a:ext cx="6350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817"/>
                    </a:moveTo>
                    <a:lnTo>
                      <a:pt x="21600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xmlns="" id="{3628FA72-B94F-F64C-A34B-39EFAC1CDB7E}"/>
                  </a:ext>
                </a:extLst>
              </p:cNvPr>
              <p:cNvSpPr/>
              <p:nvPr userDrawn="1"/>
            </p:nvSpPr>
            <p:spPr>
              <a:xfrm>
                <a:off x="10506710" y="5267956"/>
                <a:ext cx="938529" cy="314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8"/>
                    </a:moveTo>
                    <a:cubicBezTo>
                      <a:pt x="21191" y="6018"/>
                      <a:pt x="20139" y="9481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9"/>
                      <a:pt x="1491" y="10304"/>
                      <a:pt x="2894" y="12696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6"/>
                    </a:cubicBezTo>
                    <a:cubicBezTo>
                      <a:pt x="20051" y="10304"/>
                      <a:pt x="21074" y="7337"/>
                      <a:pt x="21571" y="4204"/>
                    </a:cubicBezTo>
                    <a:lnTo>
                      <a:pt x="21571" y="4204"/>
                    </a:lnTo>
                    <a:lnTo>
                      <a:pt x="21571" y="3957"/>
                    </a:lnTo>
                    <a:lnTo>
                      <a:pt x="21542" y="2308"/>
                    </a:lnTo>
                    <a:close/>
                    <a:moveTo>
                      <a:pt x="2923" y="10222"/>
                    </a:moveTo>
                    <a:cubicBezTo>
                      <a:pt x="5086" y="13685"/>
                      <a:pt x="7921" y="15581"/>
                      <a:pt x="10756" y="15581"/>
                    </a:cubicBezTo>
                    <a:cubicBezTo>
                      <a:pt x="13591" y="15581"/>
                      <a:pt x="16427" y="13850"/>
                      <a:pt x="18619" y="10222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6"/>
                      <a:pt x="7336" y="16736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7"/>
                      <a:pt x="1491" y="7832"/>
                      <a:pt x="2923" y="10222"/>
                    </a:cubicBezTo>
                    <a:close/>
                    <a:moveTo>
                      <a:pt x="18473" y="14675"/>
                    </a:moveTo>
                    <a:cubicBezTo>
                      <a:pt x="14205" y="21600"/>
                      <a:pt x="7278" y="21600"/>
                      <a:pt x="3011" y="14675"/>
                    </a:cubicBezTo>
                    <a:cubicBezTo>
                      <a:pt x="1432" y="12119"/>
                      <a:pt x="409" y="8904"/>
                      <a:pt x="29" y="5359"/>
                    </a:cubicBezTo>
                    <a:cubicBezTo>
                      <a:pt x="88" y="6677"/>
                      <a:pt x="234" y="7997"/>
                      <a:pt x="497" y="9234"/>
                    </a:cubicBezTo>
                    <a:lnTo>
                      <a:pt x="497" y="9234"/>
                    </a:lnTo>
                    <a:cubicBezTo>
                      <a:pt x="1023" y="11460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5"/>
                      <a:pt x="18589" y="15087"/>
                    </a:cubicBezTo>
                    <a:cubicBezTo>
                      <a:pt x="19700" y="13273"/>
                      <a:pt x="20548" y="11130"/>
                      <a:pt x="21132" y="8739"/>
                    </a:cubicBezTo>
                    <a:cubicBezTo>
                      <a:pt x="21337" y="7420"/>
                      <a:pt x="21512" y="6183"/>
                      <a:pt x="21542" y="4864"/>
                    </a:cubicBezTo>
                    <a:cubicBezTo>
                      <a:pt x="21162" y="8656"/>
                      <a:pt x="20109" y="12036"/>
                      <a:pt x="18473" y="14675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C0B0618-E11D-4025-8428-12EAC8C644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5087" y="1"/>
            <a:ext cx="6538913" cy="6162031"/>
          </a:xfrm>
          <a:custGeom>
            <a:avLst/>
            <a:gdLst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1581045 w 8718550"/>
              <a:gd name="connsiteY2" fmla="*/ 0 h 6162031"/>
              <a:gd name="connsiteX3" fmla="*/ 3103965 w 8718550"/>
              <a:gd name="connsiteY3" fmla="*/ 0 h 6162031"/>
              <a:gd name="connsiteX4" fmla="*/ 3225165 w 8718550"/>
              <a:gd name="connsiteY4" fmla="*/ 0 h 6162031"/>
              <a:gd name="connsiteX5" fmla="*/ 4626483 w 8718550"/>
              <a:gd name="connsiteY5" fmla="*/ 0 h 6162031"/>
              <a:gd name="connsiteX6" fmla="*/ 8718550 w 8718550"/>
              <a:gd name="connsiteY6" fmla="*/ 0 h 6162031"/>
              <a:gd name="connsiteX7" fmla="*/ 8718550 w 8718550"/>
              <a:gd name="connsiteY7" fmla="*/ 7703 h 6162031"/>
              <a:gd name="connsiteX8" fmla="*/ 8718550 w 8718550"/>
              <a:gd name="connsiteY8" fmla="*/ 695969 h 6162031"/>
              <a:gd name="connsiteX9" fmla="*/ 8718550 w 8718550"/>
              <a:gd name="connsiteY9" fmla="*/ 3441609 h 6162031"/>
              <a:gd name="connsiteX10" fmla="*/ 7148808 w 8718550"/>
              <a:gd name="connsiteY10" fmla="*/ 6162031 h 6162031"/>
              <a:gd name="connsiteX11" fmla="*/ 5371999 w 8718550"/>
              <a:gd name="connsiteY11" fmla="*/ 3084725 h 6162031"/>
              <a:gd name="connsiteX12" fmla="*/ 4108617 w 8718550"/>
              <a:gd name="connsiteY12" fmla="*/ 897774 h 6162031"/>
              <a:gd name="connsiteX13" fmla="*/ 3866031 w 8718550"/>
              <a:gd name="connsiteY13" fmla="*/ 1319417 h 6162031"/>
              <a:gd name="connsiteX14" fmla="*/ 3103965 w 8718550"/>
              <a:gd name="connsiteY14" fmla="*/ 2637692 h 6162031"/>
              <a:gd name="connsiteX15" fmla="*/ 2341900 w 8718550"/>
              <a:gd name="connsiteY15" fmla="*/ 1319417 h 6162031"/>
              <a:gd name="connsiteX16" fmla="*/ 1950776 w 8718550"/>
              <a:gd name="connsiteY16" fmla="*/ 640167 h 6162031"/>
              <a:gd name="connsiteX17" fmla="*/ 1740077 w 8718550"/>
              <a:gd name="connsiteY17" fmla="*/ 1004468 h 6162031"/>
              <a:gd name="connsiteX18" fmla="*/ 1159648 w 8718550"/>
              <a:gd name="connsiteY18" fmla="*/ 2009222 h 6162031"/>
              <a:gd name="connsiteX19" fmla="*/ 579219 w 8718550"/>
              <a:gd name="connsiteY19" fmla="*/ 1004468 h 6162031"/>
              <a:gd name="connsiteX0" fmla="*/ 0 w 8718550"/>
              <a:gd name="connsiteY0" fmla="*/ 0 h 6162031"/>
              <a:gd name="connsiteX1" fmla="*/ 1581045 w 8718550"/>
              <a:gd name="connsiteY1" fmla="*/ 0 h 6162031"/>
              <a:gd name="connsiteX2" fmla="*/ 3103965 w 8718550"/>
              <a:gd name="connsiteY2" fmla="*/ 0 h 6162031"/>
              <a:gd name="connsiteX3" fmla="*/ 3225165 w 8718550"/>
              <a:gd name="connsiteY3" fmla="*/ 0 h 6162031"/>
              <a:gd name="connsiteX4" fmla="*/ 4626483 w 8718550"/>
              <a:gd name="connsiteY4" fmla="*/ 0 h 6162031"/>
              <a:gd name="connsiteX5" fmla="*/ 8718550 w 8718550"/>
              <a:gd name="connsiteY5" fmla="*/ 0 h 6162031"/>
              <a:gd name="connsiteX6" fmla="*/ 8718550 w 8718550"/>
              <a:gd name="connsiteY6" fmla="*/ 7703 h 6162031"/>
              <a:gd name="connsiteX7" fmla="*/ 8718550 w 8718550"/>
              <a:gd name="connsiteY7" fmla="*/ 695969 h 6162031"/>
              <a:gd name="connsiteX8" fmla="*/ 8718550 w 8718550"/>
              <a:gd name="connsiteY8" fmla="*/ 3441609 h 6162031"/>
              <a:gd name="connsiteX9" fmla="*/ 7148808 w 8718550"/>
              <a:gd name="connsiteY9" fmla="*/ 6162031 h 6162031"/>
              <a:gd name="connsiteX10" fmla="*/ 5371999 w 8718550"/>
              <a:gd name="connsiteY10" fmla="*/ 3084725 h 6162031"/>
              <a:gd name="connsiteX11" fmla="*/ 4108617 w 8718550"/>
              <a:gd name="connsiteY11" fmla="*/ 897774 h 6162031"/>
              <a:gd name="connsiteX12" fmla="*/ 3866031 w 8718550"/>
              <a:gd name="connsiteY12" fmla="*/ 1319417 h 6162031"/>
              <a:gd name="connsiteX13" fmla="*/ 3103965 w 8718550"/>
              <a:gd name="connsiteY13" fmla="*/ 2637692 h 6162031"/>
              <a:gd name="connsiteX14" fmla="*/ 2341900 w 8718550"/>
              <a:gd name="connsiteY14" fmla="*/ 1319417 h 6162031"/>
              <a:gd name="connsiteX15" fmla="*/ 1950776 w 8718550"/>
              <a:gd name="connsiteY15" fmla="*/ 640167 h 6162031"/>
              <a:gd name="connsiteX16" fmla="*/ 1740077 w 8718550"/>
              <a:gd name="connsiteY16" fmla="*/ 1004468 h 6162031"/>
              <a:gd name="connsiteX17" fmla="*/ 1159648 w 8718550"/>
              <a:gd name="connsiteY17" fmla="*/ 2009222 h 6162031"/>
              <a:gd name="connsiteX18" fmla="*/ 579219 w 8718550"/>
              <a:gd name="connsiteY18" fmla="*/ 1004468 h 6162031"/>
              <a:gd name="connsiteX19" fmla="*/ 0 w 8718550"/>
              <a:gd name="connsiteY19" fmla="*/ 0 h 6162031"/>
              <a:gd name="connsiteX0" fmla="*/ 0 w 8718550"/>
              <a:gd name="connsiteY0" fmla="*/ 0 h 6162031"/>
              <a:gd name="connsiteX1" fmla="*/ 3103965 w 8718550"/>
              <a:gd name="connsiteY1" fmla="*/ 0 h 6162031"/>
              <a:gd name="connsiteX2" fmla="*/ 3225165 w 8718550"/>
              <a:gd name="connsiteY2" fmla="*/ 0 h 6162031"/>
              <a:gd name="connsiteX3" fmla="*/ 4626483 w 8718550"/>
              <a:gd name="connsiteY3" fmla="*/ 0 h 6162031"/>
              <a:gd name="connsiteX4" fmla="*/ 8718550 w 8718550"/>
              <a:gd name="connsiteY4" fmla="*/ 0 h 6162031"/>
              <a:gd name="connsiteX5" fmla="*/ 8718550 w 8718550"/>
              <a:gd name="connsiteY5" fmla="*/ 7703 h 6162031"/>
              <a:gd name="connsiteX6" fmla="*/ 8718550 w 8718550"/>
              <a:gd name="connsiteY6" fmla="*/ 695969 h 6162031"/>
              <a:gd name="connsiteX7" fmla="*/ 8718550 w 8718550"/>
              <a:gd name="connsiteY7" fmla="*/ 3441609 h 6162031"/>
              <a:gd name="connsiteX8" fmla="*/ 7148808 w 8718550"/>
              <a:gd name="connsiteY8" fmla="*/ 6162031 h 6162031"/>
              <a:gd name="connsiteX9" fmla="*/ 5371999 w 8718550"/>
              <a:gd name="connsiteY9" fmla="*/ 3084725 h 6162031"/>
              <a:gd name="connsiteX10" fmla="*/ 4108617 w 8718550"/>
              <a:gd name="connsiteY10" fmla="*/ 897774 h 6162031"/>
              <a:gd name="connsiteX11" fmla="*/ 3866031 w 8718550"/>
              <a:gd name="connsiteY11" fmla="*/ 1319417 h 6162031"/>
              <a:gd name="connsiteX12" fmla="*/ 3103965 w 8718550"/>
              <a:gd name="connsiteY12" fmla="*/ 2637692 h 6162031"/>
              <a:gd name="connsiteX13" fmla="*/ 2341900 w 8718550"/>
              <a:gd name="connsiteY13" fmla="*/ 1319417 h 6162031"/>
              <a:gd name="connsiteX14" fmla="*/ 1950776 w 8718550"/>
              <a:gd name="connsiteY14" fmla="*/ 640167 h 6162031"/>
              <a:gd name="connsiteX15" fmla="*/ 1740077 w 8718550"/>
              <a:gd name="connsiteY15" fmla="*/ 1004468 h 6162031"/>
              <a:gd name="connsiteX16" fmla="*/ 1159648 w 8718550"/>
              <a:gd name="connsiteY16" fmla="*/ 2009222 h 6162031"/>
              <a:gd name="connsiteX17" fmla="*/ 579219 w 8718550"/>
              <a:gd name="connsiteY17" fmla="*/ 1004468 h 6162031"/>
              <a:gd name="connsiteX18" fmla="*/ 0 w 8718550"/>
              <a:gd name="connsiteY18" fmla="*/ 0 h 6162031"/>
              <a:gd name="connsiteX0" fmla="*/ 0 w 8718550"/>
              <a:gd name="connsiteY0" fmla="*/ 0 h 6162031"/>
              <a:gd name="connsiteX1" fmla="*/ 3225165 w 8718550"/>
              <a:gd name="connsiteY1" fmla="*/ 0 h 6162031"/>
              <a:gd name="connsiteX2" fmla="*/ 4626483 w 8718550"/>
              <a:gd name="connsiteY2" fmla="*/ 0 h 6162031"/>
              <a:gd name="connsiteX3" fmla="*/ 8718550 w 8718550"/>
              <a:gd name="connsiteY3" fmla="*/ 0 h 6162031"/>
              <a:gd name="connsiteX4" fmla="*/ 8718550 w 8718550"/>
              <a:gd name="connsiteY4" fmla="*/ 7703 h 6162031"/>
              <a:gd name="connsiteX5" fmla="*/ 8718550 w 8718550"/>
              <a:gd name="connsiteY5" fmla="*/ 695969 h 6162031"/>
              <a:gd name="connsiteX6" fmla="*/ 8718550 w 8718550"/>
              <a:gd name="connsiteY6" fmla="*/ 3441609 h 6162031"/>
              <a:gd name="connsiteX7" fmla="*/ 7148808 w 8718550"/>
              <a:gd name="connsiteY7" fmla="*/ 6162031 h 6162031"/>
              <a:gd name="connsiteX8" fmla="*/ 5371999 w 8718550"/>
              <a:gd name="connsiteY8" fmla="*/ 3084725 h 6162031"/>
              <a:gd name="connsiteX9" fmla="*/ 4108617 w 8718550"/>
              <a:gd name="connsiteY9" fmla="*/ 897774 h 6162031"/>
              <a:gd name="connsiteX10" fmla="*/ 3866031 w 8718550"/>
              <a:gd name="connsiteY10" fmla="*/ 1319417 h 6162031"/>
              <a:gd name="connsiteX11" fmla="*/ 3103965 w 8718550"/>
              <a:gd name="connsiteY11" fmla="*/ 2637692 h 6162031"/>
              <a:gd name="connsiteX12" fmla="*/ 2341900 w 8718550"/>
              <a:gd name="connsiteY12" fmla="*/ 1319417 h 6162031"/>
              <a:gd name="connsiteX13" fmla="*/ 1950776 w 8718550"/>
              <a:gd name="connsiteY13" fmla="*/ 640167 h 6162031"/>
              <a:gd name="connsiteX14" fmla="*/ 1740077 w 8718550"/>
              <a:gd name="connsiteY14" fmla="*/ 1004468 h 6162031"/>
              <a:gd name="connsiteX15" fmla="*/ 1159648 w 8718550"/>
              <a:gd name="connsiteY15" fmla="*/ 2009222 h 6162031"/>
              <a:gd name="connsiteX16" fmla="*/ 579219 w 8718550"/>
              <a:gd name="connsiteY16" fmla="*/ 1004468 h 6162031"/>
              <a:gd name="connsiteX17" fmla="*/ 0 w 8718550"/>
              <a:gd name="connsiteY17" fmla="*/ 0 h 6162031"/>
              <a:gd name="connsiteX0" fmla="*/ 0 w 8718550"/>
              <a:gd name="connsiteY0" fmla="*/ 0 h 6162031"/>
              <a:gd name="connsiteX1" fmla="*/ 4626483 w 8718550"/>
              <a:gd name="connsiteY1" fmla="*/ 0 h 6162031"/>
              <a:gd name="connsiteX2" fmla="*/ 8718550 w 8718550"/>
              <a:gd name="connsiteY2" fmla="*/ 0 h 6162031"/>
              <a:gd name="connsiteX3" fmla="*/ 8718550 w 8718550"/>
              <a:gd name="connsiteY3" fmla="*/ 7703 h 6162031"/>
              <a:gd name="connsiteX4" fmla="*/ 8718550 w 8718550"/>
              <a:gd name="connsiteY4" fmla="*/ 695969 h 6162031"/>
              <a:gd name="connsiteX5" fmla="*/ 8718550 w 8718550"/>
              <a:gd name="connsiteY5" fmla="*/ 3441609 h 6162031"/>
              <a:gd name="connsiteX6" fmla="*/ 7148808 w 8718550"/>
              <a:gd name="connsiteY6" fmla="*/ 6162031 h 6162031"/>
              <a:gd name="connsiteX7" fmla="*/ 5371999 w 8718550"/>
              <a:gd name="connsiteY7" fmla="*/ 3084725 h 6162031"/>
              <a:gd name="connsiteX8" fmla="*/ 4108617 w 8718550"/>
              <a:gd name="connsiteY8" fmla="*/ 897774 h 6162031"/>
              <a:gd name="connsiteX9" fmla="*/ 3866031 w 8718550"/>
              <a:gd name="connsiteY9" fmla="*/ 1319417 h 6162031"/>
              <a:gd name="connsiteX10" fmla="*/ 3103965 w 8718550"/>
              <a:gd name="connsiteY10" fmla="*/ 2637692 h 6162031"/>
              <a:gd name="connsiteX11" fmla="*/ 2341900 w 8718550"/>
              <a:gd name="connsiteY11" fmla="*/ 1319417 h 6162031"/>
              <a:gd name="connsiteX12" fmla="*/ 1950776 w 8718550"/>
              <a:gd name="connsiteY12" fmla="*/ 640167 h 6162031"/>
              <a:gd name="connsiteX13" fmla="*/ 1740077 w 8718550"/>
              <a:gd name="connsiteY13" fmla="*/ 1004468 h 6162031"/>
              <a:gd name="connsiteX14" fmla="*/ 1159648 w 8718550"/>
              <a:gd name="connsiteY14" fmla="*/ 2009222 h 6162031"/>
              <a:gd name="connsiteX15" fmla="*/ 579219 w 8718550"/>
              <a:gd name="connsiteY15" fmla="*/ 1004468 h 6162031"/>
              <a:gd name="connsiteX16" fmla="*/ 0 w 8718550"/>
              <a:gd name="connsiteY16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695969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866031 w 8718550"/>
              <a:gd name="connsiteY8" fmla="*/ 1319417 h 6162031"/>
              <a:gd name="connsiteX9" fmla="*/ 3103965 w 8718550"/>
              <a:gd name="connsiteY9" fmla="*/ 2637692 h 6162031"/>
              <a:gd name="connsiteX10" fmla="*/ 2341900 w 8718550"/>
              <a:gd name="connsiteY10" fmla="*/ 1319417 h 6162031"/>
              <a:gd name="connsiteX11" fmla="*/ 1950776 w 8718550"/>
              <a:gd name="connsiteY11" fmla="*/ 640167 h 6162031"/>
              <a:gd name="connsiteX12" fmla="*/ 1740077 w 8718550"/>
              <a:gd name="connsiteY12" fmla="*/ 1004468 h 6162031"/>
              <a:gd name="connsiteX13" fmla="*/ 1159648 w 8718550"/>
              <a:gd name="connsiteY13" fmla="*/ 2009222 h 6162031"/>
              <a:gd name="connsiteX14" fmla="*/ 579219 w 8718550"/>
              <a:gd name="connsiteY14" fmla="*/ 1004468 h 6162031"/>
              <a:gd name="connsiteX15" fmla="*/ 0 w 8718550"/>
              <a:gd name="connsiteY15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5371999 w 8718550"/>
              <a:gd name="connsiteY5" fmla="*/ 3084725 h 6162031"/>
              <a:gd name="connsiteX6" fmla="*/ 4108617 w 8718550"/>
              <a:gd name="connsiteY6" fmla="*/ 897774 h 6162031"/>
              <a:gd name="connsiteX7" fmla="*/ 3866031 w 8718550"/>
              <a:gd name="connsiteY7" fmla="*/ 1319417 h 6162031"/>
              <a:gd name="connsiteX8" fmla="*/ 3103965 w 8718550"/>
              <a:gd name="connsiteY8" fmla="*/ 2637692 h 6162031"/>
              <a:gd name="connsiteX9" fmla="*/ 2341900 w 8718550"/>
              <a:gd name="connsiteY9" fmla="*/ 1319417 h 6162031"/>
              <a:gd name="connsiteX10" fmla="*/ 1950776 w 8718550"/>
              <a:gd name="connsiteY10" fmla="*/ 640167 h 6162031"/>
              <a:gd name="connsiteX11" fmla="*/ 1740077 w 8718550"/>
              <a:gd name="connsiteY11" fmla="*/ 1004468 h 6162031"/>
              <a:gd name="connsiteX12" fmla="*/ 1159648 w 8718550"/>
              <a:gd name="connsiteY12" fmla="*/ 2009222 h 6162031"/>
              <a:gd name="connsiteX13" fmla="*/ 579219 w 8718550"/>
              <a:gd name="connsiteY13" fmla="*/ 1004468 h 6162031"/>
              <a:gd name="connsiteX14" fmla="*/ 0 w 8718550"/>
              <a:gd name="connsiteY14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866031 w 8718550"/>
              <a:gd name="connsiteY6" fmla="*/ 1319417 h 6162031"/>
              <a:gd name="connsiteX7" fmla="*/ 3103965 w 8718550"/>
              <a:gd name="connsiteY7" fmla="*/ 2637692 h 6162031"/>
              <a:gd name="connsiteX8" fmla="*/ 2341900 w 8718550"/>
              <a:gd name="connsiteY8" fmla="*/ 1319417 h 6162031"/>
              <a:gd name="connsiteX9" fmla="*/ 1950776 w 8718550"/>
              <a:gd name="connsiteY9" fmla="*/ 640167 h 6162031"/>
              <a:gd name="connsiteX10" fmla="*/ 1740077 w 8718550"/>
              <a:gd name="connsiteY10" fmla="*/ 1004468 h 6162031"/>
              <a:gd name="connsiteX11" fmla="*/ 1159648 w 8718550"/>
              <a:gd name="connsiteY11" fmla="*/ 2009222 h 6162031"/>
              <a:gd name="connsiteX12" fmla="*/ 579219 w 8718550"/>
              <a:gd name="connsiteY12" fmla="*/ 1004468 h 6162031"/>
              <a:gd name="connsiteX13" fmla="*/ 0 w 8718550"/>
              <a:gd name="connsiteY13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2341900 w 8718550"/>
              <a:gd name="connsiteY7" fmla="*/ 1319417 h 6162031"/>
              <a:gd name="connsiteX8" fmla="*/ 1950776 w 8718550"/>
              <a:gd name="connsiteY8" fmla="*/ 640167 h 6162031"/>
              <a:gd name="connsiteX9" fmla="*/ 1740077 w 8718550"/>
              <a:gd name="connsiteY9" fmla="*/ 1004468 h 6162031"/>
              <a:gd name="connsiteX10" fmla="*/ 1159648 w 8718550"/>
              <a:gd name="connsiteY10" fmla="*/ 2009222 h 6162031"/>
              <a:gd name="connsiteX11" fmla="*/ 579219 w 8718550"/>
              <a:gd name="connsiteY11" fmla="*/ 1004468 h 6162031"/>
              <a:gd name="connsiteX12" fmla="*/ 0 w 8718550"/>
              <a:gd name="connsiteY12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740077 w 8718550"/>
              <a:gd name="connsiteY8" fmla="*/ 1004468 h 6162031"/>
              <a:gd name="connsiteX9" fmla="*/ 1159648 w 8718550"/>
              <a:gd name="connsiteY9" fmla="*/ 2009222 h 6162031"/>
              <a:gd name="connsiteX10" fmla="*/ 579219 w 8718550"/>
              <a:gd name="connsiteY10" fmla="*/ 1004468 h 6162031"/>
              <a:gd name="connsiteX11" fmla="*/ 0 w 8718550"/>
              <a:gd name="connsiteY11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159648 w 8718550"/>
              <a:gd name="connsiteY8" fmla="*/ 2009222 h 6162031"/>
              <a:gd name="connsiteX9" fmla="*/ 579219 w 8718550"/>
              <a:gd name="connsiteY9" fmla="*/ 1004468 h 6162031"/>
              <a:gd name="connsiteX10" fmla="*/ 0 w 8718550"/>
              <a:gd name="connsiteY10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159648 w 8718550"/>
              <a:gd name="connsiteY8" fmla="*/ 2009222 h 6162031"/>
              <a:gd name="connsiteX9" fmla="*/ 0 w 8718550"/>
              <a:gd name="connsiteY9" fmla="*/ 0 h 61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8550" h="6162031">
                <a:moveTo>
                  <a:pt x="0" y="0"/>
                </a:moveTo>
                <a:lnTo>
                  <a:pt x="8718550" y="0"/>
                </a:lnTo>
                <a:lnTo>
                  <a:pt x="8718550" y="7703"/>
                </a:lnTo>
                <a:lnTo>
                  <a:pt x="8718550" y="3441609"/>
                </a:lnTo>
                <a:lnTo>
                  <a:pt x="7148808" y="6162031"/>
                </a:lnTo>
                <a:lnTo>
                  <a:pt x="4108617" y="897774"/>
                </a:lnTo>
                <a:lnTo>
                  <a:pt x="3103965" y="2637692"/>
                </a:lnTo>
                <a:lnTo>
                  <a:pt x="1950776" y="640167"/>
                </a:lnTo>
                <a:lnTo>
                  <a:pt x="1159648" y="2009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xmlns="" id="{32D0D8DB-2081-974F-9D2E-4AB7C4E3C779}"/>
              </a:ext>
            </a:extLst>
          </p:cNvPr>
          <p:cNvSpPr/>
          <p:nvPr/>
        </p:nvSpPr>
        <p:spPr>
          <a:xfrm>
            <a:off x="185260" y="2373634"/>
            <a:ext cx="3885251" cy="4484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21600"/>
                </a:moveTo>
                <a:lnTo>
                  <a:pt x="0" y="21600"/>
                </a:lnTo>
                <a:lnTo>
                  <a:pt x="5401" y="10803"/>
                </a:lnTo>
                <a:lnTo>
                  <a:pt x="10797" y="0"/>
                </a:lnTo>
                <a:lnTo>
                  <a:pt x="16199" y="10803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00943E8E-C32D-4562-BC50-23330FFA233C}"/>
              </a:ext>
            </a:extLst>
          </p:cNvPr>
          <p:cNvGrpSpPr/>
          <p:nvPr/>
        </p:nvGrpSpPr>
        <p:grpSpPr>
          <a:xfrm>
            <a:off x="1804749" y="2297434"/>
            <a:ext cx="3960884" cy="4560566"/>
            <a:chOff x="2207260" y="3534576"/>
            <a:chExt cx="3342641" cy="288654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249D9BF6-08C8-4F76-AA82-5A80E35A33D9}"/>
                </a:ext>
              </a:extLst>
            </p:cNvPr>
            <p:cNvGrpSpPr/>
            <p:nvPr/>
          </p:nvGrpSpPr>
          <p:grpSpPr>
            <a:xfrm>
              <a:off x="2207260" y="4508500"/>
              <a:ext cx="3342641" cy="1912616"/>
              <a:chOff x="2207260" y="4508500"/>
              <a:chExt cx="3342641" cy="1912616"/>
            </a:xfrm>
          </p:grpSpPr>
          <p:sp>
            <p:nvSpPr>
              <p:cNvPr id="136" name="Shape">
                <a:extLst>
                  <a:ext uri="{FF2B5EF4-FFF2-40B4-BE49-F238E27FC236}">
                    <a16:creationId xmlns:a16="http://schemas.microsoft.com/office/drawing/2014/main" xmlns="" id="{0581B3E3-66E0-4BA3-8835-104290E9695E}"/>
                  </a:ext>
                </a:extLst>
              </p:cNvPr>
              <p:cNvSpPr/>
              <p:nvPr/>
            </p:nvSpPr>
            <p:spPr>
              <a:xfrm>
                <a:off x="4277361" y="5194300"/>
                <a:ext cx="1272540" cy="1221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600" extrusionOk="0">
                    <a:moveTo>
                      <a:pt x="5239" y="20881"/>
                    </a:moveTo>
                    <a:lnTo>
                      <a:pt x="21256" y="11204"/>
                    </a:lnTo>
                    <a:cubicBezTo>
                      <a:pt x="21600" y="11002"/>
                      <a:pt x="21600" y="10485"/>
                      <a:pt x="21256" y="10284"/>
                    </a:cubicBezTo>
                    <a:lnTo>
                      <a:pt x="4208" y="0"/>
                    </a:lnTo>
                    <a:lnTo>
                      <a:pt x="0" y="21600"/>
                    </a:lnTo>
                    <a:lnTo>
                      <a:pt x="2684" y="21600"/>
                    </a:lnTo>
                    <a:cubicBezTo>
                      <a:pt x="3564" y="21600"/>
                      <a:pt x="4466" y="21353"/>
                      <a:pt x="5239" y="2088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Shape">
                <a:extLst>
                  <a:ext uri="{FF2B5EF4-FFF2-40B4-BE49-F238E27FC236}">
                    <a16:creationId xmlns:a16="http://schemas.microsoft.com/office/drawing/2014/main" xmlns="" id="{31CEFA60-AF9A-4145-AB0F-4139CB02B56A}"/>
                  </a:ext>
                </a:extLst>
              </p:cNvPr>
              <p:cNvSpPr/>
              <p:nvPr/>
            </p:nvSpPr>
            <p:spPr>
              <a:xfrm>
                <a:off x="4400384" y="5774524"/>
                <a:ext cx="836932" cy="60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329"/>
                    </a:lnTo>
                    <a:lnTo>
                      <a:pt x="0" y="21600"/>
                    </a:lnTo>
                    <a:lnTo>
                      <a:pt x="33" y="17226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">
                <a:extLst>
                  <a:ext uri="{FF2B5EF4-FFF2-40B4-BE49-F238E27FC236}">
                    <a16:creationId xmlns:a16="http://schemas.microsoft.com/office/drawing/2014/main" xmlns="" id="{AF4F8474-A290-45BF-B177-9D43A6D483C9}"/>
                  </a:ext>
                </a:extLst>
              </p:cNvPr>
              <p:cNvSpPr/>
              <p:nvPr/>
            </p:nvSpPr>
            <p:spPr>
              <a:xfrm>
                <a:off x="5238585" y="5681648"/>
                <a:ext cx="66041" cy="213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342"/>
                    </a:lnTo>
                    <a:cubicBezTo>
                      <a:pt x="21600" y="15685"/>
                      <a:pt x="14538" y="19029"/>
                      <a:pt x="0" y="21600"/>
                    </a:cubicBezTo>
                    <a:lnTo>
                      <a:pt x="0" y="9258"/>
                    </a:lnTo>
                    <a:cubicBezTo>
                      <a:pt x="14123" y="6686"/>
                      <a:pt x="21185" y="3344"/>
                      <a:pt x="21600" y="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">
                <a:extLst>
                  <a:ext uri="{FF2B5EF4-FFF2-40B4-BE49-F238E27FC236}">
                    <a16:creationId xmlns:a16="http://schemas.microsoft.com/office/drawing/2014/main" xmlns="" id="{333BCEED-0A10-4936-A539-5E80675B1A30}"/>
                  </a:ext>
                </a:extLst>
              </p:cNvPr>
              <p:cNvSpPr/>
              <p:nvPr/>
            </p:nvSpPr>
            <p:spPr>
              <a:xfrm>
                <a:off x="2270761" y="5207001"/>
                <a:ext cx="1816100" cy="117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328"/>
                    </a:moveTo>
                    <a:lnTo>
                      <a:pt x="21600" y="21600"/>
                    </a:lnTo>
                    <a:lnTo>
                      <a:pt x="0" y="2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Shape">
                <a:extLst>
                  <a:ext uri="{FF2B5EF4-FFF2-40B4-BE49-F238E27FC236}">
                    <a16:creationId xmlns:a16="http://schemas.microsoft.com/office/drawing/2014/main" xmlns="" id="{4DC412D0-1A1D-4183-8BD9-D2AA9DFF8C61}"/>
                  </a:ext>
                </a:extLst>
              </p:cNvPr>
              <p:cNvSpPr/>
              <p:nvPr/>
            </p:nvSpPr>
            <p:spPr>
              <a:xfrm>
                <a:off x="2207260" y="5118100"/>
                <a:ext cx="66092" cy="214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600" extrusionOk="0">
                    <a:moveTo>
                      <a:pt x="16" y="12270"/>
                    </a:moveTo>
                    <a:lnTo>
                      <a:pt x="16" y="0"/>
                    </a:lnTo>
                    <a:cubicBezTo>
                      <a:pt x="16" y="3323"/>
                      <a:pt x="6945" y="6774"/>
                      <a:pt x="21209" y="9330"/>
                    </a:cubicBezTo>
                    <a:lnTo>
                      <a:pt x="21209" y="21600"/>
                    </a:lnTo>
                    <a:cubicBezTo>
                      <a:pt x="6945" y="19044"/>
                      <a:pt x="-391" y="15721"/>
                      <a:pt x="16" y="12270"/>
                    </a:cubicBez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xmlns="" id="{44318C69-0849-4CEF-883F-AC700D317859}"/>
                  </a:ext>
                </a:extLst>
              </p:cNvPr>
              <p:cNvSpPr/>
              <p:nvPr/>
            </p:nvSpPr>
            <p:spPr>
              <a:xfrm>
                <a:off x="4086861" y="6261101"/>
                <a:ext cx="317500" cy="160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12" extrusionOk="0">
                    <a:moveTo>
                      <a:pt x="21600" y="0"/>
                    </a:moveTo>
                    <a:lnTo>
                      <a:pt x="21600" y="15247"/>
                    </a:lnTo>
                    <a:cubicBezTo>
                      <a:pt x="15638" y="21600"/>
                      <a:pt x="5962" y="21600"/>
                      <a:pt x="0" y="15247"/>
                    </a:cubicBezTo>
                    <a:lnTo>
                      <a:pt x="0" y="0"/>
                    </a:lnTo>
                    <a:cubicBezTo>
                      <a:pt x="5962" y="6511"/>
                      <a:pt x="15638" y="6511"/>
                      <a:pt x="21600" y="0"/>
                    </a:cubicBez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xmlns="" id="{A7A49F48-CBE0-4B60-9FB4-58AF98E8D1FD}"/>
                  </a:ext>
                </a:extLst>
              </p:cNvPr>
              <p:cNvSpPr/>
              <p:nvPr/>
            </p:nvSpPr>
            <p:spPr>
              <a:xfrm>
                <a:off x="2207260" y="4508500"/>
                <a:ext cx="3101187" cy="179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299" extrusionOk="0">
                    <a:moveTo>
                      <a:pt x="20835" y="12884"/>
                    </a:moveTo>
                    <a:cubicBezTo>
                      <a:pt x="21445" y="13486"/>
                      <a:pt x="21445" y="14465"/>
                      <a:pt x="20843" y="15082"/>
                    </a:cubicBezTo>
                    <a:lnTo>
                      <a:pt x="15105" y="20847"/>
                    </a:lnTo>
                    <a:cubicBezTo>
                      <a:pt x="14504" y="21449"/>
                      <a:pt x="13527" y="21449"/>
                      <a:pt x="12925" y="20847"/>
                    </a:cubicBezTo>
                    <a:lnTo>
                      <a:pt x="455" y="8414"/>
                    </a:lnTo>
                    <a:cubicBezTo>
                      <a:pt x="-146" y="7812"/>
                      <a:pt x="-155" y="6833"/>
                      <a:pt x="447" y="6216"/>
                    </a:cubicBezTo>
                    <a:lnTo>
                      <a:pt x="6185" y="451"/>
                    </a:lnTo>
                    <a:cubicBezTo>
                      <a:pt x="6786" y="-151"/>
                      <a:pt x="7763" y="-151"/>
                      <a:pt x="8365" y="451"/>
                    </a:cubicBezTo>
                    <a:lnTo>
                      <a:pt x="20835" y="12884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xmlns="" id="{75AFCD9C-481F-4F28-AE6B-F8A16C58F381}"/>
                  </a:ext>
                </a:extLst>
              </p:cNvPr>
              <p:cNvSpPr/>
              <p:nvPr/>
            </p:nvSpPr>
            <p:spPr>
              <a:xfrm>
                <a:off x="3921761" y="5499101"/>
                <a:ext cx="1383825" cy="801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263" extrusionOk="0">
                    <a:moveTo>
                      <a:pt x="20234" y="2460"/>
                    </a:moveTo>
                    <a:lnTo>
                      <a:pt x="17776" y="0"/>
                    </a:lnTo>
                    <a:lnTo>
                      <a:pt x="0" y="17725"/>
                    </a:lnTo>
                    <a:lnTo>
                      <a:pt x="2517" y="20252"/>
                    </a:lnTo>
                    <a:cubicBezTo>
                      <a:pt x="3883" y="21600"/>
                      <a:pt x="6049" y="21600"/>
                      <a:pt x="7395" y="20252"/>
                    </a:cubicBezTo>
                    <a:lnTo>
                      <a:pt x="20254" y="7312"/>
                    </a:lnTo>
                    <a:cubicBezTo>
                      <a:pt x="21600" y="5998"/>
                      <a:pt x="21600" y="3808"/>
                      <a:pt x="20234" y="24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xmlns="" id="{D30B511C-F4BE-4C1A-87BF-8E1396D8AC80}"/>
                  </a:ext>
                </a:extLst>
              </p:cNvPr>
              <p:cNvSpPr/>
              <p:nvPr/>
            </p:nvSpPr>
            <p:spPr>
              <a:xfrm>
                <a:off x="2207261" y="4508501"/>
                <a:ext cx="1278415" cy="742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4" h="21237" extrusionOk="0">
                    <a:moveTo>
                      <a:pt x="20243" y="1089"/>
                    </a:moveTo>
                    <a:cubicBezTo>
                      <a:pt x="18787" y="-363"/>
                      <a:pt x="16425" y="-363"/>
                      <a:pt x="14969" y="1089"/>
                    </a:cubicBezTo>
                    <a:lnTo>
                      <a:pt x="1089" y="14993"/>
                    </a:lnTo>
                    <a:cubicBezTo>
                      <a:pt x="-366" y="16445"/>
                      <a:pt x="-366" y="18805"/>
                      <a:pt x="1111" y="20293"/>
                    </a:cubicBezTo>
                    <a:lnTo>
                      <a:pt x="2018" y="21237"/>
                    </a:lnTo>
                    <a:lnTo>
                      <a:pt x="21234" y="2142"/>
                    </a:lnTo>
                    <a:lnTo>
                      <a:pt x="20243" y="1089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Shape">
                <a:extLst>
                  <a:ext uri="{FF2B5EF4-FFF2-40B4-BE49-F238E27FC236}">
                    <a16:creationId xmlns:a16="http://schemas.microsoft.com/office/drawing/2014/main" xmlns="" id="{9BE6CC16-EC51-4624-A9A0-271116094B47}"/>
                  </a:ext>
                </a:extLst>
              </p:cNvPr>
              <p:cNvSpPr/>
              <p:nvPr/>
            </p:nvSpPr>
            <p:spPr>
              <a:xfrm>
                <a:off x="2321561" y="4572001"/>
                <a:ext cx="2752091" cy="1588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518"/>
                    </a:moveTo>
                    <a:lnTo>
                      <a:pt x="12519" y="21600"/>
                    </a:lnTo>
                    <a:lnTo>
                      <a:pt x="2851" y="11931"/>
                    </a:lnTo>
                    <a:lnTo>
                      <a:pt x="1605" y="10688"/>
                    </a:lnTo>
                    <a:lnTo>
                      <a:pt x="977" y="10066"/>
                    </a:lnTo>
                    <a:lnTo>
                      <a:pt x="0" y="9065"/>
                    </a:lnTo>
                    <a:lnTo>
                      <a:pt x="2283" y="6786"/>
                    </a:lnTo>
                    <a:lnTo>
                      <a:pt x="4067" y="5007"/>
                    </a:lnTo>
                    <a:lnTo>
                      <a:pt x="9071" y="0"/>
                    </a:lnTo>
                    <a:lnTo>
                      <a:pt x="10057" y="9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xmlns="" id="{EC487151-FAB2-4BB1-A9C1-4630FB499FDD}"/>
                  </a:ext>
                </a:extLst>
              </p:cNvPr>
              <p:cNvSpPr/>
              <p:nvPr/>
            </p:nvSpPr>
            <p:spPr>
              <a:xfrm>
                <a:off x="2956560" y="4864101"/>
                <a:ext cx="137917" cy="79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58" h="20688" extrusionOk="0">
                    <a:moveTo>
                      <a:pt x="4893" y="4738"/>
                    </a:moveTo>
                    <a:cubicBezTo>
                      <a:pt x="496" y="9057"/>
                      <a:pt x="-842" y="15038"/>
                      <a:pt x="496" y="20688"/>
                    </a:cubicBezTo>
                    <a:lnTo>
                      <a:pt x="2216" y="20357"/>
                    </a:lnTo>
                    <a:cubicBezTo>
                      <a:pt x="878" y="15372"/>
                      <a:pt x="2216" y="10057"/>
                      <a:pt x="6039" y="6068"/>
                    </a:cubicBezTo>
                    <a:cubicBezTo>
                      <a:pt x="9862" y="2414"/>
                      <a:pt x="15406" y="1084"/>
                      <a:pt x="20376" y="2414"/>
                    </a:cubicBezTo>
                    <a:lnTo>
                      <a:pt x="20758" y="753"/>
                    </a:lnTo>
                    <a:cubicBezTo>
                      <a:pt x="15215" y="-912"/>
                      <a:pt x="9098" y="88"/>
                      <a:pt x="4893" y="4738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">
                <a:extLst>
                  <a:ext uri="{FF2B5EF4-FFF2-40B4-BE49-F238E27FC236}">
                    <a16:creationId xmlns:a16="http://schemas.microsoft.com/office/drawing/2014/main" xmlns="" id="{B4D26AE0-81BA-4668-9451-09EBAA50519B}"/>
                  </a:ext>
                </a:extLst>
              </p:cNvPr>
              <p:cNvSpPr/>
              <p:nvPr/>
            </p:nvSpPr>
            <p:spPr>
              <a:xfrm>
                <a:off x="2981961" y="4889500"/>
                <a:ext cx="94361" cy="54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0699" extrusionOk="0">
                    <a:moveTo>
                      <a:pt x="4790" y="4860"/>
                    </a:moveTo>
                    <a:cubicBezTo>
                      <a:pt x="637" y="9182"/>
                      <a:pt x="-1025" y="15421"/>
                      <a:pt x="637" y="20699"/>
                    </a:cubicBezTo>
                    <a:lnTo>
                      <a:pt x="3129" y="20221"/>
                    </a:lnTo>
                    <a:cubicBezTo>
                      <a:pt x="1744" y="15899"/>
                      <a:pt x="3129" y="10143"/>
                      <a:pt x="6729" y="6782"/>
                    </a:cubicBezTo>
                    <a:cubicBezTo>
                      <a:pt x="10329" y="2943"/>
                      <a:pt x="15590" y="1982"/>
                      <a:pt x="20021" y="2943"/>
                    </a:cubicBezTo>
                    <a:lnTo>
                      <a:pt x="20575" y="543"/>
                    </a:lnTo>
                    <a:cubicBezTo>
                      <a:pt x="15313" y="-901"/>
                      <a:pt x="8944" y="538"/>
                      <a:pt x="4790" y="48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xmlns="" id="{F360D049-DB8D-4784-863D-FB75F7A339C1}"/>
                  </a:ext>
                </a:extLst>
              </p:cNvPr>
              <p:cNvSpPr/>
              <p:nvPr/>
            </p:nvSpPr>
            <p:spPr>
              <a:xfrm>
                <a:off x="3020060" y="4902200"/>
                <a:ext cx="50432" cy="29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0672" extrusionOk="0">
                    <a:moveTo>
                      <a:pt x="5115" y="4470"/>
                    </a:moveTo>
                    <a:cubicBezTo>
                      <a:pt x="374" y="8971"/>
                      <a:pt x="-680" y="14369"/>
                      <a:pt x="374" y="20672"/>
                    </a:cubicBezTo>
                    <a:lnTo>
                      <a:pt x="5115" y="19775"/>
                    </a:lnTo>
                    <a:cubicBezTo>
                      <a:pt x="4061" y="15274"/>
                      <a:pt x="5115" y="11670"/>
                      <a:pt x="8276" y="8971"/>
                    </a:cubicBezTo>
                    <a:cubicBezTo>
                      <a:pt x="11437" y="5367"/>
                      <a:pt x="15652" y="4470"/>
                      <a:pt x="19866" y="5367"/>
                    </a:cubicBezTo>
                    <a:lnTo>
                      <a:pt x="20920" y="865"/>
                    </a:lnTo>
                    <a:cubicBezTo>
                      <a:pt x="16178" y="-928"/>
                      <a:pt x="9856" y="-31"/>
                      <a:pt x="5115" y="447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6F82B641-0C68-4E76-A2C6-9B43097FFA57}"/>
                  </a:ext>
                </a:extLst>
              </p:cNvPr>
              <p:cNvSpPr/>
              <p:nvPr/>
            </p:nvSpPr>
            <p:spPr>
              <a:xfrm>
                <a:off x="3045461" y="4927600"/>
                <a:ext cx="30639" cy="18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2" h="19770" extrusionOk="0">
                    <a:moveTo>
                      <a:pt x="16927" y="16734"/>
                    </a:moveTo>
                    <a:cubicBezTo>
                      <a:pt x="12773" y="20782"/>
                      <a:pt x="6958" y="20782"/>
                      <a:pt x="2804" y="16734"/>
                    </a:cubicBezTo>
                    <a:cubicBezTo>
                      <a:pt x="1142" y="15389"/>
                      <a:pt x="312" y="14030"/>
                      <a:pt x="312" y="12685"/>
                    </a:cubicBezTo>
                    <a:cubicBezTo>
                      <a:pt x="-519" y="9982"/>
                      <a:pt x="312" y="5934"/>
                      <a:pt x="2804" y="3230"/>
                    </a:cubicBezTo>
                    <a:cubicBezTo>
                      <a:pt x="5296" y="527"/>
                      <a:pt x="9450" y="-818"/>
                      <a:pt x="11943" y="527"/>
                    </a:cubicBezTo>
                    <a:cubicBezTo>
                      <a:pt x="13604" y="527"/>
                      <a:pt x="15266" y="1872"/>
                      <a:pt x="16927" y="3230"/>
                    </a:cubicBezTo>
                    <a:cubicBezTo>
                      <a:pt x="21081" y="7279"/>
                      <a:pt x="21081" y="12672"/>
                      <a:pt x="16927" y="16734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E0AAFEF5-EB1D-4AE7-B7E0-15BF7CE7A49F}"/>
                  </a:ext>
                </a:extLst>
              </p:cNvPr>
              <p:cNvSpPr/>
              <p:nvPr/>
            </p:nvSpPr>
            <p:spPr>
              <a:xfrm>
                <a:off x="3235961" y="4737100"/>
                <a:ext cx="80011" cy="52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29" y="14223"/>
                    </a:moveTo>
                    <a:lnTo>
                      <a:pt x="21600" y="17912"/>
                    </a:lnTo>
                    <a:lnTo>
                      <a:pt x="19543" y="20021"/>
                    </a:lnTo>
                    <a:lnTo>
                      <a:pt x="15771" y="16332"/>
                    </a:lnTo>
                    <a:lnTo>
                      <a:pt x="9600" y="21600"/>
                    </a:lnTo>
                    <a:lnTo>
                      <a:pt x="7543" y="19491"/>
                    </a:lnTo>
                    <a:lnTo>
                      <a:pt x="0" y="2109"/>
                    </a:lnTo>
                    <a:lnTo>
                      <a:pt x="2400" y="0"/>
                    </a:lnTo>
                    <a:lnTo>
                      <a:pt x="16114" y="12114"/>
                    </a:lnTo>
                    <a:lnTo>
                      <a:pt x="17829" y="10535"/>
                    </a:lnTo>
                    <a:lnTo>
                      <a:pt x="19886" y="12644"/>
                    </a:lnTo>
                    <a:lnTo>
                      <a:pt x="17829" y="14223"/>
                    </a:lnTo>
                    <a:close/>
                    <a:moveTo>
                      <a:pt x="9600" y="17912"/>
                    </a:moveTo>
                    <a:lnTo>
                      <a:pt x="13714" y="13699"/>
                    </a:lnTo>
                    <a:lnTo>
                      <a:pt x="4457" y="5273"/>
                    </a:lnTo>
                    <a:lnTo>
                      <a:pt x="9600" y="17912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xmlns="" id="{6D2EDD78-DD85-4420-9B7E-8C979E7E523F}"/>
                  </a:ext>
                </a:extLst>
              </p:cNvPr>
              <p:cNvSpPr/>
              <p:nvPr/>
            </p:nvSpPr>
            <p:spPr>
              <a:xfrm>
                <a:off x="3261360" y="4711701"/>
                <a:ext cx="87631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6" y="3361"/>
                    </a:moveTo>
                    <a:lnTo>
                      <a:pt x="1878" y="8639"/>
                    </a:lnTo>
                    <a:lnTo>
                      <a:pt x="0" y="7200"/>
                    </a:lnTo>
                    <a:lnTo>
                      <a:pt x="8139" y="0"/>
                    </a:lnTo>
                    <a:lnTo>
                      <a:pt x="10017" y="1439"/>
                    </a:lnTo>
                    <a:lnTo>
                      <a:pt x="21600" y="19678"/>
                    </a:lnTo>
                    <a:lnTo>
                      <a:pt x="19409" y="21600"/>
                    </a:lnTo>
                    <a:lnTo>
                      <a:pt x="7826" y="3361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xmlns="" id="{14F8F0C8-A48D-44B1-8699-C3870DCA5EE0}"/>
                  </a:ext>
                </a:extLst>
              </p:cNvPr>
              <p:cNvSpPr/>
              <p:nvPr/>
            </p:nvSpPr>
            <p:spPr>
              <a:xfrm>
                <a:off x="3299461" y="4686300"/>
                <a:ext cx="116920" cy="59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4" h="21600" extrusionOk="0">
                    <a:moveTo>
                      <a:pt x="4732" y="7351"/>
                    </a:moveTo>
                    <a:lnTo>
                      <a:pt x="8782" y="11947"/>
                    </a:lnTo>
                    <a:cubicBezTo>
                      <a:pt x="10132" y="13324"/>
                      <a:pt x="10357" y="15164"/>
                      <a:pt x="9007" y="16542"/>
                    </a:cubicBezTo>
                    <a:cubicBezTo>
                      <a:pt x="7657" y="17920"/>
                      <a:pt x="6532" y="17920"/>
                      <a:pt x="5182" y="16084"/>
                    </a:cubicBezTo>
                    <a:lnTo>
                      <a:pt x="1132" y="11489"/>
                    </a:lnTo>
                    <a:cubicBezTo>
                      <a:pt x="-218" y="10111"/>
                      <a:pt x="-443" y="8271"/>
                      <a:pt x="907" y="6893"/>
                    </a:cubicBezTo>
                    <a:cubicBezTo>
                      <a:pt x="1807" y="5516"/>
                      <a:pt x="3382" y="5973"/>
                      <a:pt x="4732" y="7351"/>
                    </a:cubicBezTo>
                    <a:close/>
                    <a:moveTo>
                      <a:pt x="1807" y="10111"/>
                    </a:moveTo>
                    <a:lnTo>
                      <a:pt x="5857" y="14707"/>
                    </a:lnTo>
                    <a:cubicBezTo>
                      <a:pt x="6532" y="15627"/>
                      <a:pt x="7432" y="15627"/>
                      <a:pt x="7882" y="15164"/>
                    </a:cubicBezTo>
                    <a:cubicBezTo>
                      <a:pt x="8557" y="14244"/>
                      <a:pt x="8332" y="13324"/>
                      <a:pt x="7657" y="12409"/>
                    </a:cubicBezTo>
                    <a:lnTo>
                      <a:pt x="3607" y="7813"/>
                    </a:lnTo>
                    <a:cubicBezTo>
                      <a:pt x="2932" y="6893"/>
                      <a:pt x="2032" y="6893"/>
                      <a:pt x="1582" y="7356"/>
                    </a:cubicBezTo>
                    <a:cubicBezTo>
                      <a:pt x="907" y="8729"/>
                      <a:pt x="907" y="9649"/>
                      <a:pt x="1807" y="10111"/>
                    </a:cubicBezTo>
                    <a:close/>
                    <a:moveTo>
                      <a:pt x="6757" y="0"/>
                    </a:moveTo>
                    <a:lnTo>
                      <a:pt x="14407" y="20680"/>
                    </a:lnTo>
                    <a:lnTo>
                      <a:pt x="13507" y="21600"/>
                    </a:lnTo>
                    <a:lnTo>
                      <a:pt x="5857" y="920"/>
                    </a:lnTo>
                    <a:lnTo>
                      <a:pt x="6757" y="0"/>
                    </a:lnTo>
                    <a:close/>
                    <a:moveTo>
                      <a:pt x="15532" y="5516"/>
                    </a:moveTo>
                    <a:lnTo>
                      <a:pt x="19582" y="10111"/>
                    </a:lnTo>
                    <a:cubicBezTo>
                      <a:pt x="20932" y="11489"/>
                      <a:pt x="21157" y="13329"/>
                      <a:pt x="19807" y="14707"/>
                    </a:cubicBezTo>
                    <a:cubicBezTo>
                      <a:pt x="18457" y="16084"/>
                      <a:pt x="17332" y="16084"/>
                      <a:pt x="15982" y="14249"/>
                    </a:cubicBezTo>
                    <a:lnTo>
                      <a:pt x="11932" y="9653"/>
                    </a:lnTo>
                    <a:cubicBezTo>
                      <a:pt x="10582" y="8276"/>
                      <a:pt x="10357" y="6436"/>
                      <a:pt x="11707" y="5516"/>
                    </a:cubicBezTo>
                    <a:cubicBezTo>
                      <a:pt x="12832" y="3676"/>
                      <a:pt x="14407" y="4133"/>
                      <a:pt x="15532" y="5516"/>
                    </a:cubicBezTo>
                    <a:close/>
                    <a:moveTo>
                      <a:pt x="12607" y="8729"/>
                    </a:moveTo>
                    <a:lnTo>
                      <a:pt x="16657" y="13324"/>
                    </a:lnTo>
                    <a:cubicBezTo>
                      <a:pt x="17332" y="14244"/>
                      <a:pt x="18232" y="14244"/>
                      <a:pt x="18682" y="13782"/>
                    </a:cubicBezTo>
                    <a:cubicBezTo>
                      <a:pt x="19357" y="12862"/>
                      <a:pt x="19132" y="11942"/>
                      <a:pt x="18457" y="11027"/>
                    </a:cubicBezTo>
                    <a:lnTo>
                      <a:pt x="14407" y="6431"/>
                    </a:lnTo>
                    <a:cubicBezTo>
                      <a:pt x="13732" y="5511"/>
                      <a:pt x="12832" y="5511"/>
                      <a:pt x="12382" y="5973"/>
                    </a:cubicBezTo>
                    <a:cubicBezTo>
                      <a:pt x="11932" y="6893"/>
                      <a:pt x="12157" y="7813"/>
                      <a:pt x="12607" y="8729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6366CFD9-F618-46A2-9CD5-0038810547C3}"/>
                  </a:ext>
                </a:extLst>
              </p:cNvPr>
              <p:cNvSpPr/>
              <p:nvPr/>
            </p:nvSpPr>
            <p:spPr>
              <a:xfrm>
                <a:off x="3388361" y="4622800"/>
                <a:ext cx="152400" cy="88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60" y="21600"/>
                    </a:moveTo>
                    <a:lnTo>
                      <a:pt x="0" y="8022"/>
                    </a:lnTo>
                    <a:lnTo>
                      <a:pt x="7740" y="0"/>
                    </a:lnTo>
                    <a:lnTo>
                      <a:pt x="21600" y="13578"/>
                    </a:lnTo>
                    <a:lnTo>
                      <a:pt x="13860" y="21600"/>
                    </a:lnTo>
                    <a:close/>
                    <a:moveTo>
                      <a:pt x="2160" y="8022"/>
                    </a:moveTo>
                    <a:lnTo>
                      <a:pt x="13860" y="19747"/>
                    </a:lnTo>
                    <a:lnTo>
                      <a:pt x="19620" y="14193"/>
                    </a:lnTo>
                    <a:lnTo>
                      <a:pt x="7920" y="2468"/>
                    </a:lnTo>
                    <a:lnTo>
                      <a:pt x="2160" y="8022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xmlns="" id="{C21AFEA3-E932-4B39-AFDF-56653BC6B97F}"/>
                  </a:ext>
                </a:extLst>
              </p:cNvPr>
              <p:cNvSpPr/>
              <p:nvPr/>
            </p:nvSpPr>
            <p:spPr>
              <a:xfrm>
                <a:off x="3439160" y="4660900"/>
                <a:ext cx="88902" cy="520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008"/>
                    </a:moveTo>
                    <a:lnTo>
                      <a:pt x="9874" y="21600"/>
                    </a:lnTo>
                    <a:lnTo>
                      <a:pt x="0" y="11587"/>
                    </a:lnTo>
                    <a:lnTo>
                      <a:pt x="11726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EC87700A-B2F3-495D-9C56-48FFFFEEB1F9}"/>
                  </a:ext>
                </a:extLst>
              </p:cNvPr>
              <p:cNvSpPr/>
              <p:nvPr/>
            </p:nvSpPr>
            <p:spPr>
              <a:xfrm>
                <a:off x="3388360" y="4622800"/>
                <a:ext cx="40642" cy="22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403"/>
                    </a:moveTo>
                    <a:lnTo>
                      <a:pt x="8100" y="21600"/>
                    </a:lnTo>
                    <a:lnTo>
                      <a:pt x="0" y="14404"/>
                    </a:lnTo>
                    <a:lnTo>
                      <a:pt x="13500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xmlns="" id="{D6611CAC-439D-4A99-A0CB-4BB11B5E0030}"/>
                  </a:ext>
                </a:extLst>
              </p:cNvPr>
              <p:cNvSpPr/>
              <p:nvPr/>
            </p:nvSpPr>
            <p:spPr>
              <a:xfrm>
                <a:off x="3121660" y="4838700"/>
                <a:ext cx="73661" cy="41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402"/>
                    </a:moveTo>
                    <a:lnTo>
                      <a:pt x="14152" y="21600"/>
                    </a:lnTo>
                    <a:lnTo>
                      <a:pt x="0" y="7856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xmlns="" id="{407C59D8-8556-4A72-BFFF-73D6DD76D0F2}"/>
                  </a:ext>
                </a:extLst>
              </p:cNvPr>
              <p:cNvSpPr/>
              <p:nvPr/>
            </p:nvSpPr>
            <p:spPr>
              <a:xfrm>
                <a:off x="3134361" y="4813301"/>
                <a:ext cx="91440" cy="53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940"/>
                    </a:moveTo>
                    <a:lnTo>
                      <a:pt x="15600" y="21600"/>
                    </a:lnTo>
                    <a:lnTo>
                      <a:pt x="0" y="6172"/>
                    </a:lnTo>
                    <a:lnTo>
                      <a:pt x="6000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Shape">
                <a:extLst>
                  <a:ext uri="{FF2B5EF4-FFF2-40B4-BE49-F238E27FC236}">
                    <a16:creationId xmlns:a16="http://schemas.microsoft.com/office/drawing/2014/main" xmlns="" id="{42C275BA-D271-4528-A64E-355D5D1F45EC}"/>
                  </a:ext>
                </a:extLst>
              </p:cNvPr>
              <p:cNvSpPr/>
              <p:nvPr/>
            </p:nvSpPr>
            <p:spPr>
              <a:xfrm>
                <a:off x="3147060" y="4775201"/>
                <a:ext cx="123192" cy="69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282"/>
                    </a:moveTo>
                    <a:lnTo>
                      <a:pt x="17369" y="21600"/>
                    </a:lnTo>
                    <a:lnTo>
                      <a:pt x="0" y="4318"/>
                    </a:lnTo>
                    <a:lnTo>
                      <a:pt x="445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" name="Shape">
                <a:extLst>
                  <a:ext uri="{FF2B5EF4-FFF2-40B4-BE49-F238E27FC236}">
                    <a16:creationId xmlns:a16="http://schemas.microsoft.com/office/drawing/2014/main" xmlns="" id="{B9E798E3-38BC-4B77-85A7-DAA6B6539825}"/>
                  </a:ext>
                </a:extLst>
              </p:cNvPr>
              <p:cNvSpPr/>
              <p:nvPr/>
            </p:nvSpPr>
            <p:spPr>
              <a:xfrm>
                <a:off x="2689860" y="4737101"/>
                <a:ext cx="280989" cy="163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1027" extrusionOk="0">
                    <a:moveTo>
                      <a:pt x="20196" y="4787"/>
                    </a:moveTo>
                    <a:lnTo>
                      <a:pt x="4686" y="20168"/>
                    </a:lnTo>
                    <a:cubicBezTo>
                      <a:pt x="3639" y="21314"/>
                      <a:pt x="1927" y="21314"/>
                      <a:pt x="785" y="20168"/>
                    </a:cubicBezTo>
                    <a:lnTo>
                      <a:pt x="785" y="20168"/>
                    </a:lnTo>
                    <a:cubicBezTo>
                      <a:pt x="-262" y="19023"/>
                      <a:pt x="-262" y="17386"/>
                      <a:pt x="785" y="16241"/>
                    </a:cubicBezTo>
                    <a:lnTo>
                      <a:pt x="16295" y="860"/>
                    </a:lnTo>
                    <a:cubicBezTo>
                      <a:pt x="17342" y="-286"/>
                      <a:pt x="19054" y="-286"/>
                      <a:pt x="20196" y="860"/>
                    </a:cubicBezTo>
                    <a:lnTo>
                      <a:pt x="20196" y="860"/>
                    </a:lnTo>
                    <a:cubicBezTo>
                      <a:pt x="21338" y="2005"/>
                      <a:pt x="21338" y="3642"/>
                      <a:pt x="20196" y="4787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xmlns="" id="{F7ACC703-FE0D-45C3-B3EB-E84721CBBC11}"/>
                  </a:ext>
                </a:extLst>
              </p:cNvPr>
              <p:cNvSpPr/>
              <p:nvPr/>
            </p:nvSpPr>
            <p:spPr>
              <a:xfrm>
                <a:off x="2981961" y="4673601"/>
                <a:ext cx="104140" cy="59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0" h="19694" extrusionOk="0">
                    <a:moveTo>
                      <a:pt x="16800" y="2860"/>
                    </a:moveTo>
                    <a:cubicBezTo>
                      <a:pt x="12960" y="-953"/>
                      <a:pt x="6720" y="-953"/>
                      <a:pt x="2880" y="2860"/>
                    </a:cubicBezTo>
                    <a:cubicBezTo>
                      <a:pt x="-960" y="6673"/>
                      <a:pt x="-960" y="13447"/>
                      <a:pt x="2880" y="16834"/>
                    </a:cubicBezTo>
                    <a:cubicBezTo>
                      <a:pt x="6720" y="20647"/>
                      <a:pt x="12960" y="20647"/>
                      <a:pt x="16800" y="16834"/>
                    </a:cubicBezTo>
                    <a:cubicBezTo>
                      <a:pt x="20640" y="12599"/>
                      <a:pt x="20640" y="6247"/>
                      <a:pt x="16800" y="286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Shape">
                <a:extLst>
                  <a:ext uri="{FF2B5EF4-FFF2-40B4-BE49-F238E27FC236}">
                    <a16:creationId xmlns:a16="http://schemas.microsoft.com/office/drawing/2014/main" xmlns="" id="{727F48AF-B2CA-4DE2-AAA6-B5EA2CC03227}"/>
                  </a:ext>
                </a:extLst>
              </p:cNvPr>
              <p:cNvSpPr/>
              <p:nvPr/>
            </p:nvSpPr>
            <p:spPr>
              <a:xfrm>
                <a:off x="2613661" y="4914900"/>
                <a:ext cx="54293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7" h="19600" extrusionOk="0">
                    <a:moveTo>
                      <a:pt x="16889" y="3000"/>
                    </a:moveTo>
                    <a:cubicBezTo>
                      <a:pt x="12753" y="-1000"/>
                      <a:pt x="6779" y="-1000"/>
                      <a:pt x="3102" y="3000"/>
                    </a:cubicBezTo>
                    <a:cubicBezTo>
                      <a:pt x="-1034" y="6999"/>
                      <a:pt x="-1034" y="12601"/>
                      <a:pt x="3102" y="16600"/>
                    </a:cubicBezTo>
                    <a:cubicBezTo>
                      <a:pt x="7238" y="20600"/>
                      <a:pt x="13213" y="20600"/>
                      <a:pt x="16889" y="16600"/>
                    </a:cubicBezTo>
                    <a:cubicBezTo>
                      <a:pt x="20566" y="12601"/>
                      <a:pt x="20566" y="6999"/>
                      <a:pt x="16889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">
                <a:extLst>
                  <a:ext uri="{FF2B5EF4-FFF2-40B4-BE49-F238E27FC236}">
                    <a16:creationId xmlns:a16="http://schemas.microsoft.com/office/drawing/2014/main" xmlns="" id="{A5C2B44B-74B3-4E91-9B0C-34EB0E0D5CCC}"/>
                  </a:ext>
                </a:extLst>
              </p:cNvPr>
              <p:cNvSpPr/>
              <p:nvPr/>
            </p:nvSpPr>
            <p:spPr>
              <a:xfrm>
                <a:off x="2550160" y="4953000"/>
                <a:ext cx="55246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75" h="19600" extrusionOk="0">
                    <a:moveTo>
                      <a:pt x="16538" y="3000"/>
                    </a:moveTo>
                    <a:cubicBezTo>
                      <a:pt x="12488" y="-1000"/>
                      <a:pt x="6638" y="-1000"/>
                      <a:pt x="3038" y="3000"/>
                    </a:cubicBezTo>
                    <a:cubicBezTo>
                      <a:pt x="-1012" y="6999"/>
                      <a:pt x="-1012" y="12601"/>
                      <a:pt x="3038" y="16600"/>
                    </a:cubicBezTo>
                    <a:cubicBezTo>
                      <a:pt x="7088" y="20600"/>
                      <a:pt x="12938" y="20600"/>
                      <a:pt x="16538" y="16600"/>
                    </a:cubicBezTo>
                    <a:cubicBezTo>
                      <a:pt x="20588" y="13397"/>
                      <a:pt x="20588" y="6999"/>
                      <a:pt x="16538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Shape">
                <a:extLst>
                  <a:ext uri="{FF2B5EF4-FFF2-40B4-BE49-F238E27FC236}">
                    <a16:creationId xmlns:a16="http://schemas.microsoft.com/office/drawing/2014/main" xmlns="" id="{93205A7C-6367-4C62-9FD6-23E101F22ECE}"/>
                  </a:ext>
                </a:extLst>
              </p:cNvPr>
              <p:cNvSpPr/>
              <p:nvPr/>
            </p:nvSpPr>
            <p:spPr>
              <a:xfrm>
                <a:off x="4442461" y="5803901"/>
                <a:ext cx="424182" cy="252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7243" y="21438"/>
                    </a:moveTo>
                    <a:cubicBezTo>
                      <a:pt x="6790" y="21438"/>
                      <a:pt x="6402" y="21222"/>
                      <a:pt x="6079" y="20898"/>
                    </a:cubicBezTo>
                    <a:lnTo>
                      <a:pt x="582" y="15606"/>
                    </a:lnTo>
                    <a:cubicBezTo>
                      <a:pt x="194" y="15173"/>
                      <a:pt x="0" y="14633"/>
                      <a:pt x="0" y="14094"/>
                    </a:cubicBezTo>
                    <a:cubicBezTo>
                      <a:pt x="0" y="13446"/>
                      <a:pt x="259" y="13014"/>
                      <a:pt x="582" y="12581"/>
                    </a:cubicBezTo>
                    <a:lnTo>
                      <a:pt x="13128" y="486"/>
                    </a:lnTo>
                    <a:cubicBezTo>
                      <a:pt x="13775" y="-162"/>
                      <a:pt x="14810" y="-162"/>
                      <a:pt x="15521" y="486"/>
                    </a:cubicBezTo>
                    <a:lnTo>
                      <a:pt x="21018" y="5778"/>
                    </a:lnTo>
                    <a:cubicBezTo>
                      <a:pt x="21406" y="6210"/>
                      <a:pt x="21600" y="6750"/>
                      <a:pt x="21600" y="7290"/>
                    </a:cubicBezTo>
                    <a:cubicBezTo>
                      <a:pt x="21600" y="7938"/>
                      <a:pt x="21341" y="8370"/>
                      <a:pt x="21018" y="8802"/>
                    </a:cubicBezTo>
                    <a:lnTo>
                      <a:pt x="21018" y="8802"/>
                    </a:lnTo>
                    <a:lnTo>
                      <a:pt x="8472" y="20898"/>
                    </a:lnTo>
                    <a:cubicBezTo>
                      <a:pt x="8084" y="21222"/>
                      <a:pt x="7631" y="21438"/>
                      <a:pt x="7243" y="21438"/>
                    </a:cubicBezTo>
                    <a:close/>
                    <a:moveTo>
                      <a:pt x="14228" y="1350"/>
                    </a:moveTo>
                    <a:cubicBezTo>
                      <a:pt x="13904" y="1350"/>
                      <a:pt x="13645" y="1458"/>
                      <a:pt x="13451" y="1674"/>
                    </a:cubicBezTo>
                    <a:lnTo>
                      <a:pt x="905" y="13770"/>
                    </a:lnTo>
                    <a:cubicBezTo>
                      <a:pt x="711" y="13986"/>
                      <a:pt x="647" y="14094"/>
                      <a:pt x="647" y="14202"/>
                    </a:cubicBezTo>
                    <a:cubicBezTo>
                      <a:pt x="647" y="14311"/>
                      <a:pt x="711" y="14418"/>
                      <a:pt x="905" y="14635"/>
                    </a:cubicBezTo>
                    <a:lnTo>
                      <a:pt x="6402" y="19927"/>
                    </a:lnTo>
                    <a:cubicBezTo>
                      <a:pt x="6855" y="20359"/>
                      <a:pt x="7566" y="20359"/>
                      <a:pt x="8019" y="19927"/>
                    </a:cubicBezTo>
                    <a:lnTo>
                      <a:pt x="20565" y="7831"/>
                    </a:lnTo>
                    <a:cubicBezTo>
                      <a:pt x="20759" y="7615"/>
                      <a:pt x="20824" y="7507"/>
                      <a:pt x="20824" y="7399"/>
                    </a:cubicBezTo>
                    <a:cubicBezTo>
                      <a:pt x="20824" y="7290"/>
                      <a:pt x="20759" y="7182"/>
                      <a:pt x="20565" y="6966"/>
                    </a:cubicBezTo>
                    <a:lnTo>
                      <a:pt x="15068" y="1674"/>
                    </a:lnTo>
                    <a:cubicBezTo>
                      <a:pt x="14810" y="1459"/>
                      <a:pt x="14551" y="1350"/>
                      <a:pt x="14228" y="135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xmlns="" id="{CD555DD9-7D1D-4358-BF53-A13D570C4A4E}"/>
                  </a:ext>
                </a:extLst>
              </p:cNvPr>
              <p:cNvSpPr/>
              <p:nvPr/>
            </p:nvSpPr>
            <p:spPr>
              <a:xfrm>
                <a:off x="4823461" y="5994401"/>
                <a:ext cx="69850" cy="73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73" y="2233"/>
                    </a:moveTo>
                    <a:lnTo>
                      <a:pt x="0" y="1191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xmlns="" id="{B39AB655-F78B-40F8-BD7A-1DEB6BFB4873}"/>
                  </a:ext>
                </a:extLst>
              </p:cNvPr>
              <p:cNvSpPr/>
              <p:nvPr/>
            </p:nvSpPr>
            <p:spPr>
              <a:xfrm>
                <a:off x="4785360" y="6045200"/>
                <a:ext cx="107952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6"/>
                    </a:moveTo>
                    <a:lnTo>
                      <a:pt x="0" y="21600"/>
                    </a:lnTo>
                    <a:lnTo>
                      <a:pt x="21600" y="7490"/>
                    </a:lnTo>
                    <a:lnTo>
                      <a:pt x="762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xmlns="" id="{99D467DC-54A9-4311-AAC0-C06A6D40A2C5}"/>
                  </a:ext>
                </a:extLst>
              </p:cNvPr>
              <p:cNvSpPr/>
              <p:nvPr/>
            </p:nvSpPr>
            <p:spPr>
              <a:xfrm>
                <a:off x="4785360" y="6007101"/>
                <a:ext cx="95251" cy="11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157"/>
                    </a:lnTo>
                    <a:lnTo>
                      <a:pt x="0" y="21600"/>
                    </a:lnTo>
                    <a:lnTo>
                      <a:pt x="0" y="10445"/>
                    </a:lnTo>
                    <a:close/>
                  </a:path>
                </a:pathLst>
              </a:custGeom>
              <a:solidFill>
                <a:srgbClr val="1321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xmlns="" id="{74CAD7F4-8CCD-4CFB-BFB3-F04BD850176B}"/>
                  </a:ext>
                </a:extLst>
              </p:cNvPr>
              <p:cNvSpPr/>
              <p:nvPr/>
            </p:nvSpPr>
            <p:spPr>
              <a:xfrm>
                <a:off x="4074161" y="5537200"/>
                <a:ext cx="575310" cy="39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15"/>
                    </a:moveTo>
                    <a:lnTo>
                      <a:pt x="10156" y="0"/>
                    </a:lnTo>
                    <a:lnTo>
                      <a:pt x="0" y="6550"/>
                    </a:lnTo>
                    <a:lnTo>
                      <a:pt x="2956" y="6550"/>
                    </a:lnTo>
                    <a:lnTo>
                      <a:pt x="4291" y="21600"/>
                    </a:lnTo>
                    <a:lnTo>
                      <a:pt x="7581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xmlns="" id="{B56F9073-F25B-475D-BBDA-D6D04DB80A85}"/>
                  </a:ext>
                </a:extLst>
              </p:cNvPr>
              <p:cNvSpPr/>
              <p:nvPr/>
            </p:nvSpPr>
            <p:spPr>
              <a:xfrm>
                <a:off x="3718560" y="5334000"/>
                <a:ext cx="574042" cy="39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15"/>
                    </a:moveTo>
                    <a:lnTo>
                      <a:pt x="10131" y="0"/>
                    </a:lnTo>
                    <a:lnTo>
                      <a:pt x="0" y="6619"/>
                    </a:lnTo>
                    <a:lnTo>
                      <a:pt x="2915" y="6619"/>
                    </a:lnTo>
                    <a:lnTo>
                      <a:pt x="4301" y="21600"/>
                    </a:lnTo>
                    <a:lnTo>
                      <a:pt x="7598" y="21600"/>
                    </a:lnTo>
                    <a:close/>
                  </a:path>
                </a:pathLst>
              </a:custGeom>
              <a:solidFill>
                <a:srgbClr val="85632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48A6B9AE-5F4E-4067-B550-15B5081CDD4C}"/>
                </a:ext>
              </a:extLst>
            </p:cNvPr>
            <p:cNvSpPr/>
            <p:nvPr/>
          </p:nvSpPr>
          <p:spPr>
            <a:xfrm>
              <a:off x="2829560" y="3534576"/>
              <a:ext cx="566587" cy="1772761"/>
            </a:xfrm>
            <a:custGeom>
              <a:avLst/>
              <a:gdLst>
                <a:gd name="connsiteX0" fmla="*/ 284657 w 566587"/>
                <a:gd name="connsiteY0" fmla="*/ 0 h 1772761"/>
                <a:gd name="connsiteX1" fmla="*/ 566587 w 566587"/>
                <a:gd name="connsiteY1" fmla="*/ 162563 h 1772761"/>
                <a:gd name="connsiteX2" fmla="*/ 563877 w 566587"/>
                <a:gd name="connsiteY2" fmla="*/ 164152 h 1772761"/>
                <a:gd name="connsiteX3" fmla="*/ 561340 w 566587"/>
                <a:gd name="connsiteY3" fmla="*/ 1610180 h 1772761"/>
                <a:gd name="connsiteX4" fmla="*/ 281951 w 566587"/>
                <a:gd name="connsiteY4" fmla="*/ 1771290 h 1772761"/>
                <a:gd name="connsiteX5" fmla="*/ 281946 w 566587"/>
                <a:gd name="connsiteY5" fmla="*/ 1772761 h 1772761"/>
                <a:gd name="connsiteX6" fmla="*/ 280673 w 566587"/>
                <a:gd name="connsiteY6" fmla="*/ 1772027 h 1772761"/>
                <a:gd name="connsiteX7" fmla="*/ 279400 w 566587"/>
                <a:gd name="connsiteY7" fmla="*/ 1772761 h 1772761"/>
                <a:gd name="connsiteX8" fmla="*/ 279405 w 566587"/>
                <a:gd name="connsiteY8" fmla="*/ 1771296 h 1772761"/>
                <a:gd name="connsiteX9" fmla="*/ 0 w 566587"/>
                <a:gd name="connsiteY9" fmla="*/ 1610180 h 1772761"/>
                <a:gd name="connsiteX10" fmla="*/ 3813 w 566587"/>
                <a:gd name="connsiteY10" fmla="*/ 161124 h 1772761"/>
                <a:gd name="connsiteX11" fmla="*/ 5138 w 566587"/>
                <a:gd name="connsiteY11" fmla="*/ 161890 h 177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587" h="1772761">
                  <a:moveTo>
                    <a:pt x="284657" y="0"/>
                  </a:moveTo>
                  <a:lnTo>
                    <a:pt x="566587" y="162563"/>
                  </a:lnTo>
                  <a:lnTo>
                    <a:pt x="563877" y="164152"/>
                  </a:lnTo>
                  <a:lnTo>
                    <a:pt x="561340" y="1610180"/>
                  </a:lnTo>
                  <a:lnTo>
                    <a:pt x="281951" y="1771290"/>
                  </a:lnTo>
                  <a:lnTo>
                    <a:pt x="281946" y="1772761"/>
                  </a:lnTo>
                  <a:lnTo>
                    <a:pt x="280673" y="1772027"/>
                  </a:lnTo>
                  <a:lnTo>
                    <a:pt x="279400" y="1772761"/>
                  </a:lnTo>
                  <a:lnTo>
                    <a:pt x="279405" y="1771296"/>
                  </a:lnTo>
                  <a:lnTo>
                    <a:pt x="0" y="1610180"/>
                  </a:lnTo>
                  <a:lnTo>
                    <a:pt x="3813" y="161124"/>
                  </a:lnTo>
                  <a:lnTo>
                    <a:pt x="5138" y="161890"/>
                  </a:lnTo>
                  <a:close/>
                </a:path>
              </a:pathLst>
            </a:custGeom>
            <a:solidFill>
              <a:srgbClr val="7759A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3AA51E10-56A1-42CC-AA16-56432D7C0BAE}"/>
                </a:ext>
              </a:extLst>
            </p:cNvPr>
            <p:cNvGrpSpPr/>
            <p:nvPr/>
          </p:nvGrpSpPr>
          <p:grpSpPr>
            <a:xfrm>
              <a:off x="2829560" y="3534576"/>
              <a:ext cx="566587" cy="1772761"/>
              <a:chOff x="2829560" y="3534576"/>
              <a:chExt cx="566587" cy="1772761"/>
            </a:xfrm>
          </p:grpSpPr>
          <p:sp>
            <p:nvSpPr>
              <p:cNvPr id="133" name="Shape">
                <a:extLst>
                  <a:ext uri="{FF2B5EF4-FFF2-40B4-BE49-F238E27FC236}">
                    <a16:creationId xmlns:a16="http://schemas.microsoft.com/office/drawing/2014/main" xmlns="" id="{92AEBF5E-B426-419C-91E8-6E7E35903E60}"/>
                  </a:ext>
                </a:extLst>
              </p:cNvPr>
              <p:cNvSpPr/>
              <p:nvPr/>
            </p:nvSpPr>
            <p:spPr>
              <a:xfrm>
                <a:off x="3108960" y="3695700"/>
                <a:ext cx="284482" cy="161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407" y="19421"/>
                    </a:lnTo>
                    <a:lnTo>
                      <a:pt x="0" y="21600"/>
                    </a:lnTo>
                    <a:lnTo>
                      <a:pt x="386" y="2196"/>
                    </a:lnTo>
                    <a:close/>
                  </a:path>
                </a:pathLst>
              </a:custGeom>
              <a:solidFill>
                <a:srgbClr val="65409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">
                <a:extLst>
                  <a:ext uri="{FF2B5EF4-FFF2-40B4-BE49-F238E27FC236}">
                    <a16:creationId xmlns:a16="http://schemas.microsoft.com/office/drawing/2014/main" xmlns="" id="{087912A8-9753-47CB-8A2C-97371AC6BC1E}"/>
                  </a:ext>
                </a:extLst>
              </p:cNvPr>
              <p:cNvSpPr/>
              <p:nvPr/>
            </p:nvSpPr>
            <p:spPr>
              <a:xfrm>
                <a:off x="2829560" y="3695700"/>
                <a:ext cx="287022" cy="161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96"/>
                    </a:moveTo>
                    <a:lnTo>
                      <a:pt x="21218" y="21600"/>
                    </a:lnTo>
                    <a:lnTo>
                      <a:pt x="0" y="19421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7759A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">
                <a:extLst>
                  <a:ext uri="{FF2B5EF4-FFF2-40B4-BE49-F238E27FC236}">
                    <a16:creationId xmlns:a16="http://schemas.microsoft.com/office/drawing/2014/main" xmlns="" id="{DBE92AF0-76CC-4DB2-A87C-0FF0AF9BADB4}"/>
                  </a:ext>
                </a:extLst>
              </p:cNvPr>
              <p:cNvSpPr/>
              <p:nvPr/>
            </p:nvSpPr>
            <p:spPr>
              <a:xfrm>
                <a:off x="2833537" y="3534576"/>
                <a:ext cx="562610" cy="32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73" y="21600"/>
                    </a:lnTo>
                    <a:lnTo>
                      <a:pt x="0" y="10758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8369A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B095B35D-2B84-4AF6-B26D-3CA3889987CF}"/>
                </a:ext>
              </a:extLst>
            </p:cNvPr>
            <p:cNvGrpSpPr/>
            <p:nvPr/>
          </p:nvGrpSpPr>
          <p:grpSpPr>
            <a:xfrm>
              <a:off x="3185161" y="4440252"/>
              <a:ext cx="571334" cy="1076635"/>
              <a:chOff x="3185161" y="4440252"/>
              <a:chExt cx="571334" cy="1076635"/>
            </a:xfrm>
          </p:grpSpPr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xmlns="" id="{096E0C32-A038-4AE6-B0A0-A90E9835507E}"/>
                  </a:ext>
                </a:extLst>
              </p:cNvPr>
              <p:cNvSpPr/>
              <p:nvPr/>
            </p:nvSpPr>
            <p:spPr>
              <a:xfrm>
                <a:off x="3185161" y="4597401"/>
                <a:ext cx="285750" cy="91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789"/>
                    </a:moveTo>
                    <a:lnTo>
                      <a:pt x="21312" y="21600"/>
                    </a:lnTo>
                    <a:lnTo>
                      <a:pt x="0" y="17751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9B6BA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xmlns="" id="{97CC6F4F-5363-473A-9D1B-D93CC3E7ABE4}"/>
                  </a:ext>
                </a:extLst>
              </p:cNvPr>
              <p:cNvSpPr/>
              <p:nvPr/>
            </p:nvSpPr>
            <p:spPr>
              <a:xfrm>
                <a:off x="3193885" y="4440252"/>
                <a:ext cx="562610" cy="325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84"/>
                    </a:moveTo>
                    <a:lnTo>
                      <a:pt x="10824" y="21600"/>
                    </a:lnTo>
                    <a:lnTo>
                      <a:pt x="0" y="10884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B992C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">
                <a:extLst>
                  <a:ext uri="{FF2B5EF4-FFF2-40B4-BE49-F238E27FC236}">
                    <a16:creationId xmlns:a16="http://schemas.microsoft.com/office/drawing/2014/main" xmlns="" id="{D42F541A-14D9-4B35-8250-3739FAE0C24B}"/>
                  </a:ext>
                </a:extLst>
              </p:cNvPr>
              <p:cNvSpPr/>
              <p:nvPr/>
            </p:nvSpPr>
            <p:spPr>
              <a:xfrm>
                <a:off x="3464560" y="4597401"/>
                <a:ext cx="284482" cy="91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311" y="17751"/>
                    </a:lnTo>
                    <a:lnTo>
                      <a:pt x="0" y="21600"/>
                    </a:lnTo>
                    <a:lnTo>
                      <a:pt x="289" y="3789"/>
                    </a:lnTo>
                    <a:close/>
                  </a:path>
                </a:pathLst>
              </a:custGeom>
              <a:solidFill>
                <a:srgbClr val="8651A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E4DA4DF-3D9F-4152-90FB-5322475E95FB}"/>
                </a:ext>
              </a:extLst>
            </p:cNvPr>
            <p:cNvSpPr/>
            <p:nvPr/>
          </p:nvSpPr>
          <p:spPr>
            <a:xfrm>
              <a:off x="3552688" y="4271177"/>
              <a:ext cx="564654" cy="1450174"/>
            </a:xfrm>
            <a:custGeom>
              <a:avLst/>
              <a:gdLst>
                <a:gd name="connsiteX0" fmla="*/ 282714 w 564654"/>
                <a:gd name="connsiteY0" fmla="*/ 0 h 1450174"/>
                <a:gd name="connsiteX1" fmla="*/ 563418 w 564654"/>
                <a:gd name="connsiteY1" fmla="*/ 161843 h 1450174"/>
                <a:gd name="connsiteX2" fmla="*/ 564654 w 564654"/>
                <a:gd name="connsiteY2" fmla="*/ 161124 h 1450174"/>
                <a:gd name="connsiteX3" fmla="*/ 564648 w 564654"/>
                <a:gd name="connsiteY3" fmla="*/ 162552 h 1450174"/>
                <a:gd name="connsiteX4" fmla="*/ 564654 w 564654"/>
                <a:gd name="connsiteY4" fmla="*/ 162556 h 1450174"/>
                <a:gd name="connsiteX5" fmla="*/ 564648 w 564654"/>
                <a:gd name="connsiteY5" fmla="*/ 162560 h 1450174"/>
                <a:gd name="connsiteX6" fmla="*/ 559570 w 564654"/>
                <a:gd name="connsiteY6" fmla="*/ 1287611 h 1450174"/>
                <a:gd name="connsiteX7" fmla="*/ 281943 w 564654"/>
                <a:gd name="connsiteY7" fmla="*/ 1449144 h 1450174"/>
                <a:gd name="connsiteX8" fmla="*/ 281940 w 564654"/>
                <a:gd name="connsiteY8" fmla="*/ 1450174 h 1450174"/>
                <a:gd name="connsiteX9" fmla="*/ 281052 w 564654"/>
                <a:gd name="connsiteY9" fmla="*/ 1449662 h 1450174"/>
                <a:gd name="connsiteX10" fmla="*/ 280172 w 564654"/>
                <a:gd name="connsiteY10" fmla="*/ 1450174 h 1450174"/>
                <a:gd name="connsiteX11" fmla="*/ 280175 w 564654"/>
                <a:gd name="connsiteY11" fmla="*/ 1449156 h 1450174"/>
                <a:gd name="connsiteX12" fmla="*/ 0 w 564654"/>
                <a:gd name="connsiteY12" fmla="*/ 1287611 h 1450174"/>
                <a:gd name="connsiteX13" fmla="*/ 2536 w 564654"/>
                <a:gd name="connsiteY13" fmla="*/ 163580 h 1450174"/>
                <a:gd name="connsiteX14" fmla="*/ 773 w 564654"/>
                <a:gd name="connsiteY14" fmla="*/ 162556 h 1450174"/>
                <a:gd name="connsiteX15" fmla="*/ 2541 w 564654"/>
                <a:gd name="connsiteY15" fmla="*/ 161536 h 1450174"/>
                <a:gd name="connsiteX16" fmla="*/ 2542 w 564654"/>
                <a:gd name="connsiteY16" fmla="*/ 161124 h 1450174"/>
                <a:gd name="connsiteX17" fmla="*/ 2897 w 564654"/>
                <a:gd name="connsiteY17" fmla="*/ 161331 h 145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4654" h="1450174">
                  <a:moveTo>
                    <a:pt x="282714" y="0"/>
                  </a:moveTo>
                  <a:lnTo>
                    <a:pt x="563418" y="161843"/>
                  </a:lnTo>
                  <a:lnTo>
                    <a:pt x="564654" y="161124"/>
                  </a:lnTo>
                  <a:lnTo>
                    <a:pt x="564648" y="162552"/>
                  </a:lnTo>
                  <a:lnTo>
                    <a:pt x="564654" y="162556"/>
                  </a:lnTo>
                  <a:lnTo>
                    <a:pt x="564648" y="162560"/>
                  </a:lnTo>
                  <a:lnTo>
                    <a:pt x="559570" y="1287611"/>
                  </a:lnTo>
                  <a:lnTo>
                    <a:pt x="281943" y="1449144"/>
                  </a:lnTo>
                  <a:lnTo>
                    <a:pt x="281940" y="1450174"/>
                  </a:lnTo>
                  <a:lnTo>
                    <a:pt x="281052" y="1449662"/>
                  </a:lnTo>
                  <a:lnTo>
                    <a:pt x="280172" y="1450174"/>
                  </a:lnTo>
                  <a:lnTo>
                    <a:pt x="280175" y="1449156"/>
                  </a:lnTo>
                  <a:lnTo>
                    <a:pt x="0" y="1287611"/>
                  </a:lnTo>
                  <a:lnTo>
                    <a:pt x="2536" y="163580"/>
                  </a:lnTo>
                  <a:lnTo>
                    <a:pt x="773" y="162556"/>
                  </a:lnTo>
                  <a:lnTo>
                    <a:pt x="2541" y="161536"/>
                  </a:lnTo>
                  <a:lnTo>
                    <a:pt x="2542" y="161124"/>
                  </a:lnTo>
                  <a:lnTo>
                    <a:pt x="2897" y="161331"/>
                  </a:lnTo>
                  <a:close/>
                </a:path>
              </a:pathLst>
            </a:custGeom>
            <a:solidFill>
              <a:srgbClr val="FFCE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B8B935F7-C7D5-4C24-8550-7C8C4A05967B}"/>
                </a:ext>
              </a:extLst>
            </p:cNvPr>
            <p:cNvGrpSpPr/>
            <p:nvPr/>
          </p:nvGrpSpPr>
          <p:grpSpPr>
            <a:xfrm>
              <a:off x="3552688" y="4271177"/>
              <a:ext cx="564654" cy="1450174"/>
              <a:chOff x="3552688" y="4271177"/>
              <a:chExt cx="564654" cy="1450174"/>
            </a:xfrm>
          </p:grpSpPr>
          <p:sp>
            <p:nvSpPr>
              <p:cNvPr id="127" name="Shape">
                <a:extLst>
                  <a:ext uri="{FF2B5EF4-FFF2-40B4-BE49-F238E27FC236}">
                    <a16:creationId xmlns:a16="http://schemas.microsoft.com/office/drawing/2014/main" xmlns="" id="{80E3DACC-B352-44B3-9188-041E38F799F7}"/>
                  </a:ext>
                </a:extLst>
              </p:cNvPr>
              <p:cNvSpPr/>
              <p:nvPr/>
            </p:nvSpPr>
            <p:spPr>
              <a:xfrm>
                <a:off x="3832860" y="4432301"/>
                <a:ext cx="284482" cy="128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14" y="18876"/>
                    </a:lnTo>
                    <a:lnTo>
                      <a:pt x="0" y="21600"/>
                    </a:lnTo>
                    <a:lnTo>
                      <a:pt x="193" y="2745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Shape">
                <a:extLst>
                  <a:ext uri="{FF2B5EF4-FFF2-40B4-BE49-F238E27FC236}">
                    <a16:creationId xmlns:a16="http://schemas.microsoft.com/office/drawing/2014/main" xmlns="" id="{A5E75C85-743D-4DBF-88AC-3685FA220CC6}"/>
                  </a:ext>
                </a:extLst>
              </p:cNvPr>
              <p:cNvSpPr/>
              <p:nvPr/>
            </p:nvSpPr>
            <p:spPr>
              <a:xfrm>
                <a:off x="3552688" y="4432301"/>
                <a:ext cx="284482" cy="128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45"/>
                    </a:moveTo>
                    <a:lnTo>
                      <a:pt x="21407" y="21600"/>
                    </a:lnTo>
                    <a:lnTo>
                      <a:pt x="0" y="18876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">
                <a:extLst>
                  <a:ext uri="{FF2B5EF4-FFF2-40B4-BE49-F238E27FC236}">
                    <a16:creationId xmlns:a16="http://schemas.microsoft.com/office/drawing/2014/main" xmlns="" id="{5A16D9E3-73A5-4195-8416-409BB0397BBA}"/>
                  </a:ext>
                </a:extLst>
              </p:cNvPr>
              <p:cNvSpPr/>
              <p:nvPr/>
            </p:nvSpPr>
            <p:spPr>
              <a:xfrm>
                <a:off x="3553461" y="4271177"/>
                <a:ext cx="563881" cy="32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00" y="21600"/>
                    </a:lnTo>
                    <a:lnTo>
                      <a:pt x="0" y="1075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2EF8F4D1-EC9C-4944-8778-D26BEC268545}"/>
                </a:ext>
              </a:extLst>
            </p:cNvPr>
            <p:cNvSpPr/>
            <p:nvPr/>
          </p:nvSpPr>
          <p:spPr>
            <a:xfrm>
              <a:off x="3909061" y="5147476"/>
              <a:ext cx="563881" cy="782161"/>
            </a:xfrm>
            <a:custGeom>
              <a:avLst/>
              <a:gdLst>
                <a:gd name="connsiteX0" fmla="*/ 280680 w 563881"/>
                <a:gd name="connsiteY0" fmla="*/ 0 h 782161"/>
                <a:gd name="connsiteX1" fmla="*/ 562010 w 563881"/>
                <a:gd name="connsiteY1" fmla="*/ 162217 h 782161"/>
                <a:gd name="connsiteX2" fmla="*/ 563881 w 563881"/>
                <a:gd name="connsiteY2" fmla="*/ 161124 h 782161"/>
                <a:gd name="connsiteX3" fmla="*/ 558797 w 563881"/>
                <a:gd name="connsiteY3" fmla="*/ 618334 h 782161"/>
                <a:gd name="connsiteX4" fmla="*/ 281953 w 563881"/>
                <a:gd name="connsiteY4" fmla="*/ 780664 h 782161"/>
                <a:gd name="connsiteX5" fmla="*/ 281940 w 563881"/>
                <a:gd name="connsiteY5" fmla="*/ 782161 h 782161"/>
                <a:gd name="connsiteX6" fmla="*/ 280664 w 563881"/>
                <a:gd name="connsiteY6" fmla="*/ 781420 h 782161"/>
                <a:gd name="connsiteX7" fmla="*/ 279399 w 563881"/>
                <a:gd name="connsiteY7" fmla="*/ 782161 h 782161"/>
                <a:gd name="connsiteX8" fmla="*/ 279411 w 563881"/>
                <a:gd name="connsiteY8" fmla="*/ 780692 h 782161"/>
                <a:gd name="connsiteX9" fmla="*/ 0 w 563881"/>
                <a:gd name="connsiteY9" fmla="*/ 618334 h 782161"/>
                <a:gd name="connsiteX10" fmla="*/ 3779 w 563881"/>
                <a:gd name="connsiteY10" fmla="*/ 164759 h 782161"/>
                <a:gd name="connsiteX11" fmla="*/ 0 w 563881"/>
                <a:gd name="connsiteY11" fmla="*/ 162563 h 78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3881" h="782161">
                  <a:moveTo>
                    <a:pt x="280680" y="0"/>
                  </a:moveTo>
                  <a:lnTo>
                    <a:pt x="562010" y="162217"/>
                  </a:lnTo>
                  <a:lnTo>
                    <a:pt x="563881" y="161124"/>
                  </a:lnTo>
                  <a:lnTo>
                    <a:pt x="558797" y="618334"/>
                  </a:lnTo>
                  <a:lnTo>
                    <a:pt x="281953" y="780664"/>
                  </a:lnTo>
                  <a:lnTo>
                    <a:pt x="281940" y="782161"/>
                  </a:lnTo>
                  <a:lnTo>
                    <a:pt x="280664" y="781420"/>
                  </a:lnTo>
                  <a:lnTo>
                    <a:pt x="279399" y="782161"/>
                  </a:lnTo>
                  <a:lnTo>
                    <a:pt x="279411" y="780692"/>
                  </a:lnTo>
                  <a:lnTo>
                    <a:pt x="0" y="618334"/>
                  </a:lnTo>
                  <a:lnTo>
                    <a:pt x="3779" y="164759"/>
                  </a:lnTo>
                  <a:lnTo>
                    <a:pt x="0" y="162563"/>
                  </a:lnTo>
                  <a:close/>
                </a:path>
              </a:pathLst>
            </a:custGeom>
            <a:solidFill>
              <a:srgbClr val="E6E5E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F5E5B84C-9EDF-4D00-B8D1-0AFD84A4098F}"/>
                </a:ext>
              </a:extLst>
            </p:cNvPr>
            <p:cNvGrpSpPr/>
            <p:nvPr/>
          </p:nvGrpSpPr>
          <p:grpSpPr>
            <a:xfrm>
              <a:off x="3909061" y="5147476"/>
              <a:ext cx="563881" cy="782161"/>
              <a:chOff x="3909061" y="5147476"/>
              <a:chExt cx="563881" cy="782161"/>
            </a:xfrm>
          </p:grpSpPr>
          <p:sp>
            <p:nvSpPr>
              <p:cNvPr id="124" name="Shape">
                <a:extLst>
                  <a:ext uri="{FF2B5EF4-FFF2-40B4-BE49-F238E27FC236}">
                    <a16:creationId xmlns:a16="http://schemas.microsoft.com/office/drawing/2014/main" xmlns="" id="{720DBB08-62F2-4885-91DE-9C36F7397A41}"/>
                  </a:ext>
                </a:extLst>
              </p:cNvPr>
              <p:cNvSpPr/>
              <p:nvPr/>
            </p:nvSpPr>
            <p:spPr>
              <a:xfrm>
                <a:off x="4188460" y="5308600"/>
                <a:ext cx="284482" cy="62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14" y="15902"/>
                    </a:lnTo>
                    <a:lnTo>
                      <a:pt x="0" y="21600"/>
                    </a:lnTo>
                    <a:lnTo>
                      <a:pt x="289" y="5698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">
                <a:extLst>
                  <a:ext uri="{FF2B5EF4-FFF2-40B4-BE49-F238E27FC236}">
                    <a16:creationId xmlns:a16="http://schemas.microsoft.com/office/drawing/2014/main" xmlns="" id="{0E2AB198-09DA-4C44-A054-ABF97E29ED3D}"/>
                  </a:ext>
                </a:extLst>
              </p:cNvPr>
              <p:cNvSpPr/>
              <p:nvPr/>
            </p:nvSpPr>
            <p:spPr>
              <a:xfrm>
                <a:off x="3909061" y="5308600"/>
                <a:ext cx="285750" cy="62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698"/>
                    </a:moveTo>
                    <a:lnTo>
                      <a:pt x="21312" y="21600"/>
                    </a:lnTo>
                    <a:lnTo>
                      <a:pt x="0" y="1590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Shape">
                <a:extLst>
                  <a:ext uri="{FF2B5EF4-FFF2-40B4-BE49-F238E27FC236}">
                    <a16:creationId xmlns:a16="http://schemas.microsoft.com/office/drawing/2014/main" xmlns="" id="{4D87DA91-BF0B-48C8-BFAA-7B4BF3AEE7B8}"/>
                  </a:ext>
                </a:extLst>
              </p:cNvPr>
              <p:cNvSpPr/>
              <p:nvPr/>
            </p:nvSpPr>
            <p:spPr>
              <a:xfrm>
                <a:off x="3909061" y="5147476"/>
                <a:ext cx="562610" cy="32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24" y="21600"/>
                    </a:lnTo>
                    <a:lnTo>
                      <a:pt x="0" y="10758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336" y="528166"/>
            <a:ext cx="38852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5336" y="3407891"/>
            <a:ext cx="38852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77D6308-2C0D-9C4D-A385-437BF87B23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62637" y="0"/>
            <a:ext cx="3281363" cy="4867908"/>
          </a:xfrm>
          <a:custGeom>
            <a:avLst/>
            <a:gdLst>
              <a:gd name="connsiteX0" fmla="*/ 0 w 4375150"/>
              <a:gd name="connsiteY0" fmla="*/ 0 h 4867908"/>
              <a:gd name="connsiteX1" fmla="*/ 2810426 w 4375150"/>
              <a:gd name="connsiteY1" fmla="*/ 0 h 4867908"/>
              <a:gd name="connsiteX2" fmla="*/ 4375150 w 4375150"/>
              <a:gd name="connsiteY2" fmla="*/ 0 h 4867908"/>
              <a:gd name="connsiteX3" fmla="*/ 4375150 w 4375150"/>
              <a:gd name="connsiteY3" fmla="*/ 2156528 h 4867908"/>
              <a:gd name="connsiteX4" fmla="*/ 4215133 w 4375150"/>
              <a:gd name="connsiteY4" fmla="*/ 2433278 h 4867908"/>
              <a:gd name="connsiteX5" fmla="*/ 2810426 w 4375150"/>
              <a:gd name="connsiteY5" fmla="*/ 4867908 h 4867908"/>
              <a:gd name="connsiteX6" fmla="*/ 1404707 w 4375150"/>
              <a:gd name="connsiteY6" fmla="*/ 2433278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4215133 w 4375150"/>
              <a:gd name="connsiteY3" fmla="*/ 2433278 h 4867908"/>
              <a:gd name="connsiteX4" fmla="*/ 2810426 w 4375150"/>
              <a:gd name="connsiteY4" fmla="*/ 4867908 h 4867908"/>
              <a:gd name="connsiteX5" fmla="*/ 1404707 w 4375150"/>
              <a:gd name="connsiteY5" fmla="*/ 2433278 h 4867908"/>
              <a:gd name="connsiteX6" fmla="*/ 0 w 4375150"/>
              <a:gd name="connsiteY6" fmla="*/ 0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4215133 w 4375150"/>
              <a:gd name="connsiteY3" fmla="*/ 2433278 h 4867908"/>
              <a:gd name="connsiteX4" fmla="*/ 2810426 w 4375150"/>
              <a:gd name="connsiteY4" fmla="*/ 4867908 h 4867908"/>
              <a:gd name="connsiteX5" fmla="*/ 0 w 4375150"/>
              <a:gd name="connsiteY5" fmla="*/ 0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2810426 w 4375150"/>
              <a:gd name="connsiteY3" fmla="*/ 4867908 h 4867908"/>
              <a:gd name="connsiteX4" fmla="*/ 0 w 4375150"/>
              <a:gd name="connsiteY4" fmla="*/ 0 h 48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5150" h="4867908">
                <a:moveTo>
                  <a:pt x="0" y="0"/>
                </a:moveTo>
                <a:lnTo>
                  <a:pt x="4375150" y="0"/>
                </a:lnTo>
                <a:lnTo>
                  <a:pt x="4375150" y="2156528"/>
                </a:lnTo>
                <a:lnTo>
                  <a:pt x="2810426" y="48679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xmlns="" id="{56F5D71E-7A49-3442-90A9-68B02D6C2283}"/>
              </a:ext>
            </a:extLst>
          </p:cNvPr>
          <p:cNvSpPr/>
          <p:nvPr/>
        </p:nvSpPr>
        <p:spPr>
          <a:xfrm>
            <a:off x="0" y="3223258"/>
            <a:ext cx="3857625" cy="3634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93" y="21570"/>
                </a:moveTo>
                <a:lnTo>
                  <a:pt x="10149" y="21570"/>
                </a:lnTo>
                <a:lnTo>
                  <a:pt x="10139" y="21600"/>
                </a:lnTo>
                <a:lnTo>
                  <a:pt x="13909" y="21600"/>
                </a:lnTo>
                <a:lnTo>
                  <a:pt x="17685" y="21600"/>
                </a:lnTo>
                <a:lnTo>
                  <a:pt x="17685" y="21600"/>
                </a:lnTo>
                <a:lnTo>
                  <a:pt x="18725" y="21600"/>
                </a:lnTo>
                <a:lnTo>
                  <a:pt x="21600" y="21600"/>
                </a:lnTo>
                <a:lnTo>
                  <a:pt x="20165" y="18075"/>
                </a:lnTo>
                <a:lnTo>
                  <a:pt x="18725" y="14551"/>
                </a:lnTo>
                <a:lnTo>
                  <a:pt x="17291" y="18075"/>
                </a:lnTo>
                <a:lnTo>
                  <a:pt x="16768" y="19358"/>
                </a:lnTo>
                <a:lnTo>
                  <a:pt x="15797" y="16974"/>
                </a:lnTo>
                <a:lnTo>
                  <a:pt x="13909" y="12347"/>
                </a:lnTo>
                <a:lnTo>
                  <a:pt x="12021" y="16974"/>
                </a:lnTo>
                <a:lnTo>
                  <a:pt x="11419" y="18453"/>
                </a:lnTo>
                <a:lnTo>
                  <a:pt x="8293" y="10785"/>
                </a:lnTo>
                <a:lnTo>
                  <a:pt x="3893" y="0"/>
                </a:lnTo>
                <a:lnTo>
                  <a:pt x="0" y="9532"/>
                </a:lnTo>
                <a:lnTo>
                  <a:pt x="0" y="215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68" y="769310"/>
            <a:ext cx="41637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268" y="3649035"/>
            <a:ext cx="41637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xmlns="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4967" y="5041498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xmlns="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4967" y="5268831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54967" y="5496164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897C59-303D-43EB-830D-58B293D336AC}"/>
              </a:ext>
            </a:extLst>
          </p:cNvPr>
          <p:cNvGrpSpPr/>
          <p:nvPr/>
        </p:nvGrpSpPr>
        <p:grpSpPr>
          <a:xfrm>
            <a:off x="628649" y="1830764"/>
            <a:ext cx="78867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xmlns="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xmlns="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8" y="6124727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9DB07F4-2F4D-4904-9DDA-6D453F791811}"/>
              </a:ext>
            </a:extLst>
          </p:cNvPr>
          <p:cNvSpPr txBox="1"/>
          <p:nvPr/>
        </p:nvSpPr>
        <p:spPr>
          <a:xfrm>
            <a:off x="546897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xmlns="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3950" y="6124727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xmlns="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1230516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A642D14-B0C7-476E-BD26-9F5CB12D5029}"/>
              </a:ext>
            </a:extLst>
          </p:cNvPr>
          <p:cNvGrpSpPr/>
          <p:nvPr/>
        </p:nvGrpSpPr>
        <p:grpSpPr>
          <a:xfrm>
            <a:off x="7316102" y="4709162"/>
            <a:ext cx="1827901" cy="2148843"/>
            <a:chOff x="9754799" y="4709157"/>
            <a:chExt cx="2437201" cy="2148843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xmlns="" id="{64E2DEAA-4A9A-234E-BB4B-DC7EC80C8415}"/>
                </a:ext>
              </a:extLst>
            </p:cNvPr>
            <p:cNvSpPr/>
            <p:nvPr userDrawn="1"/>
          </p:nvSpPr>
          <p:spPr>
            <a:xfrm>
              <a:off x="10951209" y="4709157"/>
              <a:ext cx="1240791" cy="2148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076" y="10519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6AE1877B-BF84-417D-B0B9-3E296653B92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754799" y="5433057"/>
              <a:ext cx="2377440" cy="1360340"/>
              <a:chOff x="2207260" y="4508500"/>
              <a:chExt cx="3342641" cy="1912616"/>
            </a:xfrm>
          </p:grpSpPr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xmlns="" id="{DA38A22A-40AE-489D-A4FD-86A8E8B9D9D1}"/>
                  </a:ext>
                </a:extLst>
              </p:cNvPr>
              <p:cNvSpPr/>
              <p:nvPr/>
            </p:nvSpPr>
            <p:spPr>
              <a:xfrm>
                <a:off x="4277361" y="5194300"/>
                <a:ext cx="1272540" cy="1221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600" extrusionOk="0">
                    <a:moveTo>
                      <a:pt x="5239" y="20881"/>
                    </a:moveTo>
                    <a:lnTo>
                      <a:pt x="21256" y="11204"/>
                    </a:lnTo>
                    <a:cubicBezTo>
                      <a:pt x="21600" y="11002"/>
                      <a:pt x="21600" y="10485"/>
                      <a:pt x="21256" y="10284"/>
                    </a:cubicBezTo>
                    <a:lnTo>
                      <a:pt x="4208" y="0"/>
                    </a:lnTo>
                    <a:lnTo>
                      <a:pt x="0" y="21600"/>
                    </a:lnTo>
                    <a:lnTo>
                      <a:pt x="2684" y="21600"/>
                    </a:lnTo>
                    <a:cubicBezTo>
                      <a:pt x="3564" y="21600"/>
                      <a:pt x="4466" y="21353"/>
                      <a:pt x="5239" y="208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">
                <a:extLst>
                  <a:ext uri="{FF2B5EF4-FFF2-40B4-BE49-F238E27FC236}">
                    <a16:creationId xmlns:a16="http://schemas.microsoft.com/office/drawing/2014/main" xmlns="" id="{7F53038E-6294-46AC-B4EF-FD7C47A388B7}"/>
                  </a:ext>
                </a:extLst>
              </p:cNvPr>
              <p:cNvSpPr/>
              <p:nvPr/>
            </p:nvSpPr>
            <p:spPr>
              <a:xfrm>
                <a:off x="4400384" y="5774524"/>
                <a:ext cx="836932" cy="60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329"/>
                    </a:lnTo>
                    <a:lnTo>
                      <a:pt x="0" y="21600"/>
                    </a:lnTo>
                    <a:lnTo>
                      <a:pt x="33" y="17226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xmlns="" id="{E12CA265-DF78-4A69-8ED1-3D8D03086189}"/>
                  </a:ext>
                </a:extLst>
              </p:cNvPr>
              <p:cNvSpPr/>
              <p:nvPr/>
            </p:nvSpPr>
            <p:spPr>
              <a:xfrm>
                <a:off x="5238585" y="5681648"/>
                <a:ext cx="66041" cy="213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342"/>
                    </a:lnTo>
                    <a:cubicBezTo>
                      <a:pt x="21600" y="15685"/>
                      <a:pt x="14538" y="19029"/>
                      <a:pt x="0" y="21600"/>
                    </a:cubicBezTo>
                    <a:lnTo>
                      <a:pt x="0" y="9258"/>
                    </a:lnTo>
                    <a:cubicBezTo>
                      <a:pt x="14123" y="6686"/>
                      <a:pt x="21185" y="3344"/>
                      <a:pt x="21600" y="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AF196411-C1A6-4916-887D-6710CB3C70DE}"/>
                  </a:ext>
                </a:extLst>
              </p:cNvPr>
              <p:cNvSpPr/>
              <p:nvPr/>
            </p:nvSpPr>
            <p:spPr>
              <a:xfrm>
                <a:off x="2270761" y="5207001"/>
                <a:ext cx="1816100" cy="117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328"/>
                    </a:moveTo>
                    <a:lnTo>
                      <a:pt x="21600" y="21600"/>
                    </a:lnTo>
                    <a:lnTo>
                      <a:pt x="0" y="2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CA43D26F-7F70-4A62-A4A1-B2AA3AA6A9FD}"/>
                  </a:ext>
                </a:extLst>
              </p:cNvPr>
              <p:cNvSpPr/>
              <p:nvPr/>
            </p:nvSpPr>
            <p:spPr>
              <a:xfrm>
                <a:off x="2207260" y="5118100"/>
                <a:ext cx="66092" cy="214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600" extrusionOk="0">
                    <a:moveTo>
                      <a:pt x="16" y="12270"/>
                    </a:moveTo>
                    <a:lnTo>
                      <a:pt x="16" y="0"/>
                    </a:lnTo>
                    <a:cubicBezTo>
                      <a:pt x="16" y="3323"/>
                      <a:pt x="6945" y="6774"/>
                      <a:pt x="21209" y="9330"/>
                    </a:cubicBezTo>
                    <a:lnTo>
                      <a:pt x="21209" y="21600"/>
                    </a:lnTo>
                    <a:cubicBezTo>
                      <a:pt x="6945" y="19044"/>
                      <a:pt x="-391" y="15721"/>
                      <a:pt x="16" y="12270"/>
                    </a:cubicBez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xmlns="" id="{E4228E51-9CAF-42CC-82D8-11006C8008C1}"/>
                  </a:ext>
                </a:extLst>
              </p:cNvPr>
              <p:cNvSpPr/>
              <p:nvPr/>
            </p:nvSpPr>
            <p:spPr>
              <a:xfrm>
                <a:off x="4086861" y="6261101"/>
                <a:ext cx="317500" cy="160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12" extrusionOk="0">
                    <a:moveTo>
                      <a:pt x="21600" y="0"/>
                    </a:moveTo>
                    <a:lnTo>
                      <a:pt x="21600" y="15247"/>
                    </a:lnTo>
                    <a:cubicBezTo>
                      <a:pt x="15638" y="21600"/>
                      <a:pt x="5962" y="21600"/>
                      <a:pt x="0" y="15247"/>
                    </a:cubicBezTo>
                    <a:lnTo>
                      <a:pt x="0" y="0"/>
                    </a:lnTo>
                    <a:cubicBezTo>
                      <a:pt x="5962" y="6511"/>
                      <a:pt x="15638" y="6511"/>
                      <a:pt x="21600" y="0"/>
                    </a:cubicBez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xmlns="" id="{59B7119F-9BCC-4E7C-AB27-B9DCDCB8A073}"/>
                  </a:ext>
                </a:extLst>
              </p:cNvPr>
              <p:cNvSpPr/>
              <p:nvPr/>
            </p:nvSpPr>
            <p:spPr>
              <a:xfrm>
                <a:off x="2207260" y="4508500"/>
                <a:ext cx="3101187" cy="179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299" extrusionOk="0">
                    <a:moveTo>
                      <a:pt x="20835" y="12884"/>
                    </a:moveTo>
                    <a:cubicBezTo>
                      <a:pt x="21445" y="13486"/>
                      <a:pt x="21445" y="14465"/>
                      <a:pt x="20843" y="15082"/>
                    </a:cubicBezTo>
                    <a:lnTo>
                      <a:pt x="15105" y="20847"/>
                    </a:lnTo>
                    <a:cubicBezTo>
                      <a:pt x="14504" y="21449"/>
                      <a:pt x="13527" y="21449"/>
                      <a:pt x="12925" y="20847"/>
                    </a:cubicBezTo>
                    <a:lnTo>
                      <a:pt x="455" y="8414"/>
                    </a:lnTo>
                    <a:cubicBezTo>
                      <a:pt x="-146" y="7812"/>
                      <a:pt x="-155" y="6833"/>
                      <a:pt x="447" y="6216"/>
                    </a:cubicBezTo>
                    <a:lnTo>
                      <a:pt x="6185" y="451"/>
                    </a:lnTo>
                    <a:cubicBezTo>
                      <a:pt x="6786" y="-151"/>
                      <a:pt x="7763" y="-151"/>
                      <a:pt x="8365" y="451"/>
                    </a:cubicBezTo>
                    <a:lnTo>
                      <a:pt x="20835" y="12884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76A14E45-5958-485F-A6B5-4994C807C9C2}"/>
                  </a:ext>
                </a:extLst>
              </p:cNvPr>
              <p:cNvSpPr/>
              <p:nvPr/>
            </p:nvSpPr>
            <p:spPr>
              <a:xfrm>
                <a:off x="3921761" y="5499101"/>
                <a:ext cx="1383825" cy="801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263" extrusionOk="0">
                    <a:moveTo>
                      <a:pt x="20234" y="2460"/>
                    </a:moveTo>
                    <a:lnTo>
                      <a:pt x="17776" y="0"/>
                    </a:lnTo>
                    <a:lnTo>
                      <a:pt x="0" y="17725"/>
                    </a:lnTo>
                    <a:lnTo>
                      <a:pt x="2517" y="20252"/>
                    </a:lnTo>
                    <a:cubicBezTo>
                      <a:pt x="3883" y="21600"/>
                      <a:pt x="6049" y="21600"/>
                      <a:pt x="7395" y="20252"/>
                    </a:cubicBezTo>
                    <a:lnTo>
                      <a:pt x="20254" y="7312"/>
                    </a:lnTo>
                    <a:cubicBezTo>
                      <a:pt x="21600" y="5998"/>
                      <a:pt x="21600" y="3808"/>
                      <a:pt x="20234" y="24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xmlns="" id="{74EFCD8A-7FEA-40BB-B8A9-98E3F4E9A89F}"/>
                  </a:ext>
                </a:extLst>
              </p:cNvPr>
              <p:cNvSpPr/>
              <p:nvPr/>
            </p:nvSpPr>
            <p:spPr>
              <a:xfrm>
                <a:off x="2207261" y="4508501"/>
                <a:ext cx="1278415" cy="742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4" h="21237" extrusionOk="0">
                    <a:moveTo>
                      <a:pt x="20243" y="1089"/>
                    </a:moveTo>
                    <a:cubicBezTo>
                      <a:pt x="18787" y="-363"/>
                      <a:pt x="16425" y="-363"/>
                      <a:pt x="14969" y="1089"/>
                    </a:cubicBezTo>
                    <a:lnTo>
                      <a:pt x="1089" y="14993"/>
                    </a:lnTo>
                    <a:cubicBezTo>
                      <a:pt x="-366" y="16445"/>
                      <a:pt x="-366" y="18805"/>
                      <a:pt x="1111" y="20293"/>
                    </a:cubicBezTo>
                    <a:lnTo>
                      <a:pt x="2018" y="21237"/>
                    </a:lnTo>
                    <a:lnTo>
                      <a:pt x="21234" y="2142"/>
                    </a:lnTo>
                    <a:lnTo>
                      <a:pt x="20243" y="1089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161EE3B2-D295-4543-BA92-FA48A8CB06FF}"/>
                  </a:ext>
                </a:extLst>
              </p:cNvPr>
              <p:cNvSpPr/>
              <p:nvPr/>
            </p:nvSpPr>
            <p:spPr>
              <a:xfrm>
                <a:off x="2321561" y="4572001"/>
                <a:ext cx="2752091" cy="1588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518"/>
                    </a:moveTo>
                    <a:lnTo>
                      <a:pt x="12519" y="21600"/>
                    </a:lnTo>
                    <a:lnTo>
                      <a:pt x="2851" y="11931"/>
                    </a:lnTo>
                    <a:lnTo>
                      <a:pt x="1605" y="10688"/>
                    </a:lnTo>
                    <a:lnTo>
                      <a:pt x="977" y="10066"/>
                    </a:lnTo>
                    <a:lnTo>
                      <a:pt x="0" y="9065"/>
                    </a:lnTo>
                    <a:lnTo>
                      <a:pt x="2283" y="6786"/>
                    </a:lnTo>
                    <a:lnTo>
                      <a:pt x="4067" y="5007"/>
                    </a:lnTo>
                    <a:lnTo>
                      <a:pt x="9071" y="0"/>
                    </a:lnTo>
                    <a:lnTo>
                      <a:pt x="10057" y="9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9" name="Shape">
                <a:extLst>
                  <a:ext uri="{FF2B5EF4-FFF2-40B4-BE49-F238E27FC236}">
                    <a16:creationId xmlns:a16="http://schemas.microsoft.com/office/drawing/2014/main" xmlns="" id="{C112AB24-74D8-4923-A7E1-54A92CA2AA0A}"/>
                  </a:ext>
                </a:extLst>
              </p:cNvPr>
              <p:cNvSpPr/>
              <p:nvPr/>
            </p:nvSpPr>
            <p:spPr>
              <a:xfrm>
                <a:off x="2689860" y="4737101"/>
                <a:ext cx="280989" cy="163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1027" extrusionOk="0">
                    <a:moveTo>
                      <a:pt x="20196" y="4787"/>
                    </a:moveTo>
                    <a:lnTo>
                      <a:pt x="4686" y="20168"/>
                    </a:lnTo>
                    <a:cubicBezTo>
                      <a:pt x="3639" y="21314"/>
                      <a:pt x="1927" y="21314"/>
                      <a:pt x="785" y="20168"/>
                    </a:cubicBezTo>
                    <a:lnTo>
                      <a:pt x="785" y="20168"/>
                    </a:lnTo>
                    <a:cubicBezTo>
                      <a:pt x="-262" y="19023"/>
                      <a:pt x="-262" y="17386"/>
                      <a:pt x="785" y="16241"/>
                    </a:cubicBezTo>
                    <a:lnTo>
                      <a:pt x="16295" y="860"/>
                    </a:lnTo>
                    <a:cubicBezTo>
                      <a:pt x="17342" y="-286"/>
                      <a:pt x="19054" y="-286"/>
                      <a:pt x="20196" y="860"/>
                    </a:cubicBezTo>
                    <a:lnTo>
                      <a:pt x="20196" y="860"/>
                    </a:lnTo>
                    <a:cubicBezTo>
                      <a:pt x="21338" y="2005"/>
                      <a:pt x="21338" y="3642"/>
                      <a:pt x="20196" y="4787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0" name="Shape">
                <a:extLst>
                  <a:ext uri="{FF2B5EF4-FFF2-40B4-BE49-F238E27FC236}">
                    <a16:creationId xmlns:a16="http://schemas.microsoft.com/office/drawing/2014/main" xmlns="" id="{B63F8319-279C-4BA2-8221-E9452B152091}"/>
                  </a:ext>
                </a:extLst>
              </p:cNvPr>
              <p:cNvSpPr/>
              <p:nvPr/>
            </p:nvSpPr>
            <p:spPr>
              <a:xfrm>
                <a:off x="2981961" y="4673601"/>
                <a:ext cx="104140" cy="59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0" h="19694" extrusionOk="0">
                    <a:moveTo>
                      <a:pt x="16800" y="2860"/>
                    </a:moveTo>
                    <a:cubicBezTo>
                      <a:pt x="12960" y="-953"/>
                      <a:pt x="6720" y="-953"/>
                      <a:pt x="2880" y="2860"/>
                    </a:cubicBezTo>
                    <a:cubicBezTo>
                      <a:pt x="-960" y="6673"/>
                      <a:pt x="-960" y="13447"/>
                      <a:pt x="2880" y="16834"/>
                    </a:cubicBezTo>
                    <a:cubicBezTo>
                      <a:pt x="6720" y="20647"/>
                      <a:pt x="12960" y="20647"/>
                      <a:pt x="16800" y="16834"/>
                    </a:cubicBezTo>
                    <a:cubicBezTo>
                      <a:pt x="20640" y="12599"/>
                      <a:pt x="20640" y="6247"/>
                      <a:pt x="16800" y="286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1" name="Shape">
                <a:extLst>
                  <a:ext uri="{FF2B5EF4-FFF2-40B4-BE49-F238E27FC236}">
                    <a16:creationId xmlns:a16="http://schemas.microsoft.com/office/drawing/2014/main" xmlns="" id="{17AA8AD5-2118-4676-A06D-C753BE9AA827}"/>
                  </a:ext>
                </a:extLst>
              </p:cNvPr>
              <p:cNvSpPr/>
              <p:nvPr/>
            </p:nvSpPr>
            <p:spPr>
              <a:xfrm>
                <a:off x="2613661" y="4914900"/>
                <a:ext cx="54293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7" h="19600" extrusionOk="0">
                    <a:moveTo>
                      <a:pt x="16889" y="3000"/>
                    </a:moveTo>
                    <a:cubicBezTo>
                      <a:pt x="12753" y="-1000"/>
                      <a:pt x="6779" y="-1000"/>
                      <a:pt x="3102" y="3000"/>
                    </a:cubicBezTo>
                    <a:cubicBezTo>
                      <a:pt x="-1034" y="6999"/>
                      <a:pt x="-1034" y="12601"/>
                      <a:pt x="3102" y="16600"/>
                    </a:cubicBezTo>
                    <a:cubicBezTo>
                      <a:pt x="7238" y="20600"/>
                      <a:pt x="13213" y="20600"/>
                      <a:pt x="16889" y="16600"/>
                    </a:cubicBezTo>
                    <a:cubicBezTo>
                      <a:pt x="20566" y="12601"/>
                      <a:pt x="20566" y="6999"/>
                      <a:pt x="16889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2" name="Shape">
                <a:extLst>
                  <a:ext uri="{FF2B5EF4-FFF2-40B4-BE49-F238E27FC236}">
                    <a16:creationId xmlns:a16="http://schemas.microsoft.com/office/drawing/2014/main" xmlns="" id="{A084372A-39A7-425A-B04D-0406C63ED286}"/>
                  </a:ext>
                </a:extLst>
              </p:cNvPr>
              <p:cNvSpPr/>
              <p:nvPr/>
            </p:nvSpPr>
            <p:spPr>
              <a:xfrm>
                <a:off x="2550160" y="4953000"/>
                <a:ext cx="55246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75" h="19600" extrusionOk="0">
                    <a:moveTo>
                      <a:pt x="16538" y="3000"/>
                    </a:moveTo>
                    <a:cubicBezTo>
                      <a:pt x="12488" y="-1000"/>
                      <a:pt x="6638" y="-1000"/>
                      <a:pt x="3038" y="3000"/>
                    </a:cubicBezTo>
                    <a:cubicBezTo>
                      <a:pt x="-1012" y="6999"/>
                      <a:pt x="-1012" y="12601"/>
                      <a:pt x="3038" y="16600"/>
                    </a:cubicBezTo>
                    <a:cubicBezTo>
                      <a:pt x="7088" y="20600"/>
                      <a:pt x="12938" y="20600"/>
                      <a:pt x="16538" y="16600"/>
                    </a:cubicBezTo>
                    <a:cubicBezTo>
                      <a:pt x="20588" y="13397"/>
                      <a:pt x="20588" y="6999"/>
                      <a:pt x="16538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Shape">
                <a:extLst>
                  <a:ext uri="{FF2B5EF4-FFF2-40B4-BE49-F238E27FC236}">
                    <a16:creationId xmlns:a16="http://schemas.microsoft.com/office/drawing/2014/main" xmlns="" id="{214D4F9D-6123-4927-8C68-90C52C735F91}"/>
                  </a:ext>
                </a:extLst>
              </p:cNvPr>
              <p:cNvSpPr/>
              <p:nvPr/>
            </p:nvSpPr>
            <p:spPr>
              <a:xfrm>
                <a:off x="4442461" y="5803901"/>
                <a:ext cx="424182" cy="252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7243" y="21438"/>
                    </a:moveTo>
                    <a:cubicBezTo>
                      <a:pt x="6790" y="21438"/>
                      <a:pt x="6402" y="21222"/>
                      <a:pt x="6079" y="20898"/>
                    </a:cubicBezTo>
                    <a:lnTo>
                      <a:pt x="582" y="15606"/>
                    </a:lnTo>
                    <a:cubicBezTo>
                      <a:pt x="194" y="15173"/>
                      <a:pt x="0" y="14633"/>
                      <a:pt x="0" y="14094"/>
                    </a:cubicBezTo>
                    <a:cubicBezTo>
                      <a:pt x="0" y="13446"/>
                      <a:pt x="259" y="13014"/>
                      <a:pt x="582" y="12581"/>
                    </a:cubicBezTo>
                    <a:lnTo>
                      <a:pt x="13128" y="486"/>
                    </a:lnTo>
                    <a:cubicBezTo>
                      <a:pt x="13775" y="-162"/>
                      <a:pt x="14810" y="-162"/>
                      <a:pt x="15521" y="486"/>
                    </a:cubicBezTo>
                    <a:lnTo>
                      <a:pt x="21018" y="5778"/>
                    </a:lnTo>
                    <a:cubicBezTo>
                      <a:pt x="21406" y="6210"/>
                      <a:pt x="21600" y="6750"/>
                      <a:pt x="21600" y="7290"/>
                    </a:cubicBezTo>
                    <a:cubicBezTo>
                      <a:pt x="21600" y="7938"/>
                      <a:pt x="21341" y="8370"/>
                      <a:pt x="21018" y="8802"/>
                    </a:cubicBezTo>
                    <a:lnTo>
                      <a:pt x="21018" y="8802"/>
                    </a:lnTo>
                    <a:lnTo>
                      <a:pt x="8472" y="20898"/>
                    </a:lnTo>
                    <a:cubicBezTo>
                      <a:pt x="8084" y="21222"/>
                      <a:pt x="7631" y="21438"/>
                      <a:pt x="7243" y="21438"/>
                    </a:cubicBezTo>
                    <a:close/>
                    <a:moveTo>
                      <a:pt x="14228" y="1350"/>
                    </a:moveTo>
                    <a:cubicBezTo>
                      <a:pt x="13904" y="1350"/>
                      <a:pt x="13645" y="1458"/>
                      <a:pt x="13451" y="1674"/>
                    </a:cubicBezTo>
                    <a:lnTo>
                      <a:pt x="905" y="13770"/>
                    </a:lnTo>
                    <a:cubicBezTo>
                      <a:pt x="711" y="13986"/>
                      <a:pt x="647" y="14094"/>
                      <a:pt x="647" y="14202"/>
                    </a:cubicBezTo>
                    <a:cubicBezTo>
                      <a:pt x="647" y="14311"/>
                      <a:pt x="711" y="14418"/>
                      <a:pt x="905" y="14635"/>
                    </a:cubicBezTo>
                    <a:lnTo>
                      <a:pt x="6402" y="19927"/>
                    </a:lnTo>
                    <a:cubicBezTo>
                      <a:pt x="6855" y="20359"/>
                      <a:pt x="7566" y="20359"/>
                      <a:pt x="8019" y="19927"/>
                    </a:cubicBezTo>
                    <a:lnTo>
                      <a:pt x="20565" y="7831"/>
                    </a:lnTo>
                    <a:cubicBezTo>
                      <a:pt x="20759" y="7615"/>
                      <a:pt x="20824" y="7507"/>
                      <a:pt x="20824" y="7399"/>
                    </a:cubicBezTo>
                    <a:cubicBezTo>
                      <a:pt x="20824" y="7290"/>
                      <a:pt x="20759" y="7182"/>
                      <a:pt x="20565" y="6966"/>
                    </a:cubicBezTo>
                    <a:lnTo>
                      <a:pt x="15068" y="1674"/>
                    </a:lnTo>
                    <a:cubicBezTo>
                      <a:pt x="14810" y="1459"/>
                      <a:pt x="14551" y="1350"/>
                      <a:pt x="14228" y="135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4" name="Shape">
                <a:extLst>
                  <a:ext uri="{FF2B5EF4-FFF2-40B4-BE49-F238E27FC236}">
                    <a16:creationId xmlns:a16="http://schemas.microsoft.com/office/drawing/2014/main" xmlns="" id="{2317521C-18CF-450F-981B-4A7569488836}"/>
                  </a:ext>
                </a:extLst>
              </p:cNvPr>
              <p:cNvSpPr/>
              <p:nvPr/>
            </p:nvSpPr>
            <p:spPr>
              <a:xfrm>
                <a:off x="4823461" y="5994401"/>
                <a:ext cx="69850" cy="73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73" y="2233"/>
                    </a:moveTo>
                    <a:lnTo>
                      <a:pt x="0" y="1191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5" name="Shape">
                <a:extLst>
                  <a:ext uri="{FF2B5EF4-FFF2-40B4-BE49-F238E27FC236}">
                    <a16:creationId xmlns:a16="http://schemas.microsoft.com/office/drawing/2014/main" xmlns="" id="{2641DEC3-9D3D-4EE6-9D2E-DAD88F57F058}"/>
                  </a:ext>
                </a:extLst>
              </p:cNvPr>
              <p:cNvSpPr/>
              <p:nvPr/>
            </p:nvSpPr>
            <p:spPr>
              <a:xfrm>
                <a:off x="4785360" y="6045200"/>
                <a:ext cx="107952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6"/>
                    </a:moveTo>
                    <a:lnTo>
                      <a:pt x="0" y="21600"/>
                    </a:lnTo>
                    <a:lnTo>
                      <a:pt x="21600" y="7490"/>
                    </a:lnTo>
                    <a:lnTo>
                      <a:pt x="762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6" name="Shape">
                <a:extLst>
                  <a:ext uri="{FF2B5EF4-FFF2-40B4-BE49-F238E27FC236}">
                    <a16:creationId xmlns:a16="http://schemas.microsoft.com/office/drawing/2014/main" xmlns="" id="{7D1AA683-2803-4570-A113-E8367A0E6C40}"/>
                  </a:ext>
                </a:extLst>
              </p:cNvPr>
              <p:cNvSpPr/>
              <p:nvPr/>
            </p:nvSpPr>
            <p:spPr>
              <a:xfrm>
                <a:off x="4785360" y="6007101"/>
                <a:ext cx="95251" cy="11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157"/>
                    </a:lnTo>
                    <a:lnTo>
                      <a:pt x="0" y="21600"/>
                    </a:lnTo>
                    <a:lnTo>
                      <a:pt x="0" y="10445"/>
                    </a:lnTo>
                    <a:close/>
                  </a:path>
                </a:pathLst>
              </a:custGeom>
              <a:solidFill>
                <a:srgbClr val="1321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8F48FE34-00FA-4CCB-B3C5-1FA397785174}"/>
                </a:ext>
              </a:extLst>
            </p:cNvPr>
            <p:cNvGrpSpPr/>
            <p:nvPr userDrawn="1"/>
          </p:nvGrpSpPr>
          <p:grpSpPr>
            <a:xfrm>
              <a:off x="10367009" y="4937757"/>
              <a:ext cx="1103630" cy="1470987"/>
              <a:chOff x="10367009" y="4937757"/>
              <a:chExt cx="1103630" cy="1470987"/>
            </a:xfrm>
          </p:grpSpPr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xmlns="" id="{9D9501EB-3A82-1945-B845-442BF117F917}"/>
                  </a:ext>
                </a:extLst>
              </p:cNvPr>
              <p:cNvSpPr/>
              <p:nvPr userDrawn="1"/>
            </p:nvSpPr>
            <p:spPr>
              <a:xfrm>
                <a:off x="10481309" y="5839456"/>
                <a:ext cx="984886" cy="569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4" h="19639" extrusionOk="0">
                    <a:moveTo>
                      <a:pt x="16809" y="2876"/>
                    </a:moveTo>
                    <a:cubicBezTo>
                      <a:pt x="20642" y="6731"/>
                      <a:pt x="20642" y="12953"/>
                      <a:pt x="16809" y="16765"/>
                    </a:cubicBezTo>
                    <a:cubicBezTo>
                      <a:pt x="12977" y="20576"/>
                      <a:pt x="6707" y="20620"/>
                      <a:pt x="2875" y="16765"/>
                    </a:cubicBezTo>
                    <a:cubicBezTo>
                      <a:pt x="-958" y="12909"/>
                      <a:pt x="-958" y="6688"/>
                      <a:pt x="2875" y="2876"/>
                    </a:cubicBezTo>
                    <a:cubicBezTo>
                      <a:pt x="6707" y="-936"/>
                      <a:pt x="12977" y="-980"/>
                      <a:pt x="16809" y="287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">
                <a:extLst>
                  <a:ext uri="{FF2B5EF4-FFF2-40B4-BE49-F238E27FC236}">
                    <a16:creationId xmlns:a16="http://schemas.microsoft.com/office/drawing/2014/main" xmlns="" id="{088098FF-F119-9240-B878-BE0DF9334A2F}"/>
                  </a:ext>
                </a:extLst>
              </p:cNvPr>
              <p:cNvSpPr/>
              <p:nvPr userDrawn="1"/>
            </p:nvSpPr>
            <p:spPr>
              <a:xfrm>
                <a:off x="10443210" y="59537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xmlns="" id="{CD00FE46-C461-0C40-950E-6172DAB47BF5}"/>
                  </a:ext>
                </a:extLst>
              </p:cNvPr>
              <p:cNvSpPr/>
              <p:nvPr userDrawn="1"/>
            </p:nvSpPr>
            <p:spPr>
              <a:xfrm>
                <a:off x="10443209" y="5687057"/>
                <a:ext cx="935046" cy="54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77" extrusionOk="0">
                    <a:moveTo>
                      <a:pt x="2900" y="2902"/>
                    </a:moveTo>
                    <a:cubicBezTo>
                      <a:pt x="-944" y="6724"/>
                      <a:pt x="-971" y="12988"/>
                      <a:pt x="2847" y="16811"/>
                    </a:cubicBezTo>
                    <a:cubicBezTo>
                      <a:pt x="6665" y="20633"/>
                      <a:pt x="12913" y="20633"/>
                      <a:pt x="16758" y="16811"/>
                    </a:cubicBezTo>
                    <a:cubicBezTo>
                      <a:pt x="20602" y="12988"/>
                      <a:pt x="20629" y="6724"/>
                      <a:pt x="16811" y="2902"/>
                    </a:cubicBezTo>
                    <a:cubicBezTo>
                      <a:pt x="12993" y="-967"/>
                      <a:pt x="6745" y="-967"/>
                      <a:pt x="2900" y="2902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Shape">
                <a:extLst>
                  <a:ext uri="{FF2B5EF4-FFF2-40B4-BE49-F238E27FC236}">
                    <a16:creationId xmlns:a16="http://schemas.microsoft.com/office/drawing/2014/main" xmlns="" id="{4281022F-6E58-994D-9EE1-FDDDFBFB37BA}"/>
                  </a:ext>
                </a:extLst>
              </p:cNvPr>
              <p:cNvSpPr/>
              <p:nvPr userDrawn="1"/>
            </p:nvSpPr>
            <p:spPr>
              <a:xfrm>
                <a:off x="10519409" y="5725157"/>
                <a:ext cx="785608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2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5029"/>
                      <a:pt x="21371" y="7942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xmlns="" id="{7BAE909C-BBC3-574D-82EE-48699FB8C166}"/>
                  </a:ext>
                </a:extLst>
              </p:cNvPr>
              <p:cNvSpPr/>
              <p:nvPr userDrawn="1"/>
            </p:nvSpPr>
            <p:spPr>
              <a:xfrm>
                <a:off x="10519410" y="57759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5024"/>
                      <a:pt x="21355" y="737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xmlns="" id="{60F0DB8E-530A-4F45-B19C-7A10AC8171BF}"/>
                  </a:ext>
                </a:extLst>
              </p:cNvPr>
              <p:cNvSpPr/>
              <p:nvPr userDrawn="1"/>
            </p:nvSpPr>
            <p:spPr>
              <a:xfrm>
                <a:off x="11103610" y="5839456"/>
                <a:ext cx="52072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0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xmlns="" id="{24D48917-54C6-6B45-AA84-23E12E5DE37A}"/>
                  </a:ext>
                </a:extLst>
              </p:cNvPr>
              <p:cNvSpPr/>
              <p:nvPr userDrawn="1"/>
            </p:nvSpPr>
            <p:spPr>
              <a:xfrm>
                <a:off x="11078210" y="5928357"/>
                <a:ext cx="77472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46" y="12000"/>
                    </a:lnTo>
                    <a:lnTo>
                      <a:pt x="0" y="21600"/>
                    </a:lnTo>
                    <a:lnTo>
                      <a:pt x="354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xmlns="" id="{58000E22-7E2D-A84D-87D8-DBAFE57FB12A}"/>
                  </a:ext>
                </a:extLst>
              </p:cNvPr>
              <p:cNvSpPr/>
              <p:nvPr userDrawn="1"/>
            </p:nvSpPr>
            <p:spPr>
              <a:xfrm>
                <a:off x="10925809" y="58775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0" y="10354"/>
                      <a:pt x="0" y="10610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xmlns="" id="{0A0A86F0-82A3-044E-A61E-1D3300016CB4}"/>
                  </a:ext>
                </a:extLst>
              </p:cNvPr>
              <p:cNvSpPr/>
              <p:nvPr userDrawn="1"/>
            </p:nvSpPr>
            <p:spPr>
              <a:xfrm>
                <a:off x="10925809" y="5877557"/>
                <a:ext cx="154941" cy="103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9" extrusionOk="0">
                    <a:moveTo>
                      <a:pt x="17882" y="9322"/>
                    </a:moveTo>
                    <a:cubicBezTo>
                      <a:pt x="17528" y="8795"/>
                      <a:pt x="17174" y="8268"/>
                      <a:pt x="16643" y="7743"/>
                    </a:cubicBezTo>
                    <a:cubicBezTo>
                      <a:pt x="15404" y="6164"/>
                      <a:pt x="13810" y="4847"/>
                      <a:pt x="12039" y="3265"/>
                    </a:cubicBezTo>
                    <a:cubicBezTo>
                      <a:pt x="11508" y="2738"/>
                      <a:pt x="10977" y="2475"/>
                      <a:pt x="10446" y="1948"/>
                    </a:cubicBezTo>
                    <a:cubicBezTo>
                      <a:pt x="8853" y="894"/>
                      <a:pt x="7436" y="369"/>
                      <a:pt x="6020" y="104"/>
                    </a:cubicBezTo>
                    <a:cubicBezTo>
                      <a:pt x="4603" y="-161"/>
                      <a:pt x="3541" y="104"/>
                      <a:pt x="2479" y="631"/>
                    </a:cubicBezTo>
                    <a:cubicBezTo>
                      <a:pt x="2125" y="894"/>
                      <a:pt x="1771" y="894"/>
                      <a:pt x="1594" y="1158"/>
                    </a:cubicBezTo>
                    <a:cubicBezTo>
                      <a:pt x="708" y="1686"/>
                      <a:pt x="354" y="2475"/>
                      <a:pt x="177" y="3003"/>
                    </a:cubicBezTo>
                    <a:cubicBezTo>
                      <a:pt x="177" y="3265"/>
                      <a:pt x="0" y="3530"/>
                      <a:pt x="0" y="3530"/>
                    </a:cubicBezTo>
                    <a:cubicBezTo>
                      <a:pt x="0" y="3792"/>
                      <a:pt x="0" y="3792"/>
                      <a:pt x="0" y="4057"/>
                    </a:cubicBezTo>
                    <a:lnTo>
                      <a:pt x="0" y="10642"/>
                    </a:lnTo>
                    <a:lnTo>
                      <a:pt x="0" y="10642"/>
                    </a:lnTo>
                    <a:cubicBezTo>
                      <a:pt x="0" y="10114"/>
                      <a:pt x="0" y="9587"/>
                      <a:pt x="177" y="9325"/>
                    </a:cubicBezTo>
                    <a:cubicBezTo>
                      <a:pt x="177" y="9062"/>
                      <a:pt x="354" y="9062"/>
                      <a:pt x="354" y="8797"/>
                    </a:cubicBezTo>
                    <a:cubicBezTo>
                      <a:pt x="532" y="8270"/>
                      <a:pt x="1062" y="8008"/>
                      <a:pt x="1594" y="7481"/>
                    </a:cubicBezTo>
                    <a:cubicBezTo>
                      <a:pt x="2656" y="6426"/>
                      <a:pt x="4249" y="5901"/>
                      <a:pt x="6020" y="6164"/>
                    </a:cubicBezTo>
                    <a:cubicBezTo>
                      <a:pt x="7790" y="6426"/>
                      <a:pt x="9738" y="7481"/>
                      <a:pt x="12039" y="9325"/>
                    </a:cubicBezTo>
                    <a:cubicBezTo>
                      <a:pt x="13102" y="10379"/>
                      <a:pt x="14164" y="11169"/>
                      <a:pt x="15226" y="12221"/>
                    </a:cubicBezTo>
                    <a:cubicBezTo>
                      <a:pt x="16112" y="13275"/>
                      <a:pt x="16997" y="14327"/>
                      <a:pt x="17882" y="15382"/>
                    </a:cubicBezTo>
                    <a:cubicBezTo>
                      <a:pt x="18767" y="16436"/>
                      <a:pt x="19475" y="17488"/>
                      <a:pt x="20007" y="18543"/>
                    </a:cubicBezTo>
                    <a:cubicBezTo>
                      <a:pt x="20715" y="19597"/>
                      <a:pt x="21246" y="20649"/>
                      <a:pt x="21600" y="21439"/>
                    </a:cubicBezTo>
                    <a:lnTo>
                      <a:pt x="21600" y="14855"/>
                    </a:lnTo>
                    <a:cubicBezTo>
                      <a:pt x="20538" y="13800"/>
                      <a:pt x="19299" y="11429"/>
                      <a:pt x="17882" y="9322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xmlns="" id="{8DDF543C-72CA-264E-97E8-6C93C3495BC2}"/>
                  </a:ext>
                </a:extLst>
              </p:cNvPr>
              <p:cNvSpPr/>
              <p:nvPr userDrawn="1"/>
            </p:nvSpPr>
            <p:spPr>
              <a:xfrm>
                <a:off x="10824210" y="58902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xmlns="" id="{BC462C9A-EC0A-0740-8812-3081FF09846C}"/>
                  </a:ext>
                </a:extLst>
              </p:cNvPr>
              <p:cNvSpPr/>
              <p:nvPr userDrawn="1"/>
            </p:nvSpPr>
            <p:spPr>
              <a:xfrm>
                <a:off x="10824210" y="58902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399"/>
                      <a:pt x="21600" y="15799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xmlns="" id="{E20530C5-3D12-D64E-A4EC-26FAB872C7E6}"/>
                  </a:ext>
                </a:extLst>
              </p:cNvPr>
              <p:cNvSpPr/>
              <p:nvPr userDrawn="1"/>
            </p:nvSpPr>
            <p:spPr>
              <a:xfrm>
                <a:off x="10633710" y="59537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6" y="8474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xmlns="" id="{B33EC9FF-90A0-C847-B3EF-81C38A6B0EC3}"/>
                  </a:ext>
                </a:extLst>
              </p:cNvPr>
              <p:cNvSpPr/>
              <p:nvPr userDrawn="1"/>
            </p:nvSpPr>
            <p:spPr>
              <a:xfrm>
                <a:off x="10633710" y="59537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6" y="8474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Shape">
                <a:extLst>
                  <a:ext uri="{FF2B5EF4-FFF2-40B4-BE49-F238E27FC236}">
                    <a16:creationId xmlns:a16="http://schemas.microsoft.com/office/drawing/2014/main" xmlns="" id="{00BCB8F9-CCD4-A049-8427-3E7047DBBAF9}"/>
                  </a:ext>
                </a:extLst>
              </p:cNvPr>
              <p:cNvSpPr/>
              <p:nvPr userDrawn="1"/>
            </p:nvSpPr>
            <p:spPr>
              <a:xfrm>
                <a:off x="10773410" y="60045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xmlns="" id="{70750C67-6C46-3945-B5D2-25C6441519A8}"/>
                  </a:ext>
                </a:extLst>
              </p:cNvPr>
              <p:cNvSpPr/>
              <p:nvPr userDrawn="1"/>
            </p:nvSpPr>
            <p:spPr>
              <a:xfrm>
                <a:off x="10773410" y="60045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800"/>
                      <a:pt x="21223" y="3342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xmlns="" id="{58387049-6888-4746-9018-EE2210C74FC4}"/>
                  </a:ext>
                </a:extLst>
              </p:cNvPr>
              <p:cNvSpPr/>
              <p:nvPr userDrawn="1"/>
            </p:nvSpPr>
            <p:spPr>
              <a:xfrm>
                <a:off x="10709909" y="60680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9970"/>
                    </a:lnTo>
                    <a:lnTo>
                      <a:pt x="0" y="21600"/>
                    </a:lnTo>
                    <a:lnTo>
                      <a:pt x="441" y="11216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xmlns="" id="{17215DC6-0DF3-314F-A192-7F1BBC4D3DEB}"/>
                  </a:ext>
                </a:extLst>
              </p:cNvPr>
              <p:cNvSpPr/>
              <p:nvPr userDrawn="1"/>
            </p:nvSpPr>
            <p:spPr>
              <a:xfrm>
                <a:off x="10633710" y="58013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Shape">
                <a:extLst>
                  <a:ext uri="{FF2B5EF4-FFF2-40B4-BE49-F238E27FC236}">
                    <a16:creationId xmlns:a16="http://schemas.microsoft.com/office/drawing/2014/main" xmlns="" id="{F85D775D-904C-774E-97EF-EEF97C0AF537}"/>
                  </a:ext>
                </a:extLst>
              </p:cNvPr>
              <p:cNvSpPr/>
              <p:nvPr userDrawn="1"/>
            </p:nvSpPr>
            <p:spPr>
              <a:xfrm>
                <a:off x="10646409" y="6068057"/>
                <a:ext cx="64773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1"/>
                    </a:moveTo>
                    <a:lnTo>
                      <a:pt x="21176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xmlns="" id="{DFF69433-0A91-6D42-8A3A-955AFD0A6FDC}"/>
                  </a:ext>
                </a:extLst>
              </p:cNvPr>
              <p:cNvSpPr/>
              <p:nvPr userDrawn="1"/>
            </p:nvSpPr>
            <p:spPr>
              <a:xfrm>
                <a:off x="10443210" y="6017257"/>
                <a:ext cx="938529" cy="317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21542" y="2372"/>
                    </a:moveTo>
                    <a:cubicBezTo>
                      <a:pt x="21191" y="6054"/>
                      <a:pt x="20139" y="9491"/>
                      <a:pt x="18473" y="12191"/>
                    </a:cubicBezTo>
                    <a:cubicBezTo>
                      <a:pt x="14205" y="19064"/>
                      <a:pt x="7278" y="19064"/>
                      <a:pt x="3011" y="12191"/>
                    </a:cubicBezTo>
                    <a:cubicBezTo>
                      <a:pt x="1403" y="9572"/>
                      <a:pt x="351" y="6218"/>
                      <a:pt x="0" y="2618"/>
                    </a:cubicBezTo>
                    <a:lnTo>
                      <a:pt x="0" y="4090"/>
                    </a:lnTo>
                    <a:cubicBezTo>
                      <a:pt x="0" y="4172"/>
                      <a:pt x="0" y="4254"/>
                      <a:pt x="0" y="4336"/>
                    </a:cubicBezTo>
                    <a:cubicBezTo>
                      <a:pt x="497" y="7445"/>
                      <a:pt x="1491" y="10308"/>
                      <a:pt x="2894" y="12681"/>
                    </a:cubicBezTo>
                    <a:cubicBezTo>
                      <a:pt x="5057" y="16118"/>
                      <a:pt x="7892" y="18000"/>
                      <a:pt x="10727" y="18000"/>
                    </a:cubicBezTo>
                    <a:cubicBezTo>
                      <a:pt x="13562" y="18000"/>
                      <a:pt x="16397" y="16282"/>
                      <a:pt x="18589" y="12681"/>
                    </a:cubicBezTo>
                    <a:cubicBezTo>
                      <a:pt x="20051" y="10308"/>
                      <a:pt x="21074" y="7363"/>
                      <a:pt x="21571" y="4254"/>
                    </a:cubicBezTo>
                    <a:lnTo>
                      <a:pt x="21571" y="4254"/>
                    </a:lnTo>
                    <a:lnTo>
                      <a:pt x="21571" y="4009"/>
                    </a:lnTo>
                    <a:lnTo>
                      <a:pt x="21542" y="2372"/>
                    </a:lnTo>
                    <a:close/>
                    <a:moveTo>
                      <a:pt x="2923" y="10145"/>
                    </a:moveTo>
                    <a:cubicBezTo>
                      <a:pt x="5086" y="13582"/>
                      <a:pt x="7921" y="15464"/>
                      <a:pt x="10756" y="15464"/>
                    </a:cubicBezTo>
                    <a:cubicBezTo>
                      <a:pt x="13591" y="15464"/>
                      <a:pt x="16427" y="13746"/>
                      <a:pt x="18619" y="10145"/>
                    </a:cubicBezTo>
                    <a:cubicBezTo>
                      <a:pt x="20080" y="7772"/>
                      <a:pt x="21103" y="4827"/>
                      <a:pt x="21600" y="1718"/>
                    </a:cubicBezTo>
                    <a:lnTo>
                      <a:pt x="21600" y="0"/>
                    </a:lnTo>
                    <a:cubicBezTo>
                      <a:pt x="21249" y="3682"/>
                      <a:pt x="20197" y="7036"/>
                      <a:pt x="18531" y="9737"/>
                    </a:cubicBezTo>
                    <a:cubicBezTo>
                      <a:pt x="14264" y="16610"/>
                      <a:pt x="7336" y="16610"/>
                      <a:pt x="3069" y="9737"/>
                    </a:cubicBezTo>
                    <a:cubicBezTo>
                      <a:pt x="1461" y="7118"/>
                      <a:pt x="409" y="3764"/>
                      <a:pt x="58" y="246"/>
                    </a:cubicBezTo>
                    <a:lnTo>
                      <a:pt x="58" y="1964"/>
                    </a:lnTo>
                    <a:cubicBezTo>
                      <a:pt x="497" y="4991"/>
                      <a:pt x="1491" y="7854"/>
                      <a:pt x="2923" y="10145"/>
                    </a:cubicBezTo>
                    <a:close/>
                    <a:moveTo>
                      <a:pt x="18473" y="14727"/>
                    </a:moveTo>
                    <a:cubicBezTo>
                      <a:pt x="14205" y="21600"/>
                      <a:pt x="7278" y="21600"/>
                      <a:pt x="3011" y="14727"/>
                    </a:cubicBezTo>
                    <a:cubicBezTo>
                      <a:pt x="1432" y="12191"/>
                      <a:pt x="409" y="8999"/>
                      <a:pt x="29" y="5481"/>
                    </a:cubicBezTo>
                    <a:cubicBezTo>
                      <a:pt x="88" y="6790"/>
                      <a:pt x="234" y="8100"/>
                      <a:pt x="497" y="9327"/>
                    </a:cubicBezTo>
                    <a:lnTo>
                      <a:pt x="497" y="9327"/>
                    </a:lnTo>
                    <a:cubicBezTo>
                      <a:pt x="1023" y="11536"/>
                      <a:pt x="1841" y="13500"/>
                      <a:pt x="2894" y="15136"/>
                    </a:cubicBezTo>
                    <a:cubicBezTo>
                      <a:pt x="5057" y="18573"/>
                      <a:pt x="7892" y="20454"/>
                      <a:pt x="10727" y="20454"/>
                    </a:cubicBezTo>
                    <a:cubicBezTo>
                      <a:pt x="13562" y="20454"/>
                      <a:pt x="16397" y="18736"/>
                      <a:pt x="18589" y="15136"/>
                    </a:cubicBezTo>
                    <a:cubicBezTo>
                      <a:pt x="19700" y="13336"/>
                      <a:pt x="20548" y="11209"/>
                      <a:pt x="21132" y="8836"/>
                    </a:cubicBezTo>
                    <a:cubicBezTo>
                      <a:pt x="21337" y="7527"/>
                      <a:pt x="21512" y="6300"/>
                      <a:pt x="21542" y="4990"/>
                    </a:cubicBezTo>
                    <a:cubicBezTo>
                      <a:pt x="21162" y="8754"/>
                      <a:pt x="20109" y="12108"/>
                      <a:pt x="18473" y="14727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Shape">
                <a:extLst>
                  <a:ext uri="{FF2B5EF4-FFF2-40B4-BE49-F238E27FC236}">
                    <a16:creationId xmlns:a16="http://schemas.microsoft.com/office/drawing/2014/main" xmlns="" id="{7102154B-0D61-1D44-B799-3B36B620AF80}"/>
                  </a:ext>
                </a:extLst>
              </p:cNvPr>
              <p:cNvSpPr/>
              <p:nvPr userDrawn="1"/>
            </p:nvSpPr>
            <p:spPr>
              <a:xfrm>
                <a:off x="10367010" y="58140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xmlns="" id="{D5155A81-BF54-9744-92AB-48BA62521E4F}"/>
                  </a:ext>
                </a:extLst>
              </p:cNvPr>
              <p:cNvSpPr/>
              <p:nvPr userDrawn="1"/>
            </p:nvSpPr>
            <p:spPr>
              <a:xfrm>
                <a:off x="10367009" y="5534657"/>
                <a:ext cx="935046" cy="541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4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4"/>
                      <a:pt x="16811" y="2873"/>
                    </a:cubicBezTo>
                    <a:cubicBezTo>
                      <a:pt x="12966" y="-958"/>
                      <a:pt x="6772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xmlns="" id="{A1934C24-B061-B749-BD11-A01E74D04001}"/>
                  </a:ext>
                </a:extLst>
              </p:cNvPr>
              <p:cNvSpPr/>
              <p:nvPr userDrawn="1"/>
            </p:nvSpPr>
            <p:spPr>
              <a:xfrm>
                <a:off x="10443209" y="5585457"/>
                <a:ext cx="785944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7" h="19676" extrusionOk="0">
                    <a:moveTo>
                      <a:pt x="21064" y="10745"/>
                    </a:moveTo>
                    <a:cubicBezTo>
                      <a:pt x="20859" y="12998"/>
                      <a:pt x="19801" y="15087"/>
                      <a:pt x="17993" y="16791"/>
                    </a:cubicBezTo>
                    <a:cubicBezTo>
                      <a:pt x="13864" y="20638"/>
                      <a:pt x="7176" y="20638"/>
                      <a:pt x="3081" y="16791"/>
                    </a:cubicBezTo>
                    <a:cubicBezTo>
                      <a:pt x="1272" y="15142"/>
                      <a:pt x="283" y="12998"/>
                      <a:pt x="44" y="10800"/>
                    </a:cubicBezTo>
                    <a:cubicBezTo>
                      <a:pt x="-229" y="7942"/>
                      <a:pt x="761" y="5084"/>
                      <a:pt x="3115" y="2885"/>
                    </a:cubicBezTo>
                    <a:cubicBezTo>
                      <a:pt x="7244" y="-962"/>
                      <a:pt x="13932" y="-962"/>
                      <a:pt x="18027" y="2885"/>
                    </a:cubicBezTo>
                    <a:cubicBezTo>
                      <a:pt x="20347" y="5084"/>
                      <a:pt x="21371" y="7942"/>
                      <a:pt x="21064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xmlns="" id="{F3E0EA7A-9BC2-764F-83B0-28B3FFAB2BC9}"/>
                  </a:ext>
                </a:extLst>
              </p:cNvPr>
              <p:cNvSpPr/>
              <p:nvPr userDrawn="1"/>
            </p:nvSpPr>
            <p:spPr>
              <a:xfrm>
                <a:off x="10443210" y="56235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5024"/>
                      <a:pt x="21390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xmlns="" id="{B868D856-CA96-5847-9A9E-711427E6A742}"/>
                  </a:ext>
                </a:extLst>
              </p:cNvPr>
              <p:cNvSpPr/>
              <p:nvPr userDrawn="1"/>
            </p:nvSpPr>
            <p:spPr>
              <a:xfrm>
                <a:off x="11027409" y="5699756"/>
                <a:ext cx="53341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515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xmlns="" id="{B108B31D-EAB8-2F4F-BD3C-2F87450B21D9}"/>
                  </a:ext>
                </a:extLst>
              </p:cNvPr>
              <p:cNvSpPr/>
              <p:nvPr userDrawn="1"/>
            </p:nvSpPr>
            <p:spPr>
              <a:xfrm>
                <a:off x="11014710" y="5775956"/>
                <a:ext cx="76200" cy="584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740"/>
                    </a:lnTo>
                    <a:lnTo>
                      <a:pt x="0" y="21600"/>
                    </a:lnTo>
                    <a:lnTo>
                      <a:pt x="0" y="986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" name="Shape">
                <a:extLst>
                  <a:ext uri="{FF2B5EF4-FFF2-40B4-BE49-F238E27FC236}">
                    <a16:creationId xmlns:a16="http://schemas.microsoft.com/office/drawing/2014/main" xmlns="" id="{C05A75D1-AA64-DC46-BFA1-EE9C4BF88A29}"/>
                  </a:ext>
                </a:extLst>
              </p:cNvPr>
              <p:cNvSpPr/>
              <p:nvPr userDrawn="1"/>
            </p:nvSpPr>
            <p:spPr>
              <a:xfrm>
                <a:off x="10862309" y="57251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0" y="9839"/>
                      <a:pt x="0" y="10354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Shape">
                <a:extLst>
                  <a:ext uri="{FF2B5EF4-FFF2-40B4-BE49-F238E27FC236}">
                    <a16:creationId xmlns:a16="http://schemas.microsoft.com/office/drawing/2014/main" xmlns="" id="{CB161725-58EE-FB48-AF99-B733BF331B09}"/>
                  </a:ext>
                </a:extLst>
              </p:cNvPr>
              <p:cNvSpPr/>
              <p:nvPr userDrawn="1"/>
            </p:nvSpPr>
            <p:spPr>
              <a:xfrm>
                <a:off x="10862309" y="5725157"/>
                <a:ext cx="154941" cy="109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16" extrusionOk="0">
                    <a:moveTo>
                      <a:pt x="20007" y="11732"/>
                    </a:moveTo>
                    <a:cubicBezTo>
                      <a:pt x="19475" y="10738"/>
                      <a:pt x="18767" y="9747"/>
                      <a:pt x="17882" y="8753"/>
                    </a:cubicBezTo>
                    <a:cubicBezTo>
                      <a:pt x="17528" y="8256"/>
                      <a:pt x="17174" y="7759"/>
                      <a:pt x="16643" y="7264"/>
                    </a:cubicBezTo>
                    <a:cubicBezTo>
                      <a:pt x="15404" y="5775"/>
                      <a:pt x="13810" y="4534"/>
                      <a:pt x="12039" y="3043"/>
                    </a:cubicBezTo>
                    <a:cubicBezTo>
                      <a:pt x="9738" y="1305"/>
                      <a:pt x="7790" y="313"/>
                      <a:pt x="6020" y="63"/>
                    </a:cubicBezTo>
                    <a:cubicBezTo>
                      <a:pt x="4249" y="-184"/>
                      <a:pt x="2833" y="311"/>
                      <a:pt x="1594" y="1305"/>
                    </a:cubicBezTo>
                    <a:cubicBezTo>
                      <a:pt x="1416" y="1305"/>
                      <a:pt x="1240" y="1552"/>
                      <a:pt x="1062" y="1802"/>
                    </a:cubicBezTo>
                    <a:cubicBezTo>
                      <a:pt x="708" y="2049"/>
                      <a:pt x="531" y="2299"/>
                      <a:pt x="354" y="2796"/>
                    </a:cubicBezTo>
                    <a:cubicBezTo>
                      <a:pt x="354" y="3043"/>
                      <a:pt x="177" y="3043"/>
                      <a:pt x="177" y="3293"/>
                    </a:cubicBezTo>
                    <a:cubicBezTo>
                      <a:pt x="0" y="3790"/>
                      <a:pt x="0" y="4037"/>
                      <a:pt x="0" y="4534"/>
                    </a:cubicBezTo>
                    <a:lnTo>
                      <a:pt x="0" y="10741"/>
                    </a:lnTo>
                    <a:cubicBezTo>
                      <a:pt x="0" y="10244"/>
                      <a:pt x="0" y="9747"/>
                      <a:pt x="177" y="9500"/>
                    </a:cubicBezTo>
                    <a:cubicBezTo>
                      <a:pt x="354" y="8755"/>
                      <a:pt x="885" y="8258"/>
                      <a:pt x="1594" y="7761"/>
                    </a:cubicBezTo>
                    <a:cubicBezTo>
                      <a:pt x="1948" y="7514"/>
                      <a:pt x="2125" y="7264"/>
                      <a:pt x="2479" y="7264"/>
                    </a:cubicBezTo>
                    <a:cubicBezTo>
                      <a:pt x="3541" y="6767"/>
                      <a:pt x="4603" y="6520"/>
                      <a:pt x="6020" y="6767"/>
                    </a:cubicBezTo>
                    <a:cubicBezTo>
                      <a:pt x="7790" y="7014"/>
                      <a:pt x="9738" y="8008"/>
                      <a:pt x="12039" y="9747"/>
                    </a:cubicBezTo>
                    <a:cubicBezTo>
                      <a:pt x="13810" y="11235"/>
                      <a:pt x="15226" y="12477"/>
                      <a:pt x="16466" y="13968"/>
                    </a:cubicBezTo>
                    <a:cubicBezTo>
                      <a:pt x="16820" y="14465"/>
                      <a:pt x="17351" y="14962"/>
                      <a:pt x="17705" y="15457"/>
                    </a:cubicBezTo>
                    <a:cubicBezTo>
                      <a:pt x="18767" y="16698"/>
                      <a:pt x="19653" y="17939"/>
                      <a:pt x="20361" y="19181"/>
                    </a:cubicBezTo>
                    <a:cubicBezTo>
                      <a:pt x="20892" y="19925"/>
                      <a:pt x="21246" y="20669"/>
                      <a:pt x="21600" y="21416"/>
                    </a:cubicBezTo>
                    <a:lnTo>
                      <a:pt x="21600" y="15209"/>
                    </a:lnTo>
                    <a:cubicBezTo>
                      <a:pt x="21246" y="13721"/>
                      <a:pt x="20715" y="12727"/>
                      <a:pt x="20007" y="11732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" name="Shape">
                <a:extLst>
                  <a:ext uri="{FF2B5EF4-FFF2-40B4-BE49-F238E27FC236}">
                    <a16:creationId xmlns:a16="http://schemas.microsoft.com/office/drawing/2014/main" xmlns="" id="{532CF443-519F-8E48-949C-DCF1341AAF15}"/>
                  </a:ext>
                </a:extLst>
              </p:cNvPr>
              <p:cNvSpPr/>
              <p:nvPr userDrawn="1"/>
            </p:nvSpPr>
            <p:spPr>
              <a:xfrm>
                <a:off x="10760710" y="57378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6106"/>
                      <a:pt x="21600" y="16485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Shape">
                <a:extLst>
                  <a:ext uri="{FF2B5EF4-FFF2-40B4-BE49-F238E27FC236}">
                    <a16:creationId xmlns:a16="http://schemas.microsoft.com/office/drawing/2014/main" xmlns="" id="{E6A015D6-BFD6-FC4B-BBB7-7E8D27D24D7A}"/>
                  </a:ext>
                </a:extLst>
              </p:cNvPr>
              <p:cNvSpPr/>
              <p:nvPr userDrawn="1"/>
            </p:nvSpPr>
            <p:spPr>
              <a:xfrm>
                <a:off x="10760710" y="57505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600" y="15799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5" name="Shape">
                <a:extLst>
                  <a:ext uri="{FF2B5EF4-FFF2-40B4-BE49-F238E27FC236}">
                    <a16:creationId xmlns:a16="http://schemas.microsoft.com/office/drawing/2014/main" xmlns="" id="{A97DE258-070C-9447-9FA9-24020F18D7D3}"/>
                  </a:ext>
                </a:extLst>
              </p:cNvPr>
              <p:cNvSpPr/>
              <p:nvPr userDrawn="1"/>
            </p:nvSpPr>
            <p:spPr>
              <a:xfrm>
                <a:off x="10570210" y="58140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4"/>
                      <a:pt x="14531" y="11209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6" name="Shape">
                <a:extLst>
                  <a:ext uri="{FF2B5EF4-FFF2-40B4-BE49-F238E27FC236}">
                    <a16:creationId xmlns:a16="http://schemas.microsoft.com/office/drawing/2014/main" xmlns="" id="{D98E830E-7E3A-5E4C-87D5-5437E160551E}"/>
                  </a:ext>
                </a:extLst>
              </p:cNvPr>
              <p:cNvSpPr/>
              <p:nvPr userDrawn="1"/>
            </p:nvSpPr>
            <p:spPr>
              <a:xfrm>
                <a:off x="10570210" y="58140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139" y="11484"/>
                      <a:pt x="9033" y="8749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Shape">
                <a:extLst>
                  <a:ext uri="{FF2B5EF4-FFF2-40B4-BE49-F238E27FC236}">
                    <a16:creationId xmlns:a16="http://schemas.microsoft.com/office/drawing/2014/main" xmlns="" id="{A1C1D687-2874-FC44-A1E6-559F75C485B5}"/>
                  </a:ext>
                </a:extLst>
              </p:cNvPr>
              <p:cNvSpPr/>
              <p:nvPr userDrawn="1"/>
            </p:nvSpPr>
            <p:spPr>
              <a:xfrm>
                <a:off x="10709910" y="58648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599"/>
                      <a:pt x="21600" y="1798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" name="Shape">
                <a:extLst>
                  <a:ext uri="{FF2B5EF4-FFF2-40B4-BE49-F238E27FC236}">
                    <a16:creationId xmlns:a16="http://schemas.microsoft.com/office/drawing/2014/main" xmlns="" id="{B6F32204-6701-5342-AA2D-895638859B10}"/>
                  </a:ext>
                </a:extLst>
              </p:cNvPr>
              <p:cNvSpPr/>
              <p:nvPr userDrawn="1"/>
            </p:nvSpPr>
            <p:spPr>
              <a:xfrm>
                <a:off x="10709910" y="58648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600" y="1800"/>
                      <a:pt x="21349" y="3601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9" name="Shape">
                <a:extLst>
                  <a:ext uri="{FF2B5EF4-FFF2-40B4-BE49-F238E27FC236}">
                    <a16:creationId xmlns:a16="http://schemas.microsoft.com/office/drawing/2014/main" xmlns="" id="{F4AB7D47-966D-164D-8A31-5340F8F988DC}"/>
                  </a:ext>
                </a:extLst>
              </p:cNvPr>
              <p:cNvSpPr/>
              <p:nvPr userDrawn="1"/>
            </p:nvSpPr>
            <p:spPr>
              <a:xfrm>
                <a:off x="10646409" y="5915656"/>
                <a:ext cx="60959" cy="68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9999"/>
                    </a:lnTo>
                    <a:lnTo>
                      <a:pt x="0" y="21600"/>
                    </a:lnTo>
                    <a:lnTo>
                      <a:pt x="0" y="11601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0" name="Shape">
                <a:extLst>
                  <a:ext uri="{FF2B5EF4-FFF2-40B4-BE49-F238E27FC236}">
                    <a16:creationId xmlns:a16="http://schemas.microsoft.com/office/drawing/2014/main" xmlns="" id="{9989D1FB-9781-A545-BC9F-AC2F9A701C39}"/>
                  </a:ext>
                </a:extLst>
              </p:cNvPr>
              <p:cNvSpPr/>
              <p:nvPr userDrawn="1"/>
            </p:nvSpPr>
            <p:spPr>
              <a:xfrm>
                <a:off x="10570210" y="56616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84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Shape">
                <a:extLst>
                  <a:ext uri="{FF2B5EF4-FFF2-40B4-BE49-F238E27FC236}">
                    <a16:creationId xmlns:a16="http://schemas.microsoft.com/office/drawing/2014/main" xmlns="" id="{05A22893-8331-DC48-A246-39CCC5D5CAB0}"/>
                  </a:ext>
                </a:extLst>
              </p:cNvPr>
              <p:cNvSpPr/>
              <p:nvPr userDrawn="1"/>
            </p:nvSpPr>
            <p:spPr>
              <a:xfrm>
                <a:off x="10570209" y="5915657"/>
                <a:ext cx="64773" cy="69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782"/>
                    </a:moveTo>
                    <a:lnTo>
                      <a:pt x="21600" y="21600"/>
                    </a:lnTo>
                    <a:lnTo>
                      <a:pt x="0" y="98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2" name="Shape">
                <a:extLst>
                  <a:ext uri="{FF2B5EF4-FFF2-40B4-BE49-F238E27FC236}">
                    <a16:creationId xmlns:a16="http://schemas.microsoft.com/office/drawing/2014/main" xmlns="" id="{2B547C12-730D-2A42-8661-80741A6B1037}"/>
                  </a:ext>
                </a:extLst>
              </p:cNvPr>
              <p:cNvSpPr/>
              <p:nvPr userDrawn="1"/>
            </p:nvSpPr>
            <p:spPr>
              <a:xfrm>
                <a:off x="10367010" y="5864857"/>
                <a:ext cx="938529" cy="317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21542" y="2372"/>
                    </a:moveTo>
                    <a:cubicBezTo>
                      <a:pt x="21191" y="6054"/>
                      <a:pt x="20139" y="9490"/>
                      <a:pt x="18473" y="12190"/>
                    </a:cubicBezTo>
                    <a:cubicBezTo>
                      <a:pt x="14205" y="19063"/>
                      <a:pt x="7278" y="19063"/>
                      <a:pt x="3011" y="12190"/>
                    </a:cubicBezTo>
                    <a:cubicBezTo>
                      <a:pt x="1403" y="9572"/>
                      <a:pt x="351" y="6218"/>
                      <a:pt x="0" y="2618"/>
                    </a:cubicBezTo>
                    <a:lnTo>
                      <a:pt x="0" y="4090"/>
                    </a:lnTo>
                    <a:cubicBezTo>
                      <a:pt x="0" y="4172"/>
                      <a:pt x="0" y="4254"/>
                      <a:pt x="0" y="4335"/>
                    </a:cubicBezTo>
                    <a:cubicBezTo>
                      <a:pt x="497" y="7444"/>
                      <a:pt x="1491" y="10308"/>
                      <a:pt x="2894" y="12681"/>
                    </a:cubicBezTo>
                    <a:cubicBezTo>
                      <a:pt x="5057" y="16117"/>
                      <a:pt x="7892" y="17999"/>
                      <a:pt x="10727" y="17999"/>
                    </a:cubicBezTo>
                    <a:cubicBezTo>
                      <a:pt x="13562" y="17999"/>
                      <a:pt x="16397" y="16281"/>
                      <a:pt x="18589" y="12681"/>
                    </a:cubicBezTo>
                    <a:cubicBezTo>
                      <a:pt x="20051" y="10308"/>
                      <a:pt x="21074" y="7363"/>
                      <a:pt x="21571" y="4254"/>
                    </a:cubicBezTo>
                    <a:lnTo>
                      <a:pt x="21571" y="4254"/>
                    </a:lnTo>
                    <a:lnTo>
                      <a:pt x="21571" y="4009"/>
                    </a:lnTo>
                    <a:lnTo>
                      <a:pt x="21542" y="2372"/>
                    </a:lnTo>
                    <a:close/>
                    <a:moveTo>
                      <a:pt x="2923" y="10145"/>
                    </a:moveTo>
                    <a:cubicBezTo>
                      <a:pt x="5086" y="13581"/>
                      <a:pt x="7921" y="15463"/>
                      <a:pt x="10756" y="15463"/>
                    </a:cubicBezTo>
                    <a:cubicBezTo>
                      <a:pt x="13591" y="15463"/>
                      <a:pt x="16427" y="13745"/>
                      <a:pt x="18619" y="10145"/>
                    </a:cubicBezTo>
                    <a:cubicBezTo>
                      <a:pt x="20080" y="7772"/>
                      <a:pt x="21103" y="4827"/>
                      <a:pt x="21600" y="1718"/>
                    </a:cubicBezTo>
                    <a:lnTo>
                      <a:pt x="21600" y="0"/>
                    </a:lnTo>
                    <a:cubicBezTo>
                      <a:pt x="21249" y="3682"/>
                      <a:pt x="20197" y="7036"/>
                      <a:pt x="18531" y="9737"/>
                    </a:cubicBezTo>
                    <a:cubicBezTo>
                      <a:pt x="14264" y="16609"/>
                      <a:pt x="7336" y="16609"/>
                      <a:pt x="3069" y="9737"/>
                    </a:cubicBezTo>
                    <a:cubicBezTo>
                      <a:pt x="1461" y="7118"/>
                      <a:pt x="409" y="3764"/>
                      <a:pt x="58" y="246"/>
                    </a:cubicBezTo>
                    <a:lnTo>
                      <a:pt x="58" y="1964"/>
                    </a:lnTo>
                    <a:cubicBezTo>
                      <a:pt x="497" y="4991"/>
                      <a:pt x="1491" y="7854"/>
                      <a:pt x="2923" y="10145"/>
                    </a:cubicBezTo>
                    <a:close/>
                    <a:moveTo>
                      <a:pt x="18473" y="14727"/>
                    </a:moveTo>
                    <a:cubicBezTo>
                      <a:pt x="14205" y="21600"/>
                      <a:pt x="7278" y="21600"/>
                      <a:pt x="3011" y="14727"/>
                    </a:cubicBezTo>
                    <a:cubicBezTo>
                      <a:pt x="1432" y="12191"/>
                      <a:pt x="409" y="9000"/>
                      <a:pt x="29" y="5482"/>
                    </a:cubicBezTo>
                    <a:cubicBezTo>
                      <a:pt x="88" y="6791"/>
                      <a:pt x="234" y="8100"/>
                      <a:pt x="497" y="9327"/>
                    </a:cubicBezTo>
                    <a:lnTo>
                      <a:pt x="497" y="9327"/>
                    </a:lnTo>
                    <a:cubicBezTo>
                      <a:pt x="1023" y="11537"/>
                      <a:pt x="1841" y="13500"/>
                      <a:pt x="2894" y="15136"/>
                    </a:cubicBezTo>
                    <a:cubicBezTo>
                      <a:pt x="5057" y="18573"/>
                      <a:pt x="7892" y="20454"/>
                      <a:pt x="10727" y="20454"/>
                    </a:cubicBezTo>
                    <a:cubicBezTo>
                      <a:pt x="13562" y="20454"/>
                      <a:pt x="16397" y="18736"/>
                      <a:pt x="18589" y="15136"/>
                    </a:cubicBezTo>
                    <a:cubicBezTo>
                      <a:pt x="19700" y="13336"/>
                      <a:pt x="20548" y="11209"/>
                      <a:pt x="21132" y="8836"/>
                    </a:cubicBezTo>
                    <a:cubicBezTo>
                      <a:pt x="21337" y="7527"/>
                      <a:pt x="21512" y="6300"/>
                      <a:pt x="21542" y="4991"/>
                    </a:cubicBezTo>
                    <a:cubicBezTo>
                      <a:pt x="21132" y="8755"/>
                      <a:pt x="20080" y="12027"/>
                      <a:pt x="18473" y="14727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3" name="Shape">
                <a:extLst>
                  <a:ext uri="{FF2B5EF4-FFF2-40B4-BE49-F238E27FC236}">
                    <a16:creationId xmlns:a16="http://schemas.microsoft.com/office/drawing/2014/main" xmlns="" id="{0956066F-D5E7-DD44-95CF-15D3CDAD998E}"/>
                  </a:ext>
                </a:extLst>
              </p:cNvPr>
              <p:cNvSpPr/>
              <p:nvPr userDrawn="1"/>
            </p:nvSpPr>
            <p:spPr>
              <a:xfrm>
                <a:off x="10532110" y="56489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Shape">
                <a:extLst>
                  <a:ext uri="{FF2B5EF4-FFF2-40B4-BE49-F238E27FC236}">
                    <a16:creationId xmlns:a16="http://schemas.microsoft.com/office/drawing/2014/main" xmlns="" id="{BE31ABD5-BA57-D045-899A-4604639955FC}"/>
                  </a:ext>
                </a:extLst>
              </p:cNvPr>
              <p:cNvSpPr/>
              <p:nvPr userDrawn="1"/>
            </p:nvSpPr>
            <p:spPr>
              <a:xfrm>
                <a:off x="10532109" y="5382257"/>
                <a:ext cx="935046" cy="541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4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4"/>
                      <a:pt x="16811" y="2873"/>
                    </a:cubicBezTo>
                    <a:cubicBezTo>
                      <a:pt x="12993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5" name="Shape">
                <a:extLst>
                  <a:ext uri="{FF2B5EF4-FFF2-40B4-BE49-F238E27FC236}">
                    <a16:creationId xmlns:a16="http://schemas.microsoft.com/office/drawing/2014/main" xmlns="" id="{E078CDBC-1FF0-FB4E-B80E-24ED6AB47F1C}"/>
                  </a:ext>
                </a:extLst>
              </p:cNvPr>
              <p:cNvSpPr/>
              <p:nvPr userDrawn="1"/>
            </p:nvSpPr>
            <p:spPr>
              <a:xfrm>
                <a:off x="10608309" y="5420357"/>
                <a:ext cx="785608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2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4974"/>
                      <a:pt x="21371" y="7887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6" name="Shape">
                <a:extLst>
                  <a:ext uri="{FF2B5EF4-FFF2-40B4-BE49-F238E27FC236}">
                    <a16:creationId xmlns:a16="http://schemas.microsoft.com/office/drawing/2014/main" xmlns="" id="{D7A4B05A-86FA-714B-A811-9385EAE256A1}"/>
                  </a:ext>
                </a:extLst>
              </p:cNvPr>
              <p:cNvSpPr/>
              <p:nvPr userDrawn="1"/>
            </p:nvSpPr>
            <p:spPr>
              <a:xfrm>
                <a:off x="10608310" y="54711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04"/>
                      <a:pt x="21355" y="725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7" name="Shape">
                <a:extLst>
                  <a:ext uri="{FF2B5EF4-FFF2-40B4-BE49-F238E27FC236}">
                    <a16:creationId xmlns:a16="http://schemas.microsoft.com/office/drawing/2014/main" xmlns="" id="{19AF4ADD-E96F-4C46-BC08-A541E781D8C1}"/>
                  </a:ext>
                </a:extLst>
              </p:cNvPr>
              <p:cNvSpPr/>
              <p:nvPr userDrawn="1"/>
            </p:nvSpPr>
            <p:spPr>
              <a:xfrm>
                <a:off x="11192510" y="5534656"/>
                <a:ext cx="52069" cy="622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020"/>
                    </a:lnTo>
                    <a:lnTo>
                      <a:pt x="0" y="21600"/>
                    </a:lnTo>
                    <a:lnTo>
                      <a:pt x="0" y="1058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8" name="Shape">
                <a:extLst>
                  <a:ext uri="{FF2B5EF4-FFF2-40B4-BE49-F238E27FC236}">
                    <a16:creationId xmlns:a16="http://schemas.microsoft.com/office/drawing/2014/main" xmlns="" id="{3B26DF5B-6B9F-9B48-B802-3EF2EEDC5517}"/>
                  </a:ext>
                </a:extLst>
              </p:cNvPr>
              <p:cNvSpPr/>
              <p:nvPr userDrawn="1"/>
            </p:nvSpPr>
            <p:spPr>
              <a:xfrm>
                <a:off x="11179810" y="56235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xmlns="" id="{4E5F89BA-AF28-334A-B50A-5BC8700F58F4}"/>
                  </a:ext>
                </a:extLst>
              </p:cNvPr>
              <p:cNvSpPr/>
              <p:nvPr userDrawn="1"/>
            </p:nvSpPr>
            <p:spPr>
              <a:xfrm>
                <a:off x="11014709" y="55727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837"/>
                    </a:cubicBezTo>
                    <a:cubicBezTo>
                      <a:pt x="0" y="10095"/>
                      <a:pt x="0" y="10354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0" name="Shape">
                <a:extLst>
                  <a:ext uri="{FF2B5EF4-FFF2-40B4-BE49-F238E27FC236}">
                    <a16:creationId xmlns:a16="http://schemas.microsoft.com/office/drawing/2014/main" xmlns="" id="{3FC7919B-1226-944E-80FA-8C7E7674CB55}"/>
                  </a:ext>
                </a:extLst>
              </p:cNvPr>
              <p:cNvSpPr/>
              <p:nvPr userDrawn="1"/>
            </p:nvSpPr>
            <p:spPr>
              <a:xfrm>
                <a:off x="11027409" y="5572757"/>
                <a:ext cx="154941" cy="105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705" y="9067"/>
                    </a:moveTo>
                    <a:cubicBezTo>
                      <a:pt x="16289" y="7010"/>
                      <a:pt x="14341" y="4953"/>
                      <a:pt x="12039" y="3152"/>
                    </a:cubicBezTo>
                    <a:cubicBezTo>
                      <a:pt x="9738" y="1351"/>
                      <a:pt x="7790" y="324"/>
                      <a:pt x="6020" y="65"/>
                    </a:cubicBezTo>
                    <a:cubicBezTo>
                      <a:pt x="4249" y="-191"/>
                      <a:pt x="2833" y="321"/>
                      <a:pt x="1594" y="1351"/>
                    </a:cubicBezTo>
                    <a:cubicBezTo>
                      <a:pt x="708" y="1866"/>
                      <a:pt x="354" y="2637"/>
                      <a:pt x="177" y="3152"/>
                    </a:cubicBezTo>
                    <a:cubicBezTo>
                      <a:pt x="0" y="3667"/>
                      <a:pt x="0" y="3923"/>
                      <a:pt x="0" y="4438"/>
                    </a:cubicBezTo>
                    <a:lnTo>
                      <a:pt x="0" y="10612"/>
                    </a:lnTo>
                    <a:cubicBezTo>
                      <a:pt x="0" y="10097"/>
                      <a:pt x="0" y="9840"/>
                      <a:pt x="177" y="9582"/>
                    </a:cubicBezTo>
                    <a:cubicBezTo>
                      <a:pt x="177" y="9067"/>
                      <a:pt x="354" y="8811"/>
                      <a:pt x="708" y="8296"/>
                    </a:cubicBezTo>
                    <a:cubicBezTo>
                      <a:pt x="1062" y="7781"/>
                      <a:pt x="1240" y="7781"/>
                      <a:pt x="1771" y="7266"/>
                    </a:cubicBezTo>
                    <a:cubicBezTo>
                      <a:pt x="2125" y="7010"/>
                      <a:pt x="2302" y="6751"/>
                      <a:pt x="2656" y="6751"/>
                    </a:cubicBezTo>
                    <a:cubicBezTo>
                      <a:pt x="3719" y="6236"/>
                      <a:pt x="4781" y="5980"/>
                      <a:pt x="6197" y="6236"/>
                    </a:cubicBezTo>
                    <a:cubicBezTo>
                      <a:pt x="7968" y="6492"/>
                      <a:pt x="9915" y="7522"/>
                      <a:pt x="12217" y="9323"/>
                    </a:cubicBezTo>
                    <a:cubicBezTo>
                      <a:pt x="14518" y="11124"/>
                      <a:pt x="16289" y="13181"/>
                      <a:pt x="17882" y="15238"/>
                    </a:cubicBezTo>
                    <a:cubicBezTo>
                      <a:pt x="19121" y="16780"/>
                      <a:pt x="20184" y="18325"/>
                      <a:pt x="20892" y="19867"/>
                    </a:cubicBezTo>
                    <a:cubicBezTo>
                      <a:pt x="21069" y="20382"/>
                      <a:pt x="21423" y="20897"/>
                      <a:pt x="21600" y="21409"/>
                    </a:cubicBezTo>
                    <a:lnTo>
                      <a:pt x="21600" y="14979"/>
                    </a:lnTo>
                    <a:cubicBezTo>
                      <a:pt x="20361" y="12925"/>
                      <a:pt x="19121" y="10868"/>
                      <a:pt x="17705" y="9067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1" name="Shape">
                <a:extLst>
                  <a:ext uri="{FF2B5EF4-FFF2-40B4-BE49-F238E27FC236}">
                    <a16:creationId xmlns:a16="http://schemas.microsoft.com/office/drawing/2014/main" xmlns="" id="{01A18F42-ABA9-FC46-BFEE-320A8FF54DAE}"/>
                  </a:ext>
                </a:extLst>
              </p:cNvPr>
              <p:cNvSpPr/>
              <p:nvPr userDrawn="1"/>
            </p:nvSpPr>
            <p:spPr>
              <a:xfrm>
                <a:off x="10913110" y="55854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8955" y="13641"/>
                      <a:pt x="20277" y="14589"/>
                      <a:pt x="20719" y="15536"/>
                    </a:cubicBezTo>
                    <a:cubicBezTo>
                      <a:pt x="21600" y="15915"/>
                      <a:pt x="21600" y="16485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" name="Shape">
                <a:extLst>
                  <a:ext uri="{FF2B5EF4-FFF2-40B4-BE49-F238E27FC236}">
                    <a16:creationId xmlns:a16="http://schemas.microsoft.com/office/drawing/2014/main" xmlns="" id="{7B1A06BE-6CB7-CF4A-814B-BE069B556A19}"/>
                  </a:ext>
                </a:extLst>
              </p:cNvPr>
              <p:cNvSpPr/>
              <p:nvPr userDrawn="1"/>
            </p:nvSpPr>
            <p:spPr>
              <a:xfrm>
                <a:off x="10913110" y="55854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515" y="13399"/>
                      <a:pt x="17192" y="12199"/>
                    </a:cubicBezTo>
                    <a:cubicBezTo>
                      <a:pt x="1586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799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600" y="15598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" name="Shape">
                <a:extLst>
                  <a:ext uri="{FF2B5EF4-FFF2-40B4-BE49-F238E27FC236}">
                    <a16:creationId xmlns:a16="http://schemas.microsoft.com/office/drawing/2014/main" xmlns="" id="{38CE1883-6DFB-934C-86DB-80BEB30FC05E}"/>
                  </a:ext>
                </a:extLst>
              </p:cNvPr>
              <p:cNvSpPr/>
              <p:nvPr userDrawn="1"/>
            </p:nvSpPr>
            <p:spPr>
              <a:xfrm>
                <a:off x="10722610" y="56489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7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Shape">
                <a:extLst>
                  <a:ext uri="{FF2B5EF4-FFF2-40B4-BE49-F238E27FC236}">
                    <a16:creationId xmlns:a16="http://schemas.microsoft.com/office/drawing/2014/main" xmlns="" id="{5200869D-217D-014F-8368-D2C75EB03299}"/>
                  </a:ext>
                </a:extLst>
              </p:cNvPr>
              <p:cNvSpPr/>
              <p:nvPr userDrawn="1"/>
            </p:nvSpPr>
            <p:spPr>
              <a:xfrm>
                <a:off x="10722610" y="56489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2" y="11484"/>
                      <a:pt x="9426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xmlns="" id="{5861D6AC-9168-FD41-96A6-73C5335F7C53}"/>
                  </a:ext>
                </a:extLst>
              </p:cNvPr>
              <p:cNvSpPr/>
              <p:nvPr userDrawn="1"/>
            </p:nvSpPr>
            <p:spPr>
              <a:xfrm>
                <a:off x="10862310" y="56997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798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" name="Shape">
                <a:extLst>
                  <a:ext uri="{FF2B5EF4-FFF2-40B4-BE49-F238E27FC236}">
                    <a16:creationId xmlns:a16="http://schemas.microsoft.com/office/drawing/2014/main" xmlns="" id="{718E1B59-9586-DC40-85B4-B88964F24B0D}"/>
                  </a:ext>
                </a:extLst>
              </p:cNvPr>
              <p:cNvSpPr/>
              <p:nvPr userDrawn="1"/>
            </p:nvSpPr>
            <p:spPr>
              <a:xfrm>
                <a:off x="10862310" y="56997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2"/>
                      <a:pt x="21223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" name="Shape">
                <a:extLst>
                  <a:ext uri="{FF2B5EF4-FFF2-40B4-BE49-F238E27FC236}">
                    <a16:creationId xmlns:a16="http://schemas.microsoft.com/office/drawing/2014/main" xmlns="" id="{C75C9983-3B5F-9642-A6F6-4ABEB4D3A94D}"/>
                  </a:ext>
                </a:extLst>
              </p:cNvPr>
              <p:cNvSpPr/>
              <p:nvPr userDrawn="1"/>
            </p:nvSpPr>
            <p:spPr>
              <a:xfrm>
                <a:off x="10798809" y="57632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4"/>
                    </a:lnTo>
                    <a:lnTo>
                      <a:pt x="0" y="21600"/>
                    </a:lnTo>
                    <a:lnTo>
                      <a:pt x="440" y="11216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8" name="Shape">
                <a:extLst>
                  <a:ext uri="{FF2B5EF4-FFF2-40B4-BE49-F238E27FC236}">
                    <a16:creationId xmlns:a16="http://schemas.microsoft.com/office/drawing/2014/main" xmlns="" id="{E7FC0741-D05D-7B48-B88F-073BA431E4F2}"/>
                  </a:ext>
                </a:extLst>
              </p:cNvPr>
              <p:cNvSpPr/>
              <p:nvPr userDrawn="1"/>
            </p:nvSpPr>
            <p:spPr>
              <a:xfrm>
                <a:off x="10722610" y="54965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9" name="Shape">
                <a:extLst>
                  <a:ext uri="{FF2B5EF4-FFF2-40B4-BE49-F238E27FC236}">
                    <a16:creationId xmlns:a16="http://schemas.microsoft.com/office/drawing/2014/main" xmlns="" id="{598E9CC4-251C-8041-9E9A-6E943BBC9A59}"/>
                  </a:ext>
                </a:extLst>
              </p:cNvPr>
              <p:cNvSpPr/>
              <p:nvPr userDrawn="1"/>
            </p:nvSpPr>
            <p:spPr>
              <a:xfrm>
                <a:off x="10735310" y="5763256"/>
                <a:ext cx="64769" cy="67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3"/>
                    </a:moveTo>
                    <a:lnTo>
                      <a:pt x="21177" y="21600"/>
                    </a:lnTo>
                    <a:lnTo>
                      <a:pt x="0" y="10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" name="Shape">
                <a:extLst>
                  <a:ext uri="{FF2B5EF4-FFF2-40B4-BE49-F238E27FC236}">
                    <a16:creationId xmlns:a16="http://schemas.microsoft.com/office/drawing/2014/main" xmlns="" id="{9E27814B-BECA-1F4D-9F9A-5F1F160B0B59}"/>
                  </a:ext>
                </a:extLst>
              </p:cNvPr>
              <p:cNvSpPr/>
              <p:nvPr userDrawn="1"/>
            </p:nvSpPr>
            <p:spPr>
              <a:xfrm>
                <a:off x="10532110" y="5712456"/>
                <a:ext cx="938529" cy="31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7"/>
                    </a:moveTo>
                    <a:cubicBezTo>
                      <a:pt x="21191" y="6018"/>
                      <a:pt x="20139" y="9480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8"/>
                      <a:pt x="1491" y="10304"/>
                      <a:pt x="2894" y="12695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5"/>
                    </a:cubicBezTo>
                    <a:cubicBezTo>
                      <a:pt x="20051" y="10304"/>
                      <a:pt x="21074" y="7336"/>
                      <a:pt x="21571" y="4204"/>
                    </a:cubicBezTo>
                    <a:lnTo>
                      <a:pt x="21571" y="4204"/>
                    </a:lnTo>
                    <a:lnTo>
                      <a:pt x="21571" y="3956"/>
                    </a:lnTo>
                    <a:lnTo>
                      <a:pt x="21542" y="2307"/>
                    </a:lnTo>
                    <a:close/>
                    <a:moveTo>
                      <a:pt x="2923" y="10223"/>
                    </a:moveTo>
                    <a:cubicBezTo>
                      <a:pt x="5086" y="13686"/>
                      <a:pt x="7921" y="15582"/>
                      <a:pt x="10756" y="15582"/>
                    </a:cubicBezTo>
                    <a:cubicBezTo>
                      <a:pt x="13591" y="15582"/>
                      <a:pt x="16427" y="13851"/>
                      <a:pt x="18619" y="10223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7"/>
                      <a:pt x="7336" y="16737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6"/>
                      <a:pt x="1491" y="7831"/>
                      <a:pt x="2923" y="10223"/>
                    </a:cubicBezTo>
                    <a:close/>
                    <a:moveTo>
                      <a:pt x="18473" y="14674"/>
                    </a:moveTo>
                    <a:cubicBezTo>
                      <a:pt x="14205" y="21600"/>
                      <a:pt x="7278" y="21600"/>
                      <a:pt x="3011" y="14674"/>
                    </a:cubicBezTo>
                    <a:cubicBezTo>
                      <a:pt x="1432" y="12119"/>
                      <a:pt x="409" y="8903"/>
                      <a:pt x="29" y="5358"/>
                    </a:cubicBezTo>
                    <a:cubicBezTo>
                      <a:pt x="88" y="6677"/>
                      <a:pt x="234" y="7997"/>
                      <a:pt x="497" y="9233"/>
                    </a:cubicBezTo>
                    <a:lnTo>
                      <a:pt x="497" y="9233"/>
                    </a:lnTo>
                    <a:cubicBezTo>
                      <a:pt x="1023" y="11459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4"/>
                      <a:pt x="18589" y="15087"/>
                    </a:cubicBezTo>
                    <a:cubicBezTo>
                      <a:pt x="19700" y="13273"/>
                      <a:pt x="20548" y="11129"/>
                      <a:pt x="21132" y="8738"/>
                    </a:cubicBezTo>
                    <a:cubicBezTo>
                      <a:pt x="21337" y="7419"/>
                      <a:pt x="21512" y="6183"/>
                      <a:pt x="21542" y="4863"/>
                    </a:cubicBezTo>
                    <a:cubicBezTo>
                      <a:pt x="21162" y="8656"/>
                      <a:pt x="20109" y="12037"/>
                      <a:pt x="18473" y="14674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" name="Shape">
                <a:extLst>
                  <a:ext uri="{FF2B5EF4-FFF2-40B4-BE49-F238E27FC236}">
                    <a16:creationId xmlns:a16="http://schemas.microsoft.com/office/drawing/2014/main" xmlns="" id="{10AB8039-C0B8-1144-B837-FA8145DE6627}"/>
                  </a:ext>
                </a:extLst>
              </p:cNvPr>
              <p:cNvSpPr/>
              <p:nvPr userDrawn="1"/>
            </p:nvSpPr>
            <p:spPr>
              <a:xfrm>
                <a:off x="10506710" y="54965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Shape">
                <a:extLst>
                  <a:ext uri="{FF2B5EF4-FFF2-40B4-BE49-F238E27FC236}">
                    <a16:creationId xmlns:a16="http://schemas.microsoft.com/office/drawing/2014/main" xmlns="" id="{FAF856C6-9A02-2448-875A-179D811211EE}"/>
                  </a:ext>
                </a:extLst>
              </p:cNvPr>
              <p:cNvSpPr/>
              <p:nvPr userDrawn="1"/>
            </p:nvSpPr>
            <p:spPr>
              <a:xfrm>
                <a:off x="10506709" y="52298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66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" name="Shape">
                <a:extLst>
                  <a:ext uri="{FF2B5EF4-FFF2-40B4-BE49-F238E27FC236}">
                    <a16:creationId xmlns:a16="http://schemas.microsoft.com/office/drawing/2014/main" xmlns="" id="{E65D6B77-E368-3B49-B480-277BFEEEED21}"/>
                  </a:ext>
                </a:extLst>
              </p:cNvPr>
              <p:cNvSpPr/>
              <p:nvPr userDrawn="1"/>
            </p:nvSpPr>
            <p:spPr>
              <a:xfrm>
                <a:off x="10582909" y="5267957"/>
                <a:ext cx="786347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5" h="19676" extrusionOk="0">
                    <a:moveTo>
                      <a:pt x="21031" y="10745"/>
                    </a:moveTo>
                    <a:cubicBezTo>
                      <a:pt x="20827" y="12998"/>
                      <a:pt x="19771" y="15087"/>
                      <a:pt x="17965" y="16791"/>
                    </a:cubicBezTo>
                    <a:cubicBezTo>
                      <a:pt x="13843" y="20638"/>
                      <a:pt x="7165" y="20638"/>
                      <a:pt x="3077" y="16791"/>
                    </a:cubicBezTo>
                    <a:cubicBezTo>
                      <a:pt x="1271" y="15142"/>
                      <a:pt x="283" y="12998"/>
                      <a:pt x="45" y="10800"/>
                    </a:cubicBezTo>
                    <a:cubicBezTo>
                      <a:pt x="-228" y="7942"/>
                      <a:pt x="760" y="5084"/>
                      <a:pt x="3111" y="2885"/>
                    </a:cubicBezTo>
                    <a:cubicBezTo>
                      <a:pt x="7233" y="-962"/>
                      <a:pt x="13911" y="-962"/>
                      <a:pt x="17999" y="2885"/>
                    </a:cubicBezTo>
                    <a:cubicBezTo>
                      <a:pt x="20350" y="5029"/>
                      <a:pt x="21372" y="7942"/>
                      <a:pt x="21031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" name="Shape">
                <a:extLst>
                  <a:ext uri="{FF2B5EF4-FFF2-40B4-BE49-F238E27FC236}">
                    <a16:creationId xmlns:a16="http://schemas.microsoft.com/office/drawing/2014/main" xmlns="" id="{6B0D97EE-B446-674A-A526-25E2505E308B}"/>
                  </a:ext>
                </a:extLst>
              </p:cNvPr>
              <p:cNvSpPr/>
              <p:nvPr userDrawn="1"/>
            </p:nvSpPr>
            <p:spPr>
              <a:xfrm>
                <a:off x="10582910" y="53060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73" y="4964"/>
                      <a:pt x="21390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Shape">
                <a:extLst>
                  <a:ext uri="{FF2B5EF4-FFF2-40B4-BE49-F238E27FC236}">
                    <a16:creationId xmlns:a16="http://schemas.microsoft.com/office/drawing/2014/main" xmlns="" id="{26FD40E7-E5EE-8B4F-984E-2957271CC29A}"/>
                  </a:ext>
                </a:extLst>
              </p:cNvPr>
              <p:cNvSpPr/>
              <p:nvPr userDrawn="1"/>
            </p:nvSpPr>
            <p:spPr>
              <a:xfrm>
                <a:off x="11167110" y="5382256"/>
                <a:ext cx="53343" cy="6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802"/>
                    </a:lnTo>
                    <a:lnTo>
                      <a:pt x="0" y="21600"/>
                    </a:lnTo>
                    <a:lnTo>
                      <a:pt x="0" y="1035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" name="Shape">
                <a:extLst>
                  <a:ext uri="{FF2B5EF4-FFF2-40B4-BE49-F238E27FC236}">
                    <a16:creationId xmlns:a16="http://schemas.microsoft.com/office/drawing/2014/main" xmlns="" id="{69E85AB6-78CB-F24B-870B-3446546B60F7}"/>
                  </a:ext>
                </a:extLst>
              </p:cNvPr>
              <p:cNvSpPr/>
              <p:nvPr userDrawn="1"/>
            </p:nvSpPr>
            <p:spPr>
              <a:xfrm>
                <a:off x="11154410" y="5471157"/>
                <a:ext cx="77472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46" y="12000"/>
                    </a:lnTo>
                    <a:lnTo>
                      <a:pt x="0" y="21600"/>
                    </a:lnTo>
                    <a:lnTo>
                      <a:pt x="354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7" name="Shape">
                <a:extLst>
                  <a:ext uri="{FF2B5EF4-FFF2-40B4-BE49-F238E27FC236}">
                    <a16:creationId xmlns:a16="http://schemas.microsoft.com/office/drawing/2014/main" xmlns="" id="{FEF39033-1058-7A4D-A65B-7407A0BA2705}"/>
                  </a:ext>
                </a:extLst>
              </p:cNvPr>
              <p:cNvSpPr/>
              <p:nvPr userDrawn="1"/>
            </p:nvSpPr>
            <p:spPr>
              <a:xfrm>
                <a:off x="11002009" y="54203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59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8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Shape">
                <a:extLst>
                  <a:ext uri="{FF2B5EF4-FFF2-40B4-BE49-F238E27FC236}">
                    <a16:creationId xmlns:a16="http://schemas.microsoft.com/office/drawing/2014/main" xmlns="" id="{D5FBB249-E7D3-7D4F-A20B-78D01796E069}"/>
                  </a:ext>
                </a:extLst>
              </p:cNvPr>
              <p:cNvSpPr/>
              <p:nvPr userDrawn="1"/>
            </p:nvSpPr>
            <p:spPr>
              <a:xfrm>
                <a:off x="11002009" y="5420357"/>
                <a:ext cx="151130" cy="104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70" y="9219"/>
                    </a:moveTo>
                    <a:cubicBezTo>
                      <a:pt x="16518" y="7113"/>
                      <a:pt x="14521" y="5006"/>
                      <a:pt x="12161" y="3161"/>
                    </a:cubicBezTo>
                    <a:cubicBezTo>
                      <a:pt x="9802" y="1317"/>
                      <a:pt x="7805" y="265"/>
                      <a:pt x="5990" y="0"/>
                    </a:cubicBezTo>
                    <a:cubicBezTo>
                      <a:pt x="5627" y="0"/>
                      <a:pt x="5264" y="0"/>
                      <a:pt x="4720" y="0"/>
                    </a:cubicBezTo>
                    <a:cubicBezTo>
                      <a:pt x="3449" y="0"/>
                      <a:pt x="2360" y="527"/>
                      <a:pt x="1634" y="1317"/>
                    </a:cubicBezTo>
                    <a:cubicBezTo>
                      <a:pt x="726" y="1844"/>
                      <a:pt x="363" y="2634"/>
                      <a:pt x="182" y="3161"/>
                    </a:cubicBezTo>
                    <a:cubicBezTo>
                      <a:pt x="0" y="3689"/>
                      <a:pt x="0" y="3951"/>
                      <a:pt x="0" y="4478"/>
                    </a:cubicBezTo>
                    <a:lnTo>
                      <a:pt x="0" y="9747"/>
                    </a:lnTo>
                    <a:cubicBezTo>
                      <a:pt x="182" y="8957"/>
                      <a:pt x="726" y="8430"/>
                      <a:pt x="1452" y="7902"/>
                    </a:cubicBezTo>
                    <a:cubicBezTo>
                      <a:pt x="2360" y="7113"/>
                      <a:pt x="3449" y="6585"/>
                      <a:pt x="4720" y="6585"/>
                    </a:cubicBezTo>
                    <a:cubicBezTo>
                      <a:pt x="5082" y="6585"/>
                      <a:pt x="5627" y="6585"/>
                      <a:pt x="5990" y="6585"/>
                    </a:cubicBezTo>
                    <a:cubicBezTo>
                      <a:pt x="7805" y="6848"/>
                      <a:pt x="9802" y="7902"/>
                      <a:pt x="12161" y="9747"/>
                    </a:cubicBezTo>
                    <a:cubicBezTo>
                      <a:pt x="14521" y="11591"/>
                      <a:pt x="16336" y="13698"/>
                      <a:pt x="17970" y="15805"/>
                    </a:cubicBezTo>
                    <a:cubicBezTo>
                      <a:pt x="19603" y="17911"/>
                      <a:pt x="20874" y="19756"/>
                      <a:pt x="21600" y="21600"/>
                    </a:cubicBezTo>
                    <a:lnTo>
                      <a:pt x="21600" y="15277"/>
                    </a:lnTo>
                    <a:cubicBezTo>
                      <a:pt x="20874" y="13435"/>
                      <a:pt x="19603" y="11326"/>
                      <a:pt x="17970" y="921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9" name="Shape">
                <a:extLst>
                  <a:ext uri="{FF2B5EF4-FFF2-40B4-BE49-F238E27FC236}">
                    <a16:creationId xmlns:a16="http://schemas.microsoft.com/office/drawing/2014/main" xmlns="" id="{AEB40299-D187-1A46-A678-EC60B01E6EE8}"/>
                  </a:ext>
                </a:extLst>
              </p:cNvPr>
              <p:cNvSpPr/>
              <p:nvPr userDrawn="1"/>
            </p:nvSpPr>
            <p:spPr>
              <a:xfrm>
                <a:off x="10887710" y="54330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5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731" y="6441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60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Shape">
                <a:extLst>
                  <a:ext uri="{FF2B5EF4-FFF2-40B4-BE49-F238E27FC236}">
                    <a16:creationId xmlns:a16="http://schemas.microsoft.com/office/drawing/2014/main" xmlns="" id="{F4047761-7B6F-C840-9027-C29AF97FA2AD}"/>
                  </a:ext>
                </a:extLst>
              </p:cNvPr>
              <p:cNvSpPr/>
              <p:nvPr userDrawn="1"/>
            </p:nvSpPr>
            <p:spPr>
              <a:xfrm>
                <a:off x="10887710" y="54330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160" y="16200"/>
                      <a:pt x="21160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Shape">
                <a:extLst>
                  <a:ext uri="{FF2B5EF4-FFF2-40B4-BE49-F238E27FC236}">
                    <a16:creationId xmlns:a16="http://schemas.microsoft.com/office/drawing/2014/main" xmlns="" id="{AB1CB7A1-63D3-7042-8EFE-AA7CBDB15621}"/>
                  </a:ext>
                </a:extLst>
              </p:cNvPr>
              <p:cNvSpPr/>
              <p:nvPr userDrawn="1"/>
            </p:nvSpPr>
            <p:spPr>
              <a:xfrm>
                <a:off x="10709910" y="5496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818" y="8477"/>
                      <a:pt x="14923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" name="Shape">
                <a:extLst>
                  <a:ext uri="{FF2B5EF4-FFF2-40B4-BE49-F238E27FC236}">
                    <a16:creationId xmlns:a16="http://schemas.microsoft.com/office/drawing/2014/main" xmlns="" id="{80835717-2D60-6E4B-A0F3-BD1261C9A196}"/>
                  </a:ext>
                </a:extLst>
              </p:cNvPr>
              <p:cNvSpPr/>
              <p:nvPr userDrawn="1"/>
            </p:nvSpPr>
            <p:spPr>
              <a:xfrm>
                <a:off x="10709910" y="5496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6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" name="Shape">
                <a:extLst>
                  <a:ext uri="{FF2B5EF4-FFF2-40B4-BE49-F238E27FC236}">
                    <a16:creationId xmlns:a16="http://schemas.microsoft.com/office/drawing/2014/main" xmlns="" id="{FB1FAE05-FC5B-1844-B8D8-E15B6C30D5C4}"/>
                  </a:ext>
                </a:extLst>
              </p:cNvPr>
              <p:cNvSpPr/>
              <p:nvPr userDrawn="1"/>
            </p:nvSpPr>
            <p:spPr>
              <a:xfrm>
                <a:off x="10836910" y="55473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Shape">
                <a:extLst>
                  <a:ext uri="{FF2B5EF4-FFF2-40B4-BE49-F238E27FC236}">
                    <a16:creationId xmlns:a16="http://schemas.microsoft.com/office/drawing/2014/main" xmlns="" id="{276FF7C1-1BEA-774F-AA04-3695FE42A0B2}"/>
                  </a:ext>
                </a:extLst>
              </p:cNvPr>
              <p:cNvSpPr/>
              <p:nvPr userDrawn="1"/>
            </p:nvSpPr>
            <p:spPr>
              <a:xfrm>
                <a:off x="10836910" y="55473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600" y="1544"/>
                      <a:pt x="21349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" name="Shape">
                <a:extLst>
                  <a:ext uri="{FF2B5EF4-FFF2-40B4-BE49-F238E27FC236}">
                    <a16:creationId xmlns:a16="http://schemas.microsoft.com/office/drawing/2014/main" xmlns="" id="{47E271C5-A8EE-0F4B-830D-18246EB6C64B}"/>
                  </a:ext>
                </a:extLst>
              </p:cNvPr>
              <p:cNvSpPr/>
              <p:nvPr userDrawn="1"/>
            </p:nvSpPr>
            <p:spPr>
              <a:xfrm>
                <a:off x="10773410" y="5598157"/>
                <a:ext cx="6223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189"/>
                    </a:lnTo>
                    <a:lnTo>
                      <a:pt x="0" y="21600"/>
                    </a:lnTo>
                    <a:lnTo>
                      <a:pt x="0" y="11411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" name="Shape">
                <a:extLst>
                  <a:ext uri="{FF2B5EF4-FFF2-40B4-BE49-F238E27FC236}">
                    <a16:creationId xmlns:a16="http://schemas.microsoft.com/office/drawing/2014/main" xmlns="" id="{AE05C928-325A-554D-8DB7-69D5F4B6A2CB}"/>
                  </a:ext>
                </a:extLst>
              </p:cNvPr>
              <p:cNvSpPr/>
              <p:nvPr userDrawn="1"/>
            </p:nvSpPr>
            <p:spPr>
              <a:xfrm>
                <a:off x="10697210" y="53441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3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7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Shape">
                <a:extLst>
                  <a:ext uri="{FF2B5EF4-FFF2-40B4-BE49-F238E27FC236}">
                    <a16:creationId xmlns:a16="http://schemas.microsoft.com/office/drawing/2014/main" xmlns="" id="{1F49374D-F97B-D74D-9F60-340884CDE1DF}"/>
                  </a:ext>
                </a:extLst>
              </p:cNvPr>
              <p:cNvSpPr/>
              <p:nvPr userDrawn="1"/>
            </p:nvSpPr>
            <p:spPr>
              <a:xfrm>
                <a:off x="10709909" y="5598157"/>
                <a:ext cx="63502" cy="68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599"/>
                    </a:moveTo>
                    <a:lnTo>
                      <a:pt x="21600" y="21600"/>
                    </a:lnTo>
                    <a:lnTo>
                      <a:pt x="0" y="100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Shape">
                <a:extLst>
                  <a:ext uri="{FF2B5EF4-FFF2-40B4-BE49-F238E27FC236}">
                    <a16:creationId xmlns:a16="http://schemas.microsoft.com/office/drawing/2014/main" xmlns="" id="{BDD89959-3697-C14F-AB79-7D975EE431CF}"/>
                  </a:ext>
                </a:extLst>
              </p:cNvPr>
              <p:cNvSpPr/>
              <p:nvPr userDrawn="1"/>
            </p:nvSpPr>
            <p:spPr>
              <a:xfrm>
                <a:off x="10506710" y="5560056"/>
                <a:ext cx="938529" cy="314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8"/>
                    </a:moveTo>
                    <a:cubicBezTo>
                      <a:pt x="21191" y="6018"/>
                      <a:pt x="20139" y="9481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9"/>
                      <a:pt x="1491" y="10304"/>
                      <a:pt x="2894" y="12696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6"/>
                    </a:cubicBezTo>
                    <a:cubicBezTo>
                      <a:pt x="20051" y="10304"/>
                      <a:pt x="21074" y="7337"/>
                      <a:pt x="21571" y="4204"/>
                    </a:cubicBezTo>
                    <a:lnTo>
                      <a:pt x="21571" y="4204"/>
                    </a:lnTo>
                    <a:lnTo>
                      <a:pt x="21571" y="3957"/>
                    </a:lnTo>
                    <a:lnTo>
                      <a:pt x="21542" y="2308"/>
                    </a:lnTo>
                    <a:close/>
                    <a:moveTo>
                      <a:pt x="2923" y="10222"/>
                    </a:moveTo>
                    <a:cubicBezTo>
                      <a:pt x="5086" y="13685"/>
                      <a:pt x="7921" y="15581"/>
                      <a:pt x="10756" y="15581"/>
                    </a:cubicBezTo>
                    <a:cubicBezTo>
                      <a:pt x="13591" y="15581"/>
                      <a:pt x="16427" y="13850"/>
                      <a:pt x="18619" y="10222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6"/>
                      <a:pt x="7336" y="16736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7"/>
                      <a:pt x="1520" y="7832"/>
                      <a:pt x="2923" y="10222"/>
                    </a:cubicBezTo>
                    <a:close/>
                    <a:moveTo>
                      <a:pt x="18473" y="14675"/>
                    </a:moveTo>
                    <a:cubicBezTo>
                      <a:pt x="14205" y="21600"/>
                      <a:pt x="7278" y="21600"/>
                      <a:pt x="3011" y="14675"/>
                    </a:cubicBezTo>
                    <a:cubicBezTo>
                      <a:pt x="1432" y="12119"/>
                      <a:pt x="409" y="8904"/>
                      <a:pt x="29" y="5359"/>
                    </a:cubicBezTo>
                    <a:cubicBezTo>
                      <a:pt x="88" y="6677"/>
                      <a:pt x="234" y="7997"/>
                      <a:pt x="497" y="9234"/>
                    </a:cubicBezTo>
                    <a:lnTo>
                      <a:pt x="497" y="9234"/>
                    </a:lnTo>
                    <a:cubicBezTo>
                      <a:pt x="1023" y="11460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5"/>
                      <a:pt x="18589" y="15087"/>
                    </a:cubicBezTo>
                    <a:cubicBezTo>
                      <a:pt x="19700" y="13273"/>
                      <a:pt x="20548" y="11130"/>
                      <a:pt x="21132" y="8739"/>
                    </a:cubicBezTo>
                    <a:cubicBezTo>
                      <a:pt x="21337" y="7420"/>
                      <a:pt x="21512" y="6183"/>
                      <a:pt x="21542" y="4864"/>
                    </a:cubicBezTo>
                    <a:cubicBezTo>
                      <a:pt x="21162" y="8656"/>
                      <a:pt x="20109" y="12036"/>
                      <a:pt x="18473" y="14675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Shape">
                <a:extLst>
                  <a:ext uri="{FF2B5EF4-FFF2-40B4-BE49-F238E27FC236}">
                    <a16:creationId xmlns:a16="http://schemas.microsoft.com/office/drawing/2014/main" xmlns="" id="{C4D71ACA-DA0F-2548-BECE-9C3864CD79E7}"/>
                  </a:ext>
                </a:extLst>
              </p:cNvPr>
              <p:cNvSpPr/>
              <p:nvPr userDrawn="1"/>
            </p:nvSpPr>
            <p:spPr>
              <a:xfrm>
                <a:off x="10532110" y="53568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Shape">
                <a:extLst>
                  <a:ext uri="{FF2B5EF4-FFF2-40B4-BE49-F238E27FC236}">
                    <a16:creationId xmlns:a16="http://schemas.microsoft.com/office/drawing/2014/main" xmlns="" id="{BFC84951-DE9F-C04E-B0FD-842D7BF5A773}"/>
                  </a:ext>
                </a:extLst>
              </p:cNvPr>
              <p:cNvSpPr/>
              <p:nvPr userDrawn="1"/>
            </p:nvSpPr>
            <p:spPr>
              <a:xfrm>
                <a:off x="10532109" y="50901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93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1" name="Shape">
                <a:extLst>
                  <a:ext uri="{FF2B5EF4-FFF2-40B4-BE49-F238E27FC236}">
                    <a16:creationId xmlns:a16="http://schemas.microsoft.com/office/drawing/2014/main" xmlns="" id="{BFDFFC35-726B-E142-B319-6292122EA9EE}"/>
                  </a:ext>
                </a:extLst>
              </p:cNvPr>
              <p:cNvSpPr/>
              <p:nvPr userDrawn="1"/>
            </p:nvSpPr>
            <p:spPr>
              <a:xfrm>
                <a:off x="10608310" y="5128257"/>
                <a:ext cx="785606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42" h="19676" extrusionOk="0">
                    <a:moveTo>
                      <a:pt x="21098" y="10745"/>
                    </a:moveTo>
                    <a:cubicBezTo>
                      <a:pt x="20893" y="12998"/>
                      <a:pt x="19833" y="15087"/>
                      <a:pt x="18022" y="16791"/>
                    </a:cubicBezTo>
                    <a:cubicBezTo>
                      <a:pt x="13886" y="20638"/>
                      <a:pt x="7187" y="20638"/>
                      <a:pt x="3086" y="16791"/>
                    </a:cubicBezTo>
                    <a:cubicBezTo>
                      <a:pt x="1275" y="15142"/>
                      <a:pt x="284" y="12998"/>
                      <a:pt x="44" y="10800"/>
                    </a:cubicBezTo>
                    <a:cubicBezTo>
                      <a:pt x="-229" y="7942"/>
                      <a:pt x="762" y="5084"/>
                      <a:pt x="3120" y="2885"/>
                    </a:cubicBezTo>
                    <a:cubicBezTo>
                      <a:pt x="7256" y="-962"/>
                      <a:pt x="13955" y="-962"/>
                      <a:pt x="18056" y="2885"/>
                    </a:cubicBezTo>
                    <a:cubicBezTo>
                      <a:pt x="20380" y="4974"/>
                      <a:pt x="21371" y="7887"/>
                      <a:pt x="21098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" name="Shape">
                <a:extLst>
                  <a:ext uri="{FF2B5EF4-FFF2-40B4-BE49-F238E27FC236}">
                    <a16:creationId xmlns:a16="http://schemas.microsoft.com/office/drawing/2014/main" xmlns="" id="{DFD92502-1BFD-444A-8B61-5F484AEE9771}"/>
                  </a:ext>
                </a:extLst>
              </p:cNvPr>
              <p:cNvSpPr/>
              <p:nvPr userDrawn="1"/>
            </p:nvSpPr>
            <p:spPr>
              <a:xfrm>
                <a:off x="10608310" y="51790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64"/>
                      <a:pt x="21354" y="731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Shape">
                <a:extLst>
                  <a:ext uri="{FF2B5EF4-FFF2-40B4-BE49-F238E27FC236}">
                    <a16:creationId xmlns:a16="http://schemas.microsoft.com/office/drawing/2014/main" xmlns="" id="{50D35B20-73A0-804D-A9AB-1E7FC1E47A25}"/>
                  </a:ext>
                </a:extLst>
              </p:cNvPr>
              <p:cNvSpPr/>
              <p:nvPr userDrawn="1"/>
            </p:nvSpPr>
            <p:spPr>
              <a:xfrm>
                <a:off x="11192510" y="5242557"/>
                <a:ext cx="52069" cy="62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074" y="11022"/>
                    </a:lnTo>
                    <a:lnTo>
                      <a:pt x="0" y="21600"/>
                    </a:lnTo>
                    <a:lnTo>
                      <a:pt x="0" y="10578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4" name="Shape">
                <a:extLst>
                  <a:ext uri="{FF2B5EF4-FFF2-40B4-BE49-F238E27FC236}">
                    <a16:creationId xmlns:a16="http://schemas.microsoft.com/office/drawing/2014/main" xmlns="" id="{EFBD8AA1-EA58-E94D-8394-D5B0DD77B0BC}"/>
                  </a:ext>
                </a:extLst>
              </p:cNvPr>
              <p:cNvSpPr/>
              <p:nvPr userDrawn="1"/>
            </p:nvSpPr>
            <p:spPr>
              <a:xfrm>
                <a:off x="11179810" y="53314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Shape">
                <a:extLst>
                  <a:ext uri="{FF2B5EF4-FFF2-40B4-BE49-F238E27FC236}">
                    <a16:creationId xmlns:a16="http://schemas.microsoft.com/office/drawing/2014/main" xmlns="" id="{EE6C8980-2CF7-C346-8B39-C1478001FEE7}"/>
                  </a:ext>
                </a:extLst>
              </p:cNvPr>
              <p:cNvSpPr/>
              <p:nvPr userDrawn="1"/>
            </p:nvSpPr>
            <p:spPr>
              <a:xfrm>
                <a:off x="11027409" y="52806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60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8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6" name="Shape">
                <a:extLst>
                  <a:ext uri="{FF2B5EF4-FFF2-40B4-BE49-F238E27FC236}">
                    <a16:creationId xmlns:a16="http://schemas.microsoft.com/office/drawing/2014/main" xmlns="" id="{26FA3681-361A-2F48-8F7F-0559DA0D39BD}"/>
                  </a:ext>
                </a:extLst>
              </p:cNvPr>
              <p:cNvSpPr/>
              <p:nvPr userDrawn="1"/>
            </p:nvSpPr>
            <p:spPr>
              <a:xfrm>
                <a:off x="11027409" y="52806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851" y="9066"/>
                    </a:moveTo>
                    <a:cubicBezTo>
                      <a:pt x="16423" y="7009"/>
                      <a:pt x="14460" y="4952"/>
                      <a:pt x="12139" y="3152"/>
                    </a:cubicBezTo>
                    <a:cubicBezTo>
                      <a:pt x="9818" y="1351"/>
                      <a:pt x="7855" y="324"/>
                      <a:pt x="6070" y="65"/>
                    </a:cubicBezTo>
                    <a:cubicBezTo>
                      <a:pt x="4285" y="-191"/>
                      <a:pt x="2856" y="321"/>
                      <a:pt x="1607" y="1351"/>
                    </a:cubicBezTo>
                    <a:cubicBezTo>
                      <a:pt x="714" y="1866"/>
                      <a:pt x="357" y="2637"/>
                      <a:pt x="179" y="3152"/>
                    </a:cubicBezTo>
                    <a:cubicBezTo>
                      <a:pt x="0" y="3666"/>
                      <a:pt x="0" y="3923"/>
                      <a:pt x="0" y="4437"/>
                    </a:cubicBezTo>
                    <a:lnTo>
                      <a:pt x="0" y="10866"/>
                    </a:lnTo>
                    <a:cubicBezTo>
                      <a:pt x="0" y="10352"/>
                      <a:pt x="0" y="9837"/>
                      <a:pt x="179" y="9581"/>
                    </a:cubicBezTo>
                    <a:cubicBezTo>
                      <a:pt x="357" y="8810"/>
                      <a:pt x="893" y="8295"/>
                      <a:pt x="1607" y="7780"/>
                    </a:cubicBezTo>
                    <a:cubicBezTo>
                      <a:pt x="2678" y="6750"/>
                      <a:pt x="4285" y="6238"/>
                      <a:pt x="6070" y="6494"/>
                    </a:cubicBezTo>
                    <a:cubicBezTo>
                      <a:pt x="7855" y="6750"/>
                      <a:pt x="9819" y="7780"/>
                      <a:pt x="12139" y="9581"/>
                    </a:cubicBezTo>
                    <a:cubicBezTo>
                      <a:pt x="14460" y="11381"/>
                      <a:pt x="16245" y="13438"/>
                      <a:pt x="17851" y="15495"/>
                    </a:cubicBezTo>
                    <a:cubicBezTo>
                      <a:pt x="19458" y="17552"/>
                      <a:pt x="20886" y="19608"/>
                      <a:pt x="21600" y="21409"/>
                    </a:cubicBezTo>
                    <a:lnTo>
                      <a:pt x="21600" y="14980"/>
                    </a:lnTo>
                    <a:cubicBezTo>
                      <a:pt x="20529" y="13182"/>
                      <a:pt x="19458" y="11125"/>
                      <a:pt x="17851" y="90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7" name="Shape">
                <a:extLst>
                  <a:ext uri="{FF2B5EF4-FFF2-40B4-BE49-F238E27FC236}">
                    <a16:creationId xmlns:a16="http://schemas.microsoft.com/office/drawing/2014/main" xmlns="" id="{4053EDD4-74C8-1649-89E9-49B92E7698D8}"/>
                  </a:ext>
                </a:extLst>
              </p:cNvPr>
              <p:cNvSpPr/>
              <p:nvPr userDrawn="1"/>
            </p:nvSpPr>
            <p:spPr>
              <a:xfrm>
                <a:off x="10913110" y="52933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7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290" y="6439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9396" y="13830"/>
                      <a:pt x="20277" y="14589"/>
                      <a:pt x="20719" y="15536"/>
                    </a:cubicBezTo>
                    <a:cubicBezTo>
                      <a:pt x="21160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8" name="Shape">
                <a:extLst>
                  <a:ext uri="{FF2B5EF4-FFF2-40B4-BE49-F238E27FC236}">
                    <a16:creationId xmlns:a16="http://schemas.microsoft.com/office/drawing/2014/main" xmlns="" id="{D65E2055-B47A-DA4C-903D-9923F2709554}"/>
                  </a:ext>
                </a:extLst>
              </p:cNvPr>
              <p:cNvSpPr/>
              <p:nvPr userDrawn="1"/>
            </p:nvSpPr>
            <p:spPr>
              <a:xfrm>
                <a:off x="10913110" y="52933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956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160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9" name="Shape">
                <a:extLst>
                  <a:ext uri="{FF2B5EF4-FFF2-40B4-BE49-F238E27FC236}">
                    <a16:creationId xmlns:a16="http://schemas.microsoft.com/office/drawing/2014/main" xmlns="" id="{2CF3562C-CB1C-3948-AA17-98D8B691DD23}"/>
                  </a:ext>
                </a:extLst>
              </p:cNvPr>
              <p:cNvSpPr/>
              <p:nvPr userDrawn="1"/>
            </p:nvSpPr>
            <p:spPr>
              <a:xfrm>
                <a:off x="10722610" y="5369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425" y="8477"/>
                      <a:pt x="14531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0" name="Shape">
                <a:extLst>
                  <a:ext uri="{FF2B5EF4-FFF2-40B4-BE49-F238E27FC236}">
                    <a16:creationId xmlns:a16="http://schemas.microsoft.com/office/drawing/2014/main" xmlns="" id="{FAE6987E-726A-7044-948C-B6954B2F594C}"/>
                  </a:ext>
                </a:extLst>
              </p:cNvPr>
              <p:cNvSpPr/>
              <p:nvPr userDrawn="1"/>
            </p:nvSpPr>
            <p:spPr>
              <a:xfrm>
                <a:off x="10722610" y="53695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531" y="11484"/>
                      <a:pt x="9425" y="8477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1" name="Shape">
                <a:extLst>
                  <a:ext uri="{FF2B5EF4-FFF2-40B4-BE49-F238E27FC236}">
                    <a16:creationId xmlns:a16="http://schemas.microsoft.com/office/drawing/2014/main" xmlns="" id="{39A523FC-8575-5641-AFEE-359622512AFF}"/>
                  </a:ext>
                </a:extLst>
              </p:cNvPr>
              <p:cNvSpPr/>
              <p:nvPr userDrawn="1"/>
            </p:nvSpPr>
            <p:spPr>
              <a:xfrm>
                <a:off x="10862310" y="54203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349" y="3345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Shape">
                <a:extLst>
                  <a:ext uri="{FF2B5EF4-FFF2-40B4-BE49-F238E27FC236}">
                    <a16:creationId xmlns:a16="http://schemas.microsoft.com/office/drawing/2014/main" xmlns="" id="{C9196042-0429-414D-A14D-B63D3FA132A5}"/>
                  </a:ext>
                </a:extLst>
              </p:cNvPr>
              <p:cNvSpPr/>
              <p:nvPr userDrawn="1"/>
            </p:nvSpPr>
            <p:spPr>
              <a:xfrm>
                <a:off x="10862310" y="54203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4"/>
                      <a:pt x="21223" y="3089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3" name="Shape">
                <a:extLst>
                  <a:ext uri="{FF2B5EF4-FFF2-40B4-BE49-F238E27FC236}">
                    <a16:creationId xmlns:a16="http://schemas.microsoft.com/office/drawing/2014/main" xmlns="" id="{0DAC0ADD-CF05-5941-8718-74832DD89D5F}"/>
                  </a:ext>
                </a:extLst>
              </p:cNvPr>
              <p:cNvSpPr/>
              <p:nvPr userDrawn="1"/>
            </p:nvSpPr>
            <p:spPr>
              <a:xfrm>
                <a:off x="10798810" y="5471157"/>
                <a:ext cx="60961" cy="660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6"/>
                    </a:lnTo>
                    <a:lnTo>
                      <a:pt x="0" y="21600"/>
                    </a:lnTo>
                    <a:lnTo>
                      <a:pt x="0" y="11214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4" name="Shape">
                <a:extLst>
                  <a:ext uri="{FF2B5EF4-FFF2-40B4-BE49-F238E27FC236}">
                    <a16:creationId xmlns:a16="http://schemas.microsoft.com/office/drawing/2014/main" xmlns="" id="{35668E36-3BE1-B048-958E-3A4101424D34}"/>
                  </a:ext>
                </a:extLst>
              </p:cNvPr>
              <p:cNvSpPr/>
              <p:nvPr userDrawn="1"/>
            </p:nvSpPr>
            <p:spPr>
              <a:xfrm>
                <a:off x="10722610" y="52044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4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8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">
                <a:extLst>
                  <a:ext uri="{FF2B5EF4-FFF2-40B4-BE49-F238E27FC236}">
                    <a16:creationId xmlns:a16="http://schemas.microsoft.com/office/drawing/2014/main" xmlns="" id="{F8EB46CB-B722-6F40-B91F-746052378B09}"/>
                  </a:ext>
                </a:extLst>
              </p:cNvPr>
              <p:cNvSpPr/>
              <p:nvPr userDrawn="1"/>
            </p:nvSpPr>
            <p:spPr>
              <a:xfrm>
                <a:off x="10735309" y="5471157"/>
                <a:ext cx="6350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411"/>
                    </a:moveTo>
                    <a:lnTo>
                      <a:pt x="21600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Shape">
                <a:extLst>
                  <a:ext uri="{FF2B5EF4-FFF2-40B4-BE49-F238E27FC236}">
                    <a16:creationId xmlns:a16="http://schemas.microsoft.com/office/drawing/2014/main" xmlns="" id="{AA6E5921-1735-D048-BF9D-945A64AC2F2B}"/>
                  </a:ext>
                </a:extLst>
              </p:cNvPr>
              <p:cNvSpPr/>
              <p:nvPr userDrawn="1"/>
            </p:nvSpPr>
            <p:spPr>
              <a:xfrm>
                <a:off x="10532110" y="5420356"/>
                <a:ext cx="938529" cy="3149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90"/>
                    </a:moveTo>
                    <a:cubicBezTo>
                      <a:pt x="21191" y="6100"/>
                      <a:pt x="20139" y="9563"/>
                      <a:pt x="18473" y="12284"/>
                    </a:cubicBezTo>
                    <a:cubicBezTo>
                      <a:pt x="14205" y="19210"/>
                      <a:pt x="7278" y="19210"/>
                      <a:pt x="3011" y="12284"/>
                    </a:cubicBezTo>
                    <a:cubicBezTo>
                      <a:pt x="1403" y="9645"/>
                      <a:pt x="351" y="6266"/>
                      <a:pt x="0" y="2638"/>
                    </a:cubicBezTo>
                    <a:lnTo>
                      <a:pt x="0" y="4121"/>
                    </a:lnTo>
                    <a:cubicBezTo>
                      <a:pt x="0" y="4204"/>
                      <a:pt x="0" y="4287"/>
                      <a:pt x="0" y="4369"/>
                    </a:cubicBezTo>
                    <a:cubicBezTo>
                      <a:pt x="497" y="7501"/>
                      <a:pt x="1491" y="10387"/>
                      <a:pt x="2894" y="12778"/>
                    </a:cubicBezTo>
                    <a:cubicBezTo>
                      <a:pt x="5057" y="16241"/>
                      <a:pt x="7892" y="18137"/>
                      <a:pt x="10727" y="18137"/>
                    </a:cubicBezTo>
                    <a:cubicBezTo>
                      <a:pt x="13562" y="18137"/>
                      <a:pt x="16397" y="16406"/>
                      <a:pt x="18589" y="12778"/>
                    </a:cubicBezTo>
                    <a:cubicBezTo>
                      <a:pt x="20051" y="10387"/>
                      <a:pt x="21074" y="7419"/>
                      <a:pt x="21571" y="4287"/>
                    </a:cubicBezTo>
                    <a:lnTo>
                      <a:pt x="21571" y="4287"/>
                    </a:lnTo>
                    <a:lnTo>
                      <a:pt x="21571" y="3956"/>
                    </a:lnTo>
                    <a:lnTo>
                      <a:pt x="21542" y="2390"/>
                    </a:lnTo>
                    <a:close/>
                    <a:moveTo>
                      <a:pt x="2923" y="10223"/>
                    </a:moveTo>
                    <a:cubicBezTo>
                      <a:pt x="5086" y="13686"/>
                      <a:pt x="7921" y="15582"/>
                      <a:pt x="10756" y="15582"/>
                    </a:cubicBezTo>
                    <a:cubicBezTo>
                      <a:pt x="13591" y="15582"/>
                      <a:pt x="16427" y="13851"/>
                      <a:pt x="18619" y="10223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7"/>
                      <a:pt x="7336" y="16737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6"/>
                      <a:pt x="1491" y="7831"/>
                      <a:pt x="2923" y="10223"/>
                    </a:cubicBezTo>
                    <a:close/>
                    <a:moveTo>
                      <a:pt x="18473" y="14674"/>
                    </a:moveTo>
                    <a:cubicBezTo>
                      <a:pt x="14205" y="21600"/>
                      <a:pt x="7278" y="21600"/>
                      <a:pt x="3011" y="14674"/>
                    </a:cubicBezTo>
                    <a:cubicBezTo>
                      <a:pt x="1432" y="12119"/>
                      <a:pt x="409" y="8903"/>
                      <a:pt x="29" y="5358"/>
                    </a:cubicBezTo>
                    <a:cubicBezTo>
                      <a:pt x="88" y="6677"/>
                      <a:pt x="234" y="7997"/>
                      <a:pt x="497" y="9233"/>
                    </a:cubicBezTo>
                    <a:lnTo>
                      <a:pt x="497" y="9233"/>
                    </a:lnTo>
                    <a:cubicBezTo>
                      <a:pt x="1023" y="11459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4"/>
                      <a:pt x="18589" y="15087"/>
                    </a:cubicBezTo>
                    <a:cubicBezTo>
                      <a:pt x="19700" y="13273"/>
                      <a:pt x="20548" y="11129"/>
                      <a:pt x="21132" y="8738"/>
                    </a:cubicBezTo>
                    <a:cubicBezTo>
                      <a:pt x="21337" y="7419"/>
                      <a:pt x="21512" y="6183"/>
                      <a:pt x="21542" y="4863"/>
                    </a:cubicBezTo>
                    <a:cubicBezTo>
                      <a:pt x="21162" y="8656"/>
                      <a:pt x="20109" y="12036"/>
                      <a:pt x="18473" y="14674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" name="Shape">
                <a:extLst>
                  <a:ext uri="{FF2B5EF4-FFF2-40B4-BE49-F238E27FC236}">
                    <a16:creationId xmlns:a16="http://schemas.microsoft.com/office/drawing/2014/main" xmlns="" id="{087944DD-F4B0-8D4D-9625-7E2FD66C7938}"/>
                  </a:ext>
                </a:extLst>
              </p:cNvPr>
              <p:cNvSpPr/>
              <p:nvPr userDrawn="1"/>
            </p:nvSpPr>
            <p:spPr>
              <a:xfrm>
                <a:off x="10506710" y="5204457"/>
                <a:ext cx="935993" cy="39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34" extrusionOk="0">
                    <a:moveTo>
                      <a:pt x="21600" y="6124"/>
                    </a:moveTo>
                    <a:lnTo>
                      <a:pt x="21600" y="6322"/>
                    </a:lnTo>
                    <a:lnTo>
                      <a:pt x="21600" y="6322"/>
                    </a:lnTo>
                    <a:cubicBezTo>
                      <a:pt x="21600" y="6586"/>
                      <a:pt x="21600" y="6783"/>
                      <a:pt x="21571" y="7046"/>
                    </a:cubicBezTo>
                    <a:lnTo>
                      <a:pt x="21571" y="7046"/>
                    </a:lnTo>
                    <a:cubicBezTo>
                      <a:pt x="21512" y="8100"/>
                      <a:pt x="21395" y="9087"/>
                      <a:pt x="21160" y="10141"/>
                    </a:cubicBezTo>
                    <a:cubicBezTo>
                      <a:pt x="20662" y="12315"/>
                      <a:pt x="19754" y="14422"/>
                      <a:pt x="18405" y="16134"/>
                    </a:cubicBezTo>
                    <a:cubicBezTo>
                      <a:pt x="14185" y="21600"/>
                      <a:pt x="7356" y="21600"/>
                      <a:pt x="3136" y="16134"/>
                    </a:cubicBezTo>
                    <a:cubicBezTo>
                      <a:pt x="1876" y="14488"/>
                      <a:pt x="997" y="12578"/>
                      <a:pt x="498" y="10471"/>
                    </a:cubicBezTo>
                    <a:lnTo>
                      <a:pt x="498" y="10471"/>
                    </a:lnTo>
                    <a:cubicBezTo>
                      <a:pt x="264" y="9417"/>
                      <a:pt x="88" y="8429"/>
                      <a:pt x="29" y="7375"/>
                    </a:cubicBezTo>
                    <a:cubicBezTo>
                      <a:pt x="0" y="7046"/>
                      <a:pt x="0" y="6849"/>
                      <a:pt x="0" y="6519"/>
                    </a:cubicBezTo>
                    <a:cubicBezTo>
                      <a:pt x="0" y="6454"/>
                      <a:pt x="0" y="6388"/>
                      <a:pt x="0" y="6322"/>
                    </a:cubicBezTo>
                    <a:lnTo>
                      <a:pt x="0" y="5137"/>
                    </a:lnTo>
                    <a:lnTo>
                      <a:pt x="0" y="4544"/>
                    </a:lnTo>
                    <a:lnTo>
                      <a:pt x="0" y="3161"/>
                    </a:lnTo>
                    <a:lnTo>
                      <a:pt x="0" y="66"/>
                    </a:lnTo>
                    <a:cubicBezTo>
                      <a:pt x="0" y="3622"/>
                      <a:pt x="1055" y="7178"/>
                      <a:pt x="3136" y="9944"/>
                    </a:cubicBezTo>
                    <a:cubicBezTo>
                      <a:pt x="7327" y="15410"/>
                      <a:pt x="14185" y="15410"/>
                      <a:pt x="18405" y="9944"/>
                    </a:cubicBezTo>
                    <a:cubicBezTo>
                      <a:pt x="20516" y="7178"/>
                      <a:pt x="21600" y="3556"/>
                      <a:pt x="21600" y="0"/>
                    </a:cubicBezTo>
                    <a:lnTo>
                      <a:pt x="21600" y="3095"/>
                    </a:lnTo>
                    <a:lnTo>
                      <a:pt x="21600" y="4478"/>
                    </a:lnTo>
                    <a:lnTo>
                      <a:pt x="21600" y="5005"/>
                    </a:lnTo>
                    <a:lnTo>
                      <a:pt x="21600" y="6124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Shape">
                <a:extLst>
                  <a:ext uri="{FF2B5EF4-FFF2-40B4-BE49-F238E27FC236}">
                    <a16:creationId xmlns:a16="http://schemas.microsoft.com/office/drawing/2014/main" xmlns="" id="{D521E657-8089-DA4F-BFAA-35F8E37AFE75}"/>
                  </a:ext>
                </a:extLst>
              </p:cNvPr>
              <p:cNvSpPr/>
              <p:nvPr userDrawn="1"/>
            </p:nvSpPr>
            <p:spPr>
              <a:xfrm>
                <a:off x="10506709" y="4937757"/>
                <a:ext cx="935046" cy="541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58" h="19685" extrusionOk="0">
                    <a:moveTo>
                      <a:pt x="2900" y="2873"/>
                    </a:moveTo>
                    <a:cubicBezTo>
                      <a:pt x="-944" y="6703"/>
                      <a:pt x="-971" y="12981"/>
                      <a:pt x="2847" y="16811"/>
                    </a:cubicBezTo>
                    <a:cubicBezTo>
                      <a:pt x="6665" y="20642"/>
                      <a:pt x="12913" y="20642"/>
                      <a:pt x="16758" y="16811"/>
                    </a:cubicBezTo>
                    <a:cubicBezTo>
                      <a:pt x="20602" y="12981"/>
                      <a:pt x="20629" y="6703"/>
                      <a:pt x="16811" y="2873"/>
                    </a:cubicBezTo>
                    <a:cubicBezTo>
                      <a:pt x="12939" y="-958"/>
                      <a:pt x="6745" y="-958"/>
                      <a:pt x="2900" y="2873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">
                <a:extLst>
                  <a:ext uri="{FF2B5EF4-FFF2-40B4-BE49-F238E27FC236}">
                    <a16:creationId xmlns:a16="http://schemas.microsoft.com/office/drawing/2014/main" xmlns="" id="{7B24A3C4-F422-D945-8194-E86BFB9FECF2}"/>
                  </a:ext>
                </a:extLst>
              </p:cNvPr>
              <p:cNvSpPr/>
              <p:nvPr userDrawn="1"/>
            </p:nvSpPr>
            <p:spPr>
              <a:xfrm>
                <a:off x="10582909" y="4975857"/>
                <a:ext cx="785944" cy="454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7" h="19676" extrusionOk="0">
                    <a:moveTo>
                      <a:pt x="21064" y="10745"/>
                    </a:moveTo>
                    <a:cubicBezTo>
                      <a:pt x="20859" y="12998"/>
                      <a:pt x="19801" y="15087"/>
                      <a:pt x="17993" y="16791"/>
                    </a:cubicBezTo>
                    <a:cubicBezTo>
                      <a:pt x="13864" y="20638"/>
                      <a:pt x="7176" y="20638"/>
                      <a:pt x="3081" y="16791"/>
                    </a:cubicBezTo>
                    <a:cubicBezTo>
                      <a:pt x="1272" y="15142"/>
                      <a:pt x="283" y="12998"/>
                      <a:pt x="44" y="10800"/>
                    </a:cubicBezTo>
                    <a:cubicBezTo>
                      <a:pt x="-229" y="7942"/>
                      <a:pt x="761" y="5084"/>
                      <a:pt x="3115" y="2885"/>
                    </a:cubicBezTo>
                    <a:cubicBezTo>
                      <a:pt x="7244" y="-962"/>
                      <a:pt x="13932" y="-962"/>
                      <a:pt x="18027" y="2885"/>
                    </a:cubicBezTo>
                    <a:cubicBezTo>
                      <a:pt x="20347" y="4974"/>
                      <a:pt x="21371" y="7887"/>
                      <a:pt x="21064" y="1074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xmlns="" id="{8A27E7B5-EFB6-104B-93E8-28C27768CF03}"/>
                  </a:ext>
                </a:extLst>
              </p:cNvPr>
              <p:cNvSpPr/>
              <p:nvPr userDrawn="1"/>
            </p:nvSpPr>
            <p:spPr>
              <a:xfrm>
                <a:off x="10582910" y="5026657"/>
                <a:ext cx="782319" cy="411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94" extrusionOk="0">
                    <a:moveTo>
                      <a:pt x="21600" y="9717"/>
                    </a:moveTo>
                    <a:cubicBezTo>
                      <a:pt x="21390" y="12184"/>
                      <a:pt x="20303" y="14470"/>
                      <a:pt x="18444" y="16335"/>
                    </a:cubicBezTo>
                    <a:cubicBezTo>
                      <a:pt x="14201" y="20547"/>
                      <a:pt x="7329" y="20547"/>
                      <a:pt x="3121" y="16335"/>
                    </a:cubicBezTo>
                    <a:cubicBezTo>
                      <a:pt x="1262" y="14530"/>
                      <a:pt x="245" y="12184"/>
                      <a:pt x="0" y="9777"/>
                    </a:cubicBezTo>
                    <a:cubicBezTo>
                      <a:pt x="210" y="7310"/>
                      <a:pt x="1297" y="5024"/>
                      <a:pt x="3156" y="3159"/>
                    </a:cubicBezTo>
                    <a:cubicBezTo>
                      <a:pt x="7399" y="-1053"/>
                      <a:pt x="14271" y="-1053"/>
                      <a:pt x="18479" y="3159"/>
                    </a:cubicBezTo>
                    <a:cubicBezTo>
                      <a:pt x="20338" y="4904"/>
                      <a:pt x="21390" y="7250"/>
                      <a:pt x="21600" y="9717"/>
                    </a:cubicBez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xmlns="" id="{D98B4C26-B1B5-7346-B092-524DBDFCD8C2}"/>
                  </a:ext>
                </a:extLst>
              </p:cNvPr>
              <p:cNvSpPr/>
              <p:nvPr userDrawn="1"/>
            </p:nvSpPr>
            <p:spPr>
              <a:xfrm>
                <a:off x="11179810" y="5090156"/>
                <a:ext cx="52069" cy="60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798"/>
                    </a:lnTo>
                    <a:lnTo>
                      <a:pt x="0" y="21600"/>
                    </a:lnTo>
                    <a:lnTo>
                      <a:pt x="0" y="10798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">
                <a:extLst>
                  <a:ext uri="{FF2B5EF4-FFF2-40B4-BE49-F238E27FC236}">
                    <a16:creationId xmlns:a16="http://schemas.microsoft.com/office/drawing/2014/main" xmlns="" id="{B9B917C8-E465-9F41-A193-AC88BD8F8112}"/>
                  </a:ext>
                </a:extLst>
              </p:cNvPr>
              <p:cNvSpPr/>
              <p:nvPr userDrawn="1"/>
            </p:nvSpPr>
            <p:spPr>
              <a:xfrm>
                <a:off x="11154410" y="5179057"/>
                <a:ext cx="76200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000"/>
                    </a:lnTo>
                    <a:lnTo>
                      <a:pt x="0" y="21600"/>
                    </a:lnTo>
                    <a:lnTo>
                      <a:pt x="0" y="960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" name="Shape">
                <a:extLst>
                  <a:ext uri="{FF2B5EF4-FFF2-40B4-BE49-F238E27FC236}">
                    <a16:creationId xmlns:a16="http://schemas.microsoft.com/office/drawing/2014/main" xmlns="" id="{3435D78D-9FE4-4943-BA3E-D70F3FE2FE11}"/>
                  </a:ext>
                </a:extLst>
              </p:cNvPr>
              <p:cNvSpPr/>
              <p:nvPr userDrawn="1"/>
            </p:nvSpPr>
            <p:spPr>
              <a:xfrm>
                <a:off x="11002009" y="51282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10866"/>
                    </a:moveTo>
                    <a:lnTo>
                      <a:pt x="0" y="4437"/>
                    </a:lnTo>
                    <a:cubicBezTo>
                      <a:pt x="0" y="3923"/>
                      <a:pt x="0" y="3666"/>
                      <a:pt x="179" y="3152"/>
                    </a:cubicBezTo>
                    <a:cubicBezTo>
                      <a:pt x="357" y="2381"/>
                      <a:pt x="893" y="1610"/>
                      <a:pt x="1607" y="1351"/>
                    </a:cubicBezTo>
                    <a:cubicBezTo>
                      <a:pt x="2678" y="321"/>
                      <a:pt x="4285" y="-191"/>
                      <a:pt x="6070" y="65"/>
                    </a:cubicBezTo>
                    <a:cubicBezTo>
                      <a:pt x="7855" y="321"/>
                      <a:pt x="9819" y="1351"/>
                      <a:pt x="12139" y="3152"/>
                    </a:cubicBezTo>
                    <a:cubicBezTo>
                      <a:pt x="14459" y="4952"/>
                      <a:pt x="16423" y="7009"/>
                      <a:pt x="17851" y="9066"/>
                    </a:cubicBezTo>
                    <a:cubicBezTo>
                      <a:pt x="19458" y="11123"/>
                      <a:pt x="20707" y="13179"/>
                      <a:pt x="21600" y="14980"/>
                    </a:cubicBezTo>
                    <a:lnTo>
                      <a:pt x="21600" y="21409"/>
                    </a:lnTo>
                    <a:cubicBezTo>
                      <a:pt x="20707" y="19608"/>
                      <a:pt x="19458" y="17552"/>
                      <a:pt x="17851" y="15495"/>
                    </a:cubicBezTo>
                    <a:cubicBezTo>
                      <a:pt x="16245" y="13438"/>
                      <a:pt x="14460" y="11381"/>
                      <a:pt x="12139" y="9581"/>
                    </a:cubicBezTo>
                    <a:cubicBezTo>
                      <a:pt x="9818" y="7780"/>
                      <a:pt x="7855" y="6753"/>
                      <a:pt x="6070" y="6494"/>
                    </a:cubicBezTo>
                    <a:cubicBezTo>
                      <a:pt x="4285" y="6238"/>
                      <a:pt x="2856" y="6750"/>
                      <a:pt x="1607" y="7780"/>
                    </a:cubicBezTo>
                    <a:cubicBezTo>
                      <a:pt x="714" y="8551"/>
                      <a:pt x="357" y="9066"/>
                      <a:pt x="179" y="9581"/>
                    </a:cubicBezTo>
                    <a:cubicBezTo>
                      <a:pt x="179" y="10095"/>
                      <a:pt x="0" y="10352"/>
                      <a:pt x="0" y="108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">
                <a:extLst>
                  <a:ext uri="{FF2B5EF4-FFF2-40B4-BE49-F238E27FC236}">
                    <a16:creationId xmlns:a16="http://schemas.microsoft.com/office/drawing/2014/main" xmlns="" id="{E5388BB6-FF59-3F4A-BFD3-D7922F421D55}"/>
                  </a:ext>
                </a:extLst>
              </p:cNvPr>
              <p:cNvSpPr/>
              <p:nvPr userDrawn="1"/>
            </p:nvSpPr>
            <p:spPr>
              <a:xfrm>
                <a:off x="11002009" y="5128256"/>
                <a:ext cx="153673" cy="105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17851" y="9066"/>
                    </a:moveTo>
                    <a:cubicBezTo>
                      <a:pt x="16423" y="7009"/>
                      <a:pt x="14460" y="4952"/>
                      <a:pt x="12139" y="3152"/>
                    </a:cubicBezTo>
                    <a:cubicBezTo>
                      <a:pt x="9818" y="1351"/>
                      <a:pt x="7855" y="324"/>
                      <a:pt x="6070" y="65"/>
                    </a:cubicBezTo>
                    <a:cubicBezTo>
                      <a:pt x="4285" y="-191"/>
                      <a:pt x="2856" y="321"/>
                      <a:pt x="1607" y="1351"/>
                    </a:cubicBezTo>
                    <a:cubicBezTo>
                      <a:pt x="714" y="1866"/>
                      <a:pt x="357" y="2637"/>
                      <a:pt x="179" y="3152"/>
                    </a:cubicBezTo>
                    <a:cubicBezTo>
                      <a:pt x="0" y="3666"/>
                      <a:pt x="0" y="3923"/>
                      <a:pt x="0" y="4437"/>
                    </a:cubicBezTo>
                    <a:lnTo>
                      <a:pt x="0" y="10866"/>
                    </a:lnTo>
                    <a:cubicBezTo>
                      <a:pt x="0" y="10352"/>
                      <a:pt x="0" y="9837"/>
                      <a:pt x="179" y="9581"/>
                    </a:cubicBezTo>
                    <a:cubicBezTo>
                      <a:pt x="357" y="8810"/>
                      <a:pt x="893" y="8295"/>
                      <a:pt x="1607" y="7780"/>
                    </a:cubicBezTo>
                    <a:cubicBezTo>
                      <a:pt x="2678" y="6750"/>
                      <a:pt x="4285" y="6238"/>
                      <a:pt x="6070" y="6494"/>
                    </a:cubicBezTo>
                    <a:cubicBezTo>
                      <a:pt x="7855" y="6750"/>
                      <a:pt x="9819" y="7780"/>
                      <a:pt x="12139" y="9581"/>
                    </a:cubicBezTo>
                    <a:cubicBezTo>
                      <a:pt x="14460" y="11381"/>
                      <a:pt x="16245" y="13438"/>
                      <a:pt x="17851" y="15495"/>
                    </a:cubicBezTo>
                    <a:cubicBezTo>
                      <a:pt x="19458" y="17552"/>
                      <a:pt x="20886" y="19608"/>
                      <a:pt x="21600" y="21409"/>
                    </a:cubicBezTo>
                    <a:lnTo>
                      <a:pt x="21600" y="14980"/>
                    </a:lnTo>
                    <a:cubicBezTo>
                      <a:pt x="20707" y="13179"/>
                      <a:pt x="19458" y="11381"/>
                      <a:pt x="17851" y="906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">
                <a:extLst>
                  <a:ext uri="{FF2B5EF4-FFF2-40B4-BE49-F238E27FC236}">
                    <a16:creationId xmlns:a16="http://schemas.microsoft.com/office/drawing/2014/main" xmlns="" id="{BC47444F-8CC6-9644-909B-6B8C1B7DED3D}"/>
                  </a:ext>
                </a:extLst>
              </p:cNvPr>
              <p:cNvSpPr/>
              <p:nvPr userDrawn="1"/>
            </p:nvSpPr>
            <p:spPr>
              <a:xfrm>
                <a:off x="10900410" y="5140956"/>
                <a:ext cx="62232" cy="144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863"/>
                    </a:moveTo>
                    <a:lnTo>
                      <a:pt x="21600" y="21600"/>
                    </a:lnTo>
                    <a:cubicBezTo>
                      <a:pt x="21600" y="21221"/>
                      <a:pt x="21159" y="20653"/>
                      <a:pt x="20719" y="20273"/>
                    </a:cubicBezTo>
                    <a:cubicBezTo>
                      <a:pt x="19837" y="19326"/>
                      <a:pt x="18515" y="18567"/>
                      <a:pt x="17192" y="17431"/>
                    </a:cubicBezTo>
                    <a:cubicBezTo>
                      <a:pt x="14988" y="16295"/>
                      <a:pt x="13225" y="15157"/>
                      <a:pt x="10580" y="13830"/>
                    </a:cubicBezTo>
                    <a:cubicBezTo>
                      <a:pt x="7935" y="12694"/>
                      <a:pt x="5731" y="11177"/>
                      <a:pt x="3527" y="9852"/>
                    </a:cubicBezTo>
                    <a:cubicBezTo>
                      <a:pt x="1323" y="8525"/>
                      <a:pt x="441" y="7198"/>
                      <a:pt x="0" y="5873"/>
                    </a:cubicBezTo>
                    <a:cubicBezTo>
                      <a:pt x="0" y="5494"/>
                      <a:pt x="0" y="5115"/>
                      <a:pt x="0" y="4737"/>
                    </a:cubicBezTo>
                    <a:lnTo>
                      <a:pt x="0" y="0"/>
                    </a:lnTo>
                    <a:cubicBezTo>
                      <a:pt x="0" y="379"/>
                      <a:pt x="0" y="759"/>
                      <a:pt x="0" y="1136"/>
                    </a:cubicBezTo>
                    <a:cubicBezTo>
                      <a:pt x="441" y="2463"/>
                      <a:pt x="1763" y="3790"/>
                      <a:pt x="3527" y="5115"/>
                    </a:cubicBezTo>
                    <a:cubicBezTo>
                      <a:pt x="5731" y="6441"/>
                      <a:pt x="7493" y="7768"/>
                      <a:pt x="10580" y="9093"/>
                    </a:cubicBezTo>
                    <a:cubicBezTo>
                      <a:pt x="13225" y="10420"/>
                      <a:pt x="15429" y="11746"/>
                      <a:pt x="17192" y="12694"/>
                    </a:cubicBezTo>
                    <a:cubicBezTo>
                      <a:pt x="18955" y="13641"/>
                      <a:pt x="20277" y="14589"/>
                      <a:pt x="20719" y="15536"/>
                    </a:cubicBezTo>
                    <a:cubicBezTo>
                      <a:pt x="21159" y="15915"/>
                      <a:pt x="21600" y="16484"/>
                      <a:pt x="21600" y="16863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" name="Shape">
                <a:extLst>
                  <a:ext uri="{FF2B5EF4-FFF2-40B4-BE49-F238E27FC236}">
                    <a16:creationId xmlns:a16="http://schemas.microsoft.com/office/drawing/2014/main" xmlns="" id="{1D2BB9F7-8A3D-F34C-9A4F-C156C40EDD21}"/>
                  </a:ext>
                </a:extLst>
              </p:cNvPr>
              <p:cNvSpPr/>
              <p:nvPr userDrawn="1"/>
            </p:nvSpPr>
            <p:spPr>
              <a:xfrm>
                <a:off x="10900410" y="5140957"/>
                <a:ext cx="62232" cy="1371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19" y="15199"/>
                    </a:moveTo>
                    <a:cubicBezTo>
                      <a:pt x="20277" y="14199"/>
                      <a:pt x="18515" y="13399"/>
                      <a:pt x="17192" y="12199"/>
                    </a:cubicBezTo>
                    <a:cubicBezTo>
                      <a:pt x="15429" y="11000"/>
                      <a:pt x="13225" y="9799"/>
                      <a:pt x="10580" y="8399"/>
                    </a:cubicBezTo>
                    <a:cubicBezTo>
                      <a:pt x="7935" y="6998"/>
                      <a:pt x="5731" y="5598"/>
                      <a:pt x="3527" y="4199"/>
                    </a:cubicBezTo>
                    <a:cubicBezTo>
                      <a:pt x="1323" y="2801"/>
                      <a:pt x="441" y="1398"/>
                      <a:pt x="0" y="0"/>
                    </a:cubicBezTo>
                    <a:lnTo>
                      <a:pt x="0" y="3801"/>
                    </a:lnTo>
                    <a:cubicBezTo>
                      <a:pt x="0" y="4201"/>
                      <a:pt x="0" y="4602"/>
                      <a:pt x="0" y="5000"/>
                    </a:cubicBezTo>
                    <a:cubicBezTo>
                      <a:pt x="441" y="6401"/>
                      <a:pt x="1763" y="7801"/>
                      <a:pt x="3527" y="9199"/>
                    </a:cubicBezTo>
                    <a:cubicBezTo>
                      <a:pt x="5290" y="10598"/>
                      <a:pt x="7935" y="12199"/>
                      <a:pt x="10580" y="13399"/>
                    </a:cubicBezTo>
                    <a:cubicBezTo>
                      <a:pt x="13225" y="14799"/>
                      <a:pt x="14988" y="16200"/>
                      <a:pt x="17192" y="17200"/>
                    </a:cubicBezTo>
                    <a:cubicBezTo>
                      <a:pt x="18955" y="18399"/>
                      <a:pt x="19837" y="19200"/>
                      <a:pt x="20719" y="20200"/>
                    </a:cubicBezTo>
                    <a:cubicBezTo>
                      <a:pt x="21160" y="20799"/>
                      <a:pt x="21600" y="21399"/>
                      <a:pt x="21600" y="21600"/>
                    </a:cubicBezTo>
                    <a:lnTo>
                      <a:pt x="21600" y="16600"/>
                    </a:lnTo>
                    <a:cubicBezTo>
                      <a:pt x="21600" y="16200"/>
                      <a:pt x="21159" y="15600"/>
                      <a:pt x="20719" y="15199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Shape">
                <a:extLst>
                  <a:ext uri="{FF2B5EF4-FFF2-40B4-BE49-F238E27FC236}">
                    <a16:creationId xmlns:a16="http://schemas.microsoft.com/office/drawing/2014/main" xmlns="" id="{F85B5660-D415-A34D-B99C-9314601A3726}"/>
                  </a:ext>
                </a:extLst>
              </p:cNvPr>
              <p:cNvSpPr/>
              <p:nvPr userDrawn="1"/>
            </p:nvSpPr>
            <p:spPr>
              <a:xfrm>
                <a:off x="10709910" y="52044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765"/>
                    </a:moveTo>
                    <a:lnTo>
                      <a:pt x="21600" y="21600"/>
                    </a:lnTo>
                    <a:cubicBezTo>
                      <a:pt x="14531" y="18319"/>
                      <a:pt x="9818" y="15312"/>
                      <a:pt x="6284" y="12851"/>
                    </a:cubicBezTo>
                    <a:cubicBezTo>
                      <a:pt x="3535" y="10389"/>
                      <a:pt x="1178" y="8202"/>
                      <a:pt x="0" y="6835"/>
                    </a:cubicBezTo>
                    <a:lnTo>
                      <a:pt x="0" y="0"/>
                    </a:lnTo>
                    <a:cubicBezTo>
                      <a:pt x="1178" y="1367"/>
                      <a:pt x="3142" y="3281"/>
                      <a:pt x="6284" y="6015"/>
                    </a:cubicBezTo>
                    <a:cubicBezTo>
                      <a:pt x="9818" y="8474"/>
                      <a:pt x="14924" y="11484"/>
                      <a:pt x="21600" y="1476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">
                <a:extLst>
                  <a:ext uri="{FF2B5EF4-FFF2-40B4-BE49-F238E27FC236}">
                    <a16:creationId xmlns:a16="http://schemas.microsoft.com/office/drawing/2014/main" xmlns="" id="{184B8C36-212A-5C40-B268-7CDE8EDA652A}"/>
                  </a:ext>
                </a:extLst>
              </p:cNvPr>
              <p:cNvSpPr/>
              <p:nvPr userDrawn="1"/>
            </p:nvSpPr>
            <p:spPr>
              <a:xfrm>
                <a:off x="10709910" y="5204456"/>
                <a:ext cx="69850" cy="100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84" y="6015"/>
                    </a:moveTo>
                    <a:cubicBezTo>
                      <a:pt x="3535" y="3281"/>
                      <a:pt x="1178" y="1095"/>
                      <a:pt x="0" y="0"/>
                    </a:cubicBezTo>
                    <a:lnTo>
                      <a:pt x="0" y="6835"/>
                    </a:lnTo>
                    <a:cubicBezTo>
                      <a:pt x="1178" y="8474"/>
                      <a:pt x="3142" y="10389"/>
                      <a:pt x="6284" y="12851"/>
                    </a:cubicBezTo>
                    <a:cubicBezTo>
                      <a:pt x="9426" y="15312"/>
                      <a:pt x="14532" y="18319"/>
                      <a:pt x="21600" y="21600"/>
                    </a:cubicBezTo>
                    <a:lnTo>
                      <a:pt x="21600" y="14765"/>
                    </a:lnTo>
                    <a:cubicBezTo>
                      <a:pt x="14925" y="11484"/>
                      <a:pt x="9819" y="8474"/>
                      <a:pt x="6284" y="6015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">
                <a:extLst>
                  <a:ext uri="{FF2B5EF4-FFF2-40B4-BE49-F238E27FC236}">
                    <a16:creationId xmlns:a16="http://schemas.microsoft.com/office/drawing/2014/main" xmlns="" id="{E2ED2F38-99EF-7042-9E96-BF747A9B7A7C}"/>
                  </a:ext>
                </a:extLst>
              </p:cNvPr>
              <p:cNvSpPr/>
              <p:nvPr userDrawn="1"/>
            </p:nvSpPr>
            <p:spPr>
              <a:xfrm>
                <a:off x="10836910" y="5255256"/>
                <a:ext cx="218441" cy="105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40" extrusionOk="0">
                    <a:moveTo>
                      <a:pt x="21600" y="0"/>
                    </a:moveTo>
                    <a:lnTo>
                      <a:pt x="21600" y="6429"/>
                    </a:lnTo>
                    <a:cubicBezTo>
                      <a:pt x="21600" y="7971"/>
                      <a:pt x="21349" y="9772"/>
                      <a:pt x="20846" y="11316"/>
                    </a:cubicBezTo>
                    <a:cubicBezTo>
                      <a:pt x="20218" y="13117"/>
                      <a:pt x="19214" y="15173"/>
                      <a:pt x="17833" y="16715"/>
                    </a:cubicBezTo>
                    <a:cubicBezTo>
                      <a:pt x="16828" y="18001"/>
                      <a:pt x="15698" y="18772"/>
                      <a:pt x="14442" y="19802"/>
                    </a:cubicBezTo>
                    <a:cubicBezTo>
                      <a:pt x="13186" y="20573"/>
                      <a:pt x="11805" y="21088"/>
                      <a:pt x="10298" y="21344"/>
                    </a:cubicBezTo>
                    <a:cubicBezTo>
                      <a:pt x="8791" y="21600"/>
                      <a:pt x="7158" y="21344"/>
                      <a:pt x="5400" y="20573"/>
                    </a:cubicBezTo>
                    <a:cubicBezTo>
                      <a:pt x="3642" y="19802"/>
                      <a:pt x="1884" y="19031"/>
                      <a:pt x="0" y="17230"/>
                    </a:cubicBezTo>
                    <a:lnTo>
                      <a:pt x="0" y="10801"/>
                    </a:lnTo>
                    <a:cubicBezTo>
                      <a:pt x="1884" y="12343"/>
                      <a:pt x="3767" y="13629"/>
                      <a:pt x="5400" y="14144"/>
                    </a:cubicBezTo>
                    <a:cubicBezTo>
                      <a:pt x="7158" y="14915"/>
                      <a:pt x="8791" y="15173"/>
                      <a:pt x="10298" y="14915"/>
                    </a:cubicBezTo>
                    <a:cubicBezTo>
                      <a:pt x="11805" y="14659"/>
                      <a:pt x="13186" y="14144"/>
                      <a:pt x="14442" y="13373"/>
                    </a:cubicBezTo>
                    <a:cubicBezTo>
                      <a:pt x="15698" y="12602"/>
                      <a:pt x="16828" y="11572"/>
                      <a:pt x="17833" y="10286"/>
                    </a:cubicBezTo>
                    <a:cubicBezTo>
                      <a:pt x="19339" y="8744"/>
                      <a:pt x="20218" y="6685"/>
                      <a:pt x="20846" y="4887"/>
                    </a:cubicBezTo>
                    <a:cubicBezTo>
                      <a:pt x="21475" y="3343"/>
                      <a:pt x="21600" y="1801"/>
                      <a:pt x="21600" y="0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Shape">
                <a:extLst>
                  <a:ext uri="{FF2B5EF4-FFF2-40B4-BE49-F238E27FC236}">
                    <a16:creationId xmlns:a16="http://schemas.microsoft.com/office/drawing/2014/main" xmlns="" id="{F2C81065-D61C-8C4C-B16B-2BBC5E80F1E3}"/>
                  </a:ext>
                </a:extLst>
              </p:cNvPr>
              <p:cNvSpPr/>
              <p:nvPr userDrawn="1"/>
            </p:nvSpPr>
            <p:spPr>
              <a:xfrm>
                <a:off x="10849610" y="5267956"/>
                <a:ext cx="218441" cy="105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20846" y="4886"/>
                    </a:moveTo>
                    <a:cubicBezTo>
                      <a:pt x="20218" y="6687"/>
                      <a:pt x="19339" y="8743"/>
                      <a:pt x="17833" y="10285"/>
                    </a:cubicBezTo>
                    <a:cubicBezTo>
                      <a:pt x="16954" y="11571"/>
                      <a:pt x="15698" y="12600"/>
                      <a:pt x="14442" y="13371"/>
                    </a:cubicBezTo>
                    <a:cubicBezTo>
                      <a:pt x="13186" y="14142"/>
                      <a:pt x="11805" y="14657"/>
                      <a:pt x="10298" y="14913"/>
                    </a:cubicBezTo>
                    <a:cubicBezTo>
                      <a:pt x="8791" y="15169"/>
                      <a:pt x="7158" y="14913"/>
                      <a:pt x="5400" y="14142"/>
                    </a:cubicBezTo>
                    <a:cubicBezTo>
                      <a:pt x="3642" y="13627"/>
                      <a:pt x="1758" y="12600"/>
                      <a:pt x="0" y="10800"/>
                    </a:cubicBezTo>
                    <a:lnTo>
                      <a:pt x="0" y="17228"/>
                    </a:lnTo>
                    <a:cubicBezTo>
                      <a:pt x="2009" y="18770"/>
                      <a:pt x="3767" y="19800"/>
                      <a:pt x="5400" y="20570"/>
                    </a:cubicBezTo>
                    <a:cubicBezTo>
                      <a:pt x="7158" y="21341"/>
                      <a:pt x="8791" y="21600"/>
                      <a:pt x="10298" y="21341"/>
                    </a:cubicBezTo>
                    <a:cubicBezTo>
                      <a:pt x="11805" y="21085"/>
                      <a:pt x="13186" y="20570"/>
                      <a:pt x="14442" y="19800"/>
                    </a:cubicBezTo>
                    <a:cubicBezTo>
                      <a:pt x="15698" y="18770"/>
                      <a:pt x="16702" y="17999"/>
                      <a:pt x="17833" y="16714"/>
                    </a:cubicBezTo>
                    <a:cubicBezTo>
                      <a:pt x="19214" y="15172"/>
                      <a:pt x="20218" y="13113"/>
                      <a:pt x="20846" y="11315"/>
                    </a:cubicBezTo>
                    <a:cubicBezTo>
                      <a:pt x="21349" y="9773"/>
                      <a:pt x="21600" y="7973"/>
                      <a:pt x="21600" y="6428"/>
                    </a:cubicBezTo>
                    <a:lnTo>
                      <a:pt x="21600" y="0"/>
                    </a:lnTo>
                    <a:cubicBezTo>
                      <a:pt x="21474" y="1544"/>
                      <a:pt x="21349" y="3086"/>
                      <a:pt x="20846" y="4886"/>
                    </a:cubicBez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xmlns="" id="{A848ADB4-8EC0-B04B-BC81-9A6C018412AB}"/>
                  </a:ext>
                </a:extLst>
              </p:cNvPr>
              <p:cNvSpPr/>
              <p:nvPr userDrawn="1"/>
            </p:nvSpPr>
            <p:spPr>
              <a:xfrm>
                <a:off x="10786109" y="5318756"/>
                <a:ext cx="62230" cy="66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0384"/>
                    </a:lnTo>
                    <a:lnTo>
                      <a:pt x="0" y="21600"/>
                    </a:lnTo>
                    <a:lnTo>
                      <a:pt x="0" y="1163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xmlns="" id="{327B8665-FBDC-F048-AAB2-5BC50CFDB646}"/>
                  </a:ext>
                </a:extLst>
              </p:cNvPr>
              <p:cNvSpPr/>
              <p:nvPr userDrawn="1"/>
            </p:nvSpPr>
            <p:spPr>
              <a:xfrm>
                <a:off x="10709910" y="5052057"/>
                <a:ext cx="527050" cy="293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92" y="2617"/>
                    </a:moveTo>
                    <a:lnTo>
                      <a:pt x="19206" y="4862"/>
                    </a:lnTo>
                    <a:cubicBezTo>
                      <a:pt x="19882" y="5704"/>
                      <a:pt x="20351" y="6452"/>
                      <a:pt x="20767" y="7106"/>
                    </a:cubicBezTo>
                    <a:cubicBezTo>
                      <a:pt x="21131" y="7761"/>
                      <a:pt x="21444" y="8416"/>
                      <a:pt x="21600" y="8789"/>
                    </a:cubicBezTo>
                    <a:lnTo>
                      <a:pt x="18477" y="10659"/>
                    </a:lnTo>
                    <a:cubicBezTo>
                      <a:pt x="18217" y="10005"/>
                      <a:pt x="17853" y="9257"/>
                      <a:pt x="17384" y="8509"/>
                    </a:cubicBezTo>
                    <a:cubicBezTo>
                      <a:pt x="16916" y="7761"/>
                      <a:pt x="16395" y="7013"/>
                      <a:pt x="15719" y="6358"/>
                    </a:cubicBezTo>
                    <a:cubicBezTo>
                      <a:pt x="15042" y="5704"/>
                      <a:pt x="14469" y="5330"/>
                      <a:pt x="13949" y="5236"/>
                    </a:cubicBezTo>
                    <a:cubicBezTo>
                      <a:pt x="13428" y="5143"/>
                      <a:pt x="13012" y="5329"/>
                      <a:pt x="12648" y="5704"/>
                    </a:cubicBezTo>
                    <a:cubicBezTo>
                      <a:pt x="12387" y="5984"/>
                      <a:pt x="12283" y="6171"/>
                      <a:pt x="12231" y="6358"/>
                    </a:cubicBezTo>
                    <a:cubicBezTo>
                      <a:pt x="12179" y="6639"/>
                      <a:pt x="12179" y="6919"/>
                      <a:pt x="12231" y="7200"/>
                    </a:cubicBezTo>
                    <a:cubicBezTo>
                      <a:pt x="12283" y="7482"/>
                      <a:pt x="12439" y="7855"/>
                      <a:pt x="12544" y="8323"/>
                    </a:cubicBezTo>
                    <a:cubicBezTo>
                      <a:pt x="12700" y="8790"/>
                      <a:pt x="12908" y="9258"/>
                      <a:pt x="13168" y="9818"/>
                    </a:cubicBezTo>
                    <a:cubicBezTo>
                      <a:pt x="13533" y="10660"/>
                      <a:pt x="13897" y="11501"/>
                      <a:pt x="14105" y="12343"/>
                    </a:cubicBezTo>
                    <a:cubicBezTo>
                      <a:pt x="14365" y="13091"/>
                      <a:pt x="14469" y="13933"/>
                      <a:pt x="14522" y="14681"/>
                    </a:cubicBezTo>
                    <a:cubicBezTo>
                      <a:pt x="14574" y="15429"/>
                      <a:pt x="14469" y="16177"/>
                      <a:pt x="14209" y="16831"/>
                    </a:cubicBezTo>
                    <a:cubicBezTo>
                      <a:pt x="13949" y="17486"/>
                      <a:pt x="13533" y="18234"/>
                      <a:pt x="12960" y="18795"/>
                    </a:cubicBezTo>
                    <a:cubicBezTo>
                      <a:pt x="12544" y="19262"/>
                      <a:pt x="12075" y="19543"/>
                      <a:pt x="11555" y="19917"/>
                    </a:cubicBezTo>
                    <a:cubicBezTo>
                      <a:pt x="11034" y="20197"/>
                      <a:pt x="10462" y="20385"/>
                      <a:pt x="9837" y="20478"/>
                    </a:cubicBezTo>
                    <a:cubicBezTo>
                      <a:pt x="9213" y="20571"/>
                      <a:pt x="8536" y="20478"/>
                      <a:pt x="7807" y="20197"/>
                    </a:cubicBezTo>
                    <a:cubicBezTo>
                      <a:pt x="7079" y="19917"/>
                      <a:pt x="6350" y="19637"/>
                      <a:pt x="5569" y="18982"/>
                    </a:cubicBezTo>
                    <a:lnTo>
                      <a:pt x="3071" y="21600"/>
                    </a:lnTo>
                    <a:lnTo>
                      <a:pt x="416" y="18888"/>
                    </a:lnTo>
                    <a:lnTo>
                      <a:pt x="2863" y="16270"/>
                    </a:lnTo>
                    <a:cubicBezTo>
                      <a:pt x="1926" y="15148"/>
                      <a:pt x="1301" y="14119"/>
                      <a:pt x="833" y="13277"/>
                    </a:cubicBezTo>
                    <a:cubicBezTo>
                      <a:pt x="469" y="12435"/>
                      <a:pt x="156" y="11688"/>
                      <a:pt x="0" y="11220"/>
                    </a:cubicBezTo>
                    <a:lnTo>
                      <a:pt x="3279" y="9630"/>
                    </a:lnTo>
                    <a:cubicBezTo>
                      <a:pt x="3539" y="10378"/>
                      <a:pt x="3904" y="11220"/>
                      <a:pt x="4372" y="12155"/>
                    </a:cubicBezTo>
                    <a:cubicBezTo>
                      <a:pt x="4841" y="12997"/>
                      <a:pt x="5465" y="13838"/>
                      <a:pt x="6194" y="14680"/>
                    </a:cubicBezTo>
                    <a:cubicBezTo>
                      <a:pt x="7079" y="15522"/>
                      <a:pt x="7755" y="16083"/>
                      <a:pt x="8276" y="16176"/>
                    </a:cubicBezTo>
                    <a:cubicBezTo>
                      <a:pt x="8796" y="16269"/>
                      <a:pt x="9265" y="16083"/>
                      <a:pt x="9733" y="15615"/>
                    </a:cubicBezTo>
                    <a:cubicBezTo>
                      <a:pt x="9993" y="15335"/>
                      <a:pt x="10150" y="15054"/>
                      <a:pt x="10201" y="14773"/>
                    </a:cubicBezTo>
                    <a:cubicBezTo>
                      <a:pt x="10254" y="14399"/>
                      <a:pt x="10254" y="14118"/>
                      <a:pt x="10149" y="13651"/>
                    </a:cubicBezTo>
                    <a:cubicBezTo>
                      <a:pt x="10045" y="13183"/>
                      <a:pt x="9889" y="12809"/>
                      <a:pt x="9733" y="12248"/>
                    </a:cubicBezTo>
                    <a:cubicBezTo>
                      <a:pt x="9473" y="11688"/>
                      <a:pt x="9265" y="11126"/>
                      <a:pt x="8952" y="10471"/>
                    </a:cubicBezTo>
                    <a:cubicBezTo>
                      <a:pt x="8640" y="9911"/>
                      <a:pt x="8380" y="9162"/>
                      <a:pt x="8119" y="8508"/>
                    </a:cubicBezTo>
                    <a:cubicBezTo>
                      <a:pt x="7859" y="7853"/>
                      <a:pt x="7755" y="7198"/>
                      <a:pt x="7703" y="6545"/>
                    </a:cubicBezTo>
                    <a:cubicBezTo>
                      <a:pt x="7651" y="5891"/>
                      <a:pt x="7703" y="5235"/>
                      <a:pt x="7911" y="4581"/>
                    </a:cubicBezTo>
                    <a:cubicBezTo>
                      <a:pt x="8119" y="3927"/>
                      <a:pt x="8536" y="3272"/>
                      <a:pt x="9108" y="2711"/>
                    </a:cubicBezTo>
                    <a:cubicBezTo>
                      <a:pt x="9525" y="2244"/>
                      <a:pt x="10045" y="1869"/>
                      <a:pt x="10618" y="1589"/>
                    </a:cubicBezTo>
                    <a:cubicBezTo>
                      <a:pt x="11138" y="1215"/>
                      <a:pt x="11763" y="1028"/>
                      <a:pt x="12387" y="1028"/>
                    </a:cubicBezTo>
                    <a:cubicBezTo>
                      <a:pt x="13012" y="935"/>
                      <a:pt x="13688" y="1028"/>
                      <a:pt x="14365" y="1215"/>
                    </a:cubicBezTo>
                    <a:cubicBezTo>
                      <a:pt x="15042" y="1403"/>
                      <a:pt x="15770" y="1776"/>
                      <a:pt x="16499" y="2338"/>
                    </a:cubicBezTo>
                    <a:lnTo>
                      <a:pt x="18685" y="0"/>
                    </a:lnTo>
                    <a:lnTo>
                      <a:pt x="21392" y="2617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xmlns="" id="{7644747D-3B05-6C44-B587-D7C403BD87B9}"/>
                  </a:ext>
                </a:extLst>
              </p:cNvPr>
              <p:cNvSpPr/>
              <p:nvPr userDrawn="1"/>
            </p:nvSpPr>
            <p:spPr>
              <a:xfrm>
                <a:off x="10722609" y="5318757"/>
                <a:ext cx="63502" cy="67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817"/>
                    </a:moveTo>
                    <a:lnTo>
                      <a:pt x="21600" y="21600"/>
                    </a:lnTo>
                    <a:lnTo>
                      <a:pt x="0" y="10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A71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xmlns="" id="{3628FA72-B94F-F64C-A34B-39EFAC1CDB7E}"/>
                  </a:ext>
                </a:extLst>
              </p:cNvPr>
              <p:cNvSpPr/>
              <p:nvPr userDrawn="1"/>
            </p:nvSpPr>
            <p:spPr>
              <a:xfrm>
                <a:off x="10506710" y="5267956"/>
                <a:ext cx="938529" cy="3149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45" extrusionOk="0">
                    <a:moveTo>
                      <a:pt x="21542" y="2308"/>
                    </a:moveTo>
                    <a:cubicBezTo>
                      <a:pt x="21191" y="6018"/>
                      <a:pt x="20139" y="9481"/>
                      <a:pt x="18473" y="12201"/>
                    </a:cubicBezTo>
                    <a:cubicBezTo>
                      <a:pt x="14205" y="19127"/>
                      <a:pt x="7278" y="19127"/>
                      <a:pt x="3011" y="12201"/>
                    </a:cubicBezTo>
                    <a:cubicBezTo>
                      <a:pt x="1403" y="9563"/>
                      <a:pt x="351" y="6183"/>
                      <a:pt x="0" y="2555"/>
                    </a:cubicBezTo>
                    <a:lnTo>
                      <a:pt x="0" y="4039"/>
                    </a:lnTo>
                    <a:cubicBezTo>
                      <a:pt x="0" y="4121"/>
                      <a:pt x="0" y="4204"/>
                      <a:pt x="0" y="4286"/>
                    </a:cubicBezTo>
                    <a:cubicBezTo>
                      <a:pt x="497" y="7419"/>
                      <a:pt x="1491" y="10304"/>
                      <a:pt x="2894" y="12696"/>
                    </a:cubicBezTo>
                    <a:cubicBezTo>
                      <a:pt x="5057" y="16158"/>
                      <a:pt x="7892" y="18054"/>
                      <a:pt x="10727" y="18054"/>
                    </a:cubicBezTo>
                    <a:cubicBezTo>
                      <a:pt x="13562" y="18054"/>
                      <a:pt x="16397" y="16323"/>
                      <a:pt x="18589" y="12696"/>
                    </a:cubicBezTo>
                    <a:cubicBezTo>
                      <a:pt x="20051" y="10304"/>
                      <a:pt x="21074" y="7337"/>
                      <a:pt x="21571" y="4204"/>
                    </a:cubicBezTo>
                    <a:lnTo>
                      <a:pt x="21571" y="4204"/>
                    </a:lnTo>
                    <a:lnTo>
                      <a:pt x="21571" y="3957"/>
                    </a:lnTo>
                    <a:lnTo>
                      <a:pt x="21542" y="2308"/>
                    </a:lnTo>
                    <a:close/>
                    <a:moveTo>
                      <a:pt x="2923" y="10222"/>
                    </a:moveTo>
                    <a:cubicBezTo>
                      <a:pt x="5086" y="13685"/>
                      <a:pt x="7921" y="15581"/>
                      <a:pt x="10756" y="15581"/>
                    </a:cubicBezTo>
                    <a:cubicBezTo>
                      <a:pt x="13591" y="15581"/>
                      <a:pt x="16427" y="13850"/>
                      <a:pt x="18619" y="10222"/>
                    </a:cubicBezTo>
                    <a:cubicBezTo>
                      <a:pt x="20080" y="7831"/>
                      <a:pt x="21103" y="4864"/>
                      <a:pt x="21600" y="1731"/>
                    </a:cubicBezTo>
                    <a:lnTo>
                      <a:pt x="21600" y="0"/>
                    </a:lnTo>
                    <a:cubicBezTo>
                      <a:pt x="21249" y="3710"/>
                      <a:pt x="20197" y="7090"/>
                      <a:pt x="18531" y="9811"/>
                    </a:cubicBezTo>
                    <a:cubicBezTo>
                      <a:pt x="14264" y="16736"/>
                      <a:pt x="7336" y="16736"/>
                      <a:pt x="3069" y="9811"/>
                    </a:cubicBezTo>
                    <a:cubicBezTo>
                      <a:pt x="1461" y="7173"/>
                      <a:pt x="409" y="3793"/>
                      <a:pt x="58" y="248"/>
                    </a:cubicBezTo>
                    <a:lnTo>
                      <a:pt x="58" y="1979"/>
                    </a:lnTo>
                    <a:cubicBezTo>
                      <a:pt x="497" y="4947"/>
                      <a:pt x="1491" y="7832"/>
                      <a:pt x="2923" y="10222"/>
                    </a:cubicBezTo>
                    <a:close/>
                    <a:moveTo>
                      <a:pt x="18473" y="14675"/>
                    </a:moveTo>
                    <a:cubicBezTo>
                      <a:pt x="14205" y="21600"/>
                      <a:pt x="7278" y="21600"/>
                      <a:pt x="3011" y="14675"/>
                    </a:cubicBezTo>
                    <a:cubicBezTo>
                      <a:pt x="1432" y="12119"/>
                      <a:pt x="409" y="8904"/>
                      <a:pt x="29" y="5359"/>
                    </a:cubicBezTo>
                    <a:cubicBezTo>
                      <a:pt x="88" y="6677"/>
                      <a:pt x="234" y="7997"/>
                      <a:pt x="497" y="9234"/>
                    </a:cubicBezTo>
                    <a:lnTo>
                      <a:pt x="497" y="9234"/>
                    </a:lnTo>
                    <a:cubicBezTo>
                      <a:pt x="1023" y="11460"/>
                      <a:pt x="1841" y="13438"/>
                      <a:pt x="2894" y="15087"/>
                    </a:cubicBezTo>
                    <a:cubicBezTo>
                      <a:pt x="5057" y="18549"/>
                      <a:pt x="7892" y="20445"/>
                      <a:pt x="10727" y="20445"/>
                    </a:cubicBezTo>
                    <a:cubicBezTo>
                      <a:pt x="13562" y="20445"/>
                      <a:pt x="16397" y="18715"/>
                      <a:pt x="18589" y="15087"/>
                    </a:cubicBezTo>
                    <a:cubicBezTo>
                      <a:pt x="19700" y="13273"/>
                      <a:pt x="20548" y="11130"/>
                      <a:pt x="21132" y="8739"/>
                    </a:cubicBezTo>
                    <a:cubicBezTo>
                      <a:pt x="21337" y="7420"/>
                      <a:pt x="21512" y="6183"/>
                      <a:pt x="21542" y="4864"/>
                    </a:cubicBezTo>
                    <a:cubicBezTo>
                      <a:pt x="21162" y="8656"/>
                      <a:pt x="20109" y="12036"/>
                      <a:pt x="18473" y="14675"/>
                    </a:cubicBez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8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6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3092607" y="5844404"/>
            <a:ext cx="295879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459933" y="2633133"/>
            <a:ext cx="2224135" cy="369332"/>
            <a:chOff x="3089245" y="2633133"/>
            <a:chExt cx="2965516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089245" y="2633133"/>
              <a:ext cx="29655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C0B0618-E11D-4025-8428-12EAC8C644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5089" y="5"/>
            <a:ext cx="6538913" cy="6162031"/>
          </a:xfrm>
          <a:custGeom>
            <a:avLst/>
            <a:gdLst>
              <a:gd name="connsiteX0" fmla="*/ 0 w 8718550"/>
              <a:gd name="connsiteY0" fmla="*/ 0 h 6162031"/>
              <a:gd name="connsiteX1" fmla="*/ 1159648 w 8718550"/>
              <a:gd name="connsiteY1" fmla="*/ 0 h 6162031"/>
              <a:gd name="connsiteX2" fmla="*/ 1581045 w 8718550"/>
              <a:gd name="connsiteY2" fmla="*/ 0 h 6162031"/>
              <a:gd name="connsiteX3" fmla="*/ 3103965 w 8718550"/>
              <a:gd name="connsiteY3" fmla="*/ 0 h 6162031"/>
              <a:gd name="connsiteX4" fmla="*/ 3225165 w 8718550"/>
              <a:gd name="connsiteY4" fmla="*/ 0 h 6162031"/>
              <a:gd name="connsiteX5" fmla="*/ 4626483 w 8718550"/>
              <a:gd name="connsiteY5" fmla="*/ 0 h 6162031"/>
              <a:gd name="connsiteX6" fmla="*/ 8718550 w 8718550"/>
              <a:gd name="connsiteY6" fmla="*/ 0 h 6162031"/>
              <a:gd name="connsiteX7" fmla="*/ 8718550 w 8718550"/>
              <a:gd name="connsiteY7" fmla="*/ 7703 h 6162031"/>
              <a:gd name="connsiteX8" fmla="*/ 8718550 w 8718550"/>
              <a:gd name="connsiteY8" fmla="*/ 695969 h 6162031"/>
              <a:gd name="connsiteX9" fmla="*/ 8718550 w 8718550"/>
              <a:gd name="connsiteY9" fmla="*/ 3441609 h 6162031"/>
              <a:gd name="connsiteX10" fmla="*/ 7148808 w 8718550"/>
              <a:gd name="connsiteY10" fmla="*/ 6162031 h 6162031"/>
              <a:gd name="connsiteX11" fmla="*/ 5371999 w 8718550"/>
              <a:gd name="connsiteY11" fmla="*/ 3084725 h 6162031"/>
              <a:gd name="connsiteX12" fmla="*/ 4108617 w 8718550"/>
              <a:gd name="connsiteY12" fmla="*/ 897774 h 6162031"/>
              <a:gd name="connsiteX13" fmla="*/ 3866031 w 8718550"/>
              <a:gd name="connsiteY13" fmla="*/ 1319417 h 6162031"/>
              <a:gd name="connsiteX14" fmla="*/ 3103965 w 8718550"/>
              <a:gd name="connsiteY14" fmla="*/ 2637692 h 6162031"/>
              <a:gd name="connsiteX15" fmla="*/ 2341900 w 8718550"/>
              <a:gd name="connsiteY15" fmla="*/ 1319417 h 6162031"/>
              <a:gd name="connsiteX16" fmla="*/ 1950776 w 8718550"/>
              <a:gd name="connsiteY16" fmla="*/ 640167 h 6162031"/>
              <a:gd name="connsiteX17" fmla="*/ 1740077 w 8718550"/>
              <a:gd name="connsiteY17" fmla="*/ 1004468 h 6162031"/>
              <a:gd name="connsiteX18" fmla="*/ 1159648 w 8718550"/>
              <a:gd name="connsiteY18" fmla="*/ 2009222 h 6162031"/>
              <a:gd name="connsiteX19" fmla="*/ 579219 w 8718550"/>
              <a:gd name="connsiteY19" fmla="*/ 1004468 h 6162031"/>
              <a:gd name="connsiteX0" fmla="*/ 0 w 8718550"/>
              <a:gd name="connsiteY0" fmla="*/ 0 h 6162031"/>
              <a:gd name="connsiteX1" fmla="*/ 1581045 w 8718550"/>
              <a:gd name="connsiteY1" fmla="*/ 0 h 6162031"/>
              <a:gd name="connsiteX2" fmla="*/ 3103965 w 8718550"/>
              <a:gd name="connsiteY2" fmla="*/ 0 h 6162031"/>
              <a:gd name="connsiteX3" fmla="*/ 3225165 w 8718550"/>
              <a:gd name="connsiteY3" fmla="*/ 0 h 6162031"/>
              <a:gd name="connsiteX4" fmla="*/ 4626483 w 8718550"/>
              <a:gd name="connsiteY4" fmla="*/ 0 h 6162031"/>
              <a:gd name="connsiteX5" fmla="*/ 8718550 w 8718550"/>
              <a:gd name="connsiteY5" fmla="*/ 0 h 6162031"/>
              <a:gd name="connsiteX6" fmla="*/ 8718550 w 8718550"/>
              <a:gd name="connsiteY6" fmla="*/ 7703 h 6162031"/>
              <a:gd name="connsiteX7" fmla="*/ 8718550 w 8718550"/>
              <a:gd name="connsiteY7" fmla="*/ 695969 h 6162031"/>
              <a:gd name="connsiteX8" fmla="*/ 8718550 w 8718550"/>
              <a:gd name="connsiteY8" fmla="*/ 3441609 h 6162031"/>
              <a:gd name="connsiteX9" fmla="*/ 7148808 w 8718550"/>
              <a:gd name="connsiteY9" fmla="*/ 6162031 h 6162031"/>
              <a:gd name="connsiteX10" fmla="*/ 5371999 w 8718550"/>
              <a:gd name="connsiteY10" fmla="*/ 3084725 h 6162031"/>
              <a:gd name="connsiteX11" fmla="*/ 4108617 w 8718550"/>
              <a:gd name="connsiteY11" fmla="*/ 897774 h 6162031"/>
              <a:gd name="connsiteX12" fmla="*/ 3866031 w 8718550"/>
              <a:gd name="connsiteY12" fmla="*/ 1319417 h 6162031"/>
              <a:gd name="connsiteX13" fmla="*/ 3103965 w 8718550"/>
              <a:gd name="connsiteY13" fmla="*/ 2637692 h 6162031"/>
              <a:gd name="connsiteX14" fmla="*/ 2341900 w 8718550"/>
              <a:gd name="connsiteY14" fmla="*/ 1319417 h 6162031"/>
              <a:gd name="connsiteX15" fmla="*/ 1950776 w 8718550"/>
              <a:gd name="connsiteY15" fmla="*/ 640167 h 6162031"/>
              <a:gd name="connsiteX16" fmla="*/ 1740077 w 8718550"/>
              <a:gd name="connsiteY16" fmla="*/ 1004468 h 6162031"/>
              <a:gd name="connsiteX17" fmla="*/ 1159648 w 8718550"/>
              <a:gd name="connsiteY17" fmla="*/ 2009222 h 6162031"/>
              <a:gd name="connsiteX18" fmla="*/ 579219 w 8718550"/>
              <a:gd name="connsiteY18" fmla="*/ 1004468 h 6162031"/>
              <a:gd name="connsiteX19" fmla="*/ 0 w 8718550"/>
              <a:gd name="connsiteY19" fmla="*/ 0 h 6162031"/>
              <a:gd name="connsiteX0" fmla="*/ 0 w 8718550"/>
              <a:gd name="connsiteY0" fmla="*/ 0 h 6162031"/>
              <a:gd name="connsiteX1" fmla="*/ 3103965 w 8718550"/>
              <a:gd name="connsiteY1" fmla="*/ 0 h 6162031"/>
              <a:gd name="connsiteX2" fmla="*/ 3225165 w 8718550"/>
              <a:gd name="connsiteY2" fmla="*/ 0 h 6162031"/>
              <a:gd name="connsiteX3" fmla="*/ 4626483 w 8718550"/>
              <a:gd name="connsiteY3" fmla="*/ 0 h 6162031"/>
              <a:gd name="connsiteX4" fmla="*/ 8718550 w 8718550"/>
              <a:gd name="connsiteY4" fmla="*/ 0 h 6162031"/>
              <a:gd name="connsiteX5" fmla="*/ 8718550 w 8718550"/>
              <a:gd name="connsiteY5" fmla="*/ 7703 h 6162031"/>
              <a:gd name="connsiteX6" fmla="*/ 8718550 w 8718550"/>
              <a:gd name="connsiteY6" fmla="*/ 695969 h 6162031"/>
              <a:gd name="connsiteX7" fmla="*/ 8718550 w 8718550"/>
              <a:gd name="connsiteY7" fmla="*/ 3441609 h 6162031"/>
              <a:gd name="connsiteX8" fmla="*/ 7148808 w 8718550"/>
              <a:gd name="connsiteY8" fmla="*/ 6162031 h 6162031"/>
              <a:gd name="connsiteX9" fmla="*/ 5371999 w 8718550"/>
              <a:gd name="connsiteY9" fmla="*/ 3084725 h 6162031"/>
              <a:gd name="connsiteX10" fmla="*/ 4108617 w 8718550"/>
              <a:gd name="connsiteY10" fmla="*/ 897774 h 6162031"/>
              <a:gd name="connsiteX11" fmla="*/ 3866031 w 8718550"/>
              <a:gd name="connsiteY11" fmla="*/ 1319417 h 6162031"/>
              <a:gd name="connsiteX12" fmla="*/ 3103965 w 8718550"/>
              <a:gd name="connsiteY12" fmla="*/ 2637692 h 6162031"/>
              <a:gd name="connsiteX13" fmla="*/ 2341900 w 8718550"/>
              <a:gd name="connsiteY13" fmla="*/ 1319417 h 6162031"/>
              <a:gd name="connsiteX14" fmla="*/ 1950776 w 8718550"/>
              <a:gd name="connsiteY14" fmla="*/ 640167 h 6162031"/>
              <a:gd name="connsiteX15" fmla="*/ 1740077 w 8718550"/>
              <a:gd name="connsiteY15" fmla="*/ 1004468 h 6162031"/>
              <a:gd name="connsiteX16" fmla="*/ 1159648 w 8718550"/>
              <a:gd name="connsiteY16" fmla="*/ 2009222 h 6162031"/>
              <a:gd name="connsiteX17" fmla="*/ 579219 w 8718550"/>
              <a:gd name="connsiteY17" fmla="*/ 1004468 h 6162031"/>
              <a:gd name="connsiteX18" fmla="*/ 0 w 8718550"/>
              <a:gd name="connsiteY18" fmla="*/ 0 h 6162031"/>
              <a:gd name="connsiteX0" fmla="*/ 0 w 8718550"/>
              <a:gd name="connsiteY0" fmla="*/ 0 h 6162031"/>
              <a:gd name="connsiteX1" fmla="*/ 3225165 w 8718550"/>
              <a:gd name="connsiteY1" fmla="*/ 0 h 6162031"/>
              <a:gd name="connsiteX2" fmla="*/ 4626483 w 8718550"/>
              <a:gd name="connsiteY2" fmla="*/ 0 h 6162031"/>
              <a:gd name="connsiteX3" fmla="*/ 8718550 w 8718550"/>
              <a:gd name="connsiteY3" fmla="*/ 0 h 6162031"/>
              <a:gd name="connsiteX4" fmla="*/ 8718550 w 8718550"/>
              <a:gd name="connsiteY4" fmla="*/ 7703 h 6162031"/>
              <a:gd name="connsiteX5" fmla="*/ 8718550 w 8718550"/>
              <a:gd name="connsiteY5" fmla="*/ 695969 h 6162031"/>
              <a:gd name="connsiteX6" fmla="*/ 8718550 w 8718550"/>
              <a:gd name="connsiteY6" fmla="*/ 3441609 h 6162031"/>
              <a:gd name="connsiteX7" fmla="*/ 7148808 w 8718550"/>
              <a:gd name="connsiteY7" fmla="*/ 6162031 h 6162031"/>
              <a:gd name="connsiteX8" fmla="*/ 5371999 w 8718550"/>
              <a:gd name="connsiteY8" fmla="*/ 3084725 h 6162031"/>
              <a:gd name="connsiteX9" fmla="*/ 4108617 w 8718550"/>
              <a:gd name="connsiteY9" fmla="*/ 897774 h 6162031"/>
              <a:gd name="connsiteX10" fmla="*/ 3866031 w 8718550"/>
              <a:gd name="connsiteY10" fmla="*/ 1319417 h 6162031"/>
              <a:gd name="connsiteX11" fmla="*/ 3103965 w 8718550"/>
              <a:gd name="connsiteY11" fmla="*/ 2637692 h 6162031"/>
              <a:gd name="connsiteX12" fmla="*/ 2341900 w 8718550"/>
              <a:gd name="connsiteY12" fmla="*/ 1319417 h 6162031"/>
              <a:gd name="connsiteX13" fmla="*/ 1950776 w 8718550"/>
              <a:gd name="connsiteY13" fmla="*/ 640167 h 6162031"/>
              <a:gd name="connsiteX14" fmla="*/ 1740077 w 8718550"/>
              <a:gd name="connsiteY14" fmla="*/ 1004468 h 6162031"/>
              <a:gd name="connsiteX15" fmla="*/ 1159648 w 8718550"/>
              <a:gd name="connsiteY15" fmla="*/ 2009222 h 6162031"/>
              <a:gd name="connsiteX16" fmla="*/ 579219 w 8718550"/>
              <a:gd name="connsiteY16" fmla="*/ 1004468 h 6162031"/>
              <a:gd name="connsiteX17" fmla="*/ 0 w 8718550"/>
              <a:gd name="connsiteY17" fmla="*/ 0 h 6162031"/>
              <a:gd name="connsiteX0" fmla="*/ 0 w 8718550"/>
              <a:gd name="connsiteY0" fmla="*/ 0 h 6162031"/>
              <a:gd name="connsiteX1" fmla="*/ 4626483 w 8718550"/>
              <a:gd name="connsiteY1" fmla="*/ 0 h 6162031"/>
              <a:gd name="connsiteX2" fmla="*/ 8718550 w 8718550"/>
              <a:gd name="connsiteY2" fmla="*/ 0 h 6162031"/>
              <a:gd name="connsiteX3" fmla="*/ 8718550 w 8718550"/>
              <a:gd name="connsiteY3" fmla="*/ 7703 h 6162031"/>
              <a:gd name="connsiteX4" fmla="*/ 8718550 w 8718550"/>
              <a:gd name="connsiteY4" fmla="*/ 695969 h 6162031"/>
              <a:gd name="connsiteX5" fmla="*/ 8718550 w 8718550"/>
              <a:gd name="connsiteY5" fmla="*/ 3441609 h 6162031"/>
              <a:gd name="connsiteX6" fmla="*/ 7148808 w 8718550"/>
              <a:gd name="connsiteY6" fmla="*/ 6162031 h 6162031"/>
              <a:gd name="connsiteX7" fmla="*/ 5371999 w 8718550"/>
              <a:gd name="connsiteY7" fmla="*/ 3084725 h 6162031"/>
              <a:gd name="connsiteX8" fmla="*/ 4108617 w 8718550"/>
              <a:gd name="connsiteY8" fmla="*/ 897774 h 6162031"/>
              <a:gd name="connsiteX9" fmla="*/ 3866031 w 8718550"/>
              <a:gd name="connsiteY9" fmla="*/ 1319417 h 6162031"/>
              <a:gd name="connsiteX10" fmla="*/ 3103965 w 8718550"/>
              <a:gd name="connsiteY10" fmla="*/ 2637692 h 6162031"/>
              <a:gd name="connsiteX11" fmla="*/ 2341900 w 8718550"/>
              <a:gd name="connsiteY11" fmla="*/ 1319417 h 6162031"/>
              <a:gd name="connsiteX12" fmla="*/ 1950776 w 8718550"/>
              <a:gd name="connsiteY12" fmla="*/ 640167 h 6162031"/>
              <a:gd name="connsiteX13" fmla="*/ 1740077 w 8718550"/>
              <a:gd name="connsiteY13" fmla="*/ 1004468 h 6162031"/>
              <a:gd name="connsiteX14" fmla="*/ 1159648 w 8718550"/>
              <a:gd name="connsiteY14" fmla="*/ 2009222 h 6162031"/>
              <a:gd name="connsiteX15" fmla="*/ 579219 w 8718550"/>
              <a:gd name="connsiteY15" fmla="*/ 1004468 h 6162031"/>
              <a:gd name="connsiteX16" fmla="*/ 0 w 8718550"/>
              <a:gd name="connsiteY16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695969 h 6162031"/>
              <a:gd name="connsiteX4" fmla="*/ 8718550 w 8718550"/>
              <a:gd name="connsiteY4" fmla="*/ 3441609 h 6162031"/>
              <a:gd name="connsiteX5" fmla="*/ 7148808 w 8718550"/>
              <a:gd name="connsiteY5" fmla="*/ 6162031 h 6162031"/>
              <a:gd name="connsiteX6" fmla="*/ 5371999 w 8718550"/>
              <a:gd name="connsiteY6" fmla="*/ 3084725 h 6162031"/>
              <a:gd name="connsiteX7" fmla="*/ 4108617 w 8718550"/>
              <a:gd name="connsiteY7" fmla="*/ 897774 h 6162031"/>
              <a:gd name="connsiteX8" fmla="*/ 3866031 w 8718550"/>
              <a:gd name="connsiteY8" fmla="*/ 1319417 h 6162031"/>
              <a:gd name="connsiteX9" fmla="*/ 3103965 w 8718550"/>
              <a:gd name="connsiteY9" fmla="*/ 2637692 h 6162031"/>
              <a:gd name="connsiteX10" fmla="*/ 2341900 w 8718550"/>
              <a:gd name="connsiteY10" fmla="*/ 1319417 h 6162031"/>
              <a:gd name="connsiteX11" fmla="*/ 1950776 w 8718550"/>
              <a:gd name="connsiteY11" fmla="*/ 640167 h 6162031"/>
              <a:gd name="connsiteX12" fmla="*/ 1740077 w 8718550"/>
              <a:gd name="connsiteY12" fmla="*/ 1004468 h 6162031"/>
              <a:gd name="connsiteX13" fmla="*/ 1159648 w 8718550"/>
              <a:gd name="connsiteY13" fmla="*/ 2009222 h 6162031"/>
              <a:gd name="connsiteX14" fmla="*/ 579219 w 8718550"/>
              <a:gd name="connsiteY14" fmla="*/ 1004468 h 6162031"/>
              <a:gd name="connsiteX15" fmla="*/ 0 w 8718550"/>
              <a:gd name="connsiteY15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5371999 w 8718550"/>
              <a:gd name="connsiteY5" fmla="*/ 3084725 h 6162031"/>
              <a:gd name="connsiteX6" fmla="*/ 4108617 w 8718550"/>
              <a:gd name="connsiteY6" fmla="*/ 897774 h 6162031"/>
              <a:gd name="connsiteX7" fmla="*/ 3866031 w 8718550"/>
              <a:gd name="connsiteY7" fmla="*/ 1319417 h 6162031"/>
              <a:gd name="connsiteX8" fmla="*/ 3103965 w 8718550"/>
              <a:gd name="connsiteY8" fmla="*/ 2637692 h 6162031"/>
              <a:gd name="connsiteX9" fmla="*/ 2341900 w 8718550"/>
              <a:gd name="connsiteY9" fmla="*/ 1319417 h 6162031"/>
              <a:gd name="connsiteX10" fmla="*/ 1950776 w 8718550"/>
              <a:gd name="connsiteY10" fmla="*/ 640167 h 6162031"/>
              <a:gd name="connsiteX11" fmla="*/ 1740077 w 8718550"/>
              <a:gd name="connsiteY11" fmla="*/ 1004468 h 6162031"/>
              <a:gd name="connsiteX12" fmla="*/ 1159648 w 8718550"/>
              <a:gd name="connsiteY12" fmla="*/ 2009222 h 6162031"/>
              <a:gd name="connsiteX13" fmla="*/ 579219 w 8718550"/>
              <a:gd name="connsiteY13" fmla="*/ 1004468 h 6162031"/>
              <a:gd name="connsiteX14" fmla="*/ 0 w 8718550"/>
              <a:gd name="connsiteY14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866031 w 8718550"/>
              <a:gd name="connsiteY6" fmla="*/ 1319417 h 6162031"/>
              <a:gd name="connsiteX7" fmla="*/ 3103965 w 8718550"/>
              <a:gd name="connsiteY7" fmla="*/ 2637692 h 6162031"/>
              <a:gd name="connsiteX8" fmla="*/ 2341900 w 8718550"/>
              <a:gd name="connsiteY8" fmla="*/ 1319417 h 6162031"/>
              <a:gd name="connsiteX9" fmla="*/ 1950776 w 8718550"/>
              <a:gd name="connsiteY9" fmla="*/ 640167 h 6162031"/>
              <a:gd name="connsiteX10" fmla="*/ 1740077 w 8718550"/>
              <a:gd name="connsiteY10" fmla="*/ 1004468 h 6162031"/>
              <a:gd name="connsiteX11" fmla="*/ 1159648 w 8718550"/>
              <a:gd name="connsiteY11" fmla="*/ 2009222 h 6162031"/>
              <a:gd name="connsiteX12" fmla="*/ 579219 w 8718550"/>
              <a:gd name="connsiteY12" fmla="*/ 1004468 h 6162031"/>
              <a:gd name="connsiteX13" fmla="*/ 0 w 8718550"/>
              <a:gd name="connsiteY13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2341900 w 8718550"/>
              <a:gd name="connsiteY7" fmla="*/ 1319417 h 6162031"/>
              <a:gd name="connsiteX8" fmla="*/ 1950776 w 8718550"/>
              <a:gd name="connsiteY8" fmla="*/ 640167 h 6162031"/>
              <a:gd name="connsiteX9" fmla="*/ 1740077 w 8718550"/>
              <a:gd name="connsiteY9" fmla="*/ 1004468 h 6162031"/>
              <a:gd name="connsiteX10" fmla="*/ 1159648 w 8718550"/>
              <a:gd name="connsiteY10" fmla="*/ 2009222 h 6162031"/>
              <a:gd name="connsiteX11" fmla="*/ 579219 w 8718550"/>
              <a:gd name="connsiteY11" fmla="*/ 1004468 h 6162031"/>
              <a:gd name="connsiteX12" fmla="*/ 0 w 8718550"/>
              <a:gd name="connsiteY12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740077 w 8718550"/>
              <a:gd name="connsiteY8" fmla="*/ 1004468 h 6162031"/>
              <a:gd name="connsiteX9" fmla="*/ 1159648 w 8718550"/>
              <a:gd name="connsiteY9" fmla="*/ 2009222 h 6162031"/>
              <a:gd name="connsiteX10" fmla="*/ 579219 w 8718550"/>
              <a:gd name="connsiteY10" fmla="*/ 1004468 h 6162031"/>
              <a:gd name="connsiteX11" fmla="*/ 0 w 8718550"/>
              <a:gd name="connsiteY11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159648 w 8718550"/>
              <a:gd name="connsiteY8" fmla="*/ 2009222 h 6162031"/>
              <a:gd name="connsiteX9" fmla="*/ 579219 w 8718550"/>
              <a:gd name="connsiteY9" fmla="*/ 1004468 h 6162031"/>
              <a:gd name="connsiteX10" fmla="*/ 0 w 8718550"/>
              <a:gd name="connsiteY10" fmla="*/ 0 h 6162031"/>
              <a:gd name="connsiteX0" fmla="*/ 0 w 8718550"/>
              <a:gd name="connsiteY0" fmla="*/ 0 h 6162031"/>
              <a:gd name="connsiteX1" fmla="*/ 8718550 w 8718550"/>
              <a:gd name="connsiteY1" fmla="*/ 0 h 6162031"/>
              <a:gd name="connsiteX2" fmla="*/ 8718550 w 8718550"/>
              <a:gd name="connsiteY2" fmla="*/ 7703 h 6162031"/>
              <a:gd name="connsiteX3" fmla="*/ 8718550 w 8718550"/>
              <a:gd name="connsiteY3" fmla="*/ 3441609 h 6162031"/>
              <a:gd name="connsiteX4" fmla="*/ 7148808 w 8718550"/>
              <a:gd name="connsiteY4" fmla="*/ 6162031 h 6162031"/>
              <a:gd name="connsiteX5" fmla="*/ 4108617 w 8718550"/>
              <a:gd name="connsiteY5" fmla="*/ 897774 h 6162031"/>
              <a:gd name="connsiteX6" fmla="*/ 3103965 w 8718550"/>
              <a:gd name="connsiteY6" fmla="*/ 2637692 h 6162031"/>
              <a:gd name="connsiteX7" fmla="*/ 1950776 w 8718550"/>
              <a:gd name="connsiteY7" fmla="*/ 640167 h 6162031"/>
              <a:gd name="connsiteX8" fmla="*/ 1159648 w 8718550"/>
              <a:gd name="connsiteY8" fmla="*/ 2009222 h 6162031"/>
              <a:gd name="connsiteX9" fmla="*/ 0 w 8718550"/>
              <a:gd name="connsiteY9" fmla="*/ 0 h 61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8550" h="6162031">
                <a:moveTo>
                  <a:pt x="0" y="0"/>
                </a:moveTo>
                <a:lnTo>
                  <a:pt x="8718550" y="0"/>
                </a:lnTo>
                <a:lnTo>
                  <a:pt x="8718550" y="7703"/>
                </a:lnTo>
                <a:lnTo>
                  <a:pt x="8718550" y="3441609"/>
                </a:lnTo>
                <a:lnTo>
                  <a:pt x="7148808" y="6162031"/>
                </a:lnTo>
                <a:lnTo>
                  <a:pt x="4108617" y="897774"/>
                </a:lnTo>
                <a:lnTo>
                  <a:pt x="3103965" y="2637692"/>
                </a:lnTo>
                <a:lnTo>
                  <a:pt x="1950776" y="640167"/>
                </a:lnTo>
                <a:lnTo>
                  <a:pt x="1159648" y="20092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xmlns="" id="{32D0D8DB-2081-974F-9D2E-4AB7C4E3C779}"/>
              </a:ext>
            </a:extLst>
          </p:cNvPr>
          <p:cNvSpPr/>
          <p:nvPr/>
        </p:nvSpPr>
        <p:spPr>
          <a:xfrm>
            <a:off x="185262" y="2373634"/>
            <a:ext cx="3885251" cy="4484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7" y="21600"/>
                </a:moveTo>
                <a:lnTo>
                  <a:pt x="0" y="21600"/>
                </a:lnTo>
                <a:lnTo>
                  <a:pt x="5401" y="10803"/>
                </a:lnTo>
                <a:lnTo>
                  <a:pt x="10797" y="0"/>
                </a:lnTo>
                <a:lnTo>
                  <a:pt x="16199" y="10803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00943E8E-C32D-4562-BC50-23330FFA233C}"/>
              </a:ext>
            </a:extLst>
          </p:cNvPr>
          <p:cNvGrpSpPr/>
          <p:nvPr/>
        </p:nvGrpSpPr>
        <p:grpSpPr>
          <a:xfrm>
            <a:off x="1804750" y="2297434"/>
            <a:ext cx="3960884" cy="4560566"/>
            <a:chOff x="2207260" y="3534576"/>
            <a:chExt cx="3342641" cy="288654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xmlns="" id="{249D9BF6-08C8-4F76-AA82-5A80E35A33D9}"/>
                </a:ext>
              </a:extLst>
            </p:cNvPr>
            <p:cNvGrpSpPr/>
            <p:nvPr/>
          </p:nvGrpSpPr>
          <p:grpSpPr>
            <a:xfrm>
              <a:off x="2207260" y="4508500"/>
              <a:ext cx="3342641" cy="1912616"/>
              <a:chOff x="2207260" y="4508500"/>
              <a:chExt cx="3342641" cy="1912616"/>
            </a:xfrm>
          </p:grpSpPr>
          <p:sp>
            <p:nvSpPr>
              <p:cNvPr id="136" name="Shape">
                <a:extLst>
                  <a:ext uri="{FF2B5EF4-FFF2-40B4-BE49-F238E27FC236}">
                    <a16:creationId xmlns:a16="http://schemas.microsoft.com/office/drawing/2014/main" xmlns="" id="{0581B3E3-66E0-4BA3-8835-104290E9695E}"/>
                  </a:ext>
                </a:extLst>
              </p:cNvPr>
              <p:cNvSpPr/>
              <p:nvPr/>
            </p:nvSpPr>
            <p:spPr>
              <a:xfrm>
                <a:off x="4277361" y="5194300"/>
                <a:ext cx="1272540" cy="1221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4" h="21600" extrusionOk="0">
                    <a:moveTo>
                      <a:pt x="5239" y="20881"/>
                    </a:moveTo>
                    <a:lnTo>
                      <a:pt x="21256" y="11204"/>
                    </a:lnTo>
                    <a:cubicBezTo>
                      <a:pt x="21600" y="11002"/>
                      <a:pt x="21600" y="10485"/>
                      <a:pt x="21256" y="10284"/>
                    </a:cubicBezTo>
                    <a:lnTo>
                      <a:pt x="4208" y="0"/>
                    </a:lnTo>
                    <a:lnTo>
                      <a:pt x="0" y="21600"/>
                    </a:lnTo>
                    <a:lnTo>
                      <a:pt x="2684" y="21600"/>
                    </a:lnTo>
                    <a:cubicBezTo>
                      <a:pt x="3564" y="21600"/>
                      <a:pt x="4466" y="21353"/>
                      <a:pt x="5239" y="20881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" name="Shape">
                <a:extLst>
                  <a:ext uri="{FF2B5EF4-FFF2-40B4-BE49-F238E27FC236}">
                    <a16:creationId xmlns:a16="http://schemas.microsoft.com/office/drawing/2014/main" xmlns="" id="{31CEFA60-AF9A-4145-AB0F-4139CB02B56A}"/>
                  </a:ext>
                </a:extLst>
              </p:cNvPr>
              <p:cNvSpPr/>
              <p:nvPr/>
            </p:nvSpPr>
            <p:spPr>
              <a:xfrm>
                <a:off x="4400384" y="5774524"/>
                <a:ext cx="836932" cy="6083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4329"/>
                    </a:lnTo>
                    <a:lnTo>
                      <a:pt x="0" y="21600"/>
                    </a:lnTo>
                    <a:lnTo>
                      <a:pt x="33" y="17226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" name="Shape">
                <a:extLst>
                  <a:ext uri="{FF2B5EF4-FFF2-40B4-BE49-F238E27FC236}">
                    <a16:creationId xmlns:a16="http://schemas.microsoft.com/office/drawing/2014/main" xmlns="" id="{AF4F8474-A290-45BF-B177-9D43A6D483C9}"/>
                  </a:ext>
                </a:extLst>
              </p:cNvPr>
              <p:cNvSpPr/>
              <p:nvPr/>
            </p:nvSpPr>
            <p:spPr>
              <a:xfrm>
                <a:off x="5238585" y="5681648"/>
                <a:ext cx="66041" cy="213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2342"/>
                    </a:lnTo>
                    <a:cubicBezTo>
                      <a:pt x="21600" y="15685"/>
                      <a:pt x="14538" y="19029"/>
                      <a:pt x="0" y="21600"/>
                    </a:cubicBezTo>
                    <a:lnTo>
                      <a:pt x="0" y="9258"/>
                    </a:lnTo>
                    <a:cubicBezTo>
                      <a:pt x="14123" y="6686"/>
                      <a:pt x="21185" y="3344"/>
                      <a:pt x="21600" y="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" name="Shape">
                <a:extLst>
                  <a:ext uri="{FF2B5EF4-FFF2-40B4-BE49-F238E27FC236}">
                    <a16:creationId xmlns:a16="http://schemas.microsoft.com/office/drawing/2014/main" xmlns="" id="{333BCEED-0A10-4936-A539-5E80675B1A30}"/>
                  </a:ext>
                </a:extLst>
              </p:cNvPr>
              <p:cNvSpPr/>
              <p:nvPr/>
            </p:nvSpPr>
            <p:spPr>
              <a:xfrm>
                <a:off x="2270761" y="5207001"/>
                <a:ext cx="1816100" cy="1170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328"/>
                    </a:moveTo>
                    <a:lnTo>
                      <a:pt x="21600" y="21600"/>
                    </a:lnTo>
                    <a:lnTo>
                      <a:pt x="0" y="2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" name="Shape">
                <a:extLst>
                  <a:ext uri="{FF2B5EF4-FFF2-40B4-BE49-F238E27FC236}">
                    <a16:creationId xmlns:a16="http://schemas.microsoft.com/office/drawing/2014/main" xmlns="" id="{4DC412D0-1A1D-4183-8BD9-D2AA9DFF8C61}"/>
                  </a:ext>
                </a:extLst>
              </p:cNvPr>
              <p:cNvSpPr/>
              <p:nvPr/>
            </p:nvSpPr>
            <p:spPr>
              <a:xfrm>
                <a:off x="2207260" y="5118100"/>
                <a:ext cx="66092" cy="214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9" h="21600" extrusionOk="0">
                    <a:moveTo>
                      <a:pt x="16" y="12270"/>
                    </a:moveTo>
                    <a:lnTo>
                      <a:pt x="16" y="0"/>
                    </a:lnTo>
                    <a:cubicBezTo>
                      <a:pt x="16" y="3323"/>
                      <a:pt x="6945" y="6774"/>
                      <a:pt x="21209" y="9330"/>
                    </a:cubicBezTo>
                    <a:lnTo>
                      <a:pt x="21209" y="21600"/>
                    </a:lnTo>
                    <a:cubicBezTo>
                      <a:pt x="6945" y="19044"/>
                      <a:pt x="-391" y="15721"/>
                      <a:pt x="16" y="12270"/>
                    </a:cubicBez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" name="Shape">
                <a:extLst>
                  <a:ext uri="{FF2B5EF4-FFF2-40B4-BE49-F238E27FC236}">
                    <a16:creationId xmlns:a16="http://schemas.microsoft.com/office/drawing/2014/main" xmlns="" id="{44318C69-0849-4CEF-883F-AC700D317859}"/>
                  </a:ext>
                </a:extLst>
              </p:cNvPr>
              <p:cNvSpPr/>
              <p:nvPr/>
            </p:nvSpPr>
            <p:spPr>
              <a:xfrm>
                <a:off x="4086861" y="6261101"/>
                <a:ext cx="317500" cy="160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012" extrusionOk="0">
                    <a:moveTo>
                      <a:pt x="21600" y="0"/>
                    </a:moveTo>
                    <a:lnTo>
                      <a:pt x="21600" y="15247"/>
                    </a:lnTo>
                    <a:cubicBezTo>
                      <a:pt x="15638" y="21600"/>
                      <a:pt x="5962" y="21600"/>
                      <a:pt x="0" y="15247"/>
                    </a:cubicBezTo>
                    <a:lnTo>
                      <a:pt x="0" y="0"/>
                    </a:lnTo>
                    <a:cubicBezTo>
                      <a:pt x="5962" y="6511"/>
                      <a:pt x="15638" y="6511"/>
                      <a:pt x="21600" y="0"/>
                    </a:cubicBez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xmlns="" id="{A7A49F48-CBE0-4B60-9FB4-58AF98E8D1FD}"/>
                  </a:ext>
                </a:extLst>
              </p:cNvPr>
              <p:cNvSpPr/>
              <p:nvPr/>
            </p:nvSpPr>
            <p:spPr>
              <a:xfrm>
                <a:off x="2207260" y="4508500"/>
                <a:ext cx="3101187" cy="1797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4" h="21299" extrusionOk="0">
                    <a:moveTo>
                      <a:pt x="20835" y="12884"/>
                    </a:moveTo>
                    <a:cubicBezTo>
                      <a:pt x="21445" y="13486"/>
                      <a:pt x="21445" y="14465"/>
                      <a:pt x="20843" y="15082"/>
                    </a:cubicBezTo>
                    <a:lnTo>
                      <a:pt x="15105" y="20847"/>
                    </a:lnTo>
                    <a:cubicBezTo>
                      <a:pt x="14504" y="21449"/>
                      <a:pt x="13527" y="21449"/>
                      <a:pt x="12925" y="20847"/>
                    </a:cubicBezTo>
                    <a:lnTo>
                      <a:pt x="455" y="8414"/>
                    </a:lnTo>
                    <a:cubicBezTo>
                      <a:pt x="-146" y="7812"/>
                      <a:pt x="-155" y="6833"/>
                      <a:pt x="447" y="6216"/>
                    </a:cubicBezTo>
                    <a:lnTo>
                      <a:pt x="6185" y="451"/>
                    </a:lnTo>
                    <a:cubicBezTo>
                      <a:pt x="6786" y="-151"/>
                      <a:pt x="7763" y="-151"/>
                      <a:pt x="8365" y="451"/>
                    </a:cubicBezTo>
                    <a:lnTo>
                      <a:pt x="20835" y="12884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xmlns="" id="{75AFCD9C-481F-4F28-AE6B-F8A16C58F381}"/>
                  </a:ext>
                </a:extLst>
              </p:cNvPr>
              <p:cNvSpPr/>
              <p:nvPr/>
            </p:nvSpPr>
            <p:spPr>
              <a:xfrm>
                <a:off x="3921761" y="5499101"/>
                <a:ext cx="1383825" cy="801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263" extrusionOk="0">
                    <a:moveTo>
                      <a:pt x="20234" y="2460"/>
                    </a:moveTo>
                    <a:lnTo>
                      <a:pt x="17776" y="0"/>
                    </a:lnTo>
                    <a:lnTo>
                      <a:pt x="0" y="17725"/>
                    </a:lnTo>
                    <a:lnTo>
                      <a:pt x="2517" y="20252"/>
                    </a:lnTo>
                    <a:cubicBezTo>
                      <a:pt x="3883" y="21600"/>
                      <a:pt x="6049" y="21600"/>
                      <a:pt x="7395" y="20252"/>
                    </a:cubicBezTo>
                    <a:lnTo>
                      <a:pt x="20254" y="7312"/>
                    </a:lnTo>
                    <a:cubicBezTo>
                      <a:pt x="21600" y="5998"/>
                      <a:pt x="21600" y="3808"/>
                      <a:pt x="20234" y="24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4" name="Shape">
                <a:extLst>
                  <a:ext uri="{FF2B5EF4-FFF2-40B4-BE49-F238E27FC236}">
                    <a16:creationId xmlns:a16="http://schemas.microsoft.com/office/drawing/2014/main" xmlns="" id="{D30B511C-F4BE-4C1A-87BF-8E1396D8AC80}"/>
                  </a:ext>
                </a:extLst>
              </p:cNvPr>
              <p:cNvSpPr/>
              <p:nvPr/>
            </p:nvSpPr>
            <p:spPr>
              <a:xfrm>
                <a:off x="2207261" y="4508501"/>
                <a:ext cx="1278415" cy="742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34" h="21237" extrusionOk="0">
                    <a:moveTo>
                      <a:pt x="20243" y="1089"/>
                    </a:moveTo>
                    <a:cubicBezTo>
                      <a:pt x="18787" y="-363"/>
                      <a:pt x="16425" y="-363"/>
                      <a:pt x="14969" y="1089"/>
                    </a:cubicBezTo>
                    <a:lnTo>
                      <a:pt x="1089" y="14993"/>
                    </a:lnTo>
                    <a:cubicBezTo>
                      <a:pt x="-366" y="16445"/>
                      <a:pt x="-366" y="18805"/>
                      <a:pt x="1111" y="20293"/>
                    </a:cubicBezTo>
                    <a:lnTo>
                      <a:pt x="2018" y="21237"/>
                    </a:lnTo>
                    <a:lnTo>
                      <a:pt x="21234" y="2142"/>
                    </a:lnTo>
                    <a:lnTo>
                      <a:pt x="20243" y="1089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Shape">
                <a:extLst>
                  <a:ext uri="{FF2B5EF4-FFF2-40B4-BE49-F238E27FC236}">
                    <a16:creationId xmlns:a16="http://schemas.microsoft.com/office/drawing/2014/main" xmlns="" id="{9BE6CC16-EC51-4624-A9A0-271116094B47}"/>
                  </a:ext>
                </a:extLst>
              </p:cNvPr>
              <p:cNvSpPr/>
              <p:nvPr/>
            </p:nvSpPr>
            <p:spPr>
              <a:xfrm>
                <a:off x="2321561" y="4572001"/>
                <a:ext cx="2752091" cy="1588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2518"/>
                    </a:moveTo>
                    <a:lnTo>
                      <a:pt x="12519" y="21600"/>
                    </a:lnTo>
                    <a:lnTo>
                      <a:pt x="2851" y="11931"/>
                    </a:lnTo>
                    <a:lnTo>
                      <a:pt x="1605" y="10688"/>
                    </a:lnTo>
                    <a:lnTo>
                      <a:pt x="977" y="10066"/>
                    </a:lnTo>
                    <a:lnTo>
                      <a:pt x="0" y="9065"/>
                    </a:lnTo>
                    <a:lnTo>
                      <a:pt x="2283" y="6786"/>
                    </a:lnTo>
                    <a:lnTo>
                      <a:pt x="4067" y="5007"/>
                    </a:lnTo>
                    <a:lnTo>
                      <a:pt x="9071" y="0"/>
                    </a:lnTo>
                    <a:lnTo>
                      <a:pt x="10057" y="96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6" name="Shape">
                <a:extLst>
                  <a:ext uri="{FF2B5EF4-FFF2-40B4-BE49-F238E27FC236}">
                    <a16:creationId xmlns:a16="http://schemas.microsoft.com/office/drawing/2014/main" xmlns="" id="{EC487151-FAB2-4BB1-A9C1-4630FB499FDD}"/>
                  </a:ext>
                </a:extLst>
              </p:cNvPr>
              <p:cNvSpPr/>
              <p:nvPr/>
            </p:nvSpPr>
            <p:spPr>
              <a:xfrm>
                <a:off x="2956560" y="4864101"/>
                <a:ext cx="137917" cy="79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58" h="20688" extrusionOk="0">
                    <a:moveTo>
                      <a:pt x="4893" y="4738"/>
                    </a:moveTo>
                    <a:cubicBezTo>
                      <a:pt x="496" y="9057"/>
                      <a:pt x="-842" y="15038"/>
                      <a:pt x="496" y="20688"/>
                    </a:cubicBezTo>
                    <a:lnTo>
                      <a:pt x="2216" y="20357"/>
                    </a:lnTo>
                    <a:cubicBezTo>
                      <a:pt x="878" y="15372"/>
                      <a:pt x="2216" y="10057"/>
                      <a:pt x="6039" y="6068"/>
                    </a:cubicBezTo>
                    <a:cubicBezTo>
                      <a:pt x="9862" y="2414"/>
                      <a:pt x="15406" y="1084"/>
                      <a:pt x="20376" y="2414"/>
                    </a:cubicBezTo>
                    <a:lnTo>
                      <a:pt x="20758" y="753"/>
                    </a:lnTo>
                    <a:cubicBezTo>
                      <a:pt x="15215" y="-912"/>
                      <a:pt x="9098" y="88"/>
                      <a:pt x="4893" y="4738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7" name="Shape">
                <a:extLst>
                  <a:ext uri="{FF2B5EF4-FFF2-40B4-BE49-F238E27FC236}">
                    <a16:creationId xmlns:a16="http://schemas.microsoft.com/office/drawing/2014/main" xmlns="" id="{B4D26AE0-81BA-4668-9451-09EBAA50519B}"/>
                  </a:ext>
                </a:extLst>
              </p:cNvPr>
              <p:cNvSpPr/>
              <p:nvPr/>
            </p:nvSpPr>
            <p:spPr>
              <a:xfrm>
                <a:off x="2981961" y="4889500"/>
                <a:ext cx="94361" cy="54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20699" extrusionOk="0">
                    <a:moveTo>
                      <a:pt x="4790" y="4860"/>
                    </a:moveTo>
                    <a:cubicBezTo>
                      <a:pt x="637" y="9182"/>
                      <a:pt x="-1025" y="15421"/>
                      <a:pt x="637" y="20699"/>
                    </a:cubicBezTo>
                    <a:lnTo>
                      <a:pt x="3129" y="20221"/>
                    </a:lnTo>
                    <a:cubicBezTo>
                      <a:pt x="1744" y="15899"/>
                      <a:pt x="3129" y="10143"/>
                      <a:pt x="6729" y="6782"/>
                    </a:cubicBezTo>
                    <a:cubicBezTo>
                      <a:pt x="10329" y="2943"/>
                      <a:pt x="15590" y="1982"/>
                      <a:pt x="20021" y="2943"/>
                    </a:cubicBezTo>
                    <a:lnTo>
                      <a:pt x="20575" y="543"/>
                    </a:lnTo>
                    <a:cubicBezTo>
                      <a:pt x="15313" y="-901"/>
                      <a:pt x="8944" y="538"/>
                      <a:pt x="4790" y="486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xmlns="" id="{F360D049-DB8D-4784-863D-FB75F7A339C1}"/>
                  </a:ext>
                </a:extLst>
              </p:cNvPr>
              <p:cNvSpPr/>
              <p:nvPr/>
            </p:nvSpPr>
            <p:spPr>
              <a:xfrm>
                <a:off x="3020060" y="4902200"/>
                <a:ext cx="50432" cy="29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0672" extrusionOk="0">
                    <a:moveTo>
                      <a:pt x="5115" y="4470"/>
                    </a:moveTo>
                    <a:cubicBezTo>
                      <a:pt x="374" y="8971"/>
                      <a:pt x="-680" y="14369"/>
                      <a:pt x="374" y="20672"/>
                    </a:cubicBezTo>
                    <a:lnTo>
                      <a:pt x="5115" y="19775"/>
                    </a:lnTo>
                    <a:cubicBezTo>
                      <a:pt x="4061" y="15274"/>
                      <a:pt x="5115" y="11670"/>
                      <a:pt x="8276" y="8971"/>
                    </a:cubicBezTo>
                    <a:cubicBezTo>
                      <a:pt x="11437" y="5367"/>
                      <a:pt x="15652" y="4470"/>
                      <a:pt x="19866" y="5367"/>
                    </a:cubicBezTo>
                    <a:lnTo>
                      <a:pt x="20920" y="865"/>
                    </a:lnTo>
                    <a:cubicBezTo>
                      <a:pt x="16178" y="-928"/>
                      <a:pt x="9856" y="-31"/>
                      <a:pt x="5115" y="4470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xmlns="" id="{6F82B641-0C68-4E76-A2C6-9B43097FFA57}"/>
                  </a:ext>
                </a:extLst>
              </p:cNvPr>
              <p:cNvSpPr/>
              <p:nvPr/>
            </p:nvSpPr>
            <p:spPr>
              <a:xfrm>
                <a:off x="3045461" y="4927600"/>
                <a:ext cx="30639" cy="185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42" h="19770" extrusionOk="0">
                    <a:moveTo>
                      <a:pt x="16927" y="16734"/>
                    </a:moveTo>
                    <a:cubicBezTo>
                      <a:pt x="12773" y="20782"/>
                      <a:pt x="6958" y="20782"/>
                      <a:pt x="2804" y="16734"/>
                    </a:cubicBezTo>
                    <a:cubicBezTo>
                      <a:pt x="1142" y="15389"/>
                      <a:pt x="312" y="14030"/>
                      <a:pt x="312" y="12685"/>
                    </a:cubicBezTo>
                    <a:cubicBezTo>
                      <a:pt x="-519" y="9982"/>
                      <a:pt x="312" y="5934"/>
                      <a:pt x="2804" y="3230"/>
                    </a:cubicBezTo>
                    <a:cubicBezTo>
                      <a:pt x="5296" y="527"/>
                      <a:pt x="9450" y="-818"/>
                      <a:pt x="11943" y="527"/>
                    </a:cubicBezTo>
                    <a:cubicBezTo>
                      <a:pt x="13604" y="527"/>
                      <a:pt x="15266" y="1872"/>
                      <a:pt x="16927" y="3230"/>
                    </a:cubicBezTo>
                    <a:cubicBezTo>
                      <a:pt x="21081" y="7279"/>
                      <a:pt x="21081" y="12672"/>
                      <a:pt x="16927" y="16734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xmlns="" id="{E0AAFEF5-EB1D-4AE7-B7E0-15BF7CE7A49F}"/>
                  </a:ext>
                </a:extLst>
              </p:cNvPr>
              <p:cNvSpPr/>
              <p:nvPr/>
            </p:nvSpPr>
            <p:spPr>
              <a:xfrm>
                <a:off x="3235961" y="4737100"/>
                <a:ext cx="80011" cy="520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29" y="14223"/>
                    </a:moveTo>
                    <a:lnTo>
                      <a:pt x="21600" y="17912"/>
                    </a:lnTo>
                    <a:lnTo>
                      <a:pt x="19543" y="20021"/>
                    </a:lnTo>
                    <a:lnTo>
                      <a:pt x="15771" y="16332"/>
                    </a:lnTo>
                    <a:lnTo>
                      <a:pt x="9600" y="21600"/>
                    </a:lnTo>
                    <a:lnTo>
                      <a:pt x="7543" y="19491"/>
                    </a:lnTo>
                    <a:lnTo>
                      <a:pt x="0" y="2109"/>
                    </a:lnTo>
                    <a:lnTo>
                      <a:pt x="2400" y="0"/>
                    </a:lnTo>
                    <a:lnTo>
                      <a:pt x="16114" y="12114"/>
                    </a:lnTo>
                    <a:lnTo>
                      <a:pt x="17829" y="10535"/>
                    </a:lnTo>
                    <a:lnTo>
                      <a:pt x="19886" y="12644"/>
                    </a:lnTo>
                    <a:lnTo>
                      <a:pt x="17829" y="14223"/>
                    </a:lnTo>
                    <a:close/>
                    <a:moveTo>
                      <a:pt x="9600" y="17912"/>
                    </a:moveTo>
                    <a:lnTo>
                      <a:pt x="13714" y="13699"/>
                    </a:lnTo>
                    <a:lnTo>
                      <a:pt x="4457" y="5273"/>
                    </a:lnTo>
                    <a:lnTo>
                      <a:pt x="9600" y="17912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xmlns="" id="{6D2EDD78-DD85-4420-9B7E-8C979E7E523F}"/>
                  </a:ext>
                </a:extLst>
              </p:cNvPr>
              <p:cNvSpPr/>
              <p:nvPr/>
            </p:nvSpPr>
            <p:spPr>
              <a:xfrm>
                <a:off x="3261360" y="4711701"/>
                <a:ext cx="87631" cy="57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6" y="3361"/>
                    </a:moveTo>
                    <a:lnTo>
                      <a:pt x="1878" y="8639"/>
                    </a:lnTo>
                    <a:lnTo>
                      <a:pt x="0" y="7200"/>
                    </a:lnTo>
                    <a:lnTo>
                      <a:pt x="8139" y="0"/>
                    </a:lnTo>
                    <a:lnTo>
                      <a:pt x="10017" y="1439"/>
                    </a:lnTo>
                    <a:lnTo>
                      <a:pt x="21600" y="19678"/>
                    </a:lnTo>
                    <a:lnTo>
                      <a:pt x="19409" y="21600"/>
                    </a:lnTo>
                    <a:lnTo>
                      <a:pt x="7826" y="3361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xmlns="" id="{14F8F0C8-A48D-44B1-8699-C3870DCA5EE0}"/>
                  </a:ext>
                </a:extLst>
              </p:cNvPr>
              <p:cNvSpPr/>
              <p:nvPr/>
            </p:nvSpPr>
            <p:spPr>
              <a:xfrm>
                <a:off x="3299461" y="4686300"/>
                <a:ext cx="116920" cy="596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14" h="21600" extrusionOk="0">
                    <a:moveTo>
                      <a:pt x="4732" y="7351"/>
                    </a:moveTo>
                    <a:lnTo>
                      <a:pt x="8782" y="11947"/>
                    </a:lnTo>
                    <a:cubicBezTo>
                      <a:pt x="10132" y="13324"/>
                      <a:pt x="10357" y="15164"/>
                      <a:pt x="9007" y="16542"/>
                    </a:cubicBezTo>
                    <a:cubicBezTo>
                      <a:pt x="7657" y="17920"/>
                      <a:pt x="6532" y="17920"/>
                      <a:pt x="5182" y="16084"/>
                    </a:cubicBezTo>
                    <a:lnTo>
                      <a:pt x="1132" y="11489"/>
                    </a:lnTo>
                    <a:cubicBezTo>
                      <a:pt x="-218" y="10111"/>
                      <a:pt x="-443" y="8271"/>
                      <a:pt x="907" y="6893"/>
                    </a:cubicBezTo>
                    <a:cubicBezTo>
                      <a:pt x="1807" y="5516"/>
                      <a:pt x="3382" y="5973"/>
                      <a:pt x="4732" y="7351"/>
                    </a:cubicBezTo>
                    <a:close/>
                    <a:moveTo>
                      <a:pt x="1807" y="10111"/>
                    </a:moveTo>
                    <a:lnTo>
                      <a:pt x="5857" y="14707"/>
                    </a:lnTo>
                    <a:cubicBezTo>
                      <a:pt x="6532" y="15627"/>
                      <a:pt x="7432" y="15627"/>
                      <a:pt x="7882" y="15164"/>
                    </a:cubicBezTo>
                    <a:cubicBezTo>
                      <a:pt x="8557" y="14244"/>
                      <a:pt x="8332" y="13324"/>
                      <a:pt x="7657" y="12409"/>
                    </a:cubicBezTo>
                    <a:lnTo>
                      <a:pt x="3607" y="7813"/>
                    </a:lnTo>
                    <a:cubicBezTo>
                      <a:pt x="2932" y="6893"/>
                      <a:pt x="2032" y="6893"/>
                      <a:pt x="1582" y="7356"/>
                    </a:cubicBezTo>
                    <a:cubicBezTo>
                      <a:pt x="907" y="8729"/>
                      <a:pt x="907" y="9649"/>
                      <a:pt x="1807" y="10111"/>
                    </a:cubicBezTo>
                    <a:close/>
                    <a:moveTo>
                      <a:pt x="6757" y="0"/>
                    </a:moveTo>
                    <a:lnTo>
                      <a:pt x="14407" y="20680"/>
                    </a:lnTo>
                    <a:lnTo>
                      <a:pt x="13507" y="21600"/>
                    </a:lnTo>
                    <a:lnTo>
                      <a:pt x="5857" y="920"/>
                    </a:lnTo>
                    <a:lnTo>
                      <a:pt x="6757" y="0"/>
                    </a:lnTo>
                    <a:close/>
                    <a:moveTo>
                      <a:pt x="15532" y="5516"/>
                    </a:moveTo>
                    <a:lnTo>
                      <a:pt x="19582" y="10111"/>
                    </a:lnTo>
                    <a:cubicBezTo>
                      <a:pt x="20932" y="11489"/>
                      <a:pt x="21157" y="13329"/>
                      <a:pt x="19807" y="14707"/>
                    </a:cubicBezTo>
                    <a:cubicBezTo>
                      <a:pt x="18457" y="16084"/>
                      <a:pt x="17332" y="16084"/>
                      <a:pt x="15982" y="14249"/>
                    </a:cubicBezTo>
                    <a:lnTo>
                      <a:pt x="11932" y="9653"/>
                    </a:lnTo>
                    <a:cubicBezTo>
                      <a:pt x="10582" y="8276"/>
                      <a:pt x="10357" y="6436"/>
                      <a:pt x="11707" y="5516"/>
                    </a:cubicBezTo>
                    <a:cubicBezTo>
                      <a:pt x="12832" y="3676"/>
                      <a:pt x="14407" y="4133"/>
                      <a:pt x="15532" y="5516"/>
                    </a:cubicBezTo>
                    <a:close/>
                    <a:moveTo>
                      <a:pt x="12607" y="8729"/>
                    </a:moveTo>
                    <a:lnTo>
                      <a:pt x="16657" y="13324"/>
                    </a:lnTo>
                    <a:cubicBezTo>
                      <a:pt x="17332" y="14244"/>
                      <a:pt x="18232" y="14244"/>
                      <a:pt x="18682" y="13782"/>
                    </a:cubicBezTo>
                    <a:cubicBezTo>
                      <a:pt x="19357" y="12862"/>
                      <a:pt x="19132" y="11942"/>
                      <a:pt x="18457" y="11027"/>
                    </a:cubicBezTo>
                    <a:lnTo>
                      <a:pt x="14407" y="6431"/>
                    </a:lnTo>
                    <a:cubicBezTo>
                      <a:pt x="13732" y="5511"/>
                      <a:pt x="12832" y="5511"/>
                      <a:pt x="12382" y="5973"/>
                    </a:cubicBezTo>
                    <a:cubicBezTo>
                      <a:pt x="11932" y="6893"/>
                      <a:pt x="12157" y="7813"/>
                      <a:pt x="12607" y="8729"/>
                    </a:cubicBez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xmlns="" id="{6366CFD9-F618-46A2-9CD5-0038810547C3}"/>
                  </a:ext>
                </a:extLst>
              </p:cNvPr>
              <p:cNvSpPr/>
              <p:nvPr/>
            </p:nvSpPr>
            <p:spPr>
              <a:xfrm>
                <a:off x="3388361" y="4622800"/>
                <a:ext cx="152400" cy="88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860" y="21600"/>
                    </a:moveTo>
                    <a:lnTo>
                      <a:pt x="0" y="8022"/>
                    </a:lnTo>
                    <a:lnTo>
                      <a:pt x="7740" y="0"/>
                    </a:lnTo>
                    <a:lnTo>
                      <a:pt x="21600" y="13578"/>
                    </a:lnTo>
                    <a:lnTo>
                      <a:pt x="13860" y="21600"/>
                    </a:lnTo>
                    <a:close/>
                    <a:moveTo>
                      <a:pt x="2160" y="8022"/>
                    </a:moveTo>
                    <a:lnTo>
                      <a:pt x="13860" y="19747"/>
                    </a:lnTo>
                    <a:lnTo>
                      <a:pt x="19620" y="14193"/>
                    </a:lnTo>
                    <a:lnTo>
                      <a:pt x="7920" y="2468"/>
                    </a:lnTo>
                    <a:lnTo>
                      <a:pt x="2160" y="8022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xmlns="" id="{C21AFEA3-E932-4B39-AFDF-56653BC6B97F}"/>
                  </a:ext>
                </a:extLst>
              </p:cNvPr>
              <p:cNvSpPr/>
              <p:nvPr/>
            </p:nvSpPr>
            <p:spPr>
              <a:xfrm>
                <a:off x="3439160" y="4660900"/>
                <a:ext cx="88902" cy="520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008"/>
                    </a:moveTo>
                    <a:lnTo>
                      <a:pt x="9874" y="21600"/>
                    </a:lnTo>
                    <a:lnTo>
                      <a:pt x="0" y="11587"/>
                    </a:lnTo>
                    <a:lnTo>
                      <a:pt x="11726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xmlns="" id="{EC87700A-B2F3-495D-9C56-48FFFFEEB1F9}"/>
                  </a:ext>
                </a:extLst>
              </p:cNvPr>
              <p:cNvSpPr/>
              <p:nvPr/>
            </p:nvSpPr>
            <p:spPr>
              <a:xfrm>
                <a:off x="3388360" y="4622800"/>
                <a:ext cx="40642" cy="22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403"/>
                    </a:moveTo>
                    <a:lnTo>
                      <a:pt x="8100" y="21600"/>
                    </a:lnTo>
                    <a:lnTo>
                      <a:pt x="0" y="14404"/>
                    </a:lnTo>
                    <a:lnTo>
                      <a:pt x="13500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xmlns="" id="{D6611CAC-439D-4A99-A0CB-4BB11B5E0030}"/>
                  </a:ext>
                </a:extLst>
              </p:cNvPr>
              <p:cNvSpPr/>
              <p:nvPr/>
            </p:nvSpPr>
            <p:spPr>
              <a:xfrm>
                <a:off x="3121660" y="4838700"/>
                <a:ext cx="73661" cy="419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4402"/>
                    </a:moveTo>
                    <a:lnTo>
                      <a:pt x="14152" y="21600"/>
                    </a:lnTo>
                    <a:lnTo>
                      <a:pt x="0" y="7856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xmlns="" id="{407C59D8-8556-4A72-BFFF-73D6DD76D0F2}"/>
                  </a:ext>
                </a:extLst>
              </p:cNvPr>
              <p:cNvSpPr/>
              <p:nvPr/>
            </p:nvSpPr>
            <p:spPr>
              <a:xfrm>
                <a:off x="3134361" y="4813301"/>
                <a:ext cx="91440" cy="533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940"/>
                    </a:moveTo>
                    <a:lnTo>
                      <a:pt x="15600" y="21600"/>
                    </a:lnTo>
                    <a:lnTo>
                      <a:pt x="0" y="6172"/>
                    </a:lnTo>
                    <a:lnTo>
                      <a:pt x="6000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Shape">
                <a:extLst>
                  <a:ext uri="{FF2B5EF4-FFF2-40B4-BE49-F238E27FC236}">
                    <a16:creationId xmlns:a16="http://schemas.microsoft.com/office/drawing/2014/main" xmlns="" id="{42C275BA-D271-4528-A64E-355D5D1F45EC}"/>
                  </a:ext>
                </a:extLst>
              </p:cNvPr>
              <p:cNvSpPr/>
              <p:nvPr/>
            </p:nvSpPr>
            <p:spPr>
              <a:xfrm>
                <a:off x="3147060" y="4775201"/>
                <a:ext cx="123192" cy="698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7282"/>
                    </a:moveTo>
                    <a:lnTo>
                      <a:pt x="17369" y="21600"/>
                    </a:lnTo>
                    <a:lnTo>
                      <a:pt x="0" y="4318"/>
                    </a:lnTo>
                    <a:lnTo>
                      <a:pt x="445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" name="Shape">
                <a:extLst>
                  <a:ext uri="{FF2B5EF4-FFF2-40B4-BE49-F238E27FC236}">
                    <a16:creationId xmlns:a16="http://schemas.microsoft.com/office/drawing/2014/main" xmlns="" id="{B9E798E3-38BC-4B77-85A7-DAA6B6539825}"/>
                  </a:ext>
                </a:extLst>
              </p:cNvPr>
              <p:cNvSpPr/>
              <p:nvPr/>
            </p:nvSpPr>
            <p:spPr>
              <a:xfrm>
                <a:off x="2689860" y="4737101"/>
                <a:ext cx="280989" cy="163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3" h="21027" extrusionOk="0">
                    <a:moveTo>
                      <a:pt x="20196" y="4787"/>
                    </a:moveTo>
                    <a:lnTo>
                      <a:pt x="4686" y="20168"/>
                    </a:lnTo>
                    <a:cubicBezTo>
                      <a:pt x="3639" y="21314"/>
                      <a:pt x="1927" y="21314"/>
                      <a:pt x="785" y="20168"/>
                    </a:cubicBezTo>
                    <a:lnTo>
                      <a:pt x="785" y="20168"/>
                    </a:lnTo>
                    <a:cubicBezTo>
                      <a:pt x="-262" y="19023"/>
                      <a:pt x="-262" y="17386"/>
                      <a:pt x="785" y="16241"/>
                    </a:cubicBezTo>
                    <a:lnTo>
                      <a:pt x="16295" y="860"/>
                    </a:lnTo>
                    <a:cubicBezTo>
                      <a:pt x="17342" y="-286"/>
                      <a:pt x="19054" y="-286"/>
                      <a:pt x="20196" y="860"/>
                    </a:cubicBezTo>
                    <a:lnTo>
                      <a:pt x="20196" y="860"/>
                    </a:lnTo>
                    <a:cubicBezTo>
                      <a:pt x="21338" y="2005"/>
                      <a:pt x="21338" y="3642"/>
                      <a:pt x="20196" y="4787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xmlns="" id="{F7ACC703-FE0D-45C3-B3EB-E84721CBBC11}"/>
                  </a:ext>
                </a:extLst>
              </p:cNvPr>
              <p:cNvSpPr/>
              <p:nvPr/>
            </p:nvSpPr>
            <p:spPr>
              <a:xfrm>
                <a:off x="2981961" y="4673601"/>
                <a:ext cx="104140" cy="59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0" h="19694" extrusionOk="0">
                    <a:moveTo>
                      <a:pt x="16800" y="2860"/>
                    </a:moveTo>
                    <a:cubicBezTo>
                      <a:pt x="12960" y="-953"/>
                      <a:pt x="6720" y="-953"/>
                      <a:pt x="2880" y="2860"/>
                    </a:cubicBezTo>
                    <a:cubicBezTo>
                      <a:pt x="-960" y="6673"/>
                      <a:pt x="-960" y="13447"/>
                      <a:pt x="2880" y="16834"/>
                    </a:cubicBezTo>
                    <a:cubicBezTo>
                      <a:pt x="6720" y="20647"/>
                      <a:pt x="12960" y="20647"/>
                      <a:pt x="16800" y="16834"/>
                    </a:cubicBezTo>
                    <a:cubicBezTo>
                      <a:pt x="20640" y="12599"/>
                      <a:pt x="20640" y="6247"/>
                      <a:pt x="16800" y="286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Shape">
                <a:extLst>
                  <a:ext uri="{FF2B5EF4-FFF2-40B4-BE49-F238E27FC236}">
                    <a16:creationId xmlns:a16="http://schemas.microsoft.com/office/drawing/2014/main" xmlns="" id="{727F48AF-B2CA-4DE2-AAA6-B5EA2CC03227}"/>
                  </a:ext>
                </a:extLst>
              </p:cNvPr>
              <p:cNvSpPr/>
              <p:nvPr/>
            </p:nvSpPr>
            <p:spPr>
              <a:xfrm>
                <a:off x="2613661" y="4914900"/>
                <a:ext cx="54293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47" h="19600" extrusionOk="0">
                    <a:moveTo>
                      <a:pt x="16889" y="3000"/>
                    </a:moveTo>
                    <a:cubicBezTo>
                      <a:pt x="12753" y="-1000"/>
                      <a:pt x="6779" y="-1000"/>
                      <a:pt x="3102" y="3000"/>
                    </a:cubicBezTo>
                    <a:cubicBezTo>
                      <a:pt x="-1034" y="6999"/>
                      <a:pt x="-1034" y="12601"/>
                      <a:pt x="3102" y="16600"/>
                    </a:cubicBezTo>
                    <a:cubicBezTo>
                      <a:pt x="7238" y="20600"/>
                      <a:pt x="13213" y="20600"/>
                      <a:pt x="16889" y="16600"/>
                    </a:cubicBezTo>
                    <a:cubicBezTo>
                      <a:pt x="20566" y="12601"/>
                      <a:pt x="20566" y="6999"/>
                      <a:pt x="16889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Shape">
                <a:extLst>
                  <a:ext uri="{FF2B5EF4-FFF2-40B4-BE49-F238E27FC236}">
                    <a16:creationId xmlns:a16="http://schemas.microsoft.com/office/drawing/2014/main" xmlns="" id="{A5C2B44B-74B3-4E91-9B0C-34EB0E0D5CCC}"/>
                  </a:ext>
                </a:extLst>
              </p:cNvPr>
              <p:cNvSpPr/>
              <p:nvPr/>
            </p:nvSpPr>
            <p:spPr>
              <a:xfrm>
                <a:off x="2550160" y="4953000"/>
                <a:ext cx="55246" cy="31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75" h="19600" extrusionOk="0">
                    <a:moveTo>
                      <a:pt x="16538" y="3000"/>
                    </a:moveTo>
                    <a:cubicBezTo>
                      <a:pt x="12488" y="-1000"/>
                      <a:pt x="6638" y="-1000"/>
                      <a:pt x="3038" y="3000"/>
                    </a:cubicBezTo>
                    <a:cubicBezTo>
                      <a:pt x="-1012" y="6999"/>
                      <a:pt x="-1012" y="12601"/>
                      <a:pt x="3038" y="16600"/>
                    </a:cubicBezTo>
                    <a:cubicBezTo>
                      <a:pt x="7088" y="20600"/>
                      <a:pt x="12938" y="20600"/>
                      <a:pt x="16538" y="16600"/>
                    </a:cubicBezTo>
                    <a:cubicBezTo>
                      <a:pt x="20588" y="13397"/>
                      <a:pt x="20588" y="6999"/>
                      <a:pt x="16538" y="3000"/>
                    </a:cubicBezTo>
                    <a:close/>
                  </a:path>
                </a:pathLst>
              </a:custGeom>
              <a:solidFill>
                <a:srgbClr val="50405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Shape">
                <a:extLst>
                  <a:ext uri="{FF2B5EF4-FFF2-40B4-BE49-F238E27FC236}">
                    <a16:creationId xmlns:a16="http://schemas.microsoft.com/office/drawing/2014/main" xmlns="" id="{93205A7C-6367-4C62-9FD6-23E101F22ECE}"/>
                  </a:ext>
                </a:extLst>
              </p:cNvPr>
              <p:cNvSpPr/>
              <p:nvPr/>
            </p:nvSpPr>
            <p:spPr>
              <a:xfrm>
                <a:off x="4442461" y="5803901"/>
                <a:ext cx="424182" cy="2521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38" extrusionOk="0">
                    <a:moveTo>
                      <a:pt x="7243" y="21438"/>
                    </a:moveTo>
                    <a:cubicBezTo>
                      <a:pt x="6790" y="21438"/>
                      <a:pt x="6402" y="21222"/>
                      <a:pt x="6079" y="20898"/>
                    </a:cubicBezTo>
                    <a:lnTo>
                      <a:pt x="582" y="15606"/>
                    </a:lnTo>
                    <a:cubicBezTo>
                      <a:pt x="194" y="15173"/>
                      <a:pt x="0" y="14633"/>
                      <a:pt x="0" y="14094"/>
                    </a:cubicBezTo>
                    <a:cubicBezTo>
                      <a:pt x="0" y="13446"/>
                      <a:pt x="259" y="13014"/>
                      <a:pt x="582" y="12581"/>
                    </a:cubicBezTo>
                    <a:lnTo>
                      <a:pt x="13128" y="486"/>
                    </a:lnTo>
                    <a:cubicBezTo>
                      <a:pt x="13775" y="-162"/>
                      <a:pt x="14810" y="-162"/>
                      <a:pt x="15521" y="486"/>
                    </a:cubicBezTo>
                    <a:lnTo>
                      <a:pt x="21018" y="5778"/>
                    </a:lnTo>
                    <a:cubicBezTo>
                      <a:pt x="21406" y="6210"/>
                      <a:pt x="21600" y="6750"/>
                      <a:pt x="21600" y="7290"/>
                    </a:cubicBezTo>
                    <a:cubicBezTo>
                      <a:pt x="21600" y="7938"/>
                      <a:pt x="21341" y="8370"/>
                      <a:pt x="21018" y="8802"/>
                    </a:cubicBezTo>
                    <a:lnTo>
                      <a:pt x="21018" y="8802"/>
                    </a:lnTo>
                    <a:lnTo>
                      <a:pt x="8472" y="20898"/>
                    </a:lnTo>
                    <a:cubicBezTo>
                      <a:pt x="8084" y="21222"/>
                      <a:pt x="7631" y="21438"/>
                      <a:pt x="7243" y="21438"/>
                    </a:cubicBezTo>
                    <a:close/>
                    <a:moveTo>
                      <a:pt x="14228" y="1350"/>
                    </a:moveTo>
                    <a:cubicBezTo>
                      <a:pt x="13904" y="1350"/>
                      <a:pt x="13645" y="1458"/>
                      <a:pt x="13451" y="1674"/>
                    </a:cubicBezTo>
                    <a:lnTo>
                      <a:pt x="905" y="13770"/>
                    </a:lnTo>
                    <a:cubicBezTo>
                      <a:pt x="711" y="13986"/>
                      <a:pt x="647" y="14094"/>
                      <a:pt x="647" y="14202"/>
                    </a:cubicBezTo>
                    <a:cubicBezTo>
                      <a:pt x="647" y="14311"/>
                      <a:pt x="711" y="14418"/>
                      <a:pt x="905" y="14635"/>
                    </a:cubicBezTo>
                    <a:lnTo>
                      <a:pt x="6402" y="19927"/>
                    </a:lnTo>
                    <a:cubicBezTo>
                      <a:pt x="6855" y="20359"/>
                      <a:pt x="7566" y="20359"/>
                      <a:pt x="8019" y="19927"/>
                    </a:cubicBezTo>
                    <a:lnTo>
                      <a:pt x="20565" y="7831"/>
                    </a:lnTo>
                    <a:cubicBezTo>
                      <a:pt x="20759" y="7615"/>
                      <a:pt x="20824" y="7507"/>
                      <a:pt x="20824" y="7399"/>
                    </a:cubicBezTo>
                    <a:cubicBezTo>
                      <a:pt x="20824" y="7290"/>
                      <a:pt x="20759" y="7182"/>
                      <a:pt x="20565" y="6966"/>
                    </a:cubicBezTo>
                    <a:lnTo>
                      <a:pt x="15068" y="1674"/>
                    </a:lnTo>
                    <a:cubicBezTo>
                      <a:pt x="14810" y="1459"/>
                      <a:pt x="14551" y="1350"/>
                      <a:pt x="14228" y="1350"/>
                    </a:cubicBez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xmlns="" id="{CD555DD9-7D1D-4358-BF53-A13D570C4A4E}"/>
                  </a:ext>
                </a:extLst>
              </p:cNvPr>
              <p:cNvSpPr/>
              <p:nvPr/>
            </p:nvSpPr>
            <p:spPr>
              <a:xfrm>
                <a:off x="4823461" y="5994401"/>
                <a:ext cx="69850" cy="73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673" y="2233"/>
                    </a:moveTo>
                    <a:lnTo>
                      <a:pt x="0" y="11915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EAE9EC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xmlns="" id="{B39AB655-F78B-40F8-BD7A-1DEB6BFB4873}"/>
                  </a:ext>
                </a:extLst>
              </p:cNvPr>
              <p:cNvSpPr/>
              <p:nvPr/>
            </p:nvSpPr>
            <p:spPr>
              <a:xfrm>
                <a:off x="4785360" y="6045200"/>
                <a:ext cx="107952" cy="952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186"/>
                    </a:moveTo>
                    <a:lnTo>
                      <a:pt x="0" y="21600"/>
                    </a:lnTo>
                    <a:lnTo>
                      <a:pt x="21600" y="7490"/>
                    </a:lnTo>
                    <a:lnTo>
                      <a:pt x="7624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xmlns="" id="{99D467DC-54A9-4311-AAC0-C06A6D40A2C5}"/>
                  </a:ext>
                </a:extLst>
              </p:cNvPr>
              <p:cNvSpPr/>
              <p:nvPr/>
            </p:nvSpPr>
            <p:spPr>
              <a:xfrm>
                <a:off x="4785360" y="6007101"/>
                <a:ext cx="95251" cy="115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600" y="11157"/>
                    </a:lnTo>
                    <a:lnTo>
                      <a:pt x="0" y="21600"/>
                    </a:lnTo>
                    <a:lnTo>
                      <a:pt x="0" y="10445"/>
                    </a:lnTo>
                    <a:close/>
                  </a:path>
                </a:pathLst>
              </a:custGeom>
              <a:solidFill>
                <a:srgbClr val="13212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xmlns="" id="{74CAD7F4-8CCD-4CFB-BFB3-F04BD850176B}"/>
                  </a:ext>
                </a:extLst>
              </p:cNvPr>
              <p:cNvSpPr/>
              <p:nvPr/>
            </p:nvSpPr>
            <p:spPr>
              <a:xfrm>
                <a:off x="4074161" y="5537200"/>
                <a:ext cx="575310" cy="39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15"/>
                    </a:moveTo>
                    <a:lnTo>
                      <a:pt x="10156" y="0"/>
                    </a:lnTo>
                    <a:lnTo>
                      <a:pt x="0" y="6550"/>
                    </a:lnTo>
                    <a:lnTo>
                      <a:pt x="2956" y="6550"/>
                    </a:lnTo>
                    <a:lnTo>
                      <a:pt x="4291" y="21600"/>
                    </a:lnTo>
                    <a:lnTo>
                      <a:pt x="7581" y="216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xmlns="" id="{B56F9073-F25B-475D-BBDA-D6D04DB80A85}"/>
                  </a:ext>
                </a:extLst>
              </p:cNvPr>
              <p:cNvSpPr/>
              <p:nvPr/>
            </p:nvSpPr>
            <p:spPr>
              <a:xfrm>
                <a:off x="3718560" y="5334000"/>
                <a:ext cx="574042" cy="393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15"/>
                    </a:moveTo>
                    <a:lnTo>
                      <a:pt x="10131" y="0"/>
                    </a:lnTo>
                    <a:lnTo>
                      <a:pt x="0" y="6619"/>
                    </a:lnTo>
                    <a:lnTo>
                      <a:pt x="2915" y="6619"/>
                    </a:lnTo>
                    <a:lnTo>
                      <a:pt x="4301" y="21600"/>
                    </a:lnTo>
                    <a:lnTo>
                      <a:pt x="7598" y="21600"/>
                    </a:lnTo>
                    <a:close/>
                  </a:path>
                </a:pathLst>
              </a:custGeom>
              <a:solidFill>
                <a:srgbClr val="85632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48A6B9AE-5F4E-4067-B550-15B5081CDD4C}"/>
                </a:ext>
              </a:extLst>
            </p:cNvPr>
            <p:cNvSpPr/>
            <p:nvPr/>
          </p:nvSpPr>
          <p:spPr>
            <a:xfrm>
              <a:off x="2829560" y="3534576"/>
              <a:ext cx="566587" cy="1772761"/>
            </a:xfrm>
            <a:custGeom>
              <a:avLst/>
              <a:gdLst>
                <a:gd name="connsiteX0" fmla="*/ 284657 w 566587"/>
                <a:gd name="connsiteY0" fmla="*/ 0 h 1772761"/>
                <a:gd name="connsiteX1" fmla="*/ 566587 w 566587"/>
                <a:gd name="connsiteY1" fmla="*/ 162563 h 1772761"/>
                <a:gd name="connsiteX2" fmla="*/ 563877 w 566587"/>
                <a:gd name="connsiteY2" fmla="*/ 164152 h 1772761"/>
                <a:gd name="connsiteX3" fmla="*/ 561340 w 566587"/>
                <a:gd name="connsiteY3" fmla="*/ 1610180 h 1772761"/>
                <a:gd name="connsiteX4" fmla="*/ 281951 w 566587"/>
                <a:gd name="connsiteY4" fmla="*/ 1771290 h 1772761"/>
                <a:gd name="connsiteX5" fmla="*/ 281946 w 566587"/>
                <a:gd name="connsiteY5" fmla="*/ 1772761 h 1772761"/>
                <a:gd name="connsiteX6" fmla="*/ 280673 w 566587"/>
                <a:gd name="connsiteY6" fmla="*/ 1772027 h 1772761"/>
                <a:gd name="connsiteX7" fmla="*/ 279400 w 566587"/>
                <a:gd name="connsiteY7" fmla="*/ 1772761 h 1772761"/>
                <a:gd name="connsiteX8" fmla="*/ 279405 w 566587"/>
                <a:gd name="connsiteY8" fmla="*/ 1771296 h 1772761"/>
                <a:gd name="connsiteX9" fmla="*/ 0 w 566587"/>
                <a:gd name="connsiteY9" fmla="*/ 1610180 h 1772761"/>
                <a:gd name="connsiteX10" fmla="*/ 3813 w 566587"/>
                <a:gd name="connsiteY10" fmla="*/ 161124 h 1772761"/>
                <a:gd name="connsiteX11" fmla="*/ 5138 w 566587"/>
                <a:gd name="connsiteY11" fmla="*/ 161890 h 177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587" h="1772761">
                  <a:moveTo>
                    <a:pt x="284657" y="0"/>
                  </a:moveTo>
                  <a:lnTo>
                    <a:pt x="566587" y="162563"/>
                  </a:lnTo>
                  <a:lnTo>
                    <a:pt x="563877" y="164152"/>
                  </a:lnTo>
                  <a:lnTo>
                    <a:pt x="561340" y="1610180"/>
                  </a:lnTo>
                  <a:lnTo>
                    <a:pt x="281951" y="1771290"/>
                  </a:lnTo>
                  <a:lnTo>
                    <a:pt x="281946" y="1772761"/>
                  </a:lnTo>
                  <a:lnTo>
                    <a:pt x="280673" y="1772027"/>
                  </a:lnTo>
                  <a:lnTo>
                    <a:pt x="279400" y="1772761"/>
                  </a:lnTo>
                  <a:lnTo>
                    <a:pt x="279405" y="1771296"/>
                  </a:lnTo>
                  <a:lnTo>
                    <a:pt x="0" y="1610180"/>
                  </a:lnTo>
                  <a:lnTo>
                    <a:pt x="3813" y="161124"/>
                  </a:lnTo>
                  <a:lnTo>
                    <a:pt x="5138" y="161890"/>
                  </a:lnTo>
                  <a:close/>
                </a:path>
              </a:pathLst>
            </a:custGeom>
            <a:solidFill>
              <a:srgbClr val="7759A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3AA51E10-56A1-42CC-AA16-56432D7C0BAE}"/>
                </a:ext>
              </a:extLst>
            </p:cNvPr>
            <p:cNvGrpSpPr/>
            <p:nvPr/>
          </p:nvGrpSpPr>
          <p:grpSpPr>
            <a:xfrm>
              <a:off x="2829560" y="3534576"/>
              <a:ext cx="566587" cy="1772761"/>
              <a:chOff x="2829560" y="3534576"/>
              <a:chExt cx="566587" cy="1772761"/>
            </a:xfrm>
          </p:grpSpPr>
          <p:sp>
            <p:nvSpPr>
              <p:cNvPr id="133" name="Shape">
                <a:extLst>
                  <a:ext uri="{FF2B5EF4-FFF2-40B4-BE49-F238E27FC236}">
                    <a16:creationId xmlns:a16="http://schemas.microsoft.com/office/drawing/2014/main" xmlns="" id="{92AEBF5E-B426-419C-91E8-6E7E35903E60}"/>
                  </a:ext>
                </a:extLst>
              </p:cNvPr>
              <p:cNvSpPr/>
              <p:nvPr/>
            </p:nvSpPr>
            <p:spPr>
              <a:xfrm>
                <a:off x="3108960" y="3695700"/>
                <a:ext cx="284482" cy="161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407" y="19421"/>
                    </a:lnTo>
                    <a:lnTo>
                      <a:pt x="0" y="21600"/>
                    </a:lnTo>
                    <a:lnTo>
                      <a:pt x="386" y="2196"/>
                    </a:lnTo>
                    <a:close/>
                  </a:path>
                </a:pathLst>
              </a:custGeom>
              <a:solidFill>
                <a:srgbClr val="65409A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" name="Shape">
                <a:extLst>
                  <a:ext uri="{FF2B5EF4-FFF2-40B4-BE49-F238E27FC236}">
                    <a16:creationId xmlns:a16="http://schemas.microsoft.com/office/drawing/2014/main" xmlns="" id="{087912A8-9753-47CB-8A2C-97371AC6BC1E}"/>
                  </a:ext>
                </a:extLst>
              </p:cNvPr>
              <p:cNvSpPr/>
              <p:nvPr/>
            </p:nvSpPr>
            <p:spPr>
              <a:xfrm>
                <a:off x="2829560" y="3695700"/>
                <a:ext cx="287022" cy="161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96"/>
                    </a:moveTo>
                    <a:lnTo>
                      <a:pt x="21218" y="21600"/>
                    </a:lnTo>
                    <a:lnTo>
                      <a:pt x="0" y="19421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7759A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" name="Shape">
                <a:extLst>
                  <a:ext uri="{FF2B5EF4-FFF2-40B4-BE49-F238E27FC236}">
                    <a16:creationId xmlns:a16="http://schemas.microsoft.com/office/drawing/2014/main" xmlns="" id="{DBE92AF0-76CC-4DB2-A87C-0FF0AF9BADB4}"/>
                  </a:ext>
                </a:extLst>
              </p:cNvPr>
              <p:cNvSpPr/>
              <p:nvPr/>
            </p:nvSpPr>
            <p:spPr>
              <a:xfrm>
                <a:off x="2833537" y="3534576"/>
                <a:ext cx="562610" cy="32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73" y="21600"/>
                    </a:lnTo>
                    <a:lnTo>
                      <a:pt x="0" y="10758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8369AF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xmlns="" id="{B095B35D-2B84-4AF6-B26D-3CA3889987CF}"/>
                </a:ext>
              </a:extLst>
            </p:cNvPr>
            <p:cNvGrpSpPr/>
            <p:nvPr/>
          </p:nvGrpSpPr>
          <p:grpSpPr>
            <a:xfrm>
              <a:off x="3185161" y="4440252"/>
              <a:ext cx="571334" cy="1076635"/>
              <a:chOff x="3185161" y="4440252"/>
              <a:chExt cx="571334" cy="1076635"/>
            </a:xfrm>
          </p:grpSpPr>
          <p:sp>
            <p:nvSpPr>
              <p:cNvPr id="130" name="Shape">
                <a:extLst>
                  <a:ext uri="{FF2B5EF4-FFF2-40B4-BE49-F238E27FC236}">
                    <a16:creationId xmlns:a16="http://schemas.microsoft.com/office/drawing/2014/main" xmlns="" id="{096E0C32-A038-4AE6-B0A0-A90E9835507E}"/>
                  </a:ext>
                </a:extLst>
              </p:cNvPr>
              <p:cNvSpPr/>
              <p:nvPr/>
            </p:nvSpPr>
            <p:spPr>
              <a:xfrm>
                <a:off x="3185161" y="4597401"/>
                <a:ext cx="285750" cy="91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789"/>
                    </a:moveTo>
                    <a:lnTo>
                      <a:pt x="21312" y="21600"/>
                    </a:lnTo>
                    <a:lnTo>
                      <a:pt x="0" y="17751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9B6BAE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" name="Shape">
                <a:extLst>
                  <a:ext uri="{FF2B5EF4-FFF2-40B4-BE49-F238E27FC236}">
                    <a16:creationId xmlns:a16="http://schemas.microsoft.com/office/drawing/2014/main" xmlns="" id="{97CC6F4F-5363-473A-9D1B-D93CC3E7ABE4}"/>
                  </a:ext>
                </a:extLst>
              </p:cNvPr>
              <p:cNvSpPr/>
              <p:nvPr/>
            </p:nvSpPr>
            <p:spPr>
              <a:xfrm>
                <a:off x="3193885" y="4440252"/>
                <a:ext cx="562610" cy="325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84"/>
                    </a:moveTo>
                    <a:lnTo>
                      <a:pt x="10824" y="21600"/>
                    </a:lnTo>
                    <a:lnTo>
                      <a:pt x="0" y="10884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B992C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" name="Shape">
                <a:extLst>
                  <a:ext uri="{FF2B5EF4-FFF2-40B4-BE49-F238E27FC236}">
                    <a16:creationId xmlns:a16="http://schemas.microsoft.com/office/drawing/2014/main" xmlns="" id="{D42F541A-14D9-4B35-8250-3739FAE0C24B}"/>
                  </a:ext>
                </a:extLst>
              </p:cNvPr>
              <p:cNvSpPr/>
              <p:nvPr/>
            </p:nvSpPr>
            <p:spPr>
              <a:xfrm>
                <a:off x="3464560" y="4597401"/>
                <a:ext cx="284482" cy="91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311" y="17751"/>
                    </a:lnTo>
                    <a:lnTo>
                      <a:pt x="0" y="21600"/>
                    </a:lnTo>
                    <a:lnTo>
                      <a:pt x="289" y="3789"/>
                    </a:lnTo>
                    <a:close/>
                  </a:path>
                </a:pathLst>
              </a:custGeom>
              <a:solidFill>
                <a:srgbClr val="8651A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E4DA4DF-3D9F-4152-90FB-5322475E95FB}"/>
                </a:ext>
              </a:extLst>
            </p:cNvPr>
            <p:cNvSpPr/>
            <p:nvPr/>
          </p:nvSpPr>
          <p:spPr>
            <a:xfrm>
              <a:off x="3552688" y="4271177"/>
              <a:ext cx="564654" cy="1450174"/>
            </a:xfrm>
            <a:custGeom>
              <a:avLst/>
              <a:gdLst>
                <a:gd name="connsiteX0" fmla="*/ 282714 w 564654"/>
                <a:gd name="connsiteY0" fmla="*/ 0 h 1450174"/>
                <a:gd name="connsiteX1" fmla="*/ 563418 w 564654"/>
                <a:gd name="connsiteY1" fmla="*/ 161843 h 1450174"/>
                <a:gd name="connsiteX2" fmla="*/ 564654 w 564654"/>
                <a:gd name="connsiteY2" fmla="*/ 161124 h 1450174"/>
                <a:gd name="connsiteX3" fmla="*/ 564648 w 564654"/>
                <a:gd name="connsiteY3" fmla="*/ 162552 h 1450174"/>
                <a:gd name="connsiteX4" fmla="*/ 564654 w 564654"/>
                <a:gd name="connsiteY4" fmla="*/ 162556 h 1450174"/>
                <a:gd name="connsiteX5" fmla="*/ 564648 w 564654"/>
                <a:gd name="connsiteY5" fmla="*/ 162560 h 1450174"/>
                <a:gd name="connsiteX6" fmla="*/ 559570 w 564654"/>
                <a:gd name="connsiteY6" fmla="*/ 1287611 h 1450174"/>
                <a:gd name="connsiteX7" fmla="*/ 281943 w 564654"/>
                <a:gd name="connsiteY7" fmla="*/ 1449144 h 1450174"/>
                <a:gd name="connsiteX8" fmla="*/ 281940 w 564654"/>
                <a:gd name="connsiteY8" fmla="*/ 1450174 h 1450174"/>
                <a:gd name="connsiteX9" fmla="*/ 281052 w 564654"/>
                <a:gd name="connsiteY9" fmla="*/ 1449662 h 1450174"/>
                <a:gd name="connsiteX10" fmla="*/ 280172 w 564654"/>
                <a:gd name="connsiteY10" fmla="*/ 1450174 h 1450174"/>
                <a:gd name="connsiteX11" fmla="*/ 280175 w 564654"/>
                <a:gd name="connsiteY11" fmla="*/ 1449156 h 1450174"/>
                <a:gd name="connsiteX12" fmla="*/ 0 w 564654"/>
                <a:gd name="connsiteY12" fmla="*/ 1287611 h 1450174"/>
                <a:gd name="connsiteX13" fmla="*/ 2536 w 564654"/>
                <a:gd name="connsiteY13" fmla="*/ 163580 h 1450174"/>
                <a:gd name="connsiteX14" fmla="*/ 773 w 564654"/>
                <a:gd name="connsiteY14" fmla="*/ 162556 h 1450174"/>
                <a:gd name="connsiteX15" fmla="*/ 2541 w 564654"/>
                <a:gd name="connsiteY15" fmla="*/ 161536 h 1450174"/>
                <a:gd name="connsiteX16" fmla="*/ 2542 w 564654"/>
                <a:gd name="connsiteY16" fmla="*/ 161124 h 1450174"/>
                <a:gd name="connsiteX17" fmla="*/ 2897 w 564654"/>
                <a:gd name="connsiteY17" fmla="*/ 161331 h 145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4654" h="1450174">
                  <a:moveTo>
                    <a:pt x="282714" y="0"/>
                  </a:moveTo>
                  <a:lnTo>
                    <a:pt x="563418" y="161843"/>
                  </a:lnTo>
                  <a:lnTo>
                    <a:pt x="564654" y="161124"/>
                  </a:lnTo>
                  <a:lnTo>
                    <a:pt x="564648" y="162552"/>
                  </a:lnTo>
                  <a:lnTo>
                    <a:pt x="564654" y="162556"/>
                  </a:lnTo>
                  <a:lnTo>
                    <a:pt x="564648" y="162560"/>
                  </a:lnTo>
                  <a:lnTo>
                    <a:pt x="559570" y="1287611"/>
                  </a:lnTo>
                  <a:lnTo>
                    <a:pt x="281943" y="1449144"/>
                  </a:lnTo>
                  <a:lnTo>
                    <a:pt x="281940" y="1450174"/>
                  </a:lnTo>
                  <a:lnTo>
                    <a:pt x="281052" y="1449662"/>
                  </a:lnTo>
                  <a:lnTo>
                    <a:pt x="280172" y="1450174"/>
                  </a:lnTo>
                  <a:lnTo>
                    <a:pt x="280175" y="1449156"/>
                  </a:lnTo>
                  <a:lnTo>
                    <a:pt x="0" y="1287611"/>
                  </a:lnTo>
                  <a:lnTo>
                    <a:pt x="2536" y="163580"/>
                  </a:lnTo>
                  <a:lnTo>
                    <a:pt x="773" y="162556"/>
                  </a:lnTo>
                  <a:lnTo>
                    <a:pt x="2541" y="161536"/>
                  </a:lnTo>
                  <a:lnTo>
                    <a:pt x="2542" y="161124"/>
                  </a:lnTo>
                  <a:lnTo>
                    <a:pt x="2897" y="161331"/>
                  </a:lnTo>
                  <a:close/>
                </a:path>
              </a:pathLst>
            </a:custGeom>
            <a:solidFill>
              <a:srgbClr val="FFCE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xmlns="" id="{B8B935F7-C7D5-4C24-8550-7C8C4A05967B}"/>
                </a:ext>
              </a:extLst>
            </p:cNvPr>
            <p:cNvGrpSpPr/>
            <p:nvPr/>
          </p:nvGrpSpPr>
          <p:grpSpPr>
            <a:xfrm>
              <a:off x="3552688" y="4271177"/>
              <a:ext cx="564654" cy="1450174"/>
              <a:chOff x="3552688" y="4271177"/>
              <a:chExt cx="564654" cy="1450174"/>
            </a:xfrm>
          </p:grpSpPr>
          <p:sp>
            <p:nvSpPr>
              <p:cNvPr id="127" name="Shape">
                <a:extLst>
                  <a:ext uri="{FF2B5EF4-FFF2-40B4-BE49-F238E27FC236}">
                    <a16:creationId xmlns:a16="http://schemas.microsoft.com/office/drawing/2014/main" xmlns="" id="{80E3DACC-B352-44B3-9188-041E38F799F7}"/>
                  </a:ext>
                </a:extLst>
              </p:cNvPr>
              <p:cNvSpPr/>
              <p:nvPr/>
            </p:nvSpPr>
            <p:spPr>
              <a:xfrm>
                <a:off x="3832860" y="4432301"/>
                <a:ext cx="284482" cy="128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14" y="18876"/>
                    </a:lnTo>
                    <a:lnTo>
                      <a:pt x="0" y="21600"/>
                    </a:lnTo>
                    <a:lnTo>
                      <a:pt x="193" y="2745"/>
                    </a:lnTo>
                    <a:close/>
                  </a:path>
                </a:pathLst>
              </a:custGeom>
              <a:solidFill>
                <a:srgbClr val="FEC31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Shape">
                <a:extLst>
                  <a:ext uri="{FF2B5EF4-FFF2-40B4-BE49-F238E27FC236}">
                    <a16:creationId xmlns:a16="http://schemas.microsoft.com/office/drawing/2014/main" xmlns="" id="{A5E75C85-743D-4DBF-88AC-3685FA220CC6}"/>
                  </a:ext>
                </a:extLst>
              </p:cNvPr>
              <p:cNvSpPr/>
              <p:nvPr/>
            </p:nvSpPr>
            <p:spPr>
              <a:xfrm>
                <a:off x="3552688" y="4432301"/>
                <a:ext cx="284482" cy="128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45"/>
                    </a:moveTo>
                    <a:lnTo>
                      <a:pt x="21407" y="21600"/>
                    </a:lnTo>
                    <a:lnTo>
                      <a:pt x="0" y="18876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FCE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" name="Shape">
                <a:extLst>
                  <a:ext uri="{FF2B5EF4-FFF2-40B4-BE49-F238E27FC236}">
                    <a16:creationId xmlns:a16="http://schemas.microsoft.com/office/drawing/2014/main" xmlns="" id="{5A16D9E3-73A5-4195-8416-409BB0397BBA}"/>
                  </a:ext>
                </a:extLst>
              </p:cNvPr>
              <p:cNvSpPr/>
              <p:nvPr/>
            </p:nvSpPr>
            <p:spPr>
              <a:xfrm>
                <a:off x="3553461" y="4271177"/>
                <a:ext cx="563881" cy="32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00" y="21600"/>
                    </a:lnTo>
                    <a:lnTo>
                      <a:pt x="0" y="1075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EE149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2EF8F4D1-EC9C-4944-8778-D26BEC268545}"/>
                </a:ext>
              </a:extLst>
            </p:cNvPr>
            <p:cNvSpPr/>
            <p:nvPr/>
          </p:nvSpPr>
          <p:spPr>
            <a:xfrm>
              <a:off x="3909061" y="5147476"/>
              <a:ext cx="563881" cy="782161"/>
            </a:xfrm>
            <a:custGeom>
              <a:avLst/>
              <a:gdLst>
                <a:gd name="connsiteX0" fmla="*/ 280680 w 563881"/>
                <a:gd name="connsiteY0" fmla="*/ 0 h 782161"/>
                <a:gd name="connsiteX1" fmla="*/ 562010 w 563881"/>
                <a:gd name="connsiteY1" fmla="*/ 162217 h 782161"/>
                <a:gd name="connsiteX2" fmla="*/ 563881 w 563881"/>
                <a:gd name="connsiteY2" fmla="*/ 161124 h 782161"/>
                <a:gd name="connsiteX3" fmla="*/ 558797 w 563881"/>
                <a:gd name="connsiteY3" fmla="*/ 618334 h 782161"/>
                <a:gd name="connsiteX4" fmla="*/ 281953 w 563881"/>
                <a:gd name="connsiteY4" fmla="*/ 780664 h 782161"/>
                <a:gd name="connsiteX5" fmla="*/ 281940 w 563881"/>
                <a:gd name="connsiteY5" fmla="*/ 782161 h 782161"/>
                <a:gd name="connsiteX6" fmla="*/ 280664 w 563881"/>
                <a:gd name="connsiteY6" fmla="*/ 781420 h 782161"/>
                <a:gd name="connsiteX7" fmla="*/ 279399 w 563881"/>
                <a:gd name="connsiteY7" fmla="*/ 782161 h 782161"/>
                <a:gd name="connsiteX8" fmla="*/ 279411 w 563881"/>
                <a:gd name="connsiteY8" fmla="*/ 780692 h 782161"/>
                <a:gd name="connsiteX9" fmla="*/ 0 w 563881"/>
                <a:gd name="connsiteY9" fmla="*/ 618334 h 782161"/>
                <a:gd name="connsiteX10" fmla="*/ 3779 w 563881"/>
                <a:gd name="connsiteY10" fmla="*/ 164759 h 782161"/>
                <a:gd name="connsiteX11" fmla="*/ 0 w 563881"/>
                <a:gd name="connsiteY11" fmla="*/ 162563 h 782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3881" h="782161">
                  <a:moveTo>
                    <a:pt x="280680" y="0"/>
                  </a:moveTo>
                  <a:lnTo>
                    <a:pt x="562010" y="162217"/>
                  </a:lnTo>
                  <a:lnTo>
                    <a:pt x="563881" y="161124"/>
                  </a:lnTo>
                  <a:lnTo>
                    <a:pt x="558797" y="618334"/>
                  </a:lnTo>
                  <a:lnTo>
                    <a:pt x="281953" y="780664"/>
                  </a:lnTo>
                  <a:lnTo>
                    <a:pt x="281940" y="782161"/>
                  </a:lnTo>
                  <a:lnTo>
                    <a:pt x="280664" y="781420"/>
                  </a:lnTo>
                  <a:lnTo>
                    <a:pt x="279399" y="782161"/>
                  </a:lnTo>
                  <a:lnTo>
                    <a:pt x="279411" y="780692"/>
                  </a:lnTo>
                  <a:lnTo>
                    <a:pt x="0" y="618334"/>
                  </a:lnTo>
                  <a:lnTo>
                    <a:pt x="3779" y="164759"/>
                  </a:lnTo>
                  <a:lnTo>
                    <a:pt x="0" y="162563"/>
                  </a:lnTo>
                  <a:close/>
                </a:path>
              </a:pathLst>
            </a:custGeom>
            <a:solidFill>
              <a:srgbClr val="E6E5E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 sz="3000">
                <a:solidFill>
                  <a:srgbClr val="FFFFFF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xmlns="" id="{F5E5B84C-9EDF-4D00-B8D1-0AFD84A4098F}"/>
                </a:ext>
              </a:extLst>
            </p:cNvPr>
            <p:cNvGrpSpPr/>
            <p:nvPr/>
          </p:nvGrpSpPr>
          <p:grpSpPr>
            <a:xfrm>
              <a:off x="3909061" y="5147476"/>
              <a:ext cx="563881" cy="782161"/>
              <a:chOff x="3909061" y="5147476"/>
              <a:chExt cx="563881" cy="782161"/>
            </a:xfrm>
          </p:grpSpPr>
          <p:sp>
            <p:nvSpPr>
              <p:cNvPr id="124" name="Shape">
                <a:extLst>
                  <a:ext uri="{FF2B5EF4-FFF2-40B4-BE49-F238E27FC236}">
                    <a16:creationId xmlns:a16="http://schemas.microsoft.com/office/drawing/2014/main" xmlns="" id="{720DBB08-62F2-4885-91DE-9C36F7397A41}"/>
                  </a:ext>
                </a:extLst>
              </p:cNvPr>
              <p:cNvSpPr/>
              <p:nvPr/>
            </p:nvSpPr>
            <p:spPr>
              <a:xfrm>
                <a:off x="4188460" y="5308600"/>
                <a:ext cx="284482" cy="62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1214" y="15902"/>
                    </a:lnTo>
                    <a:lnTo>
                      <a:pt x="0" y="21600"/>
                    </a:lnTo>
                    <a:lnTo>
                      <a:pt x="289" y="5698"/>
                    </a:lnTo>
                    <a:close/>
                  </a:path>
                </a:pathLst>
              </a:custGeom>
              <a:solidFill>
                <a:srgbClr val="DDD8E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" name="Shape">
                <a:extLst>
                  <a:ext uri="{FF2B5EF4-FFF2-40B4-BE49-F238E27FC236}">
                    <a16:creationId xmlns:a16="http://schemas.microsoft.com/office/drawing/2014/main" xmlns="" id="{0E2AB198-09DA-4C44-A054-ABF97E29ED3D}"/>
                  </a:ext>
                </a:extLst>
              </p:cNvPr>
              <p:cNvSpPr/>
              <p:nvPr/>
            </p:nvSpPr>
            <p:spPr>
              <a:xfrm>
                <a:off x="3909061" y="5308600"/>
                <a:ext cx="285750" cy="621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698"/>
                    </a:moveTo>
                    <a:lnTo>
                      <a:pt x="21312" y="21600"/>
                    </a:lnTo>
                    <a:lnTo>
                      <a:pt x="0" y="1590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E6E5E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" name="Shape">
                <a:extLst>
                  <a:ext uri="{FF2B5EF4-FFF2-40B4-BE49-F238E27FC236}">
                    <a16:creationId xmlns:a16="http://schemas.microsoft.com/office/drawing/2014/main" xmlns="" id="{4D87DA91-BF0B-48C8-BFAA-7B4BF3AEE7B8}"/>
                  </a:ext>
                </a:extLst>
              </p:cNvPr>
              <p:cNvSpPr/>
              <p:nvPr/>
            </p:nvSpPr>
            <p:spPr>
              <a:xfrm>
                <a:off x="3909061" y="5147476"/>
                <a:ext cx="562610" cy="326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58"/>
                    </a:moveTo>
                    <a:lnTo>
                      <a:pt x="10824" y="21600"/>
                    </a:lnTo>
                    <a:lnTo>
                      <a:pt x="0" y="10758"/>
                    </a:lnTo>
                    <a:lnTo>
                      <a:pt x="10776" y="0"/>
                    </a:lnTo>
                    <a:close/>
                  </a:path>
                </a:pathLst>
              </a:custGeom>
              <a:solidFill>
                <a:srgbClr val="F4F4F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336" y="528166"/>
            <a:ext cx="38852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5336" y="3407893"/>
            <a:ext cx="38852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77D6308-2C0D-9C4D-A385-437BF87B23F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62639" y="0"/>
            <a:ext cx="3281363" cy="4867908"/>
          </a:xfrm>
          <a:custGeom>
            <a:avLst/>
            <a:gdLst>
              <a:gd name="connsiteX0" fmla="*/ 0 w 4375150"/>
              <a:gd name="connsiteY0" fmla="*/ 0 h 4867908"/>
              <a:gd name="connsiteX1" fmla="*/ 2810426 w 4375150"/>
              <a:gd name="connsiteY1" fmla="*/ 0 h 4867908"/>
              <a:gd name="connsiteX2" fmla="*/ 4375150 w 4375150"/>
              <a:gd name="connsiteY2" fmla="*/ 0 h 4867908"/>
              <a:gd name="connsiteX3" fmla="*/ 4375150 w 4375150"/>
              <a:gd name="connsiteY3" fmla="*/ 2156528 h 4867908"/>
              <a:gd name="connsiteX4" fmla="*/ 4215133 w 4375150"/>
              <a:gd name="connsiteY4" fmla="*/ 2433278 h 4867908"/>
              <a:gd name="connsiteX5" fmla="*/ 2810426 w 4375150"/>
              <a:gd name="connsiteY5" fmla="*/ 4867908 h 4867908"/>
              <a:gd name="connsiteX6" fmla="*/ 1404707 w 4375150"/>
              <a:gd name="connsiteY6" fmla="*/ 2433278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4215133 w 4375150"/>
              <a:gd name="connsiteY3" fmla="*/ 2433278 h 4867908"/>
              <a:gd name="connsiteX4" fmla="*/ 2810426 w 4375150"/>
              <a:gd name="connsiteY4" fmla="*/ 4867908 h 4867908"/>
              <a:gd name="connsiteX5" fmla="*/ 1404707 w 4375150"/>
              <a:gd name="connsiteY5" fmla="*/ 2433278 h 4867908"/>
              <a:gd name="connsiteX6" fmla="*/ 0 w 4375150"/>
              <a:gd name="connsiteY6" fmla="*/ 0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4215133 w 4375150"/>
              <a:gd name="connsiteY3" fmla="*/ 2433278 h 4867908"/>
              <a:gd name="connsiteX4" fmla="*/ 2810426 w 4375150"/>
              <a:gd name="connsiteY4" fmla="*/ 4867908 h 4867908"/>
              <a:gd name="connsiteX5" fmla="*/ 0 w 4375150"/>
              <a:gd name="connsiteY5" fmla="*/ 0 h 4867908"/>
              <a:gd name="connsiteX0" fmla="*/ 0 w 4375150"/>
              <a:gd name="connsiteY0" fmla="*/ 0 h 4867908"/>
              <a:gd name="connsiteX1" fmla="*/ 4375150 w 4375150"/>
              <a:gd name="connsiteY1" fmla="*/ 0 h 4867908"/>
              <a:gd name="connsiteX2" fmla="*/ 4375150 w 4375150"/>
              <a:gd name="connsiteY2" fmla="*/ 2156528 h 4867908"/>
              <a:gd name="connsiteX3" fmla="*/ 2810426 w 4375150"/>
              <a:gd name="connsiteY3" fmla="*/ 4867908 h 4867908"/>
              <a:gd name="connsiteX4" fmla="*/ 0 w 4375150"/>
              <a:gd name="connsiteY4" fmla="*/ 0 h 486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5150" h="4867908">
                <a:moveTo>
                  <a:pt x="0" y="0"/>
                </a:moveTo>
                <a:lnTo>
                  <a:pt x="4375150" y="0"/>
                </a:lnTo>
                <a:lnTo>
                  <a:pt x="4375150" y="2156528"/>
                </a:lnTo>
                <a:lnTo>
                  <a:pt x="2810426" y="48679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xmlns="" id="{56F5D71E-7A49-3442-90A9-68B02D6C2283}"/>
              </a:ext>
            </a:extLst>
          </p:cNvPr>
          <p:cNvSpPr/>
          <p:nvPr/>
        </p:nvSpPr>
        <p:spPr>
          <a:xfrm>
            <a:off x="2" y="3223262"/>
            <a:ext cx="3857625" cy="3634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93" y="21570"/>
                </a:moveTo>
                <a:lnTo>
                  <a:pt x="10149" y="21570"/>
                </a:lnTo>
                <a:lnTo>
                  <a:pt x="10139" y="21600"/>
                </a:lnTo>
                <a:lnTo>
                  <a:pt x="13909" y="21600"/>
                </a:lnTo>
                <a:lnTo>
                  <a:pt x="17685" y="21600"/>
                </a:lnTo>
                <a:lnTo>
                  <a:pt x="17685" y="21600"/>
                </a:lnTo>
                <a:lnTo>
                  <a:pt x="18725" y="21600"/>
                </a:lnTo>
                <a:lnTo>
                  <a:pt x="21600" y="21600"/>
                </a:lnTo>
                <a:lnTo>
                  <a:pt x="20165" y="18075"/>
                </a:lnTo>
                <a:lnTo>
                  <a:pt x="18725" y="14551"/>
                </a:lnTo>
                <a:lnTo>
                  <a:pt x="17291" y="18075"/>
                </a:lnTo>
                <a:lnTo>
                  <a:pt x="16768" y="19358"/>
                </a:lnTo>
                <a:lnTo>
                  <a:pt x="15797" y="16974"/>
                </a:lnTo>
                <a:lnTo>
                  <a:pt x="13909" y="12347"/>
                </a:lnTo>
                <a:lnTo>
                  <a:pt x="12021" y="16974"/>
                </a:lnTo>
                <a:lnTo>
                  <a:pt x="11419" y="18453"/>
                </a:lnTo>
                <a:lnTo>
                  <a:pt x="8293" y="10785"/>
                </a:lnTo>
                <a:lnTo>
                  <a:pt x="3893" y="0"/>
                </a:lnTo>
                <a:lnTo>
                  <a:pt x="0" y="9532"/>
                </a:lnTo>
                <a:lnTo>
                  <a:pt x="0" y="215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68" y="769314"/>
            <a:ext cx="416378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268" y="3649039"/>
            <a:ext cx="416378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xmlns="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4967" y="5041498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xmlns="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54967" y="5268831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54967" y="5496164"/>
            <a:ext cx="127635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897C59-303D-43EB-830D-58B293D336AC}"/>
              </a:ext>
            </a:extLst>
          </p:cNvPr>
          <p:cNvGrpSpPr/>
          <p:nvPr/>
        </p:nvGrpSpPr>
        <p:grpSpPr>
          <a:xfrm>
            <a:off x="628651" y="1830768"/>
            <a:ext cx="78867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xmlns="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xmlns="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xmlns="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xmlns="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xmlns="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xmlns="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xmlns="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xmlns="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xmlns="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xmlns="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xmlns="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xmlns="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xmlns="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xmlns="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xmlns="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xmlns="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xmlns="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xmlns="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xmlns="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xmlns="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xmlns="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xmlns="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xmlns="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xmlns="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xmlns="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xmlns="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xmlns="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xmlns="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xmlns="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xmlns="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xmlns="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xmlns="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xmlns="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xmlns="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xmlns="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xmlns="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xmlns="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xmlns="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xmlns="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xmlns="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xmlns="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xmlns="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3709150"/>
            <a:ext cx="78867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29D5438-3BC8-4817-9C86-A9AAA6047492}"/>
              </a:ext>
            </a:extLst>
          </p:cNvPr>
          <p:cNvSpPr txBox="1"/>
          <p:nvPr/>
        </p:nvSpPr>
        <p:spPr>
          <a:xfrm>
            <a:off x="3203494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xmlns="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3319" y="6124731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9DB07F4-2F4D-4904-9DDA-6D453F791811}"/>
              </a:ext>
            </a:extLst>
          </p:cNvPr>
          <p:cNvSpPr txBox="1"/>
          <p:nvPr/>
        </p:nvSpPr>
        <p:spPr>
          <a:xfrm>
            <a:off x="5468974" y="4033186"/>
            <a:ext cx="23855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xmlns="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3950" y="6124731"/>
            <a:ext cx="1795635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955999-3F16-4981-A06E-18A5D24D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A96D25-75A9-4D75-AB9A-6EE624D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D9AF7A-EE03-4D7F-A307-7313D622B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2F644-5B7A-41CE-AF8F-CD3A5E8C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D2754-AA0C-4D86-9E6D-4B555D983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E:\Final Project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358640" cy="2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Final Project\1617812369logo_bann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1" y="0"/>
            <a:ext cx="4858017" cy="217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Final Project\pragyan_ai_school_cover (1)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1" y="2174239"/>
            <a:ext cx="4858017" cy="200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4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Mild class imbalance; consider SMOTE if scaling the dataset.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anomalies in asset values.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 model as an API for real-time predictions.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Explore deep learning (e.g., neural networks) for non-linear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816" y="1"/>
            <a:ext cx="3885252" cy="1009816"/>
          </a:xfrm>
        </p:spPr>
        <p:txBody>
          <a:bodyPr/>
          <a:lstStyle/>
          <a:p>
            <a:r>
              <a:rPr sz="44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46315" y="1266041"/>
            <a:ext cx="3885252" cy="1500187"/>
          </a:xfrm>
        </p:spPr>
        <p:txBody>
          <a:bodyPr>
            <a:noAutofit/>
          </a:bodyPr>
          <a:lstStyle/>
          <a:p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robust model can reduce manual review time and improve approval accuracy</a:t>
            </a:r>
            <a:r>
              <a:rPr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Takeaway:</a:t>
            </a:r>
          </a:p>
          <a:p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cibil_score</a:t>
            </a:r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financial stability metrics are pivotal in loan decisions</a:t>
            </a:r>
            <a:r>
              <a:rPr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</a:p>
          <a:p>
            <a:r>
              <a: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Implement model with continuous monitoring for bias and data drift.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772006"/>
            <a:ext cx="6712268" cy="1172447"/>
          </a:xfrm>
        </p:spPr>
        <p:txBody>
          <a:bodyPr>
            <a:noAutofit/>
          </a:bodyPr>
          <a:lstStyle/>
          <a:p>
            <a:r>
              <a:rPr sz="4400" b="1" dirty="0" smtClean="0">
                <a:latin typeface="+mn-lt"/>
                <a:cs typeface="Times New Roman" panose="02020603050405020304" pitchFamily="18" charset="0"/>
              </a:rPr>
              <a:t>Loan </a:t>
            </a:r>
            <a:r>
              <a:rPr sz="4400" b="1" dirty="0">
                <a:latin typeface="+mn-lt"/>
                <a:cs typeface="Times New Roman" panose="02020603050405020304" pitchFamily="18" charset="0"/>
              </a:rPr>
              <a:t>Approval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4625336" y="2690103"/>
            <a:ext cx="3885252" cy="1500187"/>
          </a:xfrm>
        </p:spPr>
        <p:txBody>
          <a:bodyPr>
            <a:noAutofit/>
          </a:bodyPr>
          <a:lstStyle/>
          <a:p>
            <a:r>
              <a:rPr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Loan Approval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29461"/>
            <a:ext cx="7469215" cy="1023836"/>
          </a:xfrm>
        </p:spPr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loan approval status (Approved/Rejected) using applicant attributes.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factors influence loan approval decisions?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we build a reliable predictive model?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 Enhance decision-making for financial institutions.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0"/>
            <a:ext cx="7469215" cy="942813"/>
          </a:xfrm>
        </p:spPr>
        <p:txBody>
          <a:bodyPr/>
          <a:lstStyle/>
          <a:p>
            <a:r>
              <a:rPr b="1" dirty="0">
                <a:latin typeface="+mn-lt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2813"/>
            <a:ext cx="7886700" cy="4351338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(3,800+ records).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no_of_dependents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education,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income_annum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loan_term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residential_assets_value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commercial_assets_value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luxury_assets_value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bank_asset_value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Stats: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- 4,269 rows, no missing values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- 28 negative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residential_assets_value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entries (data quality flag)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Class distribution: 62% Approved, 38% Rejected (mild imbalance)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64184"/>
            <a:ext cx="7469215" cy="985937"/>
          </a:xfrm>
        </p:spPr>
        <p:txBody>
          <a:bodyPr/>
          <a:lstStyle/>
          <a:p>
            <a:r>
              <a:rPr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121"/>
            <a:ext cx="7886700" cy="4351338"/>
          </a:xfrm>
        </p:spPr>
        <p:txBody>
          <a:bodyPr>
            <a:noAutofit/>
          </a:bodyPr>
          <a:lstStyle/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Strong correlation between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income_annum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luxury_assets_value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appears uncorrelated but critical for approval decisions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Skewed distributions in asset values.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residential_assets_value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negative entries (data anomaly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education: Graduate (50.3%) vs. Not Graduate (49.7%).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Balanced Yes/No distribution.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0"/>
            <a:ext cx="7469215" cy="1325563"/>
          </a:xfrm>
        </p:spPr>
        <p:txBody>
          <a:bodyPr/>
          <a:lstStyle/>
          <a:p>
            <a:r>
              <a:rPr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Anomalies: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Investigate/remove negative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residential_assets_value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entries.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Encode categorical variables (education,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self_employed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Normalize numerical features (e.g.,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income_annum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immediate balancing required, but monitor during modeling.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0"/>
            <a:ext cx="7469215" cy="1325563"/>
          </a:xfrm>
        </p:spPr>
        <p:txBody>
          <a:bodyPr/>
          <a:lstStyle/>
          <a:p>
            <a:r>
              <a:rPr b="1" dirty="0"/>
              <a:t>Model Building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2299"/>
            <a:ext cx="7886700" cy="4351338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Logistic Regression (baseline).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 Forest (handle non-linear relationships).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(optimize performance).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Train-test split (80-20).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Metrics: Accuracy, Precision, Recall, F1-Score, ROC-AUC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Highlight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income_annum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15269"/>
            <a:ext cx="7469215" cy="1325563"/>
          </a:xfrm>
        </p:spPr>
        <p:txBody>
          <a:bodyPr/>
          <a:lstStyle/>
          <a:p>
            <a:r>
              <a:rPr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982"/>
            <a:ext cx="7886700" cy="4351338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Comparison: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| Accuracy | Precision | Recall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------|---------|----------|------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| 85% | 83% | 88%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| 89% | 87% | 90%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91% | 89% | 92%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Visualize True/False Positives/Negatives for best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5" y="0"/>
            <a:ext cx="7469215" cy="970059"/>
          </a:xfrm>
        </p:spPr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5911"/>
            <a:ext cx="7886700" cy="4351338"/>
          </a:xfrm>
        </p:spPr>
        <p:txBody>
          <a:bodyPr>
            <a:normAutofit fontScale="70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Features: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cibil_score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strongest predictor of loan approval.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Higher income and lower loan amounts correlate with approval.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Address negative asset values for model reliability.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Choice: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others due to handling non-linear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PGO - Finance">
      <a:dk1>
        <a:srgbClr val="000000"/>
      </a:dk1>
      <a:lt1>
        <a:srgbClr val="FFFFFF"/>
      </a:lt1>
      <a:dk2>
        <a:srgbClr val="6A3E6B"/>
      </a:dk2>
      <a:lt2>
        <a:srgbClr val="E7E6E6"/>
      </a:lt2>
      <a:accent1>
        <a:srgbClr val="6A3E6B"/>
      </a:accent1>
      <a:accent2>
        <a:srgbClr val="D54969"/>
      </a:accent2>
      <a:accent3>
        <a:srgbClr val="CADD7F"/>
      </a:accent3>
      <a:accent4>
        <a:srgbClr val="FFC000"/>
      </a:accent4>
      <a:accent5>
        <a:srgbClr val="5B9BD5"/>
      </a:accent5>
      <a:accent6>
        <a:srgbClr val="E3C459"/>
      </a:accent6>
      <a:hlink>
        <a:srgbClr val="451C3D"/>
      </a:hlink>
      <a:folHlink>
        <a:srgbClr val="F2193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224_T_PGO_FINANCE-16x9.pptx" id="{6EB63A50-E05E-4740-8AB7-36F2BA8F0A2F}" vid="{899CB911-6C16-4B89-B579-C198170B5993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224_T_PGO_FINANCE-16x9.pptx" id="{6EB63A50-E05E-4740-8AB7-36F2BA8F0A2F}" vid="{A33D423A-7A21-495C-8FDC-FE8B4A5D902F}"/>
    </a:ext>
  </a:extLst>
</a:theme>
</file>

<file path=ppt/theme/theme3.xml><?xml version="1.0" encoding="utf-8"?>
<a:theme xmlns:a="http://schemas.openxmlformats.org/drawingml/2006/main" name="1_PresentationGO">
  <a:themeElements>
    <a:clrScheme name="PGO - Finance">
      <a:dk1>
        <a:srgbClr val="000000"/>
      </a:dk1>
      <a:lt1>
        <a:srgbClr val="FFFFFF"/>
      </a:lt1>
      <a:dk2>
        <a:srgbClr val="6A3E6B"/>
      </a:dk2>
      <a:lt2>
        <a:srgbClr val="E7E6E6"/>
      </a:lt2>
      <a:accent1>
        <a:srgbClr val="6A3E6B"/>
      </a:accent1>
      <a:accent2>
        <a:srgbClr val="D54969"/>
      </a:accent2>
      <a:accent3>
        <a:srgbClr val="CADD7F"/>
      </a:accent3>
      <a:accent4>
        <a:srgbClr val="FFC000"/>
      </a:accent4>
      <a:accent5>
        <a:srgbClr val="5B9BD5"/>
      </a:accent5>
      <a:accent6>
        <a:srgbClr val="E3C459"/>
      </a:accent6>
      <a:hlink>
        <a:srgbClr val="451C3D"/>
      </a:hlink>
      <a:folHlink>
        <a:srgbClr val="F2193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999_T_PGO_FINANCE-4x3.pptx" id="{1EE327A5-07B5-4C8C-97DF-2E941AC172EC}" vid="{744E4F7D-669B-4DAD-B4B6-F6D127487BA5}"/>
    </a:ext>
  </a:extLst>
</a:theme>
</file>

<file path=ppt/theme/theme4.xml><?xml version="1.0" encoding="utf-8"?>
<a:theme xmlns:a="http://schemas.openxmlformats.org/drawingml/2006/main" name="1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999_T_PGO_FINANCE-4x3.pptx" id="{1EE327A5-07B5-4C8C-97DF-2E941AC172EC}" vid="{6817F9E0-D7B9-4CD8-A538-BC191B3F5333}"/>
    </a:ext>
  </a:extLst>
</a:theme>
</file>

<file path=ppt/theme/theme5.xml><?xml version="1.0" encoding="utf-8"?>
<a:theme xmlns:a="http://schemas.openxmlformats.org/drawingml/2006/main" name="2_PresentationGO">
  <a:themeElements>
    <a:clrScheme name="PGO - Finance">
      <a:dk1>
        <a:srgbClr val="000000"/>
      </a:dk1>
      <a:lt1>
        <a:srgbClr val="FFFFFF"/>
      </a:lt1>
      <a:dk2>
        <a:srgbClr val="6A3E6B"/>
      </a:dk2>
      <a:lt2>
        <a:srgbClr val="E7E6E6"/>
      </a:lt2>
      <a:accent1>
        <a:srgbClr val="6A3E6B"/>
      </a:accent1>
      <a:accent2>
        <a:srgbClr val="D54969"/>
      </a:accent2>
      <a:accent3>
        <a:srgbClr val="CADD7F"/>
      </a:accent3>
      <a:accent4>
        <a:srgbClr val="FFC000"/>
      </a:accent4>
      <a:accent5>
        <a:srgbClr val="5B9BD5"/>
      </a:accent5>
      <a:accent6>
        <a:srgbClr val="E3C459"/>
      </a:accent6>
      <a:hlink>
        <a:srgbClr val="451C3D"/>
      </a:hlink>
      <a:folHlink>
        <a:srgbClr val="F2193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224_T_PGO_FINANCE-16x9.pptx" id="{6EB63A50-E05E-4740-8AB7-36F2BA8F0A2F}" vid="{899CB911-6C16-4B89-B579-C198170B5993}"/>
    </a:ext>
  </a:extLst>
</a:theme>
</file>

<file path=ppt/theme/theme6.xml><?xml version="1.0" encoding="utf-8"?>
<a:theme xmlns:a="http://schemas.openxmlformats.org/drawingml/2006/main" name="2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0224_T_PGO_FINANCE-16x9.pptx" id="{6EB63A50-E05E-4740-8AB7-36F2BA8F0A2F}" vid="{A33D423A-7A21-495C-8FDC-FE8B4A5D90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0224_T_PGO_FINANCE-16x9</Template>
  <TotalTime>35</TotalTime>
  <Words>512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PresentationGO</vt:lpstr>
      <vt:lpstr>Designed by PresentationGO</vt:lpstr>
      <vt:lpstr>1_PresentationGO</vt:lpstr>
      <vt:lpstr>1_Designed by PresentationGO</vt:lpstr>
      <vt:lpstr>2_PresentationGO</vt:lpstr>
      <vt:lpstr>2_Designed by PresentationGO</vt:lpstr>
      <vt:lpstr>PowerPoint Presentation</vt:lpstr>
      <vt:lpstr>Loan Approval Prediction Analysis</vt:lpstr>
      <vt:lpstr>Problem Statement</vt:lpstr>
      <vt:lpstr>Dataset Overview</vt:lpstr>
      <vt:lpstr>Exploratory Data Analysis (EDA)</vt:lpstr>
      <vt:lpstr>Data Preprocessing</vt:lpstr>
      <vt:lpstr>Model Building Approach</vt:lpstr>
      <vt:lpstr>Results</vt:lpstr>
      <vt:lpstr>Key Insights</vt:lpstr>
      <vt:lpstr>Challenges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Prediction Analysis</dc:title>
  <dc:subject/>
  <dc:creator/>
  <cp:keywords/>
  <dc:description>generated using python-pptx</dc:description>
  <cp:lastModifiedBy>sulficker c</cp:lastModifiedBy>
  <cp:revision>9</cp:revision>
  <dcterms:created xsi:type="dcterms:W3CDTF">2013-01-27T09:14:16Z</dcterms:created>
  <dcterms:modified xsi:type="dcterms:W3CDTF">2025-01-30T06:47:31Z</dcterms:modified>
  <cp:category/>
</cp:coreProperties>
</file>