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28" r:id="rId1"/>
  </p:sldMasterIdLst>
  <p:notesMasterIdLst>
    <p:notesMasterId r:id="rId12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9" d="100"/>
          <a:sy n="89" d="100"/>
        </p:scale>
        <p:origin x="-125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64217-BD06-457A-98B5-D6754E242D14}" type="datetimeFigureOut">
              <a:rPr lang="en-US" smtClean="0"/>
              <a:t>18-Jan-25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E58D3-764F-473C-A369-C9C4B38B6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4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12AF-718E-4E8D-9458-29E59FC0EBB2}" type="datetime1">
              <a:rPr lang="en-US" smtClean="0"/>
              <a:t>18-Jan-25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9044-3568-442D-8CE7-2DEBE885E492}" type="datetime1">
              <a:rPr lang="en-US" smtClean="0"/>
              <a:t>18-Jan-25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8561-DB55-4CFD-912C-A4D1C1F1424E}" type="datetime1">
              <a:rPr lang="en-US" smtClean="0"/>
              <a:t>18-Jan-25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F19D-6457-467B-9D40-56FDF31248CD}" type="datetime1">
              <a:rPr lang="en-US" smtClean="0"/>
              <a:t>18-Jan-25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5344-14B6-4BDB-A601-A12891A3F39A}" type="datetime1">
              <a:rPr lang="en-US" smtClean="0"/>
              <a:t>18-Jan-25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A823-A9EC-476D-8786-7A462453174D}" type="datetime1">
              <a:rPr lang="en-US" smtClean="0"/>
              <a:t>18-Jan-25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B0AC-AD3C-43E9-B981-19FB2F475E3D}" type="datetime1">
              <a:rPr lang="en-US" smtClean="0"/>
              <a:t>18-Jan-25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E1A5-BF0A-4D46-A14C-4B73E5586E24}" type="datetime1">
              <a:rPr lang="en-US" smtClean="0"/>
              <a:t>18-Jan-25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B014-0D8A-4815-8937-B187A621C134}" type="datetime1">
              <a:rPr lang="en-US" smtClean="0"/>
              <a:t>18-Jan-25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48F6C-8F52-46F5-B4D8-4A51E68BF147}" type="datetime1">
              <a:rPr lang="en-US" smtClean="0"/>
              <a:t>18-Jan-25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0123-B81A-4735-87E9-D8CCE860A8CD}" type="datetime1">
              <a:rPr lang="en-US" smtClean="0"/>
              <a:t>18-Jan-25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DBC9A724-D458-4084-A3B8-89C6FA6FE1F3}" type="datetime1">
              <a:rPr lang="en-US" smtClean="0"/>
              <a:t>18-Jan-25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529" r:id="rId1"/>
    <p:sldLayoutId id="2147484530" r:id="rId2"/>
    <p:sldLayoutId id="2147484531" r:id="rId3"/>
    <p:sldLayoutId id="2147484532" r:id="rId4"/>
    <p:sldLayoutId id="2147484533" r:id="rId5"/>
    <p:sldLayoutId id="2147484534" r:id="rId6"/>
    <p:sldLayoutId id="2147484535" r:id="rId7"/>
    <p:sldLayoutId id="2147484536" r:id="rId8"/>
    <p:sldLayoutId id="2147484537" r:id="rId9"/>
    <p:sldLayoutId id="2147484538" r:id="rId10"/>
    <p:sldLayoutId id="21474845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ulfi\Downloads\pragyan_ai_school_cover (1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2066"/>
            <a:ext cx="9144000" cy="169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sulfi\Downloads\1617812369logo_banner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33" y="0"/>
            <a:ext cx="4640367" cy="169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ulfi\Downloads\im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58353" cy="169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8275" y="3749923"/>
            <a:ext cx="8520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Muhammed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Sulficker C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BCA in 2021, Pursuing Master's Certificate program in Artificial Intelligence,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Sree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Shankaracharya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Centre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Pragyan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7465" y="4624307"/>
            <a:ext cx="89667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LinkedIn :www.linkedin.com/in/muhammed-sulficker-5b62512a3</a:t>
            </a:r>
          </a:p>
        </p:txBody>
      </p:sp>
    </p:spTree>
    <p:extLst>
      <p:ext uri="{BB962C8B-B14F-4D97-AF65-F5344CB8AC3E}">
        <p14:creationId xmlns:p14="http://schemas.microsoft.com/office/powerpoint/2010/main" val="2182017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model explains 72% of the variance in Sales.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Prediction errors (RMSE) indicate areas for improvement.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Applications: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Helps allocate marketing budgets effectively.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Provides insights into expected returns on investment.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Predicting Sales Using TV Marketing Budget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3200" dirty="0"/>
              <a:t>Simple Linear Regression Case Study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 is a statistical method to predict a response (Y) based on a single predictor (X).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Predict 'Sales' using 'TV' as the predictor variable.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Understand the data.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Visualize the relationship between variables.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Build and evaluate a regression model.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Understanding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Number of rows: Represents advertising campaigns.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Features: TV (marketing budget) and Sales (response variable).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Use 'TV' to predict 'Sales'.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Inspect the data to understand its structure and key statistics.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Data Checks: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First 5 rows using `.head()`.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Structure of the dataset using `.info()`.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Descriptive statistics using `.describe()`.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Ensure data is clean and ready for analysis.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Visualizing the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Scatterplot: Visualize the relationship between 'TV' and 'Sales'.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Positive correlation observed.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Suggests higher TV budget leads to higher sales.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Build the Model: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Prepare feature (X) and response (y).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Split the dataset into training and testing sets.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Train the model using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Scikit-learn's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Obtain coefficients and intercept.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Equation: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c + mx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Coefficients: Slope (m) indicates the change in Sales per unit increase in TV budget.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Intercept (c): Predicted Sales when TV budget is zero.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Evaluating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RMSE (Root Mean Squared Error): Measures prediction errors.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R² (Coefficient of Determination): Indicates model's fit.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Actual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Predicted values.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Error terms.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255</TotalTime>
  <Words>407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Horizon</vt:lpstr>
      <vt:lpstr>PowerPoint Presentation</vt:lpstr>
      <vt:lpstr>Simple Linear Regression Case Study</vt:lpstr>
      <vt:lpstr>Introduction</vt:lpstr>
      <vt:lpstr>Understanding the Dataset</vt:lpstr>
      <vt:lpstr>Data Inspection</vt:lpstr>
      <vt:lpstr>Visualizing the Relationship</vt:lpstr>
      <vt:lpstr>Model Building Steps</vt:lpstr>
      <vt:lpstr>Training the Model</vt:lpstr>
      <vt:lpstr>Evaluating the Model</vt:lpstr>
      <vt:lpstr>Conclusion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Linear Regression Case Study</dc:title>
  <dc:subject/>
  <dc:creator/>
  <cp:keywords/>
  <dc:description>generated using python-pptx</dc:description>
  <cp:lastModifiedBy>sulficker c</cp:lastModifiedBy>
  <cp:revision>16</cp:revision>
  <dcterms:created xsi:type="dcterms:W3CDTF">2013-01-27T09:14:16Z</dcterms:created>
  <dcterms:modified xsi:type="dcterms:W3CDTF">2025-01-18T06:58:58Z</dcterms:modified>
  <cp:category/>
</cp:coreProperties>
</file>