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slideLayouts/slideLayout35.xml" ContentType="application/vnd.openxmlformats-officedocument.presentationml.slideLayout+xml"/>
  <Override PartName="/ppt/theme/theme6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7.xml" ContentType="application/vnd.openxmlformats-officedocument.theme+xml"/>
  <Override PartName="/ppt/slideLayouts/slideLayout46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0" r:id="rId2"/>
    <p:sldMasterId id="2147483701" r:id="rId3"/>
    <p:sldMasterId id="2147483714" r:id="rId4"/>
    <p:sldMasterId id="2147483716" r:id="rId5"/>
    <p:sldMasterId id="2147483728" r:id="rId6"/>
    <p:sldMasterId id="2147483730" r:id="rId7"/>
    <p:sldMasterId id="2147483741" r:id="rId8"/>
  </p:sldMasterIdLst>
  <p:sldIdLst>
    <p:sldId id="270" r:id="rId9"/>
    <p:sldId id="269" r:id="rId10"/>
    <p:sldId id="256" r:id="rId11"/>
    <p:sldId id="257" r:id="rId12"/>
    <p:sldId id="258" r:id="rId13"/>
    <p:sldId id="259" r:id="rId14"/>
    <p:sldId id="260" r:id="rId15"/>
    <p:sldId id="261" r:id="rId16"/>
    <p:sldId id="263" r:id="rId17"/>
    <p:sldId id="264" r:id="rId18"/>
    <p:sldId id="265" r:id="rId19"/>
    <p:sldId id="266" r:id="rId20"/>
    <p:sldId id="268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9" d="100"/>
          <a:sy n="89" d="100"/>
        </p:scale>
        <p:origin x="-1258" y="2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="" xmlns:a16="http://schemas.microsoft.com/office/drawing/2014/main" id="{81DE2D9A-FA37-5373-2DDD-54E32A48B312}"/>
              </a:ext>
            </a:extLst>
          </p:cNvPr>
          <p:cNvSpPr/>
          <p:nvPr/>
        </p:nvSpPr>
        <p:spPr>
          <a:xfrm>
            <a:off x="260747" y="1299641"/>
            <a:ext cx="8622504" cy="3665139"/>
          </a:xfrm>
          <a:custGeom>
            <a:avLst/>
            <a:gdLst>
              <a:gd name="connsiteX0" fmla="*/ 2255691 w 8622504"/>
              <a:gd name="connsiteY0" fmla="*/ 0 h 3665139"/>
              <a:gd name="connsiteX1" fmla="*/ 8622504 w 8622504"/>
              <a:gd name="connsiteY1" fmla="*/ 0 h 3665139"/>
              <a:gd name="connsiteX2" fmla="*/ 8622504 w 8622504"/>
              <a:gd name="connsiteY2" fmla="*/ 560138 h 3665139"/>
              <a:gd name="connsiteX3" fmla="*/ 8622504 w 8622504"/>
              <a:gd name="connsiteY3" fmla="*/ 1556762 h 3665139"/>
              <a:gd name="connsiteX4" fmla="*/ 8622504 w 8622504"/>
              <a:gd name="connsiteY4" fmla="*/ 1714958 h 3665139"/>
              <a:gd name="connsiteX5" fmla="*/ 8622503 w 8622504"/>
              <a:gd name="connsiteY5" fmla="*/ 1714958 h 3665139"/>
              <a:gd name="connsiteX6" fmla="*/ 8622503 w 8622504"/>
              <a:gd name="connsiteY6" fmla="*/ 1759923 h 3665139"/>
              <a:gd name="connsiteX7" fmla="*/ 6379914 w 8622504"/>
              <a:gd name="connsiteY7" fmla="*/ 1759923 h 3665139"/>
              <a:gd name="connsiteX8" fmla="*/ 6379914 w 8622504"/>
              <a:gd name="connsiteY8" fmla="*/ 3665139 h 3665139"/>
              <a:gd name="connsiteX9" fmla="*/ 1 w 8622504"/>
              <a:gd name="connsiteY9" fmla="*/ 3665139 h 3665139"/>
              <a:gd name="connsiteX10" fmla="*/ 1 w 8622504"/>
              <a:gd name="connsiteY10" fmla="*/ 3628000 h 3665139"/>
              <a:gd name="connsiteX11" fmla="*/ 0 w 8622504"/>
              <a:gd name="connsiteY11" fmla="*/ 3628000 h 3665139"/>
              <a:gd name="connsiteX12" fmla="*/ 0 w 8622504"/>
              <a:gd name="connsiteY12" fmla="*/ 2218662 h 3665139"/>
              <a:gd name="connsiteX13" fmla="*/ 2255691 w 8622504"/>
              <a:gd name="connsiteY13" fmla="*/ 2218662 h 3665139"/>
              <a:gd name="connsiteX14" fmla="*/ 2255691 w 8622504"/>
              <a:gd name="connsiteY14" fmla="*/ 1556762 h 3665139"/>
              <a:gd name="connsiteX15" fmla="*/ 2255691 w 8622504"/>
              <a:gd name="connsiteY15" fmla="*/ 560138 h 3665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622504" h="3665139">
                <a:moveTo>
                  <a:pt x="2255691" y="0"/>
                </a:moveTo>
                <a:lnTo>
                  <a:pt x="8622504" y="0"/>
                </a:lnTo>
                <a:lnTo>
                  <a:pt x="8622504" y="560138"/>
                </a:lnTo>
                <a:lnTo>
                  <a:pt x="8622504" y="1556762"/>
                </a:lnTo>
                <a:lnTo>
                  <a:pt x="8622504" y="1714958"/>
                </a:lnTo>
                <a:lnTo>
                  <a:pt x="8622503" y="1714958"/>
                </a:lnTo>
                <a:lnTo>
                  <a:pt x="8622503" y="1759923"/>
                </a:lnTo>
                <a:lnTo>
                  <a:pt x="6379914" y="1759923"/>
                </a:lnTo>
                <a:lnTo>
                  <a:pt x="6379914" y="3665139"/>
                </a:lnTo>
                <a:lnTo>
                  <a:pt x="1" y="3665139"/>
                </a:lnTo>
                <a:lnTo>
                  <a:pt x="1" y="3628000"/>
                </a:lnTo>
                <a:lnTo>
                  <a:pt x="0" y="3628000"/>
                </a:lnTo>
                <a:lnTo>
                  <a:pt x="0" y="2218662"/>
                </a:lnTo>
                <a:lnTo>
                  <a:pt x="2255691" y="2218662"/>
                </a:lnTo>
                <a:lnTo>
                  <a:pt x="2255691" y="1556762"/>
                </a:lnTo>
                <a:lnTo>
                  <a:pt x="2255691" y="560138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38" name="Picture Placeholder 35">
            <a:extLst>
              <a:ext uri="{FF2B5EF4-FFF2-40B4-BE49-F238E27FC236}">
                <a16:creationId xmlns="" xmlns:a16="http://schemas.microsoft.com/office/drawing/2014/main" id="{8ABCDF18-505F-8793-1010-FE257A15294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0751" y="265176"/>
            <a:ext cx="2113360" cy="3106677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9" name="Picture Placeholder 35">
            <a:extLst>
              <a:ext uri="{FF2B5EF4-FFF2-40B4-BE49-F238E27FC236}">
                <a16:creationId xmlns="" xmlns:a16="http://schemas.microsoft.com/office/drawing/2014/main" id="{7E42E460-8A56-DE57-E2A9-CE98D77EF96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82993" y="3202407"/>
            <a:ext cx="2100261" cy="2890276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="" xmlns:a16="http://schemas.microsoft.com/office/drawing/2014/main" id="{A2A6FDFB-46FD-4D32-A054-BC9C55F6A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6026" y="1162050"/>
            <a:ext cx="6397226" cy="1872230"/>
          </a:xfrm>
        </p:spPr>
        <p:txBody>
          <a:bodyPr anchor="ctr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="" xmlns:a16="http://schemas.microsoft.com/office/drawing/2014/main" id="{C1F0D0AA-12EA-49AC-BF55-4B2556467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6026" y="3429000"/>
            <a:ext cx="4164806" cy="1367640"/>
          </a:xfrm>
        </p:spPr>
        <p:txBody>
          <a:bodyPr>
            <a:normAutofit/>
          </a:bodyPr>
          <a:lstStyle>
            <a:lvl1pPr marL="0" indent="0" algn="ctr">
              <a:buNone/>
              <a:defRPr sz="210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1" name="Date Placeholder 3">
            <a:extLst>
              <a:ext uri="{FF2B5EF4-FFF2-40B4-BE49-F238E27FC236}">
                <a16:creationId xmlns="" xmlns:a16="http://schemas.microsoft.com/office/drawing/2014/main" id="{D611355A-2485-4AA5-91FA-EA5F3157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63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15-Feb-25</a:t>
            </a:fld>
            <a:endParaRPr lang="en-US"/>
          </a:p>
        </p:txBody>
      </p:sp>
      <p:sp>
        <p:nvSpPr>
          <p:cNvPr id="23" name="Footer Placeholder 4">
            <a:extLst>
              <a:ext uri="{FF2B5EF4-FFF2-40B4-BE49-F238E27FC236}">
                <a16:creationId xmlns="" xmlns:a16="http://schemas.microsoft.com/office/drawing/2014/main" id="{64A10338-DE30-4CA9-A21B-D50D6579B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63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4" name="Slide Number Placeholder 5">
            <a:extLst>
              <a:ext uri="{FF2B5EF4-FFF2-40B4-BE49-F238E27FC236}">
                <a16:creationId xmlns="" xmlns:a16="http://schemas.microsoft.com/office/drawing/2014/main" id="{49D5EB62-2B81-475B-92EC-DEB93DC3B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63"/>
            <a:ext cx="20574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5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8"/>
            <a:ext cx="9144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048939" y="3071723"/>
            <a:ext cx="5046133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2673965" y="5982912"/>
            <a:ext cx="379607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A5CD00"/>
                </a:solidFill>
              </a:rPr>
              <a:t>T</a:t>
            </a:r>
            <a:r>
              <a:rPr lang="en-US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dirty="0">
              <a:solidFill>
                <a:srgbClr val="A5CD00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459942" y="2633133"/>
            <a:ext cx="222413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effectLst/>
              </a:rPr>
              <a:t>Designed</a:t>
            </a:r>
            <a:r>
              <a:rPr lang="en-US" baseline="0">
                <a:solidFill>
                  <a:schemeClr val="bg1"/>
                </a:solidFill>
                <a:effectLst/>
              </a:rPr>
              <a:t> with         by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  <p:sp>
        <p:nvSpPr>
          <p:cNvPr id="9" name="Freeform 290"/>
          <p:cNvSpPr/>
          <p:nvPr userDrawn="1"/>
        </p:nvSpPr>
        <p:spPr>
          <a:xfrm>
            <a:off x="4977441" y="2705815"/>
            <a:ext cx="261456" cy="223991"/>
          </a:xfrm>
          <a:custGeom>
            <a:avLst/>
            <a:gdLst/>
            <a:ahLst/>
            <a:cxnLst/>
            <a:rect l="l" t="t" r="r" b="b"/>
            <a:pathLst>
              <a:path w="504825" h="432707">
                <a:moveTo>
                  <a:pt x="134658" y="0"/>
                </a:moveTo>
                <a:cubicBezTo>
                  <a:pt x="146301" y="0"/>
                  <a:pt x="158180" y="2019"/>
                  <a:pt x="170294" y="6057"/>
                </a:cubicBezTo>
                <a:cubicBezTo>
                  <a:pt x="182407" y="10095"/>
                  <a:pt x="193676" y="15541"/>
                  <a:pt x="204099" y="22396"/>
                </a:cubicBezTo>
                <a:cubicBezTo>
                  <a:pt x="214522" y="29251"/>
                  <a:pt x="223490" y="35683"/>
                  <a:pt x="231002" y="41693"/>
                </a:cubicBezTo>
                <a:cubicBezTo>
                  <a:pt x="238514" y="47703"/>
                  <a:pt x="245652" y="54088"/>
                  <a:pt x="252412" y="60849"/>
                </a:cubicBezTo>
                <a:cubicBezTo>
                  <a:pt x="259174" y="54088"/>
                  <a:pt x="266310" y="47703"/>
                  <a:pt x="273823" y="41693"/>
                </a:cubicBezTo>
                <a:cubicBezTo>
                  <a:pt x="281334" y="35683"/>
                  <a:pt x="290303" y="29251"/>
                  <a:pt x="300726" y="22396"/>
                </a:cubicBezTo>
                <a:cubicBezTo>
                  <a:pt x="311149" y="15541"/>
                  <a:pt x="322417" y="10095"/>
                  <a:pt x="334531" y="6057"/>
                </a:cubicBezTo>
                <a:cubicBezTo>
                  <a:pt x="346645" y="2019"/>
                  <a:pt x="358524" y="0"/>
                  <a:pt x="370167" y="0"/>
                </a:cubicBezTo>
                <a:cubicBezTo>
                  <a:pt x="412236" y="0"/>
                  <a:pt x="445197" y="11644"/>
                  <a:pt x="469048" y="34932"/>
                </a:cubicBezTo>
                <a:cubicBezTo>
                  <a:pt x="492899" y="58220"/>
                  <a:pt x="504825" y="90523"/>
                  <a:pt x="504825" y="131840"/>
                </a:cubicBezTo>
                <a:cubicBezTo>
                  <a:pt x="504825" y="173346"/>
                  <a:pt x="483321" y="215602"/>
                  <a:pt x="440313" y="258610"/>
                </a:cubicBezTo>
                <a:lnTo>
                  <a:pt x="264807" y="427636"/>
                </a:lnTo>
                <a:cubicBezTo>
                  <a:pt x="261427" y="431017"/>
                  <a:pt x="257295" y="432707"/>
                  <a:pt x="252412" y="432707"/>
                </a:cubicBezTo>
                <a:cubicBezTo>
                  <a:pt x="247529" y="432707"/>
                  <a:pt x="243398" y="431017"/>
                  <a:pt x="240018" y="427636"/>
                </a:cubicBezTo>
                <a:lnTo>
                  <a:pt x="64230" y="258047"/>
                </a:lnTo>
                <a:cubicBezTo>
                  <a:pt x="62351" y="256544"/>
                  <a:pt x="59770" y="254103"/>
                  <a:pt x="56482" y="250722"/>
                </a:cubicBezTo>
                <a:cubicBezTo>
                  <a:pt x="53196" y="247342"/>
                  <a:pt x="47984" y="241191"/>
                  <a:pt x="40848" y="232270"/>
                </a:cubicBezTo>
                <a:cubicBezTo>
                  <a:pt x="33712" y="223349"/>
                  <a:pt x="27326" y="214194"/>
                  <a:pt x="21692" y="204803"/>
                </a:cubicBezTo>
                <a:cubicBezTo>
                  <a:pt x="16057" y="195413"/>
                  <a:pt x="11035" y="184051"/>
                  <a:pt x="6620" y="170717"/>
                </a:cubicBezTo>
                <a:cubicBezTo>
                  <a:pt x="2207" y="157382"/>
                  <a:pt x="0" y="144423"/>
                  <a:pt x="0" y="131840"/>
                </a:cubicBezTo>
                <a:cubicBezTo>
                  <a:pt x="0" y="90523"/>
                  <a:pt x="11926" y="58220"/>
                  <a:pt x="35777" y="34932"/>
                </a:cubicBezTo>
                <a:cubicBezTo>
                  <a:pt x="59629" y="11644"/>
                  <a:pt x="92588" y="0"/>
                  <a:pt x="134658" y="0"/>
                </a:cubicBezTo>
                <a:close/>
              </a:path>
            </a:pathLst>
          </a:custGeom>
          <a:solidFill>
            <a:srgbClr val="D9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3236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3BD2EDD4-BDB0-0D49-AF7C-62A592170EFA}"/>
              </a:ext>
            </a:extLst>
          </p:cNvPr>
          <p:cNvGrpSpPr/>
          <p:nvPr/>
        </p:nvGrpSpPr>
        <p:grpSpPr>
          <a:xfrm>
            <a:off x="0" y="0"/>
            <a:ext cx="9144000" cy="6858000"/>
            <a:chOff x="3073400" y="10591799"/>
            <a:chExt cx="12252961" cy="6832603"/>
          </a:xfrm>
        </p:grpSpPr>
        <p:sp>
          <p:nvSpPr>
            <p:cNvPr id="11" name="Shape">
              <a:extLst>
                <a:ext uri="{FF2B5EF4-FFF2-40B4-BE49-F238E27FC236}">
                  <a16:creationId xmlns="" xmlns:a16="http://schemas.microsoft.com/office/drawing/2014/main" id="{366A07BC-BE9C-3348-B1E9-55B0F2BD5E10}"/>
                </a:ext>
              </a:extLst>
            </p:cNvPr>
            <p:cNvSpPr/>
            <p:nvPr/>
          </p:nvSpPr>
          <p:spPr>
            <a:xfrm>
              <a:off x="3492500" y="10591799"/>
              <a:ext cx="10460991" cy="6830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452" y="14941"/>
                  </a:lnTo>
                  <a:lnTo>
                    <a:pt x="21600" y="21600"/>
                  </a:lnTo>
                  <a:lnTo>
                    <a:pt x="4969" y="845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" name="Triangle">
              <a:extLst>
                <a:ext uri="{FF2B5EF4-FFF2-40B4-BE49-F238E27FC236}">
                  <a16:creationId xmlns="" xmlns:a16="http://schemas.microsoft.com/office/drawing/2014/main" id="{2D86B3C2-0C0F-8647-B357-FFDA3ABF14D2}"/>
                </a:ext>
              </a:extLst>
            </p:cNvPr>
            <p:cNvSpPr/>
            <p:nvPr/>
          </p:nvSpPr>
          <p:spPr>
            <a:xfrm>
              <a:off x="4622799" y="15316200"/>
              <a:ext cx="9324343" cy="2105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348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="" xmlns:a16="http://schemas.microsoft.com/office/drawing/2014/main" id="{BA38760F-F8BD-AA48-B5E1-49F7C78ED553}"/>
                </a:ext>
              </a:extLst>
            </p:cNvPr>
            <p:cNvSpPr/>
            <p:nvPr/>
          </p:nvSpPr>
          <p:spPr>
            <a:xfrm>
              <a:off x="3073400" y="10594340"/>
              <a:ext cx="3058161" cy="6830062"/>
            </a:xfrm>
            <a:custGeom>
              <a:avLst/>
              <a:gdLst>
                <a:gd name="connsiteX0" fmla="*/ 0 w 21600"/>
                <a:gd name="connsiteY0" fmla="*/ 0 h 21600"/>
                <a:gd name="connsiteX1" fmla="*/ 0 w 21600"/>
                <a:gd name="connsiteY1" fmla="*/ 21600 h 21600"/>
                <a:gd name="connsiteX2" fmla="*/ 10979 w 21600"/>
                <a:gd name="connsiteY2" fmla="*/ 21600 h 21600"/>
                <a:gd name="connsiteX3" fmla="*/ 21600 w 21600"/>
                <a:gd name="connsiteY3" fmla="*/ 14941 h 21600"/>
                <a:gd name="connsiteX4" fmla="*/ 20870 w 21600"/>
                <a:gd name="connsiteY4" fmla="*/ 14325 h 21600"/>
                <a:gd name="connsiteX5" fmla="*/ 2951 w 21600"/>
                <a:gd name="connsiteY5" fmla="*/ 0 h 21600"/>
                <a:gd name="connsiteX6" fmla="*/ 0 w 21600"/>
                <a:gd name="connsiteY6" fmla="*/ 0 h 21600"/>
                <a:gd name="connsiteX0" fmla="*/ 0 w 21600"/>
                <a:gd name="connsiteY0" fmla="*/ 0 h 21600"/>
                <a:gd name="connsiteX1" fmla="*/ 0 w 21600"/>
                <a:gd name="connsiteY1" fmla="*/ 21600 h 21600"/>
                <a:gd name="connsiteX2" fmla="*/ 10979 w 21600"/>
                <a:gd name="connsiteY2" fmla="*/ 21600 h 21600"/>
                <a:gd name="connsiteX3" fmla="*/ 21600 w 21600"/>
                <a:gd name="connsiteY3" fmla="*/ 14941 h 21600"/>
                <a:gd name="connsiteX4" fmla="*/ 20915 w 21600"/>
                <a:gd name="connsiteY4" fmla="*/ 14095 h 21600"/>
                <a:gd name="connsiteX5" fmla="*/ 2951 w 21600"/>
                <a:gd name="connsiteY5" fmla="*/ 0 h 21600"/>
                <a:gd name="connsiteX6" fmla="*/ 0 w 21600"/>
                <a:gd name="connsiteY6" fmla="*/ 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10979" y="21600"/>
                  </a:lnTo>
                  <a:lnTo>
                    <a:pt x="21600" y="14941"/>
                  </a:lnTo>
                  <a:lnTo>
                    <a:pt x="20915" y="14095"/>
                  </a:lnTo>
                  <a:lnTo>
                    <a:pt x="29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" name="Shape">
              <a:extLst>
                <a:ext uri="{FF2B5EF4-FFF2-40B4-BE49-F238E27FC236}">
                  <a16:creationId xmlns="" xmlns:a16="http://schemas.microsoft.com/office/drawing/2014/main" id="{9F6E617F-4AAD-BF4E-8144-AA0A245E9273}"/>
                </a:ext>
              </a:extLst>
            </p:cNvPr>
            <p:cNvSpPr/>
            <p:nvPr/>
          </p:nvSpPr>
          <p:spPr>
            <a:xfrm>
              <a:off x="12268200" y="10591799"/>
              <a:ext cx="3058161" cy="6830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10621" y="0"/>
                  </a:lnTo>
                  <a:lnTo>
                    <a:pt x="0" y="6659"/>
                  </a:lnTo>
                  <a:lnTo>
                    <a:pt x="18649" y="2160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" name="Shape">
              <a:extLst>
                <a:ext uri="{FF2B5EF4-FFF2-40B4-BE49-F238E27FC236}">
                  <a16:creationId xmlns="" xmlns:a16="http://schemas.microsoft.com/office/drawing/2014/main" id="{9900F350-5F1F-5F4A-98F9-2D81639BFFA4}"/>
                </a:ext>
              </a:extLst>
            </p:cNvPr>
            <p:cNvSpPr/>
            <p:nvPr/>
          </p:nvSpPr>
          <p:spPr>
            <a:xfrm>
              <a:off x="3492500" y="10591799"/>
              <a:ext cx="8780781" cy="2674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920" y="21600"/>
                  </a:lnTo>
                  <a:lnTo>
                    <a:pt x="21600" y="17005"/>
                  </a:lnTo>
                  <a:lnTo>
                    <a:pt x="2362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" name="Shape">
              <a:extLst>
                <a:ext uri="{FF2B5EF4-FFF2-40B4-BE49-F238E27FC236}">
                  <a16:creationId xmlns="" xmlns:a16="http://schemas.microsoft.com/office/drawing/2014/main" id="{8900BC01-EBEB-594B-B882-2173519B26BA}"/>
                </a:ext>
              </a:extLst>
            </p:cNvPr>
            <p:cNvSpPr/>
            <p:nvPr/>
          </p:nvSpPr>
          <p:spPr>
            <a:xfrm>
              <a:off x="5892800" y="12699999"/>
              <a:ext cx="9014462" cy="4724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601"/>
                  </a:moveTo>
                  <a:lnTo>
                    <a:pt x="19299" y="21600"/>
                  </a:lnTo>
                  <a:lnTo>
                    <a:pt x="21600" y="21600"/>
                  </a:lnTo>
                  <a:lnTo>
                    <a:pt x="15273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noFill/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" name="Triangle">
              <a:extLst>
                <a:ext uri="{FF2B5EF4-FFF2-40B4-BE49-F238E27FC236}">
                  <a16:creationId xmlns="" xmlns:a16="http://schemas.microsoft.com/office/drawing/2014/main" id="{215005BB-DFE8-954B-A36C-466EB28D7E2A}"/>
                </a:ext>
              </a:extLst>
            </p:cNvPr>
            <p:cNvSpPr/>
            <p:nvPr/>
          </p:nvSpPr>
          <p:spPr>
            <a:xfrm>
              <a:off x="3492499" y="10591799"/>
              <a:ext cx="2640331" cy="4724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9688" y="122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8" name="Title 1">
            <a:extLst>
              <a:ext uri="{FF2B5EF4-FFF2-40B4-BE49-F238E27FC236}">
                <a16:creationId xmlns="" xmlns:a16="http://schemas.microsoft.com/office/drawing/2014/main" id="{A2A6FDFB-46FD-4D32-A054-BC9C55F6A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8945" y="750939"/>
            <a:ext cx="5574371" cy="2387600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="" xmlns:a16="http://schemas.microsoft.com/office/drawing/2014/main" id="{C1F0D0AA-12EA-49AC-BF55-4B2556467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49245" y="3230614"/>
            <a:ext cx="3174071" cy="1655762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1" name="Date Placeholder 3">
            <a:extLst>
              <a:ext uri="{FF2B5EF4-FFF2-40B4-BE49-F238E27FC236}">
                <a16:creationId xmlns="" xmlns:a16="http://schemas.microsoft.com/office/drawing/2014/main" id="{D611355A-2485-4AA5-91FA-EA5F3157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85241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15-Feb-25</a:t>
            </a:fld>
            <a:endParaRPr lang="en-US"/>
          </a:p>
        </p:txBody>
      </p:sp>
      <p:sp>
        <p:nvSpPr>
          <p:cNvPr id="23" name="Footer Placeholder 4">
            <a:extLst>
              <a:ext uri="{FF2B5EF4-FFF2-40B4-BE49-F238E27FC236}">
                <a16:creationId xmlns="" xmlns:a16="http://schemas.microsoft.com/office/drawing/2014/main" id="{64A10338-DE30-4CA9-A21B-D50D6579B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8524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4" name="Slide Number Placeholder 5">
            <a:extLst>
              <a:ext uri="{FF2B5EF4-FFF2-40B4-BE49-F238E27FC236}">
                <a16:creationId xmlns="" xmlns:a16="http://schemas.microsoft.com/office/drawing/2014/main" id="{49D5EB62-2B81-475B-92EC-DEB93DC3B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285241"/>
            <a:ext cx="20574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="" xmlns:a16="http://schemas.microsoft.com/office/drawing/2014/main" id="{27319DBE-8599-D448-892E-9E1E1DCD42EC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213360 w 12192000"/>
              <a:gd name="connsiteY0" fmla="*/ 193040 h 6852902"/>
              <a:gd name="connsiteX1" fmla="*/ 213360 w 12192000"/>
              <a:gd name="connsiteY1" fmla="*/ 6634480 h 6852902"/>
              <a:gd name="connsiteX2" fmla="*/ 11968480 w 12192000"/>
              <a:gd name="connsiteY2" fmla="*/ 6634480 h 6852902"/>
              <a:gd name="connsiteX3" fmla="*/ 11968480 w 12192000"/>
              <a:gd name="connsiteY3" fmla="*/ 193040 h 6852902"/>
              <a:gd name="connsiteX4" fmla="*/ 0 w 12192000"/>
              <a:gd name="connsiteY4" fmla="*/ 0 h 6852902"/>
              <a:gd name="connsiteX5" fmla="*/ 12192000 w 12192000"/>
              <a:gd name="connsiteY5" fmla="*/ 0 h 6852902"/>
              <a:gd name="connsiteX6" fmla="*/ 12192000 w 12192000"/>
              <a:gd name="connsiteY6" fmla="*/ 6852902 h 6852902"/>
              <a:gd name="connsiteX7" fmla="*/ 0 w 12192000"/>
              <a:gd name="connsiteY7" fmla="*/ 6852902 h 685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2902">
                <a:moveTo>
                  <a:pt x="213360" y="193040"/>
                </a:moveTo>
                <a:lnTo>
                  <a:pt x="213360" y="6634480"/>
                </a:lnTo>
                <a:lnTo>
                  <a:pt x="11968480" y="6634480"/>
                </a:lnTo>
                <a:lnTo>
                  <a:pt x="11968480" y="19304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2902"/>
                </a:lnTo>
                <a:lnTo>
                  <a:pt x="0" y="68529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71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A290E2C0-5269-8740-BBAA-492543DDE3D1}"/>
              </a:ext>
            </a:extLst>
          </p:cNvPr>
          <p:cNvGrpSpPr/>
          <p:nvPr/>
        </p:nvGrpSpPr>
        <p:grpSpPr>
          <a:xfrm>
            <a:off x="1" y="12698"/>
            <a:ext cx="9144000" cy="6845302"/>
            <a:chOff x="20840699" y="10591799"/>
            <a:chExt cx="12254233" cy="6832603"/>
          </a:xfrm>
        </p:grpSpPr>
        <p:sp>
          <p:nvSpPr>
            <p:cNvPr id="11" name="Shape">
              <a:extLst>
                <a:ext uri="{FF2B5EF4-FFF2-40B4-BE49-F238E27FC236}">
                  <a16:creationId xmlns="" xmlns:a16="http://schemas.microsoft.com/office/drawing/2014/main" id="{85B83B17-C4B3-D344-87C7-6423B0F02682}"/>
                </a:ext>
              </a:extLst>
            </p:cNvPr>
            <p:cNvSpPr/>
            <p:nvPr/>
          </p:nvSpPr>
          <p:spPr>
            <a:xfrm>
              <a:off x="21259799" y="10591799"/>
              <a:ext cx="10459721" cy="6830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657" y="21496"/>
                  </a:lnTo>
                  <a:lnTo>
                    <a:pt x="21600" y="21600"/>
                  </a:lnTo>
                  <a:lnTo>
                    <a:pt x="5332" y="1268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" name="Shape">
              <a:extLst>
                <a:ext uri="{FF2B5EF4-FFF2-40B4-BE49-F238E27FC236}">
                  <a16:creationId xmlns="" xmlns:a16="http://schemas.microsoft.com/office/drawing/2014/main" id="{A75B47A7-502A-6643-B719-CE0B865E3F4A}"/>
                </a:ext>
              </a:extLst>
            </p:cNvPr>
            <p:cNvSpPr/>
            <p:nvPr/>
          </p:nvSpPr>
          <p:spPr>
            <a:xfrm>
              <a:off x="20840699" y="10591799"/>
              <a:ext cx="1743907" cy="6830062"/>
            </a:xfrm>
            <a:custGeom>
              <a:avLst/>
              <a:gdLst>
                <a:gd name="connsiteX0" fmla="*/ 0 w 22085"/>
                <a:gd name="connsiteY0" fmla="*/ 0 h 21600"/>
                <a:gd name="connsiteX1" fmla="*/ 0 w 22085"/>
                <a:gd name="connsiteY1" fmla="*/ 21600 h 21600"/>
                <a:gd name="connsiteX2" fmla="*/ 19686 w 22085"/>
                <a:gd name="connsiteY2" fmla="*/ 21600 h 21600"/>
                <a:gd name="connsiteX3" fmla="*/ 22085 w 22085"/>
                <a:gd name="connsiteY3" fmla="*/ 21486 h 21600"/>
                <a:gd name="connsiteX4" fmla="*/ 5308 w 22085"/>
                <a:gd name="connsiteY4" fmla="*/ 0 h 21600"/>
                <a:gd name="connsiteX5" fmla="*/ 0 w 22085"/>
                <a:gd name="connsiteY5" fmla="*/ 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085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19686" y="21600"/>
                  </a:lnTo>
                  <a:lnTo>
                    <a:pt x="22085" y="21486"/>
                  </a:lnTo>
                  <a:lnTo>
                    <a:pt x="53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" name="Shape">
              <a:extLst>
                <a:ext uri="{FF2B5EF4-FFF2-40B4-BE49-F238E27FC236}">
                  <a16:creationId xmlns="" xmlns:a16="http://schemas.microsoft.com/office/drawing/2014/main" id="{6893CA68-6346-C04B-AD72-BDC38591D903}"/>
                </a:ext>
              </a:extLst>
            </p:cNvPr>
            <p:cNvSpPr/>
            <p:nvPr/>
          </p:nvSpPr>
          <p:spPr>
            <a:xfrm>
              <a:off x="30035500" y="10591799"/>
              <a:ext cx="3059432" cy="6830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10616" y="0"/>
                  </a:lnTo>
                  <a:lnTo>
                    <a:pt x="0" y="6659"/>
                  </a:lnTo>
                  <a:lnTo>
                    <a:pt x="18641" y="2160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" name="Triangle">
              <a:extLst>
                <a:ext uri="{FF2B5EF4-FFF2-40B4-BE49-F238E27FC236}">
                  <a16:creationId xmlns="" xmlns:a16="http://schemas.microsoft.com/office/drawing/2014/main" id="{3CD986E4-67AA-D546-96FD-FE9727C17D38}"/>
                </a:ext>
              </a:extLst>
            </p:cNvPr>
            <p:cNvSpPr/>
            <p:nvPr/>
          </p:nvSpPr>
          <p:spPr>
            <a:xfrm>
              <a:off x="21259800" y="10591799"/>
              <a:ext cx="8779509" cy="5777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287" y="21600"/>
                  </a:lnTo>
                  <a:lnTo>
                    <a:pt x="21600" y="78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" name="Shape">
              <a:extLst>
                <a:ext uri="{FF2B5EF4-FFF2-40B4-BE49-F238E27FC236}">
                  <a16:creationId xmlns="" xmlns:a16="http://schemas.microsoft.com/office/drawing/2014/main" id="{17D29035-EE86-7C4B-A277-788175D5086B}"/>
                </a:ext>
              </a:extLst>
            </p:cNvPr>
            <p:cNvSpPr/>
            <p:nvPr/>
          </p:nvSpPr>
          <p:spPr>
            <a:xfrm>
              <a:off x="23406100" y="12699999"/>
              <a:ext cx="9271002" cy="4724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786"/>
                  </a:moveTo>
                  <a:lnTo>
                    <a:pt x="19363" y="21600"/>
                  </a:lnTo>
                  <a:lnTo>
                    <a:pt x="21600" y="21600"/>
                  </a:lnTo>
                  <a:lnTo>
                    <a:pt x="15448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noFill/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" name="Triangle">
              <a:extLst>
                <a:ext uri="{FF2B5EF4-FFF2-40B4-BE49-F238E27FC236}">
                  <a16:creationId xmlns="" xmlns:a16="http://schemas.microsoft.com/office/drawing/2014/main" id="{300B4B6B-9F04-3949-B384-855729B4247F}"/>
                </a:ext>
              </a:extLst>
            </p:cNvPr>
            <p:cNvSpPr/>
            <p:nvPr/>
          </p:nvSpPr>
          <p:spPr>
            <a:xfrm>
              <a:off x="21259800" y="10591799"/>
              <a:ext cx="2148840" cy="6797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32" y="21600"/>
                  </a:moveTo>
                  <a:lnTo>
                    <a:pt x="21600" y="183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0D08B00A-9A13-4AB1-A72D-2F499BA2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9"/>
            <a:ext cx="756285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489DC5E6-DDCD-4B67-B47F-0BD6C54B8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825625"/>
            <a:ext cx="6686550" cy="4144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Date Placeholder 3">
            <a:extLst>
              <a:ext uri="{FF2B5EF4-FFF2-40B4-BE49-F238E27FC236}">
                <a16:creationId xmlns="" xmlns:a16="http://schemas.microsoft.com/office/drawing/2014/main" id="{768C53B7-7FCD-400A-9752-7BFFD8BB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85241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15-Feb-25</a:t>
            </a:fld>
            <a:endParaRPr lang="en-US"/>
          </a:p>
        </p:txBody>
      </p:sp>
      <p:sp>
        <p:nvSpPr>
          <p:cNvPr id="20" name="Footer Placeholder 4">
            <a:extLst>
              <a:ext uri="{FF2B5EF4-FFF2-40B4-BE49-F238E27FC236}">
                <a16:creationId xmlns="" xmlns:a16="http://schemas.microsoft.com/office/drawing/2014/main" id="{10C428BE-FED7-45A5-9425-7445C51F3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8524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Slide Number Placeholder 5">
            <a:extLst>
              <a:ext uri="{FF2B5EF4-FFF2-40B4-BE49-F238E27FC236}">
                <a16:creationId xmlns="" xmlns:a16="http://schemas.microsoft.com/office/drawing/2014/main" id="{18FDE52B-46E4-490F-8D9A-1A96457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285241"/>
            <a:ext cx="20574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Freeform 18">
            <a:extLst>
              <a:ext uri="{FF2B5EF4-FFF2-40B4-BE49-F238E27FC236}">
                <a16:creationId xmlns="" xmlns:a16="http://schemas.microsoft.com/office/drawing/2014/main" id="{B475AC02-05B3-4716-984A-C10872A72DDF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213360 w 12192000"/>
              <a:gd name="connsiteY0" fmla="*/ 193040 h 6852902"/>
              <a:gd name="connsiteX1" fmla="*/ 213360 w 12192000"/>
              <a:gd name="connsiteY1" fmla="*/ 6634480 h 6852902"/>
              <a:gd name="connsiteX2" fmla="*/ 11968480 w 12192000"/>
              <a:gd name="connsiteY2" fmla="*/ 6634480 h 6852902"/>
              <a:gd name="connsiteX3" fmla="*/ 11968480 w 12192000"/>
              <a:gd name="connsiteY3" fmla="*/ 193040 h 6852902"/>
              <a:gd name="connsiteX4" fmla="*/ 0 w 12192000"/>
              <a:gd name="connsiteY4" fmla="*/ 0 h 6852902"/>
              <a:gd name="connsiteX5" fmla="*/ 12192000 w 12192000"/>
              <a:gd name="connsiteY5" fmla="*/ 0 h 6852902"/>
              <a:gd name="connsiteX6" fmla="*/ 12192000 w 12192000"/>
              <a:gd name="connsiteY6" fmla="*/ 6852902 h 6852902"/>
              <a:gd name="connsiteX7" fmla="*/ 0 w 12192000"/>
              <a:gd name="connsiteY7" fmla="*/ 6852902 h 685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2902">
                <a:moveTo>
                  <a:pt x="213360" y="193040"/>
                </a:moveTo>
                <a:lnTo>
                  <a:pt x="213360" y="6634480"/>
                </a:lnTo>
                <a:lnTo>
                  <a:pt x="11968480" y="6634480"/>
                </a:lnTo>
                <a:lnTo>
                  <a:pt x="11968480" y="19304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2902"/>
                </a:lnTo>
                <a:lnTo>
                  <a:pt x="0" y="68529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57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859E6533-0AB1-4D4B-9516-F1D815480391}"/>
              </a:ext>
            </a:extLst>
          </p:cNvPr>
          <p:cNvGrpSpPr/>
          <p:nvPr/>
        </p:nvGrpSpPr>
        <p:grpSpPr>
          <a:xfrm>
            <a:off x="0" y="3"/>
            <a:ext cx="9144000" cy="6858001"/>
            <a:chOff x="38608000" y="10591799"/>
            <a:chExt cx="12259312" cy="6835144"/>
          </a:xfrm>
        </p:grpSpPr>
        <p:sp>
          <p:nvSpPr>
            <p:cNvPr id="11" name="Shape">
              <a:extLst>
                <a:ext uri="{FF2B5EF4-FFF2-40B4-BE49-F238E27FC236}">
                  <a16:creationId xmlns="" xmlns:a16="http://schemas.microsoft.com/office/drawing/2014/main" id="{F880192D-7B59-8446-85E0-620640AD9367}"/>
                </a:ext>
              </a:extLst>
            </p:cNvPr>
            <p:cNvSpPr/>
            <p:nvPr/>
          </p:nvSpPr>
          <p:spPr>
            <a:xfrm>
              <a:off x="39992299" y="10591799"/>
              <a:ext cx="10459723" cy="6830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8943" y="104"/>
                  </a:lnTo>
                  <a:lnTo>
                    <a:pt x="0" y="0"/>
                  </a:lnTo>
                  <a:lnTo>
                    <a:pt x="16268" y="891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" name="Shape">
              <a:extLst>
                <a:ext uri="{FF2B5EF4-FFF2-40B4-BE49-F238E27FC236}">
                  <a16:creationId xmlns="" xmlns:a16="http://schemas.microsoft.com/office/drawing/2014/main" id="{16E4CC95-F8F4-734A-B3BC-33A2A6BB4D4F}"/>
                </a:ext>
              </a:extLst>
            </p:cNvPr>
            <p:cNvSpPr/>
            <p:nvPr/>
          </p:nvSpPr>
          <p:spPr>
            <a:xfrm>
              <a:off x="49161700" y="10591799"/>
              <a:ext cx="1705612" cy="6830062"/>
            </a:xfrm>
            <a:custGeom>
              <a:avLst/>
              <a:gdLst>
                <a:gd name="connsiteX0" fmla="*/ 21600 w 21600"/>
                <a:gd name="connsiteY0" fmla="*/ 21600 h 21600"/>
                <a:gd name="connsiteX1" fmla="*/ 21600 w 21600"/>
                <a:gd name="connsiteY1" fmla="*/ 0 h 21600"/>
                <a:gd name="connsiteX2" fmla="*/ 1914 w 21600"/>
                <a:gd name="connsiteY2" fmla="*/ 0 h 21600"/>
                <a:gd name="connsiteX3" fmla="*/ 0 w 21600"/>
                <a:gd name="connsiteY3" fmla="*/ 104 h 21600"/>
                <a:gd name="connsiteX4" fmla="*/ 16009 w 21600"/>
                <a:gd name="connsiteY4" fmla="*/ 21550 h 21600"/>
                <a:gd name="connsiteX5" fmla="*/ 21600 w 21600"/>
                <a:gd name="connsiteY5" fmla="*/ 21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1914" y="0"/>
                  </a:lnTo>
                  <a:lnTo>
                    <a:pt x="0" y="104"/>
                  </a:lnTo>
                  <a:lnTo>
                    <a:pt x="16009" y="2155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" name="Shape">
              <a:extLst>
                <a:ext uri="{FF2B5EF4-FFF2-40B4-BE49-F238E27FC236}">
                  <a16:creationId xmlns="" xmlns:a16="http://schemas.microsoft.com/office/drawing/2014/main" id="{0044A776-7D37-FE4F-B06B-9DDD19030CCC}"/>
                </a:ext>
              </a:extLst>
            </p:cNvPr>
            <p:cNvSpPr/>
            <p:nvPr/>
          </p:nvSpPr>
          <p:spPr>
            <a:xfrm>
              <a:off x="38608000" y="10591799"/>
              <a:ext cx="3059429" cy="6830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10984" y="21600"/>
                  </a:lnTo>
                  <a:lnTo>
                    <a:pt x="21600" y="14941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" name="Triangle">
              <a:extLst>
                <a:ext uri="{FF2B5EF4-FFF2-40B4-BE49-F238E27FC236}">
                  <a16:creationId xmlns="" xmlns:a16="http://schemas.microsoft.com/office/drawing/2014/main" id="{3B3F6CA8-9C04-724F-9B7A-D6B73CD8D530}"/>
                </a:ext>
              </a:extLst>
            </p:cNvPr>
            <p:cNvSpPr/>
            <p:nvPr/>
          </p:nvSpPr>
          <p:spPr>
            <a:xfrm>
              <a:off x="41668700" y="11645899"/>
              <a:ext cx="8779512" cy="5777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6313" y="0"/>
                  </a:lnTo>
                  <a:lnTo>
                    <a:pt x="0" y="13727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" name="Shape">
              <a:extLst>
                <a:ext uri="{FF2B5EF4-FFF2-40B4-BE49-F238E27FC236}">
                  <a16:creationId xmlns="" xmlns:a16="http://schemas.microsoft.com/office/drawing/2014/main" id="{53086DD1-C1EF-904B-89B0-30B09B1B6313}"/>
                </a:ext>
              </a:extLst>
            </p:cNvPr>
            <p:cNvSpPr/>
            <p:nvPr/>
          </p:nvSpPr>
          <p:spPr>
            <a:xfrm>
              <a:off x="39027099" y="10591799"/>
              <a:ext cx="9271002" cy="4724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814"/>
                  </a:moveTo>
                  <a:lnTo>
                    <a:pt x="2237" y="0"/>
                  </a:lnTo>
                  <a:lnTo>
                    <a:pt x="0" y="0"/>
                  </a:lnTo>
                  <a:lnTo>
                    <a:pt x="6152" y="2160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noFill/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" name="Triangle">
              <a:extLst>
                <a:ext uri="{FF2B5EF4-FFF2-40B4-BE49-F238E27FC236}">
                  <a16:creationId xmlns="" xmlns:a16="http://schemas.microsoft.com/office/drawing/2014/main" id="{DB694DE4-0F4E-1746-84AD-F94AB86D0BE5}"/>
                </a:ext>
              </a:extLst>
            </p:cNvPr>
            <p:cNvSpPr/>
            <p:nvPr/>
          </p:nvSpPr>
          <p:spPr>
            <a:xfrm>
              <a:off x="48298100" y="10629900"/>
              <a:ext cx="2148840" cy="6797043"/>
            </a:xfrm>
            <a:custGeom>
              <a:avLst/>
              <a:gdLst>
                <a:gd name="connsiteX0" fmla="*/ 8668 w 21600"/>
                <a:gd name="connsiteY0" fmla="*/ 0 h 21600"/>
                <a:gd name="connsiteX1" fmla="*/ 0 w 21600"/>
                <a:gd name="connsiteY1" fmla="*/ 3241 h 21600"/>
                <a:gd name="connsiteX2" fmla="*/ 21600 w 21600"/>
                <a:gd name="connsiteY2" fmla="*/ 21600 h 21600"/>
                <a:gd name="connsiteX3" fmla="*/ 21269 w 21600"/>
                <a:gd name="connsiteY3" fmla="*/ 21057 h 21600"/>
                <a:gd name="connsiteX4" fmla="*/ 8668 w 21600"/>
                <a:gd name="connsiteY4" fmla="*/ 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00" h="21600" extrusionOk="0">
                  <a:moveTo>
                    <a:pt x="8668" y="0"/>
                  </a:moveTo>
                  <a:lnTo>
                    <a:pt x="0" y="3241"/>
                  </a:lnTo>
                  <a:lnTo>
                    <a:pt x="21600" y="21600"/>
                  </a:lnTo>
                  <a:lnTo>
                    <a:pt x="21269" y="21057"/>
                  </a:lnTo>
                  <a:lnTo>
                    <a:pt x="8668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08888851-8419-4D40-B1E3-9D279F24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22209"/>
            <a:ext cx="54864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9CCD0F33-6122-4DA2-AA9D-CA48CEFB9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1"/>
            <a:ext cx="6739890" cy="41211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6" name="Freeform 18">
            <a:extLst>
              <a:ext uri="{FF2B5EF4-FFF2-40B4-BE49-F238E27FC236}">
                <a16:creationId xmlns="" xmlns:a16="http://schemas.microsoft.com/office/drawing/2014/main" id="{9F9BA732-13AA-47BB-AFB5-2182F75A88ED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213360 w 12192000"/>
              <a:gd name="connsiteY0" fmla="*/ 193040 h 6852902"/>
              <a:gd name="connsiteX1" fmla="*/ 213360 w 12192000"/>
              <a:gd name="connsiteY1" fmla="*/ 6634480 h 6852902"/>
              <a:gd name="connsiteX2" fmla="*/ 11968480 w 12192000"/>
              <a:gd name="connsiteY2" fmla="*/ 6634480 h 6852902"/>
              <a:gd name="connsiteX3" fmla="*/ 11968480 w 12192000"/>
              <a:gd name="connsiteY3" fmla="*/ 193040 h 6852902"/>
              <a:gd name="connsiteX4" fmla="*/ 0 w 12192000"/>
              <a:gd name="connsiteY4" fmla="*/ 0 h 6852902"/>
              <a:gd name="connsiteX5" fmla="*/ 12192000 w 12192000"/>
              <a:gd name="connsiteY5" fmla="*/ 0 h 6852902"/>
              <a:gd name="connsiteX6" fmla="*/ 12192000 w 12192000"/>
              <a:gd name="connsiteY6" fmla="*/ 6852902 h 6852902"/>
              <a:gd name="connsiteX7" fmla="*/ 0 w 12192000"/>
              <a:gd name="connsiteY7" fmla="*/ 6852902 h 685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2902">
                <a:moveTo>
                  <a:pt x="213360" y="193040"/>
                </a:moveTo>
                <a:lnTo>
                  <a:pt x="213360" y="6634480"/>
                </a:lnTo>
                <a:lnTo>
                  <a:pt x="11968480" y="6634480"/>
                </a:lnTo>
                <a:lnTo>
                  <a:pt x="11968480" y="19304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2902"/>
                </a:lnTo>
                <a:lnTo>
                  <a:pt x="0" y="68529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Date Placeholder 3">
            <a:extLst>
              <a:ext uri="{FF2B5EF4-FFF2-40B4-BE49-F238E27FC236}">
                <a16:creationId xmlns="" xmlns:a16="http://schemas.microsoft.com/office/drawing/2014/main" id="{7A8A3FA1-377F-4383-B7E8-14D9409A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85241"/>
            <a:ext cx="20574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15-Feb-25</a:t>
            </a:fld>
            <a:endParaRPr lang="en-US"/>
          </a:p>
        </p:txBody>
      </p:sp>
      <p:sp>
        <p:nvSpPr>
          <p:cNvPr id="20" name="Footer Placeholder 4">
            <a:extLst>
              <a:ext uri="{FF2B5EF4-FFF2-40B4-BE49-F238E27FC236}">
                <a16:creationId xmlns="" xmlns:a16="http://schemas.microsoft.com/office/drawing/2014/main" id="{566F5CF8-699B-4A09-9AD0-718B0175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85241"/>
            <a:ext cx="30861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Slide Number Placeholder 5">
            <a:extLst>
              <a:ext uri="{FF2B5EF4-FFF2-40B4-BE49-F238E27FC236}">
                <a16:creationId xmlns="" xmlns:a16="http://schemas.microsoft.com/office/drawing/2014/main" id="{7C55771C-35B2-4842-A572-EEE14A72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285241"/>
            <a:ext cx="20574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73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F301BDD5-A736-EA49-A93F-994E2FDF43E3}"/>
              </a:ext>
            </a:extLst>
          </p:cNvPr>
          <p:cNvGrpSpPr/>
          <p:nvPr/>
        </p:nvGrpSpPr>
        <p:grpSpPr>
          <a:xfrm>
            <a:off x="-2" y="1"/>
            <a:ext cx="9136380" cy="6858000"/>
            <a:chOff x="56375300" y="10591799"/>
            <a:chExt cx="12255437" cy="6835143"/>
          </a:xfrm>
        </p:grpSpPr>
        <p:sp>
          <p:nvSpPr>
            <p:cNvPr id="16" name="Shape">
              <a:extLst>
                <a:ext uri="{FF2B5EF4-FFF2-40B4-BE49-F238E27FC236}">
                  <a16:creationId xmlns="" xmlns:a16="http://schemas.microsoft.com/office/drawing/2014/main" id="{48C49E83-F63D-214D-AA32-4DFEA017925D}"/>
                </a:ext>
              </a:extLst>
            </p:cNvPr>
            <p:cNvSpPr/>
            <p:nvPr/>
          </p:nvSpPr>
          <p:spPr>
            <a:xfrm>
              <a:off x="56794400" y="10591799"/>
              <a:ext cx="10460993" cy="6830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659" y="104"/>
                  </a:lnTo>
                  <a:lnTo>
                    <a:pt x="21600" y="0"/>
                  </a:lnTo>
                  <a:lnTo>
                    <a:pt x="5334" y="891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" name="Shape">
              <a:extLst>
                <a:ext uri="{FF2B5EF4-FFF2-40B4-BE49-F238E27FC236}">
                  <a16:creationId xmlns="" xmlns:a16="http://schemas.microsoft.com/office/drawing/2014/main" id="{B47C3E9A-06B8-6343-9542-42677C42AA04}"/>
                </a:ext>
              </a:extLst>
            </p:cNvPr>
            <p:cNvSpPr/>
            <p:nvPr/>
          </p:nvSpPr>
          <p:spPr>
            <a:xfrm>
              <a:off x="56375300" y="10591799"/>
              <a:ext cx="1706886" cy="6830062"/>
            </a:xfrm>
            <a:custGeom>
              <a:avLst/>
              <a:gdLst>
                <a:gd name="connsiteX0" fmla="*/ 0 w 21600"/>
                <a:gd name="connsiteY0" fmla="*/ 21600 h 21600"/>
                <a:gd name="connsiteX1" fmla="*/ 0 w 21600"/>
                <a:gd name="connsiteY1" fmla="*/ 0 h 21600"/>
                <a:gd name="connsiteX2" fmla="*/ 19687 w 21600"/>
                <a:gd name="connsiteY2" fmla="*/ 0 h 21600"/>
                <a:gd name="connsiteX3" fmla="*/ 21600 w 21600"/>
                <a:gd name="connsiteY3" fmla="*/ 104 h 21600"/>
                <a:gd name="connsiteX4" fmla="*/ 5708 w 21600"/>
                <a:gd name="connsiteY4" fmla="*/ 21480 h 21600"/>
                <a:gd name="connsiteX5" fmla="*/ 0 w 21600"/>
                <a:gd name="connsiteY5" fmla="*/ 21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19687" y="0"/>
                  </a:lnTo>
                  <a:lnTo>
                    <a:pt x="21600" y="104"/>
                  </a:lnTo>
                  <a:lnTo>
                    <a:pt x="5708" y="21480"/>
                  </a:lnTo>
                  <a:cubicBezTo>
                    <a:pt x="3940" y="21480"/>
                    <a:pt x="1768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" name="Shape">
              <a:extLst>
                <a:ext uri="{FF2B5EF4-FFF2-40B4-BE49-F238E27FC236}">
                  <a16:creationId xmlns="" xmlns:a16="http://schemas.microsoft.com/office/drawing/2014/main" id="{D9AF2E89-6EB8-FD47-B45C-CF25E5D021CB}"/>
                </a:ext>
              </a:extLst>
            </p:cNvPr>
            <p:cNvSpPr/>
            <p:nvPr/>
          </p:nvSpPr>
          <p:spPr>
            <a:xfrm>
              <a:off x="65572578" y="10591799"/>
              <a:ext cx="3058159" cy="6830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10621" y="21600"/>
                  </a:lnTo>
                  <a:lnTo>
                    <a:pt x="0" y="14941"/>
                  </a:lnTo>
                  <a:lnTo>
                    <a:pt x="18649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" name="Triangle">
              <a:extLst>
                <a:ext uri="{FF2B5EF4-FFF2-40B4-BE49-F238E27FC236}">
                  <a16:creationId xmlns="" xmlns:a16="http://schemas.microsoft.com/office/drawing/2014/main" id="{BAE12199-6A61-3B44-8CFD-A014BA71A442}"/>
                </a:ext>
              </a:extLst>
            </p:cNvPr>
            <p:cNvSpPr/>
            <p:nvPr/>
          </p:nvSpPr>
          <p:spPr>
            <a:xfrm>
              <a:off x="56794400" y="11645899"/>
              <a:ext cx="8780785" cy="5777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286" y="0"/>
                  </a:lnTo>
                  <a:lnTo>
                    <a:pt x="21600" y="13727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" name="Shape">
              <a:extLst>
                <a:ext uri="{FF2B5EF4-FFF2-40B4-BE49-F238E27FC236}">
                  <a16:creationId xmlns="" xmlns:a16="http://schemas.microsoft.com/office/drawing/2014/main" id="{17AE3034-FD7E-8C42-984F-60C37C055E7F}"/>
                </a:ext>
              </a:extLst>
            </p:cNvPr>
            <p:cNvSpPr/>
            <p:nvPr/>
          </p:nvSpPr>
          <p:spPr>
            <a:xfrm>
              <a:off x="58940699" y="10591799"/>
              <a:ext cx="9272273" cy="4724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814"/>
                  </a:moveTo>
                  <a:lnTo>
                    <a:pt x="19363" y="0"/>
                  </a:lnTo>
                  <a:lnTo>
                    <a:pt x="21600" y="0"/>
                  </a:lnTo>
                  <a:lnTo>
                    <a:pt x="15449" y="2160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noFill/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" name="Triangle">
              <a:extLst>
                <a:ext uri="{FF2B5EF4-FFF2-40B4-BE49-F238E27FC236}">
                  <a16:creationId xmlns="" xmlns:a16="http://schemas.microsoft.com/office/drawing/2014/main" id="{553C549A-89BC-214D-A882-906FEED0E2D1}"/>
                </a:ext>
              </a:extLst>
            </p:cNvPr>
            <p:cNvSpPr/>
            <p:nvPr/>
          </p:nvSpPr>
          <p:spPr>
            <a:xfrm>
              <a:off x="56794400" y="10629900"/>
              <a:ext cx="2148843" cy="6797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45" y="0"/>
                  </a:moveTo>
                  <a:lnTo>
                    <a:pt x="21600" y="3241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" name="Triangle">
              <a:extLst>
                <a:ext uri="{FF2B5EF4-FFF2-40B4-BE49-F238E27FC236}">
                  <a16:creationId xmlns="" xmlns:a16="http://schemas.microsoft.com/office/drawing/2014/main" id="{945553B5-99B0-2F46-984B-5FB42B3E1DE2}"/>
                </a:ext>
              </a:extLst>
            </p:cNvPr>
            <p:cNvSpPr/>
            <p:nvPr/>
          </p:nvSpPr>
          <p:spPr>
            <a:xfrm>
              <a:off x="56794400" y="15316200"/>
              <a:ext cx="10284464" cy="2105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8442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" name="Triangle">
              <a:extLst>
                <a:ext uri="{FF2B5EF4-FFF2-40B4-BE49-F238E27FC236}">
                  <a16:creationId xmlns="" xmlns:a16="http://schemas.microsoft.com/office/drawing/2014/main" id="{41858EBA-B87F-7744-8DF4-1FC1B7CEAA3A}"/>
                </a:ext>
              </a:extLst>
            </p:cNvPr>
            <p:cNvSpPr/>
            <p:nvPr/>
          </p:nvSpPr>
          <p:spPr>
            <a:xfrm>
              <a:off x="56794400" y="14528800"/>
              <a:ext cx="8780785" cy="2887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8120" y="0"/>
                  </a:lnTo>
                  <a:lnTo>
                    <a:pt x="21600" y="585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" name="Triangle">
              <a:extLst>
                <a:ext uri="{FF2B5EF4-FFF2-40B4-BE49-F238E27FC236}">
                  <a16:creationId xmlns="" xmlns:a16="http://schemas.microsoft.com/office/drawing/2014/main" id="{9E6D4EBE-0E20-4148-A455-6924B0B9C8D8}"/>
                </a:ext>
              </a:extLst>
            </p:cNvPr>
            <p:cNvSpPr/>
            <p:nvPr/>
          </p:nvSpPr>
          <p:spPr>
            <a:xfrm>
              <a:off x="64160399" y="10591799"/>
              <a:ext cx="4055115" cy="4724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8023"/>
                  </a:lnTo>
                  <a:lnTo>
                    <a:pt x="7536" y="2160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C7E228BF-1CA5-4856-ADE1-3CF4E8475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603" y="26888"/>
            <a:ext cx="4304021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A75560DB-B208-41C1-AC26-ACACF8AE7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10603" y="2906604"/>
            <a:ext cx="4304021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="" xmlns:a16="http://schemas.microsoft.com/office/drawing/2014/main" id="{78CD13F7-FE5E-4564-955B-78635E1D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64921"/>
            <a:ext cx="20574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15-Feb-25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DFEC6B85-2D6C-4E54-AFB1-FC9C8C5BC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6492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C0A08B1B-1C08-468B-84FB-AF1608C8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264921"/>
            <a:ext cx="20574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Freeform 18">
            <a:extLst>
              <a:ext uri="{FF2B5EF4-FFF2-40B4-BE49-F238E27FC236}">
                <a16:creationId xmlns="" xmlns:a16="http://schemas.microsoft.com/office/drawing/2014/main" id="{DC13F651-7F17-428B-9F3A-A17EACBBF0BF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213360 w 12192000"/>
              <a:gd name="connsiteY0" fmla="*/ 193040 h 6852902"/>
              <a:gd name="connsiteX1" fmla="*/ 213360 w 12192000"/>
              <a:gd name="connsiteY1" fmla="*/ 6634480 h 6852902"/>
              <a:gd name="connsiteX2" fmla="*/ 11968480 w 12192000"/>
              <a:gd name="connsiteY2" fmla="*/ 6634480 h 6852902"/>
              <a:gd name="connsiteX3" fmla="*/ 11968480 w 12192000"/>
              <a:gd name="connsiteY3" fmla="*/ 193040 h 6852902"/>
              <a:gd name="connsiteX4" fmla="*/ 0 w 12192000"/>
              <a:gd name="connsiteY4" fmla="*/ 0 h 6852902"/>
              <a:gd name="connsiteX5" fmla="*/ 12192000 w 12192000"/>
              <a:gd name="connsiteY5" fmla="*/ 0 h 6852902"/>
              <a:gd name="connsiteX6" fmla="*/ 12192000 w 12192000"/>
              <a:gd name="connsiteY6" fmla="*/ 6852902 h 6852902"/>
              <a:gd name="connsiteX7" fmla="*/ 0 w 12192000"/>
              <a:gd name="connsiteY7" fmla="*/ 6852902 h 685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2902">
                <a:moveTo>
                  <a:pt x="213360" y="193040"/>
                </a:moveTo>
                <a:lnTo>
                  <a:pt x="213360" y="6634480"/>
                </a:lnTo>
                <a:lnTo>
                  <a:pt x="11968480" y="6634480"/>
                </a:lnTo>
                <a:lnTo>
                  <a:pt x="11968480" y="19304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2902"/>
                </a:lnTo>
                <a:lnTo>
                  <a:pt x="0" y="68529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52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A3571AC1-4D48-5C41-A59D-F35D33989918}"/>
              </a:ext>
            </a:extLst>
          </p:cNvPr>
          <p:cNvGrpSpPr/>
          <p:nvPr/>
        </p:nvGrpSpPr>
        <p:grpSpPr>
          <a:xfrm>
            <a:off x="0" y="0"/>
            <a:ext cx="9144000" cy="6858000"/>
            <a:chOff x="74155299" y="10591799"/>
            <a:chExt cx="12258038" cy="6828793"/>
          </a:xfrm>
        </p:grpSpPr>
        <p:sp>
          <p:nvSpPr>
            <p:cNvPr id="16" name="Triangle">
              <a:extLst>
                <a:ext uri="{FF2B5EF4-FFF2-40B4-BE49-F238E27FC236}">
                  <a16:creationId xmlns="" xmlns:a16="http://schemas.microsoft.com/office/drawing/2014/main" id="{5FB82B42-ADC5-D04E-94BD-9ECD154E5B36}"/>
                </a:ext>
              </a:extLst>
            </p:cNvPr>
            <p:cNvSpPr/>
            <p:nvPr/>
          </p:nvSpPr>
          <p:spPr>
            <a:xfrm>
              <a:off x="80276701" y="10629900"/>
              <a:ext cx="6129016" cy="6267450"/>
            </a:xfrm>
            <a:custGeom>
              <a:avLst/>
              <a:gdLst>
                <a:gd name="connsiteX0" fmla="*/ 7457 w 21600"/>
                <a:gd name="connsiteY0" fmla="*/ 0 h 21600"/>
                <a:gd name="connsiteX1" fmla="*/ 0 w 21600"/>
                <a:gd name="connsiteY1" fmla="*/ 8027 h 21600"/>
                <a:gd name="connsiteX2" fmla="*/ 21600 w 21600"/>
                <a:gd name="connsiteY2" fmla="*/ 21600 h 21600"/>
                <a:gd name="connsiteX3" fmla="*/ 21154 w 21600"/>
                <a:gd name="connsiteY3" fmla="*/ 20854 h 21600"/>
                <a:gd name="connsiteX4" fmla="*/ 7457 w 21600"/>
                <a:gd name="connsiteY4" fmla="*/ 0 h 21600"/>
                <a:gd name="connsiteX0" fmla="*/ 7457 w 21600"/>
                <a:gd name="connsiteY0" fmla="*/ 0 h 21600"/>
                <a:gd name="connsiteX1" fmla="*/ 0 w 21600"/>
                <a:gd name="connsiteY1" fmla="*/ 8027 h 21600"/>
                <a:gd name="connsiteX2" fmla="*/ 21600 w 21600"/>
                <a:gd name="connsiteY2" fmla="*/ 21600 h 21600"/>
                <a:gd name="connsiteX3" fmla="*/ 21154 w 21600"/>
                <a:gd name="connsiteY3" fmla="*/ 20636 h 21600"/>
                <a:gd name="connsiteX4" fmla="*/ 7457 w 21600"/>
                <a:gd name="connsiteY4" fmla="*/ 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00" h="21600" extrusionOk="0">
                  <a:moveTo>
                    <a:pt x="7457" y="0"/>
                  </a:moveTo>
                  <a:lnTo>
                    <a:pt x="0" y="8027"/>
                  </a:lnTo>
                  <a:lnTo>
                    <a:pt x="21600" y="21600"/>
                  </a:lnTo>
                  <a:lnTo>
                    <a:pt x="21154" y="20636"/>
                  </a:lnTo>
                  <a:lnTo>
                    <a:pt x="7457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" name="Triangle">
              <a:extLst>
                <a:ext uri="{FF2B5EF4-FFF2-40B4-BE49-F238E27FC236}">
                  <a16:creationId xmlns="" xmlns:a16="http://schemas.microsoft.com/office/drawing/2014/main" id="{A64128D3-43B4-5B4F-AE73-72C0A4EC8B08}"/>
                </a:ext>
              </a:extLst>
            </p:cNvPr>
            <p:cNvSpPr/>
            <p:nvPr/>
          </p:nvSpPr>
          <p:spPr>
            <a:xfrm>
              <a:off x="78587600" y="10629899"/>
              <a:ext cx="3810000" cy="2329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9605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" name="Triangle">
              <a:extLst>
                <a:ext uri="{FF2B5EF4-FFF2-40B4-BE49-F238E27FC236}">
                  <a16:creationId xmlns="" xmlns:a16="http://schemas.microsoft.com/office/drawing/2014/main" id="{1C7C782F-1FC5-DE40-A1E4-C75C83CEADA8}"/>
                </a:ext>
              </a:extLst>
            </p:cNvPr>
            <p:cNvSpPr/>
            <p:nvPr/>
          </p:nvSpPr>
          <p:spPr>
            <a:xfrm>
              <a:off x="82387384" y="10591799"/>
              <a:ext cx="4013202" cy="6300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" name="Triangle">
              <a:extLst>
                <a:ext uri="{FF2B5EF4-FFF2-40B4-BE49-F238E27FC236}">
                  <a16:creationId xmlns="" xmlns:a16="http://schemas.microsoft.com/office/drawing/2014/main" id="{4FC9546D-552B-084E-AF10-6810844D2651}"/>
                </a:ext>
              </a:extLst>
            </p:cNvPr>
            <p:cNvSpPr/>
            <p:nvPr/>
          </p:nvSpPr>
          <p:spPr>
            <a:xfrm>
              <a:off x="74155299" y="12954000"/>
              <a:ext cx="6129022" cy="3023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" name="Shape">
              <a:extLst>
                <a:ext uri="{FF2B5EF4-FFF2-40B4-BE49-F238E27FC236}">
                  <a16:creationId xmlns="" xmlns:a16="http://schemas.microsoft.com/office/drawing/2014/main" id="{D1E5FF3F-7B22-C64E-B053-A611447386CF}"/>
                </a:ext>
              </a:extLst>
            </p:cNvPr>
            <p:cNvSpPr/>
            <p:nvPr/>
          </p:nvSpPr>
          <p:spPr>
            <a:xfrm>
              <a:off x="74155299" y="10591799"/>
              <a:ext cx="6129022" cy="3167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629" y="225"/>
                  </a:moveTo>
                  <a:lnTo>
                    <a:pt x="21600" y="16109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noFill/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" name="Shape">
              <a:extLst>
                <a:ext uri="{FF2B5EF4-FFF2-40B4-BE49-F238E27FC236}">
                  <a16:creationId xmlns="" xmlns:a16="http://schemas.microsoft.com/office/drawing/2014/main" id="{26E535C4-87B3-EE4B-8792-92B97BA43540}"/>
                </a:ext>
              </a:extLst>
            </p:cNvPr>
            <p:cNvSpPr/>
            <p:nvPr/>
          </p:nvSpPr>
          <p:spPr>
            <a:xfrm>
              <a:off x="74155299" y="15976599"/>
              <a:ext cx="12258038" cy="1443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21600" y="13678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noFill/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74985E82-8BBB-4140-ADE7-3211B76C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92" y="1709749"/>
            <a:ext cx="349853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BE5281E8-502B-4754-B5F5-7C62E1101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92" y="4589474"/>
            <a:ext cx="349853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="" xmlns:a16="http://schemas.microsoft.com/office/drawing/2014/main" id="{A67E5779-2729-4DED-A8C2-41F4FEE4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64885"/>
            <a:ext cx="20574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15-Feb-25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FBD21987-FA22-47F7-B702-8D9638C1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64885"/>
            <a:ext cx="30861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A03F40A7-0F3F-41D6-9058-1BE8DB27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264885"/>
            <a:ext cx="20574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reeform 18">
            <a:extLst>
              <a:ext uri="{FF2B5EF4-FFF2-40B4-BE49-F238E27FC236}">
                <a16:creationId xmlns="" xmlns:a16="http://schemas.microsoft.com/office/drawing/2014/main" id="{658F736E-7158-49B7-9444-DA7D0C8CDBF8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213360 w 12192000"/>
              <a:gd name="connsiteY0" fmla="*/ 193040 h 6852902"/>
              <a:gd name="connsiteX1" fmla="*/ 213360 w 12192000"/>
              <a:gd name="connsiteY1" fmla="*/ 6634480 h 6852902"/>
              <a:gd name="connsiteX2" fmla="*/ 11968480 w 12192000"/>
              <a:gd name="connsiteY2" fmla="*/ 6634480 h 6852902"/>
              <a:gd name="connsiteX3" fmla="*/ 11968480 w 12192000"/>
              <a:gd name="connsiteY3" fmla="*/ 193040 h 6852902"/>
              <a:gd name="connsiteX4" fmla="*/ 0 w 12192000"/>
              <a:gd name="connsiteY4" fmla="*/ 0 h 6852902"/>
              <a:gd name="connsiteX5" fmla="*/ 12192000 w 12192000"/>
              <a:gd name="connsiteY5" fmla="*/ 0 h 6852902"/>
              <a:gd name="connsiteX6" fmla="*/ 12192000 w 12192000"/>
              <a:gd name="connsiteY6" fmla="*/ 6852902 h 6852902"/>
              <a:gd name="connsiteX7" fmla="*/ 0 w 12192000"/>
              <a:gd name="connsiteY7" fmla="*/ 6852902 h 685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2902">
                <a:moveTo>
                  <a:pt x="213360" y="193040"/>
                </a:moveTo>
                <a:lnTo>
                  <a:pt x="213360" y="6634480"/>
                </a:lnTo>
                <a:lnTo>
                  <a:pt x="11968480" y="6634480"/>
                </a:lnTo>
                <a:lnTo>
                  <a:pt x="11968480" y="19304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2902"/>
                </a:lnTo>
                <a:lnTo>
                  <a:pt x="0" y="68529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">
            <a:extLst>
              <a:ext uri="{FF2B5EF4-FFF2-40B4-BE49-F238E27FC236}">
                <a16:creationId xmlns="" xmlns:a16="http://schemas.microsoft.com/office/drawing/2014/main" id="{1B9BC3F9-13A5-DB4A-9804-A7FA3D7E2006}"/>
              </a:ext>
            </a:extLst>
          </p:cNvPr>
          <p:cNvSpPr/>
          <p:nvPr/>
        </p:nvSpPr>
        <p:spPr>
          <a:xfrm>
            <a:off x="1023057" y="0"/>
            <a:ext cx="7802669" cy="6852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18944" y="104"/>
                </a:lnTo>
                <a:lnTo>
                  <a:pt x="0" y="0"/>
                </a:lnTo>
                <a:lnTo>
                  <a:pt x="16266" y="891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" name="Shape">
            <a:extLst>
              <a:ext uri="{FF2B5EF4-FFF2-40B4-BE49-F238E27FC236}">
                <a16:creationId xmlns="" xmlns:a16="http://schemas.microsoft.com/office/drawing/2014/main" id="{C2B314C1-A123-3A4D-BF1B-82E7E15FC263}"/>
              </a:ext>
            </a:extLst>
          </p:cNvPr>
          <p:cNvSpPr/>
          <p:nvPr/>
        </p:nvSpPr>
        <p:spPr>
          <a:xfrm>
            <a:off x="7871818" y="0"/>
            <a:ext cx="1272182" cy="6852902"/>
          </a:xfrm>
          <a:custGeom>
            <a:avLst/>
            <a:gdLst>
              <a:gd name="connsiteX0" fmla="*/ 21600 w 21600"/>
              <a:gd name="connsiteY0" fmla="*/ 21600 h 21600"/>
              <a:gd name="connsiteX1" fmla="*/ 21600 w 21600"/>
              <a:gd name="connsiteY1" fmla="*/ 0 h 21600"/>
              <a:gd name="connsiteX2" fmla="*/ 1898 w 21600"/>
              <a:gd name="connsiteY2" fmla="*/ 0 h 21600"/>
              <a:gd name="connsiteX3" fmla="*/ 0 w 21600"/>
              <a:gd name="connsiteY3" fmla="*/ 104 h 21600"/>
              <a:gd name="connsiteX4" fmla="*/ 15969 w 21600"/>
              <a:gd name="connsiteY4" fmla="*/ 21520 h 21600"/>
              <a:gd name="connsiteX5" fmla="*/ 21600 w 21600"/>
              <a:gd name="connsiteY5" fmla="*/ 2160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1898" y="0"/>
                </a:lnTo>
                <a:lnTo>
                  <a:pt x="0" y="104"/>
                </a:lnTo>
                <a:lnTo>
                  <a:pt x="15969" y="21520"/>
                </a:lnTo>
                <a:cubicBezTo>
                  <a:pt x="17738" y="21520"/>
                  <a:pt x="19831" y="21600"/>
                  <a:pt x="21600" y="2160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" name="Shape">
            <a:extLst>
              <a:ext uri="{FF2B5EF4-FFF2-40B4-BE49-F238E27FC236}">
                <a16:creationId xmlns="" xmlns:a16="http://schemas.microsoft.com/office/drawing/2014/main" id="{29DED781-692C-3C45-9676-835C7ECE2CC9}"/>
              </a:ext>
            </a:extLst>
          </p:cNvPr>
          <p:cNvSpPr/>
          <p:nvPr/>
        </p:nvSpPr>
        <p:spPr>
          <a:xfrm>
            <a:off x="6" y="0"/>
            <a:ext cx="2281979" cy="6852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10975" y="21600"/>
                </a:lnTo>
                <a:lnTo>
                  <a:pt x="21600" y="14941"/>
                </a:lnTo>
                <a:lnTo>
                  <a:pt x="2959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" name="Triangle">
            <a:extLst>
              <a:ext uri="{FF2B5EF4-FFF2-40B4-BE49-F238E27FC236}">
                <a16:creationId xmlns="" xmlns:a16="http://schemas.microsoft.com/office/drawing/2014/main" id="{26FD03B3-0AF7-1043-BF46-00A1C63B3996}"/>
              </a:ext>
            </a:extLst>
          </p:cNvPr>
          <p:cNvSpPr/>
          <p:nvPr/>
        </p:nvSpPr>
        <p:spPr>
          <a:xfrm>
            <a:off x="2282921" y="1057625"/>
            <a:ext cx="6548480" cy="579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16313" y="0"/>
                </a:lnTo>
                <a:lnTo>
                  <a:pt x="0" y="13727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" name="Shape">
            <a:extLst>
              <a:ext uri="{FF2B5EF4-FFF2-40B4-BE49-F238E27FC236}">
                <a16:creationId xmlns="" xmlns:a16="http://schemas.microsoft.com/office/drawing/2014/main" id="{65789A42-B53F-EE46-8FE2-97C060117008}"/>
              </a:ext>
            </a:extLst>
          </p:cNvPr>
          <p:cNvSpPr/>
          <p:nvPr/>
        </p:nvSpPr>
        <p:spPr>
          <a:xfrm>
            <a:off x="312599" y="11"/>
            <a:ext cx="6915075" cy="474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4814"/>
                </a:moveTo>
                <a:lnTo>
                  <a:pt x="2234" y="0"/>
                </a:lnTo>
                <a:lnTo>
                  <a:pt x="0" y="0"/>
                </a:lnTo>
                <a:lnTo>
                  <a:pt x="6152" y="216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noFill/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" name="Triangle">
            <a:extLst>
              <a:ext uri="{FF2B5EF4-FFF2-40B4-BE49-F238E27FC236}">
                <a16:creationId xmlns="" xmlns:a16="http://schemas.microsoft.com/office/drawing/2014/main" id="{028B5790-22A6-3844-8C67-A4FD89E9F2D7}"/>
              </a:ext>
            </a:extLst>
          </p:cNvPr>
          <p:cNvSpPr/>
          <p:nvPr/>
        </p:nvSpPr>
        <p:spPr>
          <a:xfrm>
            <a:off x="7227675" y="38228"/>
            <a:ext cx="1602784" cy="68197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668" y="0"/>
                </a:moveTo>
                <a:lnTo>
                  <a:pt x="0" y="3241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1907DC5D-4F3E-4A99-A621-6F93F322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92" y="1709749"/>
            <a:ext cx="461105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9DA8F992-7750-4566-AB4F-B2E8F379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92" y="4589474"/>
            <a:ext cx="46110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="" xmlns:a16="http://schemas.microsoft.com/office/drawing/2014/main" id="{0FEC4993-EF72-4ADC-8D11-1EB7C940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75081"/>
            <a:ext cx="20574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15-Feb-25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B145FAD1-5607-4570-9675-FE2648149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75081"/>
            <a:ext cx="30861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265FB8DD-A34F-4C06-9929-1E68FACD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275081"/>
            <a:ext cx="20574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 Placeholder 17">
            <a:extLst>
              <a:ext uri="{FF2B5EF4-FFF2-40B4-BE49-F238E27FC236}">
                <a16:creationId xmlns="" xmlns:a16="http://schemas.microsoft.com/office/drawing/2014/main" id="{A537F86F-E8D6-44FF-939F-7EB5A46935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4849" y="3835488"/>
            <a:ext cx="1276350" cy="228600"/>
          </a:xfrm>
          <a:noFill/>
        </p:spPr>
        <p:txBody>
          <a:bodyPr anchor="ctr">
            <a:noAutofit/>
          </a:bodyPr>
          <a:lstStyle>
            <a:lvl1pPr marL="0" indent="0" algn="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="" xmlns:a16="http://schemas.microsoft.com/office/drawing/2014/main" id="{17C97F11-0CC0-4E01-8422-6143830432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04849" y="4062821"/>
            <a:ext cx="1276350" cy="228600"/>
          </a:xfrm>
          <a:noFill/>
        </p:spPr>
        <p:txBody>
          <a:bodyPr anchor="ctr">
            <a:noAutofit/>
          </a:bodyPr>
          <a:lstStyle>
            <a:lvl1pPr marL="0" indent="0" algn="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Mobile / email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322609FE-C556-4394-9CD9-CACD20BC72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849" y="4290154"/>
            <a:ext cx="1276350" cy="228600"/>
          </a:xfrm>
          <a:noFill/>
        </p:spPr>
        <p:txBody>
          <a:bodyPr anchor="ctr">
            <a:noAutofit/>
          </a:bodyPr>
          <a:lstStyle>
            <a:lvl1pPr marL="0" indent="0" algn="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Company</a:t>
            </a:r>
          </a:p>
        </p:txBody>
      </p:sp>
      <p:sp>
        <p:nvSpPr>
          <p:cNvPr id="28" name="Picture Placeholder 27">
            <a:extLst>
              <a:ext uri="{FF2B5EF4-FFF2-40B4-BE49-F238E27FC236}">
                <a16:creationId xmlns="" xmlns:a16="http://schemas.microsoft.com/office/drawing/2014/main" id="{09FA1CF9-193C-7141-8B33-C4EC33D7D7C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770716" y="471569"/>
            <a:ext cx="4195835" cy="3259428"/>
          </a:xfrm>
          <a:custGeom>
            <a:avLst/>
            <a:gdLst>
              <a:gd name="connsiteX0" fmla="*/ 0 w 5594447"/>
              <a:gd name="connsiteY0" fmla="*/ 0 h 3259428"/>
              <a:gd name="connsiteX1" fmla="*/ 4609327 w 5594447"/>
              <a:gd name="connsiteY1" fmla="*/ 588579 h 3259428"/>
              <a:gd name="connsiteX2" fmla="*/ 5594447 w 5594447"/>
              <a:gd name="connsiteY2" fmla="*/ 3259428 h 3259428"/>
              <a:gd name="connsiteX3" fmla="*/ 0 w 5594447"/>
              <a:gd name="connsiteY3" fmla="*/ 347 h 325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4447" h="3259428">
                <a:moveTo>
                  <a:pt x="0" y="0"/>
                </a:moveTo>
                <a:lnTo>
                  <a:pt x="4609327" y="588579"/>
                </a:lnTo>
                <a:lnTo>
                  <a:pt x="5594447" y="3259428"/>
                </a:lnTo>
                <a:lnTo>
                  <a:pt x="0" y="34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7" name="Freeform 18">
            <a:extLst>
              <a:ext uri="{FF2B5EF4-FFF2-40B4-BE49-F238E27FC236}">
                <a16:creationId xmlns="" xmlns:a16="http://schemas.microsoft.com/office/drawing/2014/main" id="{52FCB75F-57C2-4004-9BB6-30A01CADBDE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213360 w 12192000"/>
              <a:gd name="connsiteY0" fmla="*/ 193040 h 6852902"/>
              <a:gd name="connsiteX1" fmla="*/ 213360 w 12192000"/>
              <a:gd name="connsiteY1" fmla="*/ 6634480 h 6852902"/>
              <a:gd name="connsiteX2" fmla="*/ 11968480 w 12192000"/>
              <a:gd name="connsiteY2" fmla="*/ 6634480 h 6852902"/>
              <a:gd name="connsiteX3" fmla="*/ 11968480 w 12192000"/>
              <a:gd name="connsiteY3" fmla="*/ 193040 h 6852902"/>
              <a:gd name="connsiteX4" fmla="*/ 0 w 12192000"/>
              <a:gd name="connsiteY4" fmla="*/ 0 h 6852902"/>
              <a:gd name="connsiteX5" fmla="*/ 12192000 w 12192000"/>
              <a:gd name="connsiteY5" fmla="*/ 0 h 6852902"/>
              <a:gd name="connsiteX6" fmla="*/ 12192000 w 12192000"/>
              <a:gd name="connsiteY6" fmla="*/ 6852902 h 6852902"/>
              <a:gd name="connsiteX7" fmla="*/ 0 w 12192000"/>
              <a:gd name="connsiteY7" fmla="*/ 6852902 h 685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2902">
                <a:moveTo>
                  <a:pt x="213360" y="193040"/>
                </a:moveTo>
                <a:lnTo>
                  <a:pt x="213360" y="6634480"/>
                </a:lnTo>
                <a:lnTo>
                  <a:pt x="11968480" y="6634480"/>
                </a:lnTo>
                <a:lnTo>
                  <a:pt x="11968480" y="19304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2902"/>
                </a:lnTo>
                <a:lnTo>
                  <a:pt x="0" y="68529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283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and Typ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">
            <a:extLst>
              <a:ext uri="{FF2B5EF4-FFF2-40B4-BE49-F238E27FC236}">
                <a16:creationId xmlns="" xmlns:a16="http://schemas.microsoft.com/office/drawing/2014/main" id="{00E5C2D6-993F-4C4D-AE5D-D1B7DD38450E}"/>
              </a:ext>
            </a:extLst>
          </p:cNvPr>
          <p:cNvSpPr/>
          <p:nvPr/>
        </p:nvSpPr>
        <p:spPr>
          <a:xfrm rot="10800000">
            <a:off x="8640656" y="2"/>
            <a:ext cx="503343" cy="26167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19695" y="21600"/>
                </a:lnTo>
                <a:lnTo>
                  <a:pt x="21600" y="21496"/>
                </a:lnTo>
                <a:lnTo>
                  <a:pt x="5303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4" name="Shape">
            <a:extLst>
              <a:ext uri="{FF2B5EF4-FFF2-40B4-BE49-F238E27FC236}">
                <a16:creationId xmlns="" xmlns:a16="http://schemas.microsoft.com/office/drawing/2014/main" id="{E359DEA1-0F9E-C64F-BA55-802B41C69DB4}"/>
              </a:ext>
            </a:extLst>
          </p:cNvPr>
          <p:cNvSpPr/>
          <p:nvPr/>
        </p:nvSpPr>
        <p:spPr>
          <a:xfrm>
            <a:off x="2" y="13"/>
            <a:ext cx="503343" cy="68306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19695" y="21600"/>
                </a:lnTo>
                <a:lnTo>
                  <a:pt x="21600" y="21496"/>
                </a:lnTo>
                <a:lnTo>
                  <a:pt x="5303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CC897C59-303D-43EB-830D-58B293D336AC}"/>
              </a:ext>
            </a:extLst>
          </p:cNvPr>
          <p:cNvGrpSpPr/>
          <p:nvPr/>
        </p:nvGrpSpPr>
        <p:grpSpPr>
          <a:xfrm>
            <a:off x="628651" y="1830774"/>
            <a:ext cx="7886702" cy="1741127"/>
            <a:chOff x="838199" y="1830763"/>
            <a:chExt cx="10515602" cy="1741127"/>
          </a:xfrm>
        </p:grpSpPr>
        <p:sp>
          <p:nvSpPr>
            <p:cNvPr id="175" name="Rectangle 174">
              <a:extLst>
                <a:ext uri="{FF2B5EF4-FFF2-40B4-BE49-F238E27FC236}">
                  <a16:creationId xmlns="" xmlns:a16="http://schemas.microsoft.com/office/drawing/2014/main" id="{4460574F-0FFA-4AF4-9268-D077C9C57D58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7411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="" xmlns:a16="http://schemas.microsoft.com/office/drawing/2014/main" id="{E9AEC03B-EFBC-451C-9889-555B420B787B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55130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="" xmlns:a16="http://schemas.microsoft.com/office/drawing/2014/main" id="{12504A8F-A26B-43AF-BF89-2621FF0CE3CD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361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="" xmlns:a16="http://schemas.microsoft.com/office/drawing/2014/main" id="{F7726C56-B942-4400-8CE0-069969802448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1716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="" xmlns:a16="http://schemas.microsoft.com/office/drawing/2014/main" id="{DAE760DB-698E-4688-BBAF-49FD684C7AFD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9818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="" xmlns:a16="http://schemas.microsoft.com/office/drawing/2014/main" id="{72A9A194-717A-430D-B418-44C0B8F1A4C3}"/>
                </a:ext>
              </a:extLst>
            </p:cNvPr>
            <p:cNvSpPr/>
            <p:nvPr userDrawn="1"/>
          </p:nvSpPr>
          <p:spPr>
            <a:xfrm>
              <a:off x="838200" y="1830763"/>
              <a:ext cx="894312" cy="7882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="" xmlns:a16="http://schemas.microsoft.com/office/drawing/2014/main" id="{E915F52A-A44F-4FB1-A1A1-1A513475EFE8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74112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="" xmlns:a16="http://schemas.microsoft.com/office/drawing/2014/main" id="{6034C492-58E9-4550-B83D-E33D2B2217E6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55130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="" xmlns:a16="http://schemas.microsoft.com/office/drawing/2014/main" id="{F92FB454-2844-432A-897E-609CA7D5AB13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3614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="" xmlns:a16="http://schemas.microsoft.com/office/drawing/2014/main" id="{DFE585D9-1B79-4D2C-BE24-8DD53BF2D43D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1716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="" xmlns:a16="http://schemas.microsoft.com/office/drawing/2014/main" id="{7CA650B9-D80A-4F55-849B-9B9229BAB7AB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9818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="" xmlns:a16="http://schemas.microsoft.com/office/drawing/2014/main" id="{212A3E8F-2036-4425-950A-9DDCE99E48E2}"/>
                </a:ext>
              </a:extLst>
            </p:cNvPr>
            <p:cNvSpPr/>
            <p:nvPr userDrawn="1"/>
          </p:nvSpPr>
          <p:spPr>
            <a:xfrm>
              <a:off x="1907232" y="1830763"/>
              <a:ext cx="894312" cy="7882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="" xmlns:a16="http://schemas.microsoft.com/office/drawing/2014/main" id="{F8D77422-E1EF-442A-B883-288DFB42AC7A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74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="" xmlns:a16="http://schemas.microsoft.com/office/drawing/2014/main" id="{F5A5458A-8CAB-46ED-A597-7A9BC874E064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55130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="" xmlns:a16="http://schemas.microsoft.com/office/drawing/2014/main" id="{129FB0AE-0FE9-4E47-89E1-28A56DFEFD44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36148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="" xmlns:a16="http://schemas.microsoft.com/office/drawing/2014/main" id="{8DCBA888-FF6F-4E0D-AD60-DA0D78CD05D1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17166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="" xmlns:a16="http://schemas.microsoft.com/office/drawing/2014/main" id="{F9271256-F951-4086-8A3B-C91C2291A176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98184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="" xmlns:a16="http://schemas.microsoft.com/office/drawing/2014/main" id="{27D18AA1-C449-4778-A01C-5FEFF6D4B6F0}"/>
                </a:ext>
              </a:extLst>
            </p:cNvPr>
            <p:cNvSpPr/>
            <p:nvPr userDrawn="1"/>
          </p:nvSpPr>
          <p:spPr>
            <a:xfrm>
              <a:off x="2976264" y="1830763"/>
              <a:ext cx="894312" cy="7882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="" xmlns:a16="http://schemas.microsoft.com/office/drawing/2014/main" id="{507DEC82-2EA5-41B4-BBE2-03D513A6990F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74112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="" xmlns:a16="http://schemas.microsoft.com/office/drawing/2014/main" id="{CC3C8386-1A37-4F90-9D5F-F552F6BD3D6B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55130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="" xmlns:a16="http://schemas.microsoft.com/office/drawing/2014/main" id="{20C96B97-602D-4FB6-83FA-5F537C10D957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36148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="" xmlns:a16="http://schemas.microsoft.com/office/drawing/2014/main" id="{C78EB1C9-B967-4BCF-BA1F-F62AD5830A83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171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="" xmlns:a16="http://schemas.microsoft.com/office/drawing/2014/main" id="{530AF99D-4A64-462C-8DC1-2AFD50700E78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98184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="" xmlns:a16="http://schemas.microsoft.com/office/drawing/2014/main" id="{251EE8AC-B14F-4016-B318-3215BFA74576}"/>
                </a:ext>
              </a:extLst>
            </p:cNvPr>
            <p:cNvSpPr/>
            <p:nvPr userDrawn="1"/>
          </p:nvSpPr>
          <p:spPr>
            <a:xfrm>
              <a:off x="4045296" y="1830763"/>
              <a:ext cx="894312" cy="78825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="" xmlns:a16="http://schemas.microsoft.com/office/drawing/2014/main" id="{DB3EFE93-C789-4C06-AE63-48F21F3F0562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74112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="" xmlns:a16="http://schemas.microsoft.com/office/drawing/2014/main" id="{C159A26F-3E35-43ED-9527-94575D015CF9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55130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="" xmlns:a16="http://schemas.microsoft.com/office/drawing/2014/main" id="{197FEBE6-4234-4233-9AAC-C966B38A457C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3614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="" xmlns:a16="http://schemas.microsoft.com/office/drawing/2014/main" id="{4A6CCAEB-B0B2-4918-BF93-14B428F71030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1716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="" xmlns:a16="http://schemas.microsoft.com/office/drawing/2014/main" id="{26BAB2D9-48E2-4FD7-8266-8DA7249A311F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981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="" xmlns:a16="http://schemas.microsoft.com/office/drawing/2014/main" id="{E373E1AE-97F0-411F-ADE1-F7FA57FDB549}"/>
                </a:ext>
              </a:extLst>
            </p:cNvPr>
            <p:cNvSpPr/>
            <p:nvPr userDrawn="1"/>
          </p:nvSpPr>
          <p:spPr>
            <a:xfrm>
              <a:off x="5114328" y="1830763"/>
              <a:ext cx="894312" cy="7882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="" xmlns:a16="http://schemas.microsoft.com/office/drawing/2014/main" id="{7980EC62-1AA7-49B9-A98C-B1AE41A8BAF7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74112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="" xmlns:a16="http://schemas.microsoft.com/office/drawing/2014/main" id="{1B940435-8801-4AE0-AF82-51785C14109F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55130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="" xmlns:a16="http://schemas.microsoft.com/office/drawing/2014/main" id="{709FEA5B-55A5-4A85-90AE-A3E8181AD6B1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3614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="" xmlns:a16="http://schemas.microsoft.com/office/drawing/2014/main" id="{AC24C165-A09C-48A0-8D30-43D9272501D0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1716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="" xmlns:a16="http://schemas.microsoft.com/office/drawing/2014/main" id="{AF779B59-BF2E-434C-A692-81F3395A2DDC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9818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="" xmlns:a16="http://schemas.microsoft.com/office/drawing/2014/main" id="{72D25286-DFE7-4DB6-BC2A-849B72A1D58F}"/>
                </a:ext>
              </a:extLst>
            </p:cNvPr>
            <p:cNvSpPr/>
            <p:nvPr userDrawn="1"/>
          </p:nvSpPr>
          <p:spPr>
            <a:xfrm>
              <a:off x="6183360" y="1830763"/>
              <a:ext cx="894312" cy="7882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="" xmlns:a16="http://schemas.microsoft.com/office/drawing/2014/main" id="{EFFFC619-3DCF-484B-936D-D1C6706967D7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74112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="" xmlns:a16="http://schemas.microsoft.com/office/drawing/2014/main" id="{C36F1647-E3A7-42C7-94DB-E22470CD7962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55130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="" xmlns:a16="http://schemas.microsoft.com/office/drawing/2014/main" id="{0812BACF-D77F-4A42-A212-538847FF9776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36148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="" xmlns:a16="http://schemas.microsoft.com/office/drawing/2014/main" id="{63855A19-9DBA-4293-A411-6842A7DAA995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1716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="" xmlns:a16="http://schemas.microsoft.com/office/drawing/2014/main" id="{E705E91E-E65F-4094-8904-D56C56FC5F44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98184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="" xmlns:a16="http://schemas.microsoft.com/office/drawing/2014/main" id="{B6DEB2ED-B6FD-4B88-90DA-9530DA2E64C9}"/>
                </a:ext>
              </a:extLst>
            </p:cNvPr>
            <p:cNvSpPr/>
            <p:nvPr userDrawn="1"/>
          </p:nvSpPr>
          <p:spPr>
            <a:xfrm>
              <a:off x="7252392" y="1830763"/>
              <a:ext cx="894312" cy="7882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="" xmlns:a16="http://schemas.microsoft.com/office/drawing/2014/main" id="{62E667E1-7F5F-4E4F-AF63-4AB31D847AE0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74112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="" xmlns:a16="http://schemas.microsoft.com/office/drawing/2014/main" id="{A9D94CA5-400D-47AE-9512-4557FBE20192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5513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="" xmlns:a16="http://schemas.microsoft.com/office/drawing/2014/main" id="{1E60784B-8569-41D5-BB14-8F5DAFDCE67A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3614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="" xmlns:a16="http://schemas.microsoft.com/office/drawing/2014/main" id="{FE043B0E-D351-4B21-BB22-FF8713E0E199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1716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="" xmlns:a16="http://schemas.microsoft.com/office/drawing/2014/main" id="{D57AC92D-3891-4CC7-9301-A742653C394B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9818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="" xmlns:a16="http://schemas.microsoft.com/office/drawing/2014/main" id="{870D976A-0EA2-4422-A1FB-EE1A159B65DC}"/>
                </a:ext>
              </a:extLst>
            </p:cNvPr>
            <p:cNvSpPr/>
            <p:nvPr userDrawn="1"/>
          </p:nvSpPr>
          <p:spPr>
            <a:xfrm>
              <a:off x="8321424" y="1830763"/>
              <a:ext cx="894312" cy="7882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="" xmlns:a16="http://schemas.microsoft.com/office/drawing/2014/main" id="{074CEC48-74FA-45A9-9E16-525EB9E974F9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74112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="" xmlns:a16="http://schemas.microsoft.com/office/drawing/2014/main" id="{8CA8D9C7-FFCE-4895-B720-C9F65C686B93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5513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="" xmlns:a16="http://schemas.microsoft.com/office/drawing/2014/main" id="{DF8FDE11-2636-4F16-BC4C-C0DBD965F47E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3614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="" xmlns:a16="http://schemas.microsoft.com/office/drawing/2014/main" id="{EAE2FCEB-5A44-4458-99EB-B2522F731513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17166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="" xmlns:a16="http://schemas.microsoft.com/office/drawing/2014/main" id="{FA982CEB-3569-4AB2-A279-56909D8DBA2B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98184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="" xmlns:a16="http://schemas.microsoft.com/office/drawing/2014/main" id="{B85FDECF-7983-4160-8B97-DA92A01F2A38}"/>
                </a:ext>
              </a:extLst>
            </p:cNvPr>
            <p:cNvSpPr/>
            <p:nvPr userDrawn="1"/>
          </p:nvSpPr>
          <p:spPr>
            <a:xfrm>
              <a:off x="9390456" y="1830763"/>
              <a:ext cx="894312" cy="78825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="" xmlns:a16="http://schemas.microsoft.com/office/drawing/2014/main" id="{80F0CF47-25FB-4AB4-837F-33B5D368A8C0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74112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="" xmlns:a16="http://schemas.microsoft.com/office/drawing/2014/main" id="{12C0DD63-4FB0-4217-BC06-7CEB655B79B6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5513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="" xmlns:a16="http://schemas.microsoft.com/office/drawing/2014/main" id="{5841390F-E0B0-48E2-8756-2C0A532BC037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3614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="" xmlns:a16="http://schemas.microsoft.com/office/drawing/2014/main" id="{E49982BC-FA05-4F1B-A8BD-AE3793F3BD02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1716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="" xmlns:a16="http://schemas.microsoft.com/office/drawing/2014/main" id="{84445015-4210-46FE-958B-F3271E10284B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98184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="" xmlns:a16="http://schemas.microsoft.com/office/drawing/2014/main" id="{06FD93CB-F173-4C32-9E54-DE5EDB0F83D8}"/>
                </a:ext>
              </a:extLst>
            </p:cNvPr>
            <p:cNvSpPr/>
            <p:nvPr userDrawn="1"/>
          </p:nvSpPr>
          <p:spPr>
            <a:xfrm>
              <a:off x="10459489" y="1830763"/>
              <a:ext cx="894312" cy="78825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</p:grp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0D08B00A-9A13-4AB1-A72D-2F499BA2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8" name="Text Placeholder 2">
            <a:extLst>
              <a:ext uri="{FF2B5EF4-FFF2-40B4-BE49-F238E27FC236}">
                <a16:creationId xmlns="" xmlns:a16="http://schemas.microsoft.com/office/drawing/2014/main" id="{BB3FC47E-3339-49A8-AEF2-ECC3BF1514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49" y="3709150"/>
            <a:ext cx="7886700" cy="132588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4400" dirty="0">
                <a:latin typeface="+mn-lt"/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829D5438-3BC8-4817-9C86-A9AAA6047492}"/>
              </a:ext>
            </a:extLst>
          </p:cNvPr>
          <p:cNvSpPr txBox="1"/>
          <p:nvPr/>
        </p:nvSpPr>
        <p:spPr>
          <a:xfrm>
            <a:off x="3203494" y="4033186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solidFill>
                  <a:schemeClr val="accent1">
                    <a:lumMod val="50000"/>
                  </a:schemeClr>
                </a:solidFill>
              </a:rPr>
              <a:t>Aa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59DB07F4-2F4D-4904-9DDA-6D453F791811}"/>
              </a:ext>
            </a:extLst>
          </p:cNvPr>
          <p:cNvSpPr txBox="1"/>
          <p:nvPr/>
        </p:nvSpPr>
        <p:spPr>
          <a:xfrm>
            <a:off x="5468974" y="4033186"/>
            <a:ext cx="238558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Aa</a:t>
            </a:r>
          </a:p>
        </p:txBody>
      </p:sp>
      <p:sp>
        <p:nvSpPr>
          <p:cNvPr id="75" name="Freeform 18">
            <a:extLst>
              <a:ext uri="{FF2B5EF4-FFF2-40B4-BE49-F238E27FC236}">
                <a16:creationId xmlns="" xmlns:a16="http://schemas.microsoft.com/office/drawing/2014/main" id="{93149423-EDD3-4FFF-A059-3F17700847C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213360 w 12192000"/>
              <a:gd name="connsiteY0" fmla="*/ 193040 h 6852902"/>
              <a:gd name="connsiteX1" fmla="*/ 213360 w 12192000"/>
              <a:gd name="connsiteY1" fmla="*/ 6634480 h 6852902"/>
              <a:gd name="connsiteX2" fmla="*/ 11968480 w 12192000"/>
              <a:gd name="connsiteY2" fmla="*/ 6634480 h 6852902"/>
              <a:gd name="connsiteX3" fmla="*/ 11968480 w 12192000"/>
              <a:gd name="connsiteY3" fmla="*/ 193040 h 6852902"/>
              <a:gd name="connsiteX4" fmla="*/ 0 w 12192000"/>
              <a:gd name="connsiteY4" fmla="*/ 0 h 6852902"/>
              <a:gd name="connsiteX5" fmla="*/ 12192000 w 12192000"/>
              <a:gd name="connsiteY5" fmla="*/ 0 h 6852902"/>
              <a:gd name="connsiteX6" fmla="*/ 12192000 w 12192000"/>
              <a:gd name="connsiteY6" fmla="*/ 6852902 h 6852902"/>
              <a:gd name="connsiteX7" fmla="*/ 0 w 12192000"/>
              <a:gd name="connsiteY7" fmla="*/ 6852902 h 685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2902">
                <a:moveTo>
                  <a:pt x="213360" y="193040"/>
                </a:moveTo>
                <a:lnTo>
                  <a:pt x="213360" y="6634480"/>
                </a:lnTo>
                <a:lnTo>
                  <a:pt x="11968480" y="6634480"/>
                </a:lnTo>
                <a:lnTo>
                  <a:pt x="11968480" y="19304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2902"/>
                </a:lnTo>
                <a:lnTo>
                  <a:pt x="0" y="68529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0" name="Text Placeholder 7">
            <a:extLst>
              <a:ext uri="{FF2B5EF4-FFF2-40B4-BE49-F238E27FC236}">
                <a16:creationId xmlns="" xmlns:a16="http://schemas.microsoft.com/office/drawing/2014/main" id="{676EAA04-3941-4EEF-875A-DA2DBBB0CA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23319" y="6124737"/>
            <a:ext cx="1795635" cy="564999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Font name</a:t>
            </a:r>
          </a:p>
        </p:txBody>
      </p:sp>
      <p:sp>
        <p:nvSpPr>
          <p:cNvPr id="92" name="Text Placeholder 7">
            <a:extLst>
              <a:ext uri="{FF2B5EF4-FFF2-40B4-BE49-F238E27FC236}">
                <a16:creationId xmlns="" xmlns:a16="http://schemas.microsoft.com/office/drawing/2014/main" id="{72303254-B5A5-44B0-8D71-FB4149C10B7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63950" y="6124737"/>
            <a:ext cx="1795635" cy="564999"/>
          </a:xfrm>
        </p:spPr>
        <p:txBody>
          <a:bodyPr anchor="ctr"/>
          <a:lstStyle>
            <a:lvl1pPr marL="0" indent="0" algn="ctr">
              <a:buNone/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Font name</a:t>
            </a:r>
          </a:p>
        </p:txBody>
      </p:sp>
    </p:spTree>
    <p:extLst>
      <p:ext uri="{BB962C8B-B14F-4D97-AF65-F5344CB8AC3E}">
        <p14:creationId xmlns:p14="http://schemas.microsoft.com/office/powerpoint/2010/main" val="39351626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1465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15-Feb-25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="" xmlns:a16="http://schemas.microsoft.com/office/drawing/2014/main" id="{D508A965-12DB-7A51-CE1C-08256F1CD323}"/>
              </a:ext>
            </a:extLst>
          </p:cNvPr>
          <p:cNvSpPr/>
          <p:nvPr/>
        </p:nvSpPr>
        <p:spPr>
          <a:xfrm>
            <a:off x="260748" y="265176"/>
            <a:ext cx="4344768" cy="58100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0D08B00A-9A13-4AB1-A72D-2F499BA2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054" y="365129"/>
            <a:ext cx="4082653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489DC5E6-DDCD-4B67-B47F-0BD6C54B8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054" y="1825625"/>
            <a:ext cx="4082653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Date Placeholder 3">
            <a:extLst>
              <a:ext uri="{FF2B5EF4-FFF2-40B4-BE49-F238E27FC236}">
                <a16:creationId xmlns="" xmlns:a16="http://schemas.microsoft.com/office/drawing/2014/main" id="{768C53B7-7FCD-400A-9752-7BFFD8BB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63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15-Feb-25</a:t>
            </a:fld>
            <a:endParaRPr lang="en-US"/>
          </a:p>
        </p:txBody>
      </p:sp>
      <p:sp>
        <p:nvSpPr>
          <p:cNvPr id="20" name="Footer Placeholder 4">
            <a:extLst>
              <a:ext uri="{FF2B5EF4-FFF2-40B4-BE49-F238E27FC236}">
                <a16:creationId xmlns="" xmlns:a16="http://schemas.microsoft.com/office/drawing/2014/main" id="{10C428BE-FED7-45A5-9425-7445C51F3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63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Slide Number Placeholder 5">
            <a:extLst>
              <a:ext uri="{FF2B5EF4-FFF2-40B4-BE49-F238E27FC236}">
                <a16:creationId xmlns="" xmlns:a16="http://schemas.microsoft.com/office/drawing/2014/main" id="{18FDE52B-46E4-490F-8D9A-1A96457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63"/>
            <a:ext cx="20574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Picture Placeholder 35">
            <a:extLst>
              <a:ext uri="{FF2B5EF4-FFF2-40B4-BE49-F238E27FC236}">
                <a16:creationId xmlns="" xmlns:a16="http://schemas.microsoft.com/office/drawing/2014/main" id="{F380B730-5CA8-E60A-3881-F62239C577A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53800" y="265188"/>
            <a:ext cx="1988752" cy="2831803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Picture Placeholder 35">
            <a:extLst>
              <a:ext uri="{FF2B5EF4-FFF2-40B4-BE49-F238E27FC236}">
                <a16:creationId xmlns="" xmlns:a16="http://schemas.microsoft.com/office/drawing/2014/main" id="{7F99A87B-6863-2C6C-3037-1E21F00302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53800" y="3243418"/>
            <a:ext cx="1988752" cy="2831804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Picture Placeholder 35">
            <a:extLst>
              <a:ext uri="{FF2B5EF4-FFF2-40B4-BE49-F238E27FC236}">
                <a16:creationId xmlns="" xmlns:a16="http://schemas.microsoft.com/office/drawing/2014/main" id="{E9298BA5-70F4-EFDA-191B-92BBA4BC3C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90835" y="265188"/>
            <a:ext cx="1988752" cy="2831803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Picture Placeholder 35">
            <a:extLst>
              <a:ext uri="{FF2B5EF4-FFF2-40B4-BE49-F238E27FC236}">
                <a16:creationId xmlns="" xmlns:a16="http://schemas.microsoft.com/office/drawing/2014/main" id="{E887881A-845C-F5DD-90FB-DB100777344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90835" y="3243418"/>
            <a:ext cx="1988752" cy="2831804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7055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47251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47251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15-Feb-25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8"/>
            <a:ext cx="9144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048941" y="3071723"/>
            <a:ext cx="5046133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3092607" y="5844409"/>
            <a:ext cx="295879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459938" y="2633133"/>
            <a:ext cx="2224135" cy="369332"/>
            <a:chOff x="3089240" y="2633133"/>
            <a:chExt cx="2965516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089240" y="2633133"/>
              <a:ext cx="29655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3912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="" xmlns:a16="http://schemas.microsoft.com/office/drawing/2014/main" id="{A8211BB3-2A86-D642-A6C0-96CC77A74F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5520" y="543617"/>
            <a:ext cx="4202313" cy="5769864"/>
          </a:xfrm>
          <a:custGeom>
            <a:avLst/>
            <a:gdLst>
              <a:gd name="connsiteX0" fmla="*/ 0 w 5603084"/>
              <a:gd name="connsiteY0" fmla="*/ 0 h 5768985"/>
              <a:gd name="connsiteX1" fmla="*/ 2681958 w 5603084"/>
              <a:gd name="connsiteY1" fmla="*/ 0 h 5768985"/>
              <a:gd name="connsiteX2" fmla="*/ 5603084 w 5603084"/>
              <a:gd name="connsiteY2" fmla="*/ 2921083 h 5768985"/>
              <a:gd name="connsiteX3" fmla="*/ 5603084 w 5603084"/>
              <a:gd name="connsiteY3" fmla="*/ 5312808 h 5768985"/>
              <a:gd name="connsiteX4" fmla="*/ 5145758 w 5603084"/>
              <a:gd name="connsiteY4" fmla="*/ 5768985 h 5768985"/>
              <a:gd name="connsiteX5" fmla="*/ 0 w 5603084"/>
              <a:gd name="connsiteY5" fmla="*/ 5768985 h 576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03084" h="5768985">
                <a:moveTo>
                  <a:pt x="0" y="0"/>
                </a:moveTo>
                <a:lnTo>
                  <a:pt x="2681958" y="0"/>
                </a:lnTo>
                <a:cubicBezTo>
                  <a:pt x="4294660" y="0"/>
                  <a:pt x="5603084" y="1307370"/>
                  <a:pt x="5603084" y="2921083"/>
                </a:cubicBezTo>
                <a:lnTo>
                  <a:pt x="5603084" y="5312808"/>
                </a:lnTo>
                <a:cubicBezTo>
                  <a:pt x="5603084" y="5564667"/>
                  <a:pt x="5397637" y="5768985"/>
                  <a:pt x="5145758" y="5768985"/>
                </a:cubicBezTo>
                <a:lnTo>
                  <a:pt x="0" y="5768985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5" name="Shape">
            <a:extLst>
              <a:ext uri="{FF2B5EF4-FFF2-40B4-BE49-F238E27FC236}">
                <a16:creationId xmlns="" xmlns:a16="http://schemas.microsoft.com/office/drawing/2014/main" id="{A5DD706B-E5BB-6B4A-9D6C-197546B19298}"/>
              </a:ext>
            </a:extLst>
          </p:cNvPr>
          <p:cNvSpPr/>
          <p:nvPr/>
        </p:nvSpPr>
        <p:spPr>
          <a:xfrm>
            <a:off x="386171" y="543617"/>
            <a:ext cx="4202313" cy="57698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59" y="0"/>
                </a:moveTo>
                <a:cubicBezTo>
                  <a:pt x="788" y="0"/>
                  <a:pt x="0" y="765"/>
                  <a:pt x="0" y="1708"/>
                </a:cubicBezTo>
                <a:lnTo>
                  <a:pt x="0" y="10663"/>
                </a:lnTo>
                <a:cubicBezTo>
                  <a:pt x="0" y="16705"/>
                  <a:pt x="5040" y="21600"/>
                  <a:pt x="11261" y="21600"/>
                </a:cubicBezTo>
                <a:lnTo>
                  <a:pt x="21600" y="21600"/>
                </a:lnTo>
                <a:lnTo>
                  <a:pt x="21600" y="0"/>
                </a:lnTo>
                <a:lnTo>
                  <a:pt x="175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" name="Shape">
            <a:extLst>
              <a:ext uri="{FF2B5EF4-FFF2-40B4-BE49-F238E27FC236}">
                <a16:creationId xmlns="" xmlns:a16="http://schemas.microsoft.com/office/drawing/2014/main" id="{553817E9-475A-CF47-8BFE-DE1A89345489}"/>
              </a:ext>
            </a:extLst>
          </p:cNvPr>
          <p:cNvSpPr/>
          <p:nvPr/>
        </p:nvSpPr>
        <p:spPr>
          <a:xfrm>
            <a:off x="7799837" y="543627"/>
            <a:ext cx="983844" cy="1207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21" h="20992" extrusionOk="0">
                <a:moveTo>
                  <a:pt x="3156" y="0"/>
                </a:moveTo>
                <a:lnTo>
                  <a:pt x="1494" y="0"/>
                </a:lnTo>
                <a:cubicBezTo>
                  <a:pt x="-73" y="0"/>
                  <a:pt x="-579" y="2266"/>
                  <a:pt x="814" y="3056"/>
                </a:cubicBezTo>
                <a:cubicBezTo>
                  <a:pt x="7903" y="7091"/>
                  <a:pt x="13916" y="13032"/>
                  <a:pt x="18283" y="20261"/>
                </a:cubicBezTo>
                <a:cubicBezTo>
                  <a:pt x="19090" y="21600"/>
                  <a:pt x="21021" y="20982"/>
                  <a:pt x="21021" y="19368"/>
                </a:cubicBezTo>
                <a:lnTo>
                  <a:pt x="21021" y="19368"/>
                </a:lnTo>
                <a:cubicBezTo>
                  <a:pt x="21021" y="8671"/>
                  <a:pt x="13014" y="0"/>
                  <a:pt x="3156" y="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" name="Shape">
            <a:extLst>
              <a:ext uri="{FF2B5EF4-FFF2-40B4-BE49-F238E27FC236}">
                <a16:creationId xmlns="" xmlns:a16="http://schemas.microsoft.com/office/drawing/2014/main" id="{BDBDD61A-99C2-EC41-AFEC-B78A33D34036}"/>
              </a:ext>
            </a:extLst>
          </p:cNvPr>
          <p:cNvSpPr/>
          <p:nvPr/>
        </p:nvSpPr>
        <p:spPr>
          <a:xfrm>
            <a:off x="386169" y="5105876"/>
            <a:ext cx="983310" cy="1208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25" h="20993" extrusionOk="0">
                <a:moveTo>
                  <a:pt x="20222" y="17922"/>
                </a:moveTo>
                <a:cubicBezTo>
                  <a:pt x="13128" y="13890"/>
                  <a:pt x="7110" y="7954"/>
                  <a:pt x="2740" y="731"/>
                </a:cubicBezTo>
                <a:cubicBezTo>
                  <a:pt x="1932" y="-607"/>
                  <a:pt x="0" y="11"/>
                  <a:pt x="0" y="1623"/>
                </a:cubicBezTo>
                <a:lnTo>
                  <a:pt x="0" y="1623"/>
                </a:lnTo>
                <a:cubicBezTo>
                  <a:pt x="0" y="12312"/>
                  <a:pt x="7997" y="20993"/>
                  <a:pt x="17879" y="20993"/>
                </a:cubicBezTo>
                <a:lnTo>
                  <a:pt x="19541" y="20993"/>
                </a:lnTo>
                <a:cubicBezTo>
                  <a:pt x="21093" y="20976"/>
                  <a:pt x="21600" y="18711"/>
                  <a:pt x="20222" y="17922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Title 1">
            <a:extLst>
              <a:ext uri="{FF2B5EF4-FFF2-40B4-BE49-F238E27FC236}">
                <a16:creationId xmlns="" xmlns:a16="http://schemas.microsoft.com/office/drawing/2014/main" id="{A2A6FDFB-46FD-4D32-A054-BC9C55F6A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3124200" cy="2387600"/>
          </a:xfrm>
        </p:spPr>
        <p:txBody>
          <a:bodyPr anchor="b"/>
          <a:lstStyle>
            <a:lvl1pPr algn="ctr"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="" xmlns:a16="http://schemas.microsoft.com/office/drawing/2014/main" id="{C1F0D0AA-12EA-49AC-BF55-4B2556467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31242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1" name="Date Placeholder 3">
            <a:extLst>
              <a:ext uri="{FF2B5EF4-FFF2-40B4-BE49-F238E27FC236}">
                <a16:creationId xmlns="" xmlns:a16="http://schemas.microsoft.com/office/drawing/2014/main" id="{D611355A-2485-4AA5-91FA-EA5F3157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15-Feb-25</a:t>
            </a:fld>
            <a:endParaRPr lang="en-US"/>
          </a:p>
        </p:txBody>
      </p:sp>
      <p:sp>
        <p:nvSpPr>
          <p:cNvPr id="23" name="Footer Placeholder 4">
            <a:extLst>
              <a:ext uri="{FF2B5EF4-FFF2-40B4-BE49-F238E27FC236}">
                <a16:creationId xmlns="" xmlns:a16="http://schemas.microsoft.com/office/drawing/2014/main" id="{64A10338-DE30-4CA9-A21B-D50D6579B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4" name="Slide Number Placeholder 5">
            <a:extLst>
              <a:ext uri="{FF2B5EF4-FFF2-40B4-BE49-F238E27FC236}">
                <a16:creationId xmlns="" xmlns:a16="http://schemas.microsoft.com/office/drawing/2014/main" id="{49D5EB62-2B81-475B-92EC-DEB93DC3B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7"/>
            <a:ext cx="20574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712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="" xmlns:a16="http://schemas.microsoft.com/office/drawing/2014/main" id="{0D08B00A-9A13-4AB1-A72D-2F499BA2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489DC5E6-DDCD-4B67-B47F-0BD6C54B8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Date Placeholder 3">
            <a:extLst>
              <a:ext uri="{FF2B5EF4-FFF2-40B4-BE49-F238E27FC236}">
                <a16:creationId xmlns="" xmlns:a16="http://schemas.microsoft.com/office/drawing/2014/main" id="{768C53B7-7FCD-400A-9752-7BFFD8BB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15-Feb-25</a:t>
            </a:fld>
            <a:endParaRPr lang="en-US"/>
          </a:p>
        </p:txBody>
      </p:sp>
      <p:sp>
        <p:nvSpPr>
          <p:cNvPr id="20" name="Footer Placeholder 4">
            <a:extLst>
              <a:ext uri="{FF2B5EF4-FFF2-40B4-BE49-F238E27FC236}">
                <a16:creationId xmlns="" xmlns:a16="http://schemas.microsoft.com/office/drawing/2014/main" id="{10C428BE-FED7-45A5-9425-7445C51F3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Slide Number Placeholder 5">
            <a:extLst>
              <a:ext uri="{FF2B5EF4-FFF2-40B4-BE49-F238E27FC236}">
                <a16:creationId xmlns="" xmlns:a16="http://schemas.microsoft.com/office/drawing/2014/main" id="{18FDE52B-46E4-490F-8D9A-1A96457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7"/>
            <a:ext cx="20574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Shape">
            <a:extLst>
              <a:ext uri="{FF2B5EF4-FFF2-40B4-BE49-F238E27FC236}">
                <a16:creationId xmlns="" xmlns:a16="http://schemas.microsoft.com/office/drawing/2014/main" id="{4A7EE716-951C-4E84-B97C-57554F589588}"/>
              </a:ext>
            </a:extLst>
          </p:cNvPr>
          <p:cNvSpPr/>
          <p:nvPr/>
        </p:nvSpPr>
        <p:spPr>
          <a:xfrm>
            <a:off x="7799837" y="543627"/>
            <a:ext cx="983844" cy="1207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21" h="20992" extrusionOk="0">
                <a:moveTo>
                  <a:pt x="3156" y="0"/>
                </a:moveTo>
                <a:lnTo>
                  <a:pt x="1494" y="0"/>
                </a:lnTo>
                <a:cubicBezTo>
                  <a:pt x="-73" y="0"/>
                  <a:pt x="-579" y="2266"/>
                  <a:pt x="814" y="3056"/>
                </a:cubicBezTo>
                <a:cubicBezTo>
                  <a:pt x="7903" y="7091"/>
                  <a:pt x="13916" y="13032"/>
                  <a:pt x="18283" y="20261"/>
                </a:cubicBezTo>
                <a:cubicBezTo>
                  <a:pt x="19090" y="21600"/>
                  <a:pt x="21021" y="20982"/>
                  <a:pt x="21021" y="19368"/>
                </a:cubicBezTo>
                <a:lnTo>
                  <a:pt x="21021" y="19368"/>
                </a:lnTo>
                <a:cubicBezTo>
                  <a:pt x="21021" y="8671"/>
                  <a:pt x="13014" y="0"/>
                  <a:pt x="3156" y="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Shape">
            <a:extLst>
              <a:ext uri="{FF2B5EF4-FFF2-40B4-BE49-F238E27FC236}">
                <a16:creationId xmlns="" xmlns:a16="http://schemas.microsoft.com/office/drawing/2014/main" id="{37EE4894-0BF2-4CF1-9A2C-1689492C63FE}"/>
              </a:ext>
            </a:extLst>
          </p:cNvPr>
          <p:cNvSpPr/>
          <p:nvPr/>
        </p:nvSpPr>
        <p:spPr>
          <a:xfrm>
            <a:off x="386169" y="5105876"/>
            <a:ext cx="983310" cy="1208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25" h="20993" extrusionOk="0">
                <a:moveTo>
                  <a:pt x="20222" y="17922"/>
                </a:moveTo>
                <a:cubicBezTo>
                  <a:pt x="13128" y="13890"/>
                  <a:pt x="7110" y="7954"/>
                  <a:pt x="2740" y="731"/>
                </a:cubicBezTo>
                <a:cubicBezTo>
                  <a:pt x="1932" y="-607"/>
                  <a:pt x="0" y="11"/>
                  <a:pt x="0" y="1623"/>
                </a:cubicBezTo>
                <a:lnTo>
                  <a:pt x="0" y="1623"/>
                </a:lnTo>
                <a:cubicBezTo>
                  <a:pt x="0" y="12312"/>
                  <a:pt x="7997" y="20993"/>
                  <a:pt x="17879" y="20993"/>
                </a:cubicBezTo>
                <a:lnTo>
                  <a:pt x="19541" y="20993"/>
                </a:lnTo>
                <a:cubicBezTo>
                  <a:pt x="21093" y="20976"/>
                  <a:pt x="21600" y="18711"/>
                  <a:pt x="20222" y="17922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57573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">
            <a:extLst>
              <a:ext uri="{FF2B5EF4-FFF2-40B4-BE49-F238E27FC236}">
                <a16:creationId xmlns="" xmlns:a16="http://schemas.microsoft.com/office/drawing/2014/main" id="{883B0204-D704-D641-9D4B-16C28E38D1EC}"/>
              </a:ext>
            </a:extLst>
          </p:cNvPr>
          <p:cNvSpPr/>
          <p:nvPr/>
        </p:nvSpPr>
        <p:spPr>
          <a:xfrm>
            <a:off x="386169" y="543629"/>
            <a:ext cx="8403882" cy="57689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24" y="0"/>
                </a:moveTo>
                <a:lnTo>
                  <a:pt x="676" y="0"/>
                </a:lnTo>
                <a:cubicBezTo>
                  <a:pt x="303" y="0"/>
                  <a:pt x="0" y="588"/>
                  <a:pt x="0" y="1313"/>
                </a:cubicBezTo>
                <a:lnTo>
                  <a:pt x="0" y="20287"/>
                </a:lnTo>
                <a:cubicBezTo>
                  <a:pt x="0" y="21012"/>
                  <a:pt x="303" y="21600"/>
                  <a:pt x="676" y="21600"/>
                </a:cubicBezTo>
                <a:lnTo>
                  <a:pt x="20924" y="21600"/>
                </a:lnTo>
                <a:cubicBezTo>
                  <a:pt x="21297" y="21600"/>
                  <a:pt x="21600" y="21012"/>
                  <a:pt x="21600" y="20287"/>
                </a:cubicBezTo>
                <a:lnTo>
                  <a:pt x="21600" y="1313"/>
                </a:lnTo>
                <a:cubicBezTo>
                  <a:pt x="21600" y="588"/>
                  <a:pt x="21297" y="0"/>
                  <a:pt x="20924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08888851-8419-4D40-B1E3-9D279F24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9CCD0F33-6122-4DA2-AA9D-CA48CEFB9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Date Placeholder 3">
            <a:extLst>
              <a:ext uri="{FF2B5EF4-FFF2-40B4-BE49-F238E27FC236}">
                <a16:creationId xmlns="" xmlns:a16="http://schemas.microsoft.com/office/drawing/2014/main" id="{7A8A3FA1-377F-4383-B7E8-14D9409A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15-Feb-25</a:t>
            </a:fld>
            <a:endParaRPr lang="en-US"/>
          </a:p>
        </p:txBody>
      </p:sp>
      <p:sp>
        <p:nvSpPr>
          <p:cNvPr id="20" name="Footer Placeholder 4">
            <a:extLst>
              <a:ext uri="{FF2B5EF4-FFF2-40B4-BE49-F238E27FC236}">
                <a16:creationId xmlns="" xmlns:a16="http://schemas.microsoft.com/office/drawing/2014/main" id="{566F5CF8-699B-4A09-9AD0-718B0175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Slide Number Placeholder 5">
            <a:extLst>
              <a:ext uri="{FF2B5EF4-FFF2-40B4-BE49-F238E27FC236}">
                <a16:creationId xmlns="" xmlns:a16="http://schemas.microsoft.com/office/drawing/2014/main" id="{7C55771C-35B2-4842-A572-EEE14A72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7"/>
            <a:ext cx="20574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733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">
            <a:extLst>
              <a:ext uri="{FF2B5EF4-FFF2-40B4-BE49-F238E27FC236}">
                <a16:creationId xmlns="" xmlns:a16="http://schemas.microsoft.com/office/drawing/2014/main" id="{B25DA2BC-1DC6-054C-9E07-6248C6876925}"/>
              </a:ext>
            </a:extLst>
          </p:cNvPr>
          <p:cNvSpPr/>
          <p:nvPr/>
        </p:nvSpPr>
        <p:spPr>
          <a:xfrm>
            <a:off x="386169" y="543629"/>
            <a:ext cx="8403882" cy="57689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24" y="0"/>
                </a:moveTo>
                <a:lnTo>
                  <a:pt x="676" y="0"/>
                </a:lnTo>
                <a:cubicBezTo>
                  <a:pt x="303" y="0"/>
                  <a:pt x="0" y="588"/>
                  <a:pt x="0" y="1313"/>
                </a:cubicBezTo>
                <a:lnTo>
                  <a:pt x="0" y="20287"/>
                </a:lnTo>
                <a:cubicBezTo>
                  <a:pt x="0" y="21012"/>
                  <a:pt x="303" y="21600"/>
                  <a:pt x="676" y="21600"/>
                </a:cubicBezTo>
                <a:lnTo>
                  <a:pt x="20924" y="21600"/>
                </a:lnTo>
                <a:cubicBezTo>
                  <a:pt x="21297" y="21600"/>
                  <a:pt x="21600" y="21012"/>
                  <a:pt x="21600" y="20287"/>
                </a:cubicBezTo>
                <a:lnTo>
                  <a:pt x="21600" y="1313"/>
                </a:lnTo>
                <a:cubicBezTo>
                  <a:pt x="21600" y="588"/>
                  <a:pt x="21297" y="0"/>
                  <a:pt x="20924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C7E228BF-1CA5-4856-ADE1-3CF4E8475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90" y="1709745"/>
            <a:ext cx="4742924" cy="2852737"/>
          </a:xfrm>
        </p:spPr>
        <p:txBody>
          <a:bodyPr anchor="b"/>
          <a:lstStyle>
            <a:lvl1pPr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A75560DB-B208-41C1-AC26-ACACF8AE7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90" y="4589470"/>
            <a:ext cx="474292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="" xmlns:a16="http://schemas.microsoft.com/office/drawing/2014/main" id="{78CD13F7-FE5E-4564-955B-78635E1D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15-Feb-25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DFEC6B85-2D6C-4E54-AFB1-FC9C8C5BC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C0A08B1B-1C08-468B-84FB-AF1608C8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7"/>
            <a:ext cx="20574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Shape">
            <a:extLst>
              <a:ext uri="{FF2B5EF4-FFF2-40B4-BE49-F238E27FC236}">
                <a16:creationId xmlns="" xmlns:a16="http://schemas.microsoft.com/office/drawing/2014/main" id="{AD3A6699-0C34-6146-99D6-AA19F02BDB3E}"/>
              </a:ext>
            </a:extLst>
          </p:cNvPr>
          <p:cNvSpPr/>
          <p:nvPr/>
        </p:nvSpPr>
        <p:spPr>
          <a:xfrm>
            <a:off x="5720758" y="4985427"/>
            <a:ext cx="1076066" cy="1322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20" h="20986" extrusionOk="0">
                <a:moveTo>
                  <a:pt x="20210" y="17929"/>
                </a:moveTo>
                <a:cubicBezTo>
                  <a:pt x="13119" y="13904"/>
                  <a:pt x="7105" y="7958"/>
                  <a:pt x="2737" y="738"/>
                </a:cubicBezTo>
                <a:cubicBezTo>
                  <a:pt x="1929" y="-614"/>
                  <a:pt x="0" y="16"/>
                  <a:pt x="0" y="1629"/>
                </a:cubicBezTo>
                <a:lnTo>
                  <a:pt x="0" y="1629"/>
                </a:lnTo>
                <a:cubicBezTo>
                  <a:pt x="0" y="12321"/>
                  <a:pt x="7999" y="20986"/>
                  <a:pt x="17870" y="20986"/>
                </a:cubicBezTo>
                <a:lnTo>
                  <a:pt x="19529" y="20986"/>
                </a:lnTo>
                <a:cubicBezTo>
                  <a:pt x="21089" y="20986"/>
                  <a:pt x="21600" y="18712"/>
                  <a:pt x="20210" y="17929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" name="Picture Placeholder 20">
            <a:extLst>
              <a:ext uri="{FF2B5EF4-FFF2-40B4-BE49-F238E27FC236}">
                <a16:creationId xmlns="" xmlns:a16="http://schemas.microsoft.com/office/drawing/2014/main" id="{304FDDB8-4356-D04B-9F2F-CFFB12902A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20764" y="0"/>
            <a:ext cx="3423239" cy="6312604"/>
          </a:xfrm>
          <a:custGeom>
            <a:avLst/>
            <a:gdLst>
              <a:gd name="connsiteX0" fmla="*/ 499540 w 4564319"/>
              <a:gd name="connsiteY0" fmla="*/ 0 h 6312604"/>
              <a:gd name="connsiteX1" fmla="*/ 4564319 w 4564319"/>
              <a:gd name="connsiteY1" fmla="*/ 0 h 6312604"/>
              <a:gd name="connsiteX2" fmla="*/ 4564319 w 4564319"/>
              <a:gd name="connsiteY2" fmla="*/ 6312604 h 6312604"/>
              <a:gd name="connsiteX3" fmla="*/ 3195446 w 4564319"/>
              <a:gd name="connsiteY3" fmla="*/ 6312604 h 6312604"/>
              <a:gd name="connsiteX4" fmla="*/ 0 w 4564319"/>
              <a:gd name="connsiteY4" fmla="*/ 3117141 h 6312604"/>
              <a:gd name="connsiteX5" fmla="*/ 0 w 4564319"/>
              <a:gd name="connsiteY5" fmla="*/ 499456 h 6312604"/>
              <a:gd name="connsiteX6" fmla="*/ 499540 w 4564319"/>
              <a:gd name="connsiteY6" fmla="*/ 0 h 631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64319" h="6312604">
                <a:moveTo>
                  <a:pt x="499540" y="0"/>
                </a:moveTo>
                <a:lnTo>
                  <a:pt x="4564319" y="0"/>
                </a:lnTo>
                <a:lnTo>
                  <a:pt x="4564319" y="6312604"/>
                </a:lnTo>
                <a:lnTo>
                  <a:pt x="3195446" y="6312604"/>
                </a:lnTo>
                <a:cubicBezTo>
                  <a:pt x="1430787" y="6312604"/>
                  <a:pt x="0" y="4881747"/>
                  <a:pt x="0" y="3117141"/>
                </a:cubicBezTo>
                <a:lnTo>
                  <a:pt x="0" y="499456"/>
                </a:lnTo>
                <a:cubicBezTo>
                  <a:pt x="0" y="223571"/>
                  <a:pt x="223567" y="0"/>
                  <a:pt x="499540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523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">
            <a:extLst>
              <a:ext uri="{FF2B5EF4-FFF2-40B4-BE49-F238E27FC236}">
                <a16:creationId xmlns="" xmlns:a16="http://schemas.microsoft.com/office/drawing/2014/main" id="{F44EE7DE-4D2F-B140-B5B2-ABE75D372732}"/>
              </a:ext>
            </a:extLst>
          </p:cNvPr>
          <p:cNvSpPr/>
          <p:nvPr/>
        </p:nvSpPr>
        <p:spPr>
          <a:xfrm>
            <a:off x="386169" y="543629"/>
            <a:ext cx="8403882" cy="57689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24" y="0"/>
                </a:moveTo>
                <a:lnTo>
                  <a:pt x="676" y="0"/>
                </a:lnTo>
                <a:cubicBezTo>
                  <a:pt x="303" y="0"/>
                  <a:pt x="0" y="588"/>
                  <a:pt x="0" y="1313"/>
                </a:cubicBezTo>
                <a:lnTo>
                  <a:pt x="0" y="20287"/>
                </a:lnTo>
                <a:cubicBezTo>
                  <a:pt x="0" y="21012"/>
                  <a:pt x="303" y="21600"/>
                  <a:pt x="676" y="21600"/>
                </a:cubicBezTo>
                <a:lnTo>
                  <a:pt x="20924" y="21600"/>
                </a:lnTo>
                <a:cubicBezTo>
                  <a:pt x="21297" y="21600"/>
                  <a:pt x="21600" y="21012"/>
                  <a:pt x="21600" y="20287"/>
                </a:cubicBezTo>
                <a:lnTo>
                  <a:pt x="21600" y="1313"/>
                </a:lnTo>
                <a:cubicBezTo>
                  <a:pt x="21600" y="588"/>
                  <a:pt x="21297" y="0"/>
                  <a:pt x="20924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" name="Shape">
            <a:extLst>
              <a:ext uri="{FF2B5EF4-FFF2-40B4-BE49-F238E27FC236}">
                <a16:creationId xmlns="" xmlns:a16="http://schemas.microsoft.com/office/drawing/2014/main" id="{F59E63A6-3DA8-5849-B0F9-225A7230DF6D}"/>
              </a:ext>
            </a:extLst>
          </p:cNvPr>
          <p:cNvSpPr/>
          <p:nvPr/>
        </p:nvSpPr>
        <p:spPr>
          <a:xfrm>
            <a:off x="3295786" y="5531786"/>
            <a:ext cx="905498" cy="1311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92" h="21021" extrusionOk="0">
                <a:moveTo>
                  <a:pt x="20992" y="3156"/>
                </a:moveTo>
                <a:lnTo>
                  <a:pt x="20992" y="1494"/>
                </a:lnTo>
                <a:cubicBezTo>
                  <a:pt x="20992" y="-73"/>
                  <a:pt x="18726" y="-579"/>
                  <a:pt x="17936" y="814"/>
                </a:cubicBezTo>
                <a:cubicBezTo>
                  <a:pt x="13901" y="7903"/>
                  <a:pt x="7960" y="13916"/>
                  <a:pt x="731" y="18283"/>
                </a:cubicBezTo>
                <a:cubicBezTo>
                  <a:pt x="-608" y="19090"/>
                  <a:pt x="10" y="21021"/>
                  <a:pt x="1624" y="21021"/>
                </a:cubicBezTo>
                <a:lnTo>
                  <a:pt x="1624" y="21021"/>
                </a:lnTo>
                <a:cubicBezTo>
                  <a:pt x="12321" y="21021"/>
                  <a:pt x="20992" y="13030"/>
                  <a:pt x="20992" y="3156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" name="Picture Placeholder 20">
            <a:extLst>
              <a:ext uri="{FF2B5EF4-FFF2-40B4-BE49-F238E27FC236}">
                <a16:creationId xmlns="" xmlns:a16="http://schemas.microsoft.com/office/drawing/2014/main" id="{B33E3728-421C-824A-88FF-93C1DD0BB4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102316"/>
            <a:ext cx="4202312" cy="5755684"/>
          </a:xfrm>
          <a:custGeom>
            <a:avLst/>
            <a:gdLst>
              <a:gd name="connsiteX0" fmla="*/ 5146794 w 5603082"/>
              <a:gd name="connsiteY0" fmla="*/ 0 h 5755684"/>
              <a:gd name="connsiteX1" fmla="*/ 5603082 w 5603082"/>
              <a:gd name="connsiteY1" fmla="*/ 457324 h 5755684"/>
              <a:gd name="connsiteX2" fmla="*/ 5603082 w 5603082"/>
              <a:gd name="connsiteY2" fmla="*/ 2848922 h 5755684"/>
              <a:gd name="connsiteX3" fmla="*/ 2980699 w 5603082"/>
              <a:gd name="connsiteY3" fmla="*/ 5754893 h 5755684"/>
              <a:gd name="connsiteX4" fmla="*/ 2965028 w 5603082"/>
              <a:gd name="connsiteY4" fmla="*/ 5755684 h 5755684"/>
              <a:gd name="connsiteX5" fmla="*/ 0 w 5603082"/>
              <a:gd name="connsiteY5" fmla="*/ 5755684 h 5755684"/>
              <a:gd name="connsiteX6" fmla="*/ 0 w 5603082"/>
              <a:gd name="connsiteY6" fmla="*/ 1069 h 5755684"/>
              <a:gd name="connsiteX7" fmla="*/ 5146794 w 5603082"/>
              <a:gd name="connsiteY7" fmla="*/ 1069 h 5755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03082" h="5755684">
                <a:moveTo>
                  <a:pt x="5146794" y="0"/>
                </a:moveTo>
                <a:cubicBezTo>
                  <a:pt x="5398674" y="0"/>
                  <a:pt x="5603082" y="204353"/>
                  <a:pt x="5603082" y="457324"/>
                </a:cubicBezTo>
                <a:lnTo>
                  <a:pt x="5603082" y="2848922"/>
                </a:lnTo>
                <a:cubicBezTo>
                  <a:pt x="5603082" y="4361786"/>
                  <a:pt x="4454013" y="5605357"/>
                  <a:pt x="2980699" y="5754893"/>
                </a:cubicBezTo>
                <a:lnTo>
                  <a:pt x="2965028" y="5755684"/>
                </a:lnTo>
                <a:lnTo>
                  <a:pt x="0" y="5755684"/>
                </a:lnTo>
                <a:lnTo>
                  <a:pt x="0" y="1069"/>
                </a:lnTo>
                <a:lnTo>
                  <a:pt x="5146794" y="1069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74985E82-8BBB-4140-ADE7-3211B76C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1709745"/>
            <a:ext cx="3938588" cy="2852737"/>
          </a:xfrm>
        </p:spPr>
        <p:txBody>
          <a:bodyPr anchor="b"/>
          <a:lstStyle>
            <a:lvl1pPr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BE5281E8-502B-4754-B5F5-7C62E1101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1" y="4589470"/>
            <a:ext cx="393858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="" xmlns:a16="http://schemas.microsoft.com/office/drawing/2014/main" id="{A67E5779-2729-4DED-A8C2-41F4FEE4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15-Feb-25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FBD21987-FA22-47F7-B702-8D9638C1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A03F40A7-0F3F-41D6-9058-1BE8DB27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7"/>
            <a:ext cx="20574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5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">
            <a:extLst>
              <a:ext uri="{FF2B5EF4-FFF2-40B4-BE49-F238E27FC236}">
                <a16:creationId xmlns="" xmlns:a16="http://schemas.microsoft.com/office/drawing/2014/main" id="{4C806C8A-C057-404F-9A9C-836A6732487D}"/>
              </a:ext>
            </a:extLst>
          </p:cNvPr>
          <p:cNvSpPr/>
          <p:nvPr/>
        </p:nvSpPr>
        <p:spPr>
          <a:xfrm>
            <a:off x="386169" y="543629"/>
            <a:ext cx="8403882" cy="57689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24" y="0"/>
                </a:moveTo>
                <a:lnTo>
                  <a:pt x="676" y="0"/>
                </a:lnTo>
                <a:cubicBezTo>
                  <a:pt x="303" y="0"/>
                  <a:pt x="0" y="588"/>
                  <a:pt x="0" y="1313"/>
                </a:cubicBezTo>
                <a:lnTo>
                  <a:pt x="0" y="20287"/>
                </a:lnTo>
                <a:cubicBezTo>
                  <a:pt x="0" y="21012"/>
                  <a:pt x="303" y="21600"/>
                  <a:pt x="676" y="21600"/>
                </a:cubicBezTo>
                <a:lnTo>
                  <a:pt x="20924" y="21600"/>
                </a:lnTo>
                <a:cubicBezTo>
                  <a:pt x="21297" y="21600"/>
                  <a:pt x="21600" y="21012"/>
                  <a:pt x="21600" y="20287"/>
                </a:cubicBezTo>
                <a:lnTo>
                  <a:pt x="21600" y="1313"/>
                </a:lnTo>
                <a:cubicBezTo>
                  <a:pt x="21600" y="588"/>
                  <a:pt x="21297" y="0"/>
                  <a:pt x="20924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" name="Shape">
            <a:extLst>
              <a:ext uri="{FF2B5EF4-FFF2-40B4-BE49-F238E27FC236}">
                <a16:creationId xmlns="" xmlns:a16="http://schemas.microsoft.com/office/drawing/2014/main" id="{9D7B47F2-2E01-AF46-8A37-0803EA079529}"/>
              </a:ext>
            </a:extLst>
          </p:cNvPr>
          <p:cNvSpPr/>
          <p:nvPr/>
        </p:nvSpPr>
        <p:spPr>
          <a:xfrm>
            <a:off x="6369616" y="2350246"/>
            <a:ext cx="983843" cy="12073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21" h="20992" extrusionOk="0">
                <a:moveTo>
                  <a:pt x="17865" y="20992"/>
                </a:moveTo>
                <a:lnTo>
                  <a:pt x="19527" y="20992"/>
                </a:lnTo>
                <a:cubicBezTo>
                  <a:pt x="21094" y="20992"/>
                  <a:pt x="21600" y="18726"/>
                  <a:pt x="20207" y="17936"/>
                </a:cubicBezTo>
                <a:cubicBezTo>
                  <a:pt x="13118" y="13901"/>
                  <a:pt x="7105" y="7960"/>
                  <a:pt x="2738" y="731"/>
                </a:cubicBezTo>
                <a:cubicBezTo>
                  <a:pt x="1931" y="-608"/>
                  <a:pt x="0" y="10"/>
                  <a:pt x="0" y="1624"/>
                </a:cubicBezTo>
                <a:lnTo>
                  <a:pt x="0" y="1624"/>
                </a:lnTo>
                <a:cubicBezTo>
                  <a:pt x="0" y="12321"/>
                  <a:pt x="8007" y="20992"/>
                  <a:pt x="17865" y="20992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" name="Picture Placeholder 24">
            <a:extLst>
              <a:ext uri="{FF2B5EF4-FFF2-40B4-BE49-F238E27FC236}">
                <a16:creationId xmlns="" xmlns:a16="http://schemas.microsoft.com/office/drawing/2014/main" id="{29EEFB94-8CE0-B24D-99BF-C01F8A29E9D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369616" y="0"/>
            <a:ext cx="2774387" cy="3554998"/>
          </a:xfrm>
          <a:custGeom>
            <a:avLst/>
            <a:gdLst>
              <a:gd name="connsiteX0" fmla="*/ 456130 w 3699183"/>
              <a:gd name="connsiteY0" fmla="*/ 0 h 3554998"/>
              <a:gd name="connsiteX1" fmla="*/ 3699183 w 3699183"/>
              <a:gd name="connsiteY1" fmla="*/ 0 h 3554998"/>
              <a:gd name="connsiteX2" fmla="*/ 3699183 w 3699183"/>
              <a:gd name="connsiteY2" fmla="*/ 3554998 h 3554998"/>
              <a:gd name="connsiteX3" fmla="*/ 2920083 w 3699183"/>
              <a:gd name="connsiteY3" fmla="*/ 3554998 h 3554998"/>
              <a:gd name="connsiteX4" fmla="*/ 1 w 3699183"/>
              <a:gd name="connsiteY4" fmla="*/ 632982 h 3554998"/>
              <a:gd name="connsiteX5" fmla="*/ 1 w 3699183"/>
              <a:gd name="connsiteY5" fmla="*/ 456220 h 3554998"/>
              <a:gd name="connsiteX6" fmla="*/ 364287 w 3699183"/>
              <a:gd name="connsiteY6" fmla="*/ 9269 h 3554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99183" h="3554998">
                <a:moveTo>
                  <a:pt x="456130" y="0"/>
                </a:moveTo>
                <a:lnTo>
                  <a:pt x="3699183" y="0"/>
                </a:lnTo>
                <a:lnTo>
                  <a:pt x="3699183" y="3554998"/>
                </a:lnTo>
                <a:lnTo>
                  <a:pt x="2920083" y="3554998"/>
                </a:lnTo>
                <a:cubicBezTo>
                  <a:pt x="1306381" y="3554998"/>
                  <a:pt x="-1027" y="2247547"/>
                  <a:pt x="1" y="632982"/>
                </a:cubicBezTo>
                <a:lnTo>
                  <a:pt x="1" y="456220"/>
                </a:lnTo>
                <a:cubicBezTo>
                  <a:pt x="1" y="235883"/>
                  <a:pt x="156470" y="51838"/>
                  <a:pt x="364287" y="9269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1907DC5D-4F3E-4A99-A621-6F93F322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5"/>
            <a:ext cx="7886700" cy="2852737"/>
          </a:xfrm>
        </p:spPr>
        <p:txBody>
          <a:bodyPr anchor="b"/>
          <a:lstStyle>
            <a:lvl1pPr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9DA8F992-7750-4566-AB4F-B2E8F379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70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="" xmlns:a16="http://schemas.microsoft.com/office/drawing/2014/main" id="{0FEC4993-EF72-4ADC-8D11-1EB7C940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15-Feb-25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B145FAD1-5607-4570-9675-FE2648149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265FB8DD-A34F-4C06-9929-1E68FACD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7"/>
            <a:ext cx="20574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 Placeholder 17">
            <a:extLst>
              <a:ext uri="{FF2B5EF4-FFF2-40B4-BE49-F238E27FC236}">
                <a16:creationId xmlns="" xmlns:a16="http://schemas.microsoft.com/office/drawing/2014/main" id="{A537F86F-E8D6-44FF-939F-7EB5A46935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27598" y="768353"/>
            <a:ext cx="1276350" cy="278703"/>
          </a:xfrm>
          <a:noFill/>
        </p:spPr>
        <p:txBody>
          <a:bodyPr anchor="ctr">
            <a:no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="" xmlns:a16="http://schemas.microsoft.com/office/drawing/2014/main" id="{17C97F11-0CC0-4E01-8422-6143830432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27598" y="1057896"/>
            <a:ext cx="1276350" cy="278703"/>
          </a:xfrm>
          <a:noFill/>
        </p:spPr>
        <p:txBody>
          <a:bodyPr anchor="ctr">
            <a:no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Mobile / email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322609FE-C556-4394-9CD9-CACD20BC72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27598" y="1347436"/>
            <a:ext cx="1276350" cy="278703"/>
          </a:xfrm>
          <a:noFill/>
        </p:spPr>
        <p:txBody>
          <a:bodyPr anchor="ctr">
            <a:no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3155828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="" xmlns:a16="http://schemas.microsoft.com/office/drawing/2014/main" id="{F59AAAB7-4F0B-6AD8-97D9-9D999FF924B7}"/>
              </a:ext>
            </a:extLst>
          </p:cNvPr>
          <p:cNvSpPr/>
          <p:nvPr/>
        </p:nvSpPr>
        <p:spPr>
          <a:xfrm>
            <a:off x="2302949" y="265189"/>
            <a:ext cx="6580309" cy="15822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08888851-8419-4D40-B1E3-9D279F24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3878" y="500076"/>
            <a:ext cx="6061472" cy="11906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9CCD0F33-6122-4DA2-AA9D-CA48CEFB9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878" y="2057401"/>
            <a:ext cx="6061472" cy="4119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Date Placeholder 3">
            <a:extLst>
              <a:ext uri="{FF2B5EF4-FFF2-40B4-BE49-F238E27FC236}">
                <a16:creationId xmlns="" xmlns:a16="http://schemas.microsoft.com/office/drawing/2014/main" id="{7A8A3FA1-377F-4383-B7E8-14D9409A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63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15-Feb-25</a:t>
            </a:fld>
            <a:endParaRPr lang="en-US"/>
          </a:p>
        </p:txBody>
      </p:sp>
      <p:sp>
        <p:nvSpPr>
          <p:cNvPr id="20" name="Footer Placeholder 4">
            <a:extLst>
              <a:ext uri="{FF2B5EF4-FFF2-40B4-BE49-F238E27FC236}">
                <a16:creationId xmlns="" xmlns:a16="http://schemas.microsoft.com/office/drawing/2014/main" id="{566F5CF8-699B-4A09-9AD0-718B0175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63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Slide Number Placeholder 5">
            <a:extLst>
              <a:ext uri="{FF2B5EF4-FFF2-40B4-BE49-F238E27FC236}">
                <a16:creationId xmlns="" xmlns:a16="http://schemas.microsoft.com/office/drawing/2014/main" id="{7C55771C-35B2-4842-A572-EEE14A72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63"/>
            <a:ext cx="20574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35">
            <a:extLst>
              <a:ext uri="{FF2B5EF4-FFF2-40B4-BE49-F238E27FC236}">
                <a16:creationId xmlns="" xmlns:a16="http://schemas.microsoft.com/office/drawing/2014/main" id="{B801BA3B-113D-2664-5F0C-AB715C30AEC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0755" y="265177"/>
            <a:ext cx="1899865" cy="3106676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7302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and Typ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CC897C59-303D-43EB-830D-58B293D336AC}"/>
              </a:ext>
            </a:extLst>
          </p:cNvPr>
          <p:cNvGrpSpPr/>
          <p:nvPr/>
        </p:nvGrpSpPr>
        <p:grpSpPr>
          <a:xfrm>
            <a:off x="628651" y="1830770"/>
            <a:ext cx="7886702" cy="1741127"/>
            <a:chOff x="838199" y="1830763"/>
            <a:chExt cx="10515602" cy="1741127"/>
          </a:xfrm>
        </p:grpSpPr>
        <p:sp>
          <p:nvSpPr>
            <p:cNvPr id="175" name="Rectangle 174">
              <a:extLst>
                <a:ext uri="{FF2B5EF4-FFF2-40B4-BE49-F238E27FC236}">
                  <a16:creationId xmlns="" xmlns:a16="http://schemas.microsoft.com/office/drawing/2014/main" id="{4460574F-0FFA-4AF4-9268-D077C9C57D58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7411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="" xmlns:a16="http://schemas.microsoft.com/office/drawing/2014/main" id="{E9AEC03B-EFBC-451C-9889-555B420B787B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55130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="" xmlns:a16="http://schemas.microsoft.com/office/drawing/2014/main" id="{12504A8F-A26B-43AF-BF89-2621FF0CE3CD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361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="" xmlns:a16="http://schemas.microsoft.com/office/drawing/2014/main" id="{F7726C56-B942-4400-8CE0-069969802448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1716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="" xmlns:a16="http://schemas.microsoft.com/office/drawing/2014/main" id="{DAE760DB-698E-4688-BBAF-49FD684C7AFD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9818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="" xmlns:a16="http://schemas.microsoft.com/office/drawing/2014/main" id="{72A9A194-717A-430D-B418-44C0B8F1A4C3}"/>
                </a:ext>
              </a:extLst>
            </p:cNvPr>
            <p:cNvSpPr/>
            <p:nvPr userDrawn="1"/>
          </p:nvSpPr>
          <p:spPr>
            <a:xfrm>
              <a:off x="838200" y="1830763"/>
              <a:ext cx="894312" cy="7882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="" xmlns:a16="http://schemas.microsoft.com/office/drawing/2014/main" id="{E915F52A-A44F-4FB1-A1A1-1A513475EFE8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74112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="" xmlns:a16="http://schemas.microsoft.com/office/drawing/2014/main" id="{6034C492-58E9-4550-B83D-E33D2B2217E6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55130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="" xmlns:a16="http://schemas.microsoft.com/office/drawing/2014/main" id="{F92FB454-2844-432A-897E-609CA7D5AB13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3614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="" xmlns:a16="http://schemas.microsoft.com/office/drawing/2014/main" id="{DFE585D9-1B79-4D2C-BE24-8DD53BF2D43D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1716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="" xmlns:a16="http://schemas.microsoft.com/office/drawing/2014/main" id="{7CA650B9-D80A-4F55-849B-9B9229BAB7AB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9818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="" xmlns:a16="http://schemas.microsoft.com/office/drawing/2014/main" id="{212A3E8F-2036-4425-950A-9DDCE99E48E2}"/>
                </a:ext>
              </a:extLst>
            </p:cNvPr>
            <p:cNvSpPr/>
            <p:nvPr userDrawn="1"/>
          </p:nvSpPr>
          <p:spPr>
            <a:xfrm>
              <a:off x="1907232" y="1830763"/>
              <a:ext cx="894312" cy="7882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="" xmlns:a16="http://schemas.microsoft.com/office/drawing/2014/main" id="{F8D77422-E1EF-442A-B883-288DFB42AC7A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74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="" xmlns:a16="http://schemas.microsoft.com/office/drawing/2014/main" id="{F5A5458A-8CAB-46ED-A597-7A9BC874E064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55130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="" xmlns:a16="http://schemas.microsoft.com/office/drawing/2014/main" id="{129FB0AE-0FE9-4E47-89E1-28A56DFEFD44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36148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="" xmlns:a16="http://schemas.microsoft.com/office/drawing/2014/main" id="{8DCBA888-FF6F-4E0D-AD60-DA0D78CD05D1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17166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="" xmlns:a16="http://schemas.microsoft.com/office/drawing/2014/main" id="{F9271256-F951-4086-8A3B-C91C2291A176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98184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="" xmlns:a16="http://schemas.microsoft.com/office/drawing/2014/main" id="{27D18AA1-C449-4778-A01C-5FEFF6D4B6F0}"/>
                </a:ext>
              </a:extLst>
            </p:cNvPr>
            <p:cNvSpPr/>
            <p:nvPr userDrawn="1"/>
          </p:nvSpPr>
          <p:spPr>
            <a:xfrm>
              <a:off x="2976264" y="1830763"/>
              <a:ext cx="894312" cy="7882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="" xmlns:a16="http://schemas.microsoft.com/office/drawing/2014/main" id="{507DEC82-2EA5-41B4-BBE2-03D513A6990F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74112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="" xmlns:a16="http://schemas.microsoft.com/office/drawing/2014/main" id="{CC3C8386-1A37-4F90-9D5F-F552F6BD3D6B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55130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="" xmlns:a16="http://schemas.microsoft.com/office/drawing/2014/main" id="{20C96B97-602D-4FB6-83FA-5F537C10D957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36148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="" xmlns:a16="http://schemas.microsoft.com/office/drawing/2014/main" id="{C78EB1C9-B967-4BCF-BA1F-F62AD5830A83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171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="" xmlns:a16="http://schemas.microsoft.com/office/drawing/2014/main" id="{530AF99D-4A64-462C-8DC1-2AFD50700E78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98184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="" xmlns:a16="http://schemas.microsoft.com/office/drawing/2014/main" id="{251EE8AC-B14F-4016-B318-3215BFA74576}"/>
                </a:ext>
              </a:extLst>
            </p:cNvPr>
            <p:cNvSpPr/>
            <p:nvPr userDrawn="1"/>
          </p:nvSpPr>
          <p:spPr>
            <a:xfrm>
              <a:off x="4045296" y="1830763"/>
              <a:ext cx="894312" cy="78825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="" xmlns:a16="http://schemas.microsoft.com/office/drawing/2014/main" id="{DB3EFE93-C789-4C06-AE63-48F21F3F0562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74112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="" xmlns:a16="http://schemas.microsoft.com/office/drawing/2014/main" id="{C159A26F-3E35-43ED-9527-94575D015CF9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55130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="" xmlns:a16="http://schemas.microsoft.com/office/drawing/2014/main" id="{197FEBE6-4234-4233-9AAC-C966B38A457C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3614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="" xmlns:a16="http://schemas.microsoft.com/office/drawing/2014/main" id="{4A6CCAEB-B0B2-4918-BF93-14B428F71030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1716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="" xmlns:a16="http://schemas.microsoft.com/office/drawing/2014/main" id="{26BAB2D9-48E2-4FD7-8266-8DA7249A311F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981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="" xmlns:a16="http://schemas.microsoft.com/office/drawing/2014/main" id="{E373E1AE-97F0-411F-ADE1-F7FA57FDB549}"/>
                </a:ext>
              </a:extLst>
            </p:cNvPr>
            <p:cNvSpPr/>
            <p:nvPr userDrawn="1"/>
          </p:nvSpPr>
          <p:spPr>
            <a:xfrm>
              <a:off x="5114328" y="1830763"/>
              <a:ext cx="894312" cy="7882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="" xmlns:a16="http://schemas.microsoft.com/office/drawing/2014/main" id="{7980EC62-1AA7-49B9-A98C-B1AE41A8BAF7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74112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="" xmlns:a16="http://schemas.microsoft.com/office/drawing/2014/main" id="{1B940435-8801-4AE0-AF82-51785C14109F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55130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="" xmlns:a16="http://schemas.microsoft.com/office/drawing/2014/main" id="{709FEA5B-55A5-4A85-90AE-A3E8181AD6B1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3614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="" xmlns:a16="http://schemas.microsoft.com/office/drawing/2014/main" id="{AC24C165-A09C-48A0-8D30-43D9272501D0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1716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="" xmlns:a16="http://schemas.microsoft.com/office/drawing/2014/main" id="{AF779B59-BF2E-434C-A692-81F3395A2DDC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9818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="" xmlns:a16="http://schemas.microsoft.com/office/drawing/2014/main" id="{72D25286-DFE7-4DB6-BC2A-849B72A1D58F}"/>
                </a:ext>
              </a:extLst>
            </p:cNvPr>
            <p:cNvSpPr/>
            <p:nvPr userDrawn="1"/>
          </p:nvSpPr>
          <p:spPr>
            <a:xfrm>
              <a:off x="6183360" y="1830763"/>
              <a:ext cx="894312" cy="7882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="" xmlns:a16="http://schemas.microsoft.com/office/drawing/2014/main" id="{EFFFC619-3DCF-484B-936D-D1C6706967D7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741127"/>
            </a:xfrm>
            <a:prstGeom prst="rect">
              <a:avLst/>
            </a:prstGeom>
            <a:solidFill>
              <a:schemeClr val="accent3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="" xmlns:a16="http://schemas.microsoft.com/office/drawing/2014/main" id="{C36F1647-E3A7-42C7-94DB-E22470CD7962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551307"/>
            </a:xfrm>
            <a:prstGeom prst="rect">
              <a:avLst/>
            </a:prstGeom>
            <a:solidFill>
              <a:schemeClr val="accent3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="" xmlns:a16="http://schemas.microsoft.com/office/drawing/2014/main" id="{0812BACF-D77F-4A42-A212-538847FF9776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361486"/>
            </a:xfrm>
            <a:prstGeom prst="rect">
              <a:avLst/>
            </a:prstGeom>
            <a:solidFill>
              <a:schemeClr val="accent3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="" xmlns:a16="http://schemas.microsoft.com/office/drawing/2014/main" id="{63855A19-9DBA-4293-A411-6842A7DAA995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171666"/>
            </a:xfrm>
            <a:prstGeom prst="rect">
              <a:avLst/>
            </a:prstGeom>
            <a:solidFill>
              <a:schemeClr val="accent3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="" xmlns:a16="http://schemas.microsoft.com/office/drawing/2014/main" id="{E705E91E-E65F-4094-8904-D56C56FC5F44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981846"/>
            </a:xfrm>
            <a:prstGeom prst="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="" xmlns:a16="http://schemas.microsoft.com/office/drawing/2014/main" id="{B6DEB2ED-B6FD-4B88-90DA-9530DA2E64C9}"/>
                </a:ext>
              </a:extLst>
            </p:cNvPr>
            <p:cNvSpPr/>
            <p:nvPr userDrawn="1"/>
          </p:nvSpPr>
          <p:spPr>
            <a:xfrm>
              <a:off x="7252392" y="1830763"/>
              <a:ext cx="894312" cy="7882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="" xmlns:a16="http://schemas.microsoft.com/office/drawing/2014/main" id="{62E667E1-7F5F-4E4F-AF63-4AB31D847AE0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74112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="" xmlns:a16="http://schemas.microsoft.com/office/drawing/2014/main" id="{A9D94CA5-400D-47AE-9512-4557FBE20192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5513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="" xmlns:a16="http://schemas.microsoft.com/office/drawing/2014/main" id="{1E60784B-8569-41D5-BB14-8F5DAFDCE67A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3614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="" xmlns:a16="http://schemas.microsoft.com/office/drawing/2014/main" id="{FE043B0E-D351-4B21-BB22-FF8713E0E199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1716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="" xmlns:a16="http://schemas.microsoft.com/office/drawing/2014/main" id="{D57AC92D-3891-4CC7-9301-A742653C394B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9818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="" xmlns:a16="http://schemas.microsoft.com/office/drawing/2014/main" id="{870D976A-0EA2-4422-A1FB-EE1A159B65DC}"/>
                </a:ext>
              </a:extLst>
            </p:cNvPr>
            <p:cNvSpPr/>
            <p:nvPr userDrawn="1"/>
          </p:nvSpPr>
          <p:spPr>
            <a:xfrm>
              <a:off x="8321424" y="1830763"/>
              <a:ext cx="894312" cy="7882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="" xmlns:a16="http://schemas.microsoft.com/office/drawing/2014/main" id="{074CEC48-74FA-45A9-9E16-525EB9E974F9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74112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="" xmlns:a16="http://schemas.microsoft.com/office/drawing/2014/main" id="{8CA8D9C7-FFCE-4895-B720-C9F65C686B93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5513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="" xmlns:a16="http://schemas.microsoft.com/office/drawing/2014/main" id="{DF8FDE11-2636-4F16-BC4C-C0DBD965F47E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3614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="" xmlns:a16="http://schemas.microsoft.com/office/drawing/2014/main" id="{EAE2FCEB-5A44-4458-99EB-B2522F731513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17166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="" xmlns:a16="http://schemas.microsoft.com/office/drawing/2014/main" id="{FA982CEB-3569-4AB2-A279-56909D8DBA2B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98184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="" xmlns:a16="http://schemas.microsoft.com/office/drawing/2014/main" id="{B85FDECF-7983-4160-8B97-DA92A01F2A38}"/>
                </a:ext>
              </a:extLst>
            </p:cNvPr>
            <p:cNvSpPr/>
            <p:nvPr userDrawn="1"/>
          </p:nvSpPr>
          <p:spPr>
            <a:xfrm>
              <a:off x="9390456" y="1830763"/>
              <a:ext cx="894312" cy="78825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="" xmlns:a16="http://schemas.microsoft.com/office/drawing/2014/main" id="{80F0CF47-25FB-4AB4-837F-33B5D368A8C0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74112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="" xmlns:a16="http://schemas.microsoft.com/office/drawing/2014/main" id="{12C0DD63-4FB0-4217-BC06-7CEB655B79B6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5513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="" xmlns:a16="http://schemas.microsoft.com/office/drawing/2014/main" id="{5841390F-E0B0-48E2-8756-2C0A532BC037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3614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="" xmlns:a16="http://schemas.microsoft.com/office/drawing/2014/main" id="{E49982BC-FA05-4F1B-A8BD-AE3793F3BD02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1716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="" xmlns:a16="http://schemas.microsoft.com/office/drawing/2014/main" id="{84445015-4210-46FE-958B-F3271E10284B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98184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="" xmlns:a16="http://schemas.microsoft.com/office/drawing/2014/main" id="{06FD93CB-F173-4C32-9E54-DE5EDB0F83D8}"/>
                </a:ext>
              </a:extLst>
            </p:cNvPr>
            <p:cNvSpPr/>
            <p:nvPr userDrawn="1"/>
          </p:nvSpPr>
          <p:spPr>
            <a:xfrm>
              <a:off x="10459489" y="1830763"/>
              <a:ext cx="894312" cy="78825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</p:grp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0D08B00A-9A13-4AB1-A72D-2F499BA2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8" name="Text Placeholder 2">
            <a:extLst>
              <a:ext uri="{FF2B5EF4-FFF2-40B4-BE49-F238E27FC236}">
                <a16:creationId xmlns="" xmlns:a16="http://schemas.microsoft.com/office/drawing/2014/main" id="{BB3FC47E-3339-49A8-AEF2-ECC3BF1514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49" y="3709150"/>
            <a:ext cx="7886700" cy="132588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4400" dirty="0">
                <a:latin typeface="+mj-lt"/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829D5438-3BC8-4817-9C86-A9AAA6047492}"/>
              </a:ext>
            </a:extLst>
          </p:cNvPr>
          <p:cNvSpPr txBox="1"/>
          <p:nvPr/>
        </p:nvSpPr>
        <p:spPr>
          <a:xfrm>
            <a:off x="3203494" y="4033186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/>
              <a:t>Aa</a:t>
            </a:r>
          </a:p>
        </p:txBody>
      </p:sp>
      <p:sp>
        <p:nvSpPr>
          <p:cNvPr id="90" name="Text Placeholder 7">
            <a:extLst>
              <a:ext uri="{FF2B5EF4-FFF2-40B4-BE49-F238E27FC236}">
                <a16:creationId xmlns="" xmlns:a16="http://schemas.microsoft.com/office/drawing/2014/main" id="{676EAA04-3941-4EEF-875A-DA2DBBB0CA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23319" y="6124733"/>
            <a:ext cx="1795635" cy="564999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Font name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59DB07F4-2F4D-4904-9DDA-6D453F791811}"/>
              </a:ext>
            </a:extLst>
          </p:cNvPr>
          <p:cNvSpPr txBox="1"/>
          <p:nvPr/>
        </p:nvSpPr>
        <p:spPr>
          <a:xfrm>
            <a:off x="5468974" y="4033186"/>
            <a:ext cx="238558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latin typeface="+mj-lt"/>
              </a:rPr>
              <a:t>Aa</a:t>
            </a:r>
          </a:p>
        </p:txBody>
      </p:sp>
      <p:sp>
        <p:nvSpPr>
          <p:cNvPr id="92" name="Text Placeholder 7">
            <a:extLst>
              <a:ext uri="{FF2B5EF4-FFF2-40B4-BE49-F238E27FC236}">
                <a16:creationId xmlns="" xmlns:a16="http://schemas.microsoft.com/office/drawing/2014/main" id="{72303254-B5A5-44B0-8D71-FB4149C10B7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63950" y="6124733"/>
            <a:ext cx="1795635" cy="564999"/>
          </a:xfrm>
        </p:spPr>
        <p:txBody>
          <a:bodyPr anchor="ctr"/>
          <a:lstStyle>
            <a:lvl1pPr marL="0" indent="0" algn="ctr">
              <a:buNone/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Font name</a:t>
            </a:r>
          </a:p>
        </p:txBody>
      </p:sp>
    </p:spTree>
    <p:extLst>
      <p:ext uri="{BB962C8B-B14F-4D97-AF65-F5344CB8AC3E}">
        <p14:creationId xmlns:p14="http://schemas.microsoft.com/office/powerpoint/2010/main" val="39351626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1465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47251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47251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15-Feb-25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8"/>
            <a:ext cx="9144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048939" y="3071723"/>
            <a:ext cx="5046133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3092607" y="5844407"/>
            <a:ext cx="295879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459936" y="2633133"/>
            <a:ext cx="2224135" cy="369332"/>
            <a:chOff x="3089242" y="2633133"/>
            <a:chExt cx="2965516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089242" y="2633133"/>
              <a:ext cx="29655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39125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">
            <a:extLst>
              <a:ext uri="{FF2B5EF4-FFF2-40B4-BE49-F238E27FC236}">
                <a16:creationId xmlns="" xmlns:a16="http://schemas.microsoft.com/office/drawing/2014/main" id="{3B12D02C-37C7-A141-9C33-A5E42C584415}"/>
              </a:ext>
            </a:extLst>
          </p:cNvPr>
          <p:cNvSpPr/>
          <p:nvPr/>
        </p:nvSpPr>
        <p:spPr>
          <a:xfrm>
            <a:off x="5653089" y="485140"/>
            <a:ext cx="3490912" cy="892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01" y="14656"/>
                </a:moveTo>
                <a:lnTo>
                  <a:pt x="0" y="21600"/>
                </a:lnTo>
                <a:lnTo>
                  <a:pt x="3813" y="21600"/>
                </a:lnTo>
                <a:lnTo>
                  <a:pt x="3819" y="21539"/>
                </a:lnTo>
                <a:cubicBezTo>
                  <a:pt x="3996" y="19449"/>
                  <a:pt x="4397" y="18128"/>
                  <a:pt x="4833" y="18128"/>
                </a:cubicBezTo>
                <a:lnTo>
                  <a:pt x="21600" y="18128"/>
                </a:lnTo>
                <a:lnTo>
                  <a:pt x="21600" y="0"/>
                </a:lnTo>
                <a:lnTo>
                  <a:pt x="4939" y="0"/>
                </a:lnTo>
                <a:cubicBezTo>
                  <a:pt x="3065" y="0"/>
                  <a:pt x="1367" y="5746"/>
                  <a:pt x="601" y="1465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Shape">
            <a:extLst>
              <a:ext uri="{FF2B5EF4-FFF2-40B4-BE49-F238E27FC236}">
                <a16:creationId xmlns="" xmlns:a16="http://schemas.microsoft.com/office/drawing/2014/main" id="{49620D96-569D-E84C-8108-7A954CC78AEE}"/>
              </a:ext>
            </a:extLst>
          </p:cNvPr>
          <p:cNvSpPr/>
          <p:nvPr/>
        </p:nvSpPr>
        <p:spPr>
          <a:xfrm>
            <a:off x="-4762" y="2123439"/>
            <a:ext cx="6017895" cy="3338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27" y="15841"/>
                </a:moveTo>
                <a:cubicBezTo>
                  <a:pt x="16325" y="16399"/>
                  <a:pt x="16092" y="16753"/>
                  <a:pt x="15839" y="16753"/>
                </a:cubicBezTo>
                <a:lnTo>
                  <a:pt x="15839" y="16753"/>
                </a:lnTo>
                <a:lnTo>
                  <a:pt x="13627" y="16753"/>
                </a:lnTo>
                <a:lnTo>
                  <a:pt x="16756" y="0"/>
                </a:lnTo>
                <a:lnTo>
                  <a:pt x="0" y="0"/>
                </a:lnTo>
                <a:lnTo>
                  <a:pt x="0" y="16753"/>
                </a:lnTo>
                <a:lnTo>
                  <a:pt x="0" y="21600"/>
                </a:lnTo>
                <a:lnTo>
                  <a:pt x="12725" y="21600"/>
                </a:lnTo>
                <a:lnTo>
                  <a:pt x="14937" y="21600"/>
                </a:lnTo>
                <a:lnTo>
                  <a:pt x="15778" y="21600"/>
                </a:lnTo>
                <a:cubicBezTo>
                  <a:pt x="16865" y="21600"/>
                  <a:pt x="17850" y="20064"/>
                  <a:pt x="18297" y="17681"/>
                </a:cubicBezTo>
                <a:lnTo>
                  <a:pt x="21600" y="0"/>
                </a:lnTo>
                <a:lnTo>
                  <a:pt x="19388" y="0"/>
                </a:lnTo>
                <a:lnTo>
                  <a:pt x="16427" y="15841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Title 1">
            <a:extLst>
              <a:ext uri="{FF2B5EF4-FFF2-40B4-BE49-F238E27FC236}">
                <a16:creationId xmlns="" xmlns:a16="http://schemas.microsoft.com/office/drawing/2014/main" id="{A2A6FDFB-46FD-4D32-A054-BC9C55F6A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1" y="2628899"/>
            <a:ext cx="2975162" cy="2387600"/>
          </a:xfrm>
        </p:spPr>
        <p:txBody>
          <a:bodyPr anchor="ctr"/>
          <a:lstStyle>
            <a:lvl1pPr algn="ctr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="" xmlns:a16="http://schemas.microsoft.com/office/drawing/2014/main" id="{C1F0D0AA-12EA-49AC-BF55-4B2556467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50279" y="2625855"/>
            <a:ext cx="2465070" cy="2390644"/>
          </a:xfrm>
        </p:spPr>
        <p:txBody>
          <a:bodyPr anchor="ctr"/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1" name="Date Placeholder 3">
            <a:extLst>
              <a:ext uri="{FF2B5EF4-FFF2-40B4-BE49-F238E27FC236}">
                <a16:creationId xmlns="" xmlns:a16="http://schemas.microsoft.com/office/drawing/2014/main" id="{D611355A-2485-4AA5-91FA-EA5F3157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15-Feb-25</a:t>
            </a:fld>
            <a:endParaRPr lang="en-US"/>
          </a:p>
        </p:txBody>
      </p:sp>
      <p:sp>
        <p:nvSpPr>
          <p:cNvPr id="23" name="Footer Placeholder 4">
            <a:extLst>
              <a:ext uri="{FF2B5EF4-FFF2-40B4-BE49-F238E27FC236}">
                <a16:creationId xmlns="" xmlns:a16="http://schemas.microsoft.com/office/drawing/2014/main" id="{64A10338-DE30-4CA9-A21B-D50D6579B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4" name="Slide Number Placeholder 5">
            <a:extLst>
              <a:ext uri="{FF2B5EF4-FFF2-40B4-BE49-F238E27FC236}">
                <a16:creationId xmlns="" xmlns:a16="http://schemas.microsoft.com/office/drawing/2014/main" id="{49D5EB62-2B81-475B-92EC-DEB93DC3B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AF5E2B2-E40B-C445-90EB-80E8D3E2654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8650" y="358775"/>
            <a:ext cx="3943350" cy="1308100"/>
          </a:xfr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here to insert your logo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="" xmlns:a16="http://schemas.microsoft.com/office/drawing/2014/main" id="{42A16BA2-7A6A-4497-A026-BBEF96B15E12}"/>
              </a:ext>
            </a:extLst>
          </p:cNvPr>
          <p:cNvSpPr/>
          <p:nvPr/>
        </p:nvSpPr>
        <p:spPr>
          <a:xfrm>
            <a:off x="3781426" y="1374139"/>
            <a:ext cx="5362574" cy="3338831"/>
          </a:xfrm>
          <a:custGeom>
            <a:avLst/>
            <a:gdLst>
              <a:gd name="connsiteX0" fmla="*/ 2162700 w 7150099"/>
              <a:gd name="connsiteY0" fmla="*/ 0 h 3338831"/>
              <a:gd name="connsiteX1" fmla="*/ 2475288 w 7150099"/>
              <a:gd name="connsiteY1" fmla="*/ 0 h 3338831"/>
              <a:gd name="connsiteX2" fmla="*/ 2967355 w 7150099"/>
              <a:gd name="connsiteY2" fmla="*/ 0 h 3338831"/>
              <a:gd name="connsiteX3" fmla="*/ 3296863 w 7150099"/>
              <a:gd name="connsiteY3" fmla="*/ 0 h 3338831"/>
              <a:gd name="connsiteX4" fmla="*/ 3317183 w 7150099"/>
              <a:gd name="connsiteY4" fmla="*/ 0 h 3338831"/>
              <a:gd name="connsiteX5" fmla="*/ 7129779 w 7150099"/>
              <a:gd name="connsiteY5" fmla="*/ 0 h 3338831"/>
              <a:gd name="connsiteX6" fmla="*/ 7150099 w 7150099"/>
              <a:gd name="connsiteY6" fmla="*/ 0 h 3338831"/>
              <a:gd name="connsiteX7" fmla="*/ 7150099 w 7150099"/>
              <a:gd name="connsiteY7" fmla="*/ 749228 h 3338831"/>
              <a:gd name="connsiteX8" fmla="*/ 2980829 w 7150099"/>
              <a:gd name="connsiteY8" fmla="*/ 749228 h 3338831"/>
              <a:gd name="connsiteX9" fmla="*/ 2967355 w 7150099"/>
              <a:gd name="connsiteY9" fmla="*/ 749228 h 3338831"/>
              <a:gd name="connsiteX10" fmla="*/ 2967355 w 7150099"/>
              <a:gd name="connsiteY10" fmla="*/ 749228 h 3338831"/>
              <a:gd name="connsiteX11" fmla="*/ 2960509 w 7150099"/>
              <a:gd name="connsiteY11" fmla="*/ 749228 h 3338831"/>
              <a:gd name="connsiteX12" fmla="*/ 2138604 w 7150099"/>
              <a:gd name="connsiteY12" fmla="*/ 749228 h 3338831"/>
              <a:gd name="connsiteX13" fmla="*/ 1920089 w 7150099"/>
              <a:gd name="connsiteY13" fmla="*/ 890201 h 3338831"/>
              <a:gd name="connsiteX14" fmla="*/ 821575 w 7150099"/>
              <a:gd name="connsiteY14" fmla="*/ 3338831 h 3338831"/>
              <a:gd name="connsiteX15" fmla="*/ 0 w 7150099"/>
              <a:gd name="connsiteY15" fmla="*/ 3338831 h 3338831"/>
              <a:gd name="connsiteX16" fmla="*/ 1161890 w 7150099"/>
              <a:gd name="connsiteY16" fmla="*/ 749228 h 3338831"/>
              <a:gd name="connsiteX17" fmla="*/ 1226916 w 7150099"/>
              <a:gd name="connsiteY17" fmla="*/ 605782 h 3338831"/>
              <a:gd name="connsiteX18" fmla="*/ 2162700 w 7150099"/>
              <a:gd name="connsiteY18" fmla="*/ 0 h 333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150099" h="3338831">
                <a:moveTo>
                  <a:pt x="2162700" y="0"/>
                </a:moveTo>
                <a:lnTo>
                  <a:pt x="2475288" y="0"/>
                </a:lnTo>
                <a:lnTo>
                  <a:pt x="2967355" y="0"/>
                </a:lnTo>
                <a:lnTo>
                  <a:pt x="3296863" y="0"/>
                </a:lnTo>
                <a:lnTo>
                  <a:pt x="3317183" y="0"/>
                </a:lnTo>
                <a:lnTo>
                  <a:pt x="7129779" y="0"/>
                </a:lnTo>
                <a:lnTo>
                  <a:pt x="7150099" y="0"/>
                </a:lnTo>
                <a:lnTo>
                  <a:pt x="7150099" y="749228"/>
                </a:lnTo>
                <a:lnTo>
                  <a:pt x="2980829" y="749228"/>
                </a:lnTo>
                <a:lnTo>
                  <a:pt x="2967355" y="749228"/>
                </a:lnTo>
                <a:lnTo>
                  <a:pt x="2967355" y="749228"/>
                </a:lnTo>
                <a:lnTo>
                  <a:pt x="2960509" y="749228"/>
                </a:lnTo>
                <a:lnTo>
                  <a:pt x="2138604" y="749228"/>
                </a:lnTo>
                <a:cubicBezTo>
                  <a:pt x="2044860" y="749228"/>
                  <a:pt x="1958379" y="803947"/>
                  <a:pt x="1920089" y="890201"/>
                </a:cubicBezTo>
                <a:lnTo>
                  <a:pt x="821575" y="3338831"/>
                </a:lnTo>
                <a:lnTo>
                  <a:pt x="0" y="3338831"/>
                </a:lnTo>
                <a:lnTo>
                  <a:pt x="1161890" y="749228"/>
                </a:lnTo>
                <a:lnTo>
                  <a:pt x="1226916" y="605782"/>
                </a:lnTo>
                <a:cubicBezTo>
                  <a:pt x="1393278" y="237428"/>
                  <a:pt x="1759009" y="0"/>
                  <a:pt x="2162700" y="0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algn="ctr"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Shape">
            <a:extLst>
              <a:ext uri="{FF2B5EF4-FFF2-40B4-BE49-F238E27FC236}">
                <a16:creationId xmlns="" xmlns:a16="http://schemas.microsoft.com/office/drawing/2014/main" id="{9B494705-70B4-0945-8982-7A02F4E9BFBA}"/>
              </a:ext>
            </a:extLst>
          </p:cNvPr>
          <p:cNvSpPr/>
          <p:nvPr/>
        </p:nvSpPr>
        <p:spPr>
          <a:xfrm>
            <a:off x="-4762" y="5463540"/>
            <a:ext cx="4161473" cy="892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546" y="3472"/>
                </a:moveTo>
                <a:lnTo>
                  <a:pt x="0" y="3472"/>
                </a:lnTo>
                <a:lnTo>
                  <a:pt x="0" y="21600"/>
                </a:lnTo>
                <a:lnTo>
                  <a:pt x="17452" y="21600"/>
                </a:lnTo>
                <a:cubicBezTo>
                  <a:pt x="19024" y="21600"/>
                  <a:pt x="20448" y="15854"/>
                  <a:pt x="21096" y="6944"/>
                </a:cubicBezTo>
                <a:lnTo>
                  <a:pt x="21600" y="0"/>
                </a:lnTo>
                <a:lnTo>
                  <a:pt x="18401" y="0"/>
                </a:lnTo>
                <a:lnTo>
                  <a:pt x="18396" y="61"/>
                </a:lnTo>
                <a:cubicBezTo>
                  <a:pt x="18248" y="2151"/>
                  <a:pt x="17912" y="3472"/>
                  <a:pt x="17546" y="3472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60712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81A79016-6E58-3F43-BAE1-6667D6D18A81}"/>
              </a:ext>
            </a:extLst>
          </p:cNvPr>
          <p:cNvGrpSpPr/>
          <p:nvPr/>
        </p:nvGrpSpPr>
        <p:grpSpPr>
          <a:xfrm>
            <a:off x="0" y="244102"/>
            <a:ext cx="9145907" cy="2075181"/>
            <a:chOff x="17652999" y="1015999"/>
            <a:chExt cx="12194542" cy="2075181"/>
          </a:xfrm>
        </p:grpSpPr>
        <p:sp>
          <p:nvSpPr>
            <p:cNvPr id="11" name="Shape">
              <a:extLst>
                <a:ext uri="{FF2B5EF4-FFF2-40B4-BE49-F238E27FC236}">
                  <a16:creationId xmlns="" xmlns:a16="http://schemas.microsoft.com/office/drawing/2014/main" id="{01E16053-1017-614F-A1DB-BC52CB19AD69}"/>
                </a:ext>
              </a:extLst>
            </p:cNvPr>
            <p:cNvSpPr/>
            <p:nvPr/>
          </p:nvSpPr>
          <p:spPr>
            <a:xfrm>
              <a:off x="24739599" y="1333499"/>
              <a:ext cx="5107942" cy="1187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57" y="23"/>
                  </a:moveTo>
                  <a:lnTo>
                    <a:pt x="3722" y="23"/>
                  </a:lnTo>
                  <a:lnTo>
                    <a:pt x="3249" y="23"/>
                  </a:lnTo>
                  <a:cubicBezTo>
                    <a:pt x="2642" y="23"/>
                    <a:pt x="2089" y="1548"/>
                    <a:pt x="1842" y="3927"/>
                  </a:cubicBezTo>
                  <a:lnTo>
                    <a:pt x="1745" y="4851"/>
                  </a:lnTo>
                  <a:lnTo>
                    <a:pt x="0" y="21600"/>
                  </a:lnTo>
                  <a:lnTo>
                    <a:pt x="1235" y="21600"/>
                  </a:lnTo>
                  <a:lnTo>
                    <a:pt x="2884" y="5775"/>
                  </a:lnTo>
                  <a:cubicBezTo>
                    <a:pt x="2943" y="5221"/>
                    <a:pt x="3072" y="4851"/>
                    <a:pt x="3212" y="4851"/>
                  </a:cubicBezTo>
                  <a:lnTo>
                    <a:pt x="3212" y="4851"/>
                  </a:lnTo>
                  <a:lnTo>
                    <a:pt x="4447" y="4851"/>
                  </a:lnTo>
                  <a:lnTo>
                    <a:pt x="21600" y="4851"/>
                  </a:lnTo>
                  <a:lnTo>
                    <a:pt x="21600" y="0"/>
                  </a:lnTo>
                  <a:lnTo>
                    <a:pt x="4957" y="0"/>
                  </a:ln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3" name="Shape">
              <a:extLst>
                <a:ext uri="{FF2B5EF4-FFF2-40B4-BE49-F238E27FC236}">
                  <a16:creationId xmlns="" xmlns:a16="http://schemas.microsoft.com/office/drawing/2014/main" id="{662ADC42-568A-5C44-B862-0D493C70A100}"/>
                </a:ext>
              </a:extLst>
            </p:cNvPr>
            <p:cNvSpPr/>
            <p:nvPr/>
          </p:nvSpPr>
          <p:spPr>
            <a:xfrm>
              <a:off x="17652999" y="2774949"/>
              <a:ext cx="7256780" cy="316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00" y="3383"/>
                  </a:moveTo>
                  <a:lnTo>
                    <a:pt x="0" y="3383"/>
                  </a:lnTo>
                  <a:lnTo>
                    <a:pt x="0" y="21600"/>
                  </a:lnTo>
                  <a:lnTo>
                    <a:pt x="20474" y="21600"/>
                  </a:lnTo>
                  <a:cubicBezTo>
                    <a:pt x="20901" y="21600"/>
                    <a:pt x="21290" y="15875"/>
                    <a:pt x="21464" y="6940"/>
                  </a:cubicBezTo>
                  <a:lnTo>
                    <a:pt x="21600" y="0"/>
                  </a:lnTo>
                  <a:lnTo>
                    <a:pt x="20731" y="0"/>
                  </a:lnTo>
                  <a:lnTo>
                    <a:pt x="20731" y="87"/>
                  </a:lnTo>
                  <a:cubicBezTo>
                    <a:pt x="20693" y="1995"/>
                    <a:pt x="20602" y="3383"/>
                    <a:pt x="20500" y="3383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4" name="Shape">
              <a:extLst>
                <a:ext uri="{FF2B5EF4-FFF2-40B4-BE49-F238E27FC236}">
                  <a16:creationId xmlns="" xmlns:a16="http://schemas.microsoft.com/office/drawing/2014/main" id="{F872B9C5-AE42-F94D-B11C-DCBB837E39DF}"/>
                </a:ext>
              </a:extLst>
            </p:cNvPr>
            <p:cNvSpPr/>
            <p:nvPr/>
          </p:nvSpPr>
          <p:spPr>
            <a:xfrm>
              <a:off x="25615899" y="1015999"/>
              <a:ext cx="4227831" cy="318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4" y="14716"/>
                  </a:moveTo>
                  <a:lnTo>
                    <a:pt x="0" y="21600"/>
                  </a:lnTo>
                  <a:lnTo>
                    <a:pt x="1492" y="21600"/>
                  </a:lnTo>
                  <a:lnTo>
                    <a:pt x="1492" y="21514"/>
                  </a:lnTo>
                  <a:cubicBezTo>
                    <a:pt x="1564" y="19449"/>
                    <a:pt x="1719" y="18072"/>
                    <a:pt x="1888" y="18072"/>
                  </a:cubicBezTo>
                  <a:lnTo>
                    <a:pt x="21600" y="18072"/>
                  </a:lnTo>
                  <a:lnTo>
                    <a:pt x="21600" y="0"/>
                  </a:lnTo>
                  <a:lnTo>
                    <a:pt x="1934" y="0"/>
                  </a:lnTo>
                  <a:cubicBezTo>
                    <a:pt x="1200" y="86"/>
                    <a:pt x="539" y="5852"/>
                    <a:pt x="234" y="1471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5" name="Shape">
              <a:extLst>
                <a:ext uri="{FF2B5EF4-FFF2-40B4-BE49-F238E27FC236}">
                  <a16:creationId xmlns="" xmlns:a16="http://schemas.microsoft.com/office/drawing/2014/main" id="{007A39B8-7FC8-D144-8648-E8838BE70508}"/>
                </a:ext>
              </a:extLst>
            </p:cNvPr>
            <p:cNvSpPr/>
            <p:nvPr/>
          </p:nvSpPr>
          <p:spPr>
            <a:xfrm>
              <a:off x="17653000" y="1600199"/>
              <a:ext cx="8136891" cy="1187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790" y="15825"/>
                  </a:moveTo>
                  <a:cubicBezTo>
                    <a:pt x="19753" y="16379"/>
                    <a:pt x="19672" y="16749"/>
                    <a:pt x="19584" y="16749"/>
                  </a:cubicBezTo>
                  <a:lnTo>
                    <a:pt x="19584" y="16749"/>
                  </a:lnTo>
                  <a:lnTo>
                    <a:pt x="18809" y="16749"/>
                  </a:lnTo>
                  <a:lnTo>
                    <a:pt x="19904" y="0"/>
                  </a:lnTo>
                  <a:lnTo>
                    <a:pt x="0" y="0"/>
                  </a:lnTo>
                  <a:lnTo>
                    <a:pt x="0" y="16749"/>
                  </a:lnTo>
                  <a:lnTo>
                    <a:pt x="0" y="21600"/>
                  </a:lnTo>
                  <a:lnTo>
                    <a:pt x="18488" y="21600"/>
                  </a:lnTo>
                  <a:lnTo>
                    <a:pt x="19264" y="21600"/>
                  </a:lnTo>
                  <a:lnTo>
                    <a:pt x="19560" y="21600"/>
                  </a:lnTo>
                  <a:cubicBezTo>
                    <a:pt x="19941" y="21600"/>
                    <a:pt x="20289" y="20075"/>
                    <a:pt x="20444" y="17696"/>
                  </a:cubicBezTo>
                  <a:lnTo>
                    <a:pt x="21600" y="23"/>
                  </a:lnTo>
                  <a:lnTo>
                    <a:pt x="20825" y="23"/>
                  </a:lnTo>
                  <a:lnTo>
                    <a:pt x="19790" y="15825"/>
                  </a:ln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0D08B00A-9A13-4AB1-A72D-2F499BA2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26048"/>
            <a:ext cx="4588809" cy="797616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489DC5E6-DDCD-4B67-B47F-0BD6C54B8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478929"/>
            <a:ext cx="7886700" cy="369803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Date Placeholder 3">
            <a:extLst>
              <a:ext uri="{FF2B5EF4-FFF2-40B4-BE49-F238E27FC236}">
                <a16:creationId xmlns="" xmlns:a16="http://schemas.microsoft.com/office/drawing/2014/main" id="{768C53B7-7FCD-400A-9752-7BFFD8BB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15-Feb-25</a:t>
            </a:fld>
            <a:endParaRPr lang="en-US"/>
          </a:p>
        </p:txBody>
      </p:sp>
      <p:sp>
        <p:nvSpPr>
          <p:cNvPr id="20" name="Footer Placeholder 4">
            <a:extLst>
              <a:ext uri="{FF2B5EF4-FFF2-40B4-BE49-F238E27FC236}">
                <a16:creationId xmlns="" xmlns:a16="http://schemas.microsoft.com/office/drawing/2014/main" id="{10C428BE-FED7-45A5-9425-7445C51F3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Slide Number Placeholder 5">
            <a:extLst>
              <a:ext uri="{FF2B5EF4-FFF2-40B4-BE49-F238E27FC236}">
                <a16:creationId xmlns="" xmlns:a16="http://schemas.microsoft.com/office/drawing/2014/main" id="{18FDE52B-46E4-490F-8D9A-1A96457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573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E588E800-5EE2-432F-86E1-AD57A93EA030}"/>
              </a:ext>
            </a:extLst>
          </p:cNvPr>
          <p:cNvSpPr/>
          <p:nvPr/>
        </p:nvSpPr>
        <p:spPr>
          <a:xfrm>
            <a:off x="1" y="5808980"/>
            <a:ext cx="6310382" cy="547371"/>
          </a:xfrm>
          <a:custGeom>
            <a:avLst/>
            <a:gdLst>
              <a:gd name="connsiteX0" fmla="*/ 7911074 w 8413843"/>
              <a:gd name="connsiteY0" fmla="*/ 0 h 547371"/>
              <a:gd name="connsiteX1" fmla="*/ 8413843 w 8413843"/>
              <a:gd name="connsiteY1" fmla="*/ 0 h 547371"/>
              <a:gd name="connsiteX2" fmla="*/ 8334993 w 8413843"/>
              <a:gd name="connsiteY2" fmla="*/ 176527 h 547371"/>
              <a:gd name="connsiteX3" fmla="*/ 7762351 w 8413843"/>
              <a:gd name="connsiteY3" fmla="*/ 547371 h 547371"/>
              <a:gd name="connsiteX4" fmla="*/ 0 w 8413843"/>
              <a:gd name="connsiteY4" fmla="*/ 547371 h 547371"/>
              <a:gd name="connsiteX5" fmla="*/ 0 w 8413843"/>
              <a:gd name="connsiteY5" fmla="*/ 88897 h 547371"/>
              <a:gd name="connsiteX6" fmla="*/ 7776404 w 8413843"/>
              <a:gd name="connsiteY6" fmla="*/ 88897 h 547371"/>
              <a:gd name="connsiteX7" fmla="*/ 7911074 w 8413843"/>
              <a:gd name="connsiteY7" fmla="*/ 1267 h 54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13843" h="547371">
                <a:moveTo>
                  <a:pt x="7911074" y="0"/>
                </a:moveTo>
                <a:lnTo>
                  <a:pt x="8413843" y="0"/>
                </a:lnTo>
                <a:lnTo>
                  <a:pt x="8334993" y="176527"/>
                </a:lnTo>
                <a:cubicBezTo>
                  <a:pt x="8233502" y="402597"/>
                  <a:pt x="8009832" y="547371"/>
                  <a:pt x="7762351" y="547371"/>
                </a:cubicBezTo>
                <a:lnTo>
                  <a:pt x="0" y="547371"/>
                </a:lnTo>
                <a:lnTo>
                  <a:pt x="0" y="88897"/>
                </a:lnTo>
                <a:lnTo>
                  <a:pt x="7776404" y="88897"/>
                </a:lnTo>
                <a:cubicBezTo>
                  <a:pt x="7834566" y="88897"/>
                  <a:pt x="7886872" y="54611"/>
                  <a:pt x="7911074" y="1267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Shape">
            <a:extLst>
              <a:ext uri="{FF2B5EF4-FFF2-40B4-BE49-F238E27FC236}">
                <a16:creationId xmlns="" xmlns:a16="http://schemas.microsoft.com/office/drawing/2014/main" id="{08DF6810-B4ED-3141-A047-24C6AE68570D}"/>
              </a:ext>
            </a:extLst>
          </p:cNvPr>
          <p:cNvSpPr/>
          <p:nvPr/>
        </p:nvSpPr>
        <p:spPr>
          <a:xfrm>
            <a:off x="8036719" y="347980"/>
            <a:ext cx="1109663" cy="5473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50" y="14634"/>
                </a:moveTo>
                <a:lnTo>
                  <a:pt x="0" y="21600"/>
                </a:lnTo>
                <a:lnTo>
                  <a:pt x="7342" y="21600"/>
                </a:lnTo>
                <a:lnTo>
                  <a:pt x="7342" y="21550"/>
                </a:lnTo>
                <a:cubicBezTo>
                  <a:pt x="7694" y="19445"/>
                  <a:pt x="8455" y="18142"/>
                  <a:pt x="9289" y="18142"/>
                </a:cubicBezTo>
                <a:lnTo>
                  <a:pt x="21600" y="18142"/>
                </a:lnTo>
                <a:lnTo>
                  <a:pt x="21600" y="0"/>
                </a:lnTo>
                <a:lnTo>
                  <a:pt x="9493" y="0"/>
                </a:lnTo>
                <a:cubicBezTo>
                  <a:pt x="5896" y="0"/>
                  <a:pt x="2633" y="5763"/>
                  <a:pt x="1150" y="14634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Shape">
            <a:extLst>
              <a:ext uri="{FF2B5EF4-FFF2-40B4-BE49-F238E27FC236}">
                <a16:creationId xmlns="" xmlns:a16="http://schemas.microsoft.com/office/drawing/2014/main" id="{D89B0866-DFE2-B940-86FF-D158D301D756}"/>
              </a:ext>
            </a:extLst>
          </p:cNvPr>
          <p:cNvSpPr/>
          <p:nvPr/>
        </p:nvSpPr>
        <p:spPr>
          <a:xfrm>
            <a:off x="-2382" y="1351280"/>
            <a:ext cx="8256274" cy="4457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212" y="18960"/>
                </a:moveTo>
                <a:cubicBezTo>
                  <a:pt x="17164" y="19218"/>
                  <a:pt x="17062" y="19378"/>
                  <a:pt x="16950" y="19378"/>
                </a:cubicBezTo>
                <a:lnTo>
                  <a:pt x="16950" y="19378"/>
                </a:lnTo>
                <a:lnTo>
                  <a:pt x="15961" y="19378"/>
                </a:lnTo>
                <a:lnTo>
                  <a:pt x="19439" y="0"/>
                </a:lnTo>
                <a:lnTo>
                  <a:pt x="0" y="0"/>
                </a:lnTo>
                <a:lnTo>
                  <a:pt x="0" y="19378"/>
                </a:lnTo>
                <a:lnTo>
                  <a:pt x="0" y="21600"/>
                </a:lnTo>
                <a:lnTo>
                  <a:pt x="15557" y="21600"/>
                </a:lnTo>
                <a:lnTo>
                  <a:pt x="16544" y="21600"/>
                </a:lnTo>
                <a:lnTo>
                  <a:pt x="16920" y="21600"/>
                </a:lnTo>
                <a:cubicBezTo>
                  <a:pt x="17406" y="21600"/>
                  <a:pt x="17845" y="20898"/>
                  <a:pt x="18044" y="19803"/>
                </a:cubicBezTo>
                <a:lnTo>
                  <a:pt x="21600" y="0"/>
                </a:lnTo>
                <a:lnTo>
                  <a:pt x="20613" y="0"/>
                </a:lnTo>
                <a:lnTo>
                  <a:pt x="17212" y="1896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08888851-8419-4D40-B1E3-9D279F24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6740339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9CCD0F33-6122-4DA2-AA9D-CA48CEFB9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6221"/>
            <a:ext cx="5368739" cy="41415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Date Placeholder 3">
            <a:extLst>
              <a:ext uri="{FF2B5EF4-FFF2-40B4-BE49-F238E27FC236}">
                <a16:creationId xmlns="" xmlns:a16="http://schemas.microsoft.com/office/drawing/2014/main" id="{7A8A3FA1-377F-4383-B7E8-14D9409A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15-Feb-25</a:t>
            </a:fld>
            <a:endParaRPr lang="en-US"/>
          </a:p>
        </p:txBody>
      </p:sp>
      <p:sp>
        <p:nvSpPr>
          <p:cNvPr id="20" name="Footer Placeholder 4">
            <a:extLst>
              <a:ext uri="{FF2B5EF4-FFF2-40B4-BE49-F238E27FC236}">
                <a16:creationId xmlns="" xmlns:a16="http://schemas.microsoft.com/office/drawing/2014/main" id="{566F5CF8-699B-4A09-9AD0-718B0175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Slide Number Placeholder 5">
            <a:extLst>
              <a:ext uri="{FF2B5EF4-FFF2-40B4-BE49-F238E27FC236}">
                <a16:creationId xmlns="" xmlns:a16="http://schemas.microsoft.com/office/drawing/2014/main" id="{7C55771C-35B2-4842-A572-EEE14A72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="" xmlns:a16="http://schemas.microsoft.com/office/drawing/2014/main" id="{4FA06A92-EED6-4B65-92E1-499AFA8FFC7D}"/>
              </a:ext>
            </a:extLst>
          </p:cNvPr>
          <p:cNvSpPr/>
          <p:nvPr/>
        </p:nvSpPr>
        <p:spPr>
          <a:xfrm>
            <a:off x="6092257" y="894080"/>
            <a:ext cx="3051743" cy="4457700"/>
          </a:xfrm>
          <a:custGeom>
            <a:avLst/>
            <a:gdLst>
              <a:gd name="connsiteX0" fmla="*/ 2385003 w 4068990"/>
              <a:gd name="connsiteY0" fmla="*/ 0 h 4457700"/>
              <a:gd name="connsiteX1" fmla="*/ 2576742 w 4068990"/>
              <a:gd name="connsiteY1" fmla="*/ 0 h 4457700"/>
              <a:gd name="connsiteX2" fmla="*/ 2879594 w 4068990"/>
              <a:gd name="connsiteY2" fmla="*/ 0 h 4457700"/>
              <a:gd name="connsiteX3" fmla="*/ 3079658 w 4068990"/>
              <a:gd name="connsiteY3" fmla="*/ 0 h 4457700"/>
              <a:gd name="connsiteX4" fmla="*/ 3092264 w 4068990"/>
              <a:gd name="connsiteY4" fmla="*/ 0 h 4457700"/>
              <a:gd name="connsiteX5" fmla="*/ 3092264 w 4068990"/>
              <a:gd name="connsiteY5" fmla="*/ 1238 h 4457700"/>
              <a:gd name="connsiteX6" fmla="*/ 4068990 w 4068990"/>
              <a:gd name="connsiteY6" fmla="*/ 1238 h 4457700"/>
              <a:gd name="connsiteX7" fmla="*/ 4068990 w 4068990"/>
              <a:gd name="connsiteY7" fmla="*/ 459804 h 4457700"/>
              <a:gd name="connsiteX8" fmla="*/ 2885314 w 4068990"/>
              <a:gd name="connsiteY8" fmla="*/ 459804 h 4457700"/>
              <a:gd name="connsiteX9" fmla="*/ 2879594 w 4068990"/>
              <a:gd name="connsiteY9" fmla="*/ 459804 h 4457700"/>
              <a:gd name="connsiteX10" fmla="*/ 2879594 w 4068990"/>
              <a:gd name="connsiteY10" fmla="*/ 459804 h 4457700"/>
              <a:gd name="connsiteX11" fmla="*/ 2872708 w 4068990"/>
              <a:gd name="connsiteY11" fmla="*/ 459804 h 4457700"/>
              <a:gd name="connsiteX12" fmla="*/ 2369792 w 4068990"/>
              <a:gd name="connsiteY12" fmla="*/ 459804 h 4457700"/>
              <a:gd name="connsiteX13" fmla="*/ 2236457 w 4068990"/>
              <a:gd name="connsiteY13" fmla="*/ 546068 h 4457700"/>
              <a:gd name="connsiteX14" fmla="*/ 502916 w 4068990"/>
              <a:gd name="connsiteY14" fmla="*/ 4457700 h 4457700"/>
              <a:gd name="connsiteX15" fmla="*/ 0 w 4068990"/>
              <a:gd name="connsiteY15" fmla="*/ 4457700 h 4457700"/>
              <a:gd name="connsiteX16" fmla="*/ 1772977 w 4068990"/>
              <a:gd name="connsiteY16" fmla="*/ 458565 h 4457700"/>
              <a:gd name="connsiteX17" fmla="*/ 1812227 w 4068990"/>
              <a:gd name="connsiteY17" fmla="*/ 370856 h 4457700"/>
              <a:gd name="connsiteX18" fmla="*/ 2385003 w 4068990"/>
              <a:gd name="connsiteY18" fmla="*/ 0 h 445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068990" h="4457700">
                <a:moveTo>
                  <a:pt x="2385003" y="0"/>
                </a:moveTo>
                <a:lnTo>
                  <a:pt x="2576742" y="0"/>
                </a:lnTo>
                <a:lnTo>
                  <a:pt x="2879594" y="0"/>
                </a:lnTo>
                <a:lnTo>
                  <a:pt x="3079658" y="0"/>
                </a:lnTo>
                <a:lnTo>
                  <a:pt x="3092264" y="0"/>
                </a:lnTo>
                <a:lnTo>
                  <a:pt x="3092264" y="1238"/>
                </a:lnTo>
                <a:lnTo>
                  <a:pt x="4068990" y="1238"/>
                </a:lnTo>
                <a:lnTo>
                  <a:pt x="4068990" y="459804"/>
                </a:lnTo>
                <a:lnTo>
                  <a:pt x="2885314" y="459804"/>
                </a:lnTo>
                <a:lnTo>
                  <a:pt x="2879594" y="459804"/>
                </a:lnTo>
                <a:lnTo>
                  <a:pt x="2879594" y="459804"/>
                </a:lnTo>
                <a:lnTo>
                  <a:pt x="2872708" y="459804"/>
                </a:lnTo>
                <a:lnTo>
                  <a:pt x="2369792" y="459804"/>
                </a:lnTo>
                <a:cubicBezTo>
                  <a:pt x="2312702" y="459804"/>
                  <a:pt x="2260682" y="492824"/>
                  <a:pt x="2236457" y="546068"/>
                </a:cubicBezTo>
                <a:lnTo>
                  <a:pt x="502916" y="4457700"/>
                </a:lnTo>
                <a:lnTo>
                  <a:pt x="0" y="4457700"/>
                </a:lnTo>
                <a:lnTo>
                  <a:pt x="1772977" y="458565"/>
                </a:lnTo>
                <a:lnTo>
                  <a:pt x="1812227" y="370856"/>
                </a:lnTo>
                <a:cubicBezTo>
                  <a:pt x="1913824" y="144875"/>
                  <a:pt x="2137488" y="0"/>
                  <a:pt x="2385003" y="0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34733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="" xmlns:a16="http://schemas.microsoft.com/office/drawing/2014/main" id="{61F8B96F-44AA-2241-92EB-BC6CCC633C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62426" y="2111822"/>
            <a:ext cx="4981574" cy="3338066"/>
          </a:xfrm>
          <a:custGeom>
            <a:avLst/>
            <a:gdLst>
              <a:gd name="connsiteX0" fmla="*/ 0 w 6642099"/>
              <a:gd name="connsiteY0" fmla="*/ 0 h 3338066"/>
              <a:gd name="connsiteX1" fmla="*/ 6642099 w 6642099"/>
              <a:gd name="connsiteY1" fmla="*/ 0 h 3338066"/>
              <a:gd name="connsiteX2" fmla="*/ 6642099 w 6642099"/>
              <a:gd name="connsiteY2" fmla="*/ 3338066 h 3338066"/>
              <a:gd name="connsiteX3" fmla="*/ 0 w 6642099"/>
              <a:gd name="connsiteY3" fmla="*/ 3338066 h 3338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42099" h="3338066">
                <a:moveTo>
                  <a:pt x="0" y="0"/>
                </a:moveTo>
                <a:lnTo>
                  <a:pt x="6642099" y="0"/>
                </a:lnTo>
                <a:lnTo>
                  <a:pt x="6642099" y="3338066"/>
                </a:lnTo>
                <a:lnTo>
                  <a:pt x="0" y="3338066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C7E228BF-1CA5-4856-ADE1-3CF4E8475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268537"/>
            <a:ext cx="3006818" cy="229393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A75560DB-B208-41C1-AC26-ACACF8AE7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3006818" cy="72231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="" xmlns:a16="http://schemas.microsoft.com/office/drawing/2014/main" id="{78CD13F7-FE5E-4564-955B-78635E1D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15-Feb-25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DFEC6B85-2D6C-4E54-AFB1-FC9C8C5BC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C0A08B1B-1C08-468B-84FB-AF1608C8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52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="" xmlns:a16="http://schemas.microsoft.com/office/drawing/2014/main" id="{672E3B6E-F27E-DB8F-DBA0-1E1BD45BC187}"/>
              </a:ext>
            </a:extLst>
          </p:cNvPr>
          <p:cNvSpPr/>
          <p:nvPr/>
        </p:nvSpPr>
        <p:spPr>
          <a:xfrm>
            <a:off x="258365" y="3490455"/>
            <a:ext cx="8626545" cy="26022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C7E228BF-1CA5-4856-ADE1-3CF4E8475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3671901"/>
            <a:ext cx="7886700" cy="14049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A75560DB-B208-41C1-AC26-ACACF8AE7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5103826"/>
            <a:ext cx="7886700" cy="823799"/>
          </a:xfrm>
        </p:spPr>
        <p:txBody>
          <a:bodyPr/>
          <a:lstStyle>
            <a:lvl1pPr marL="0" indent="0">
              <a:buNone/>
              <a:defRPr sz="180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="" xmlns:a16="http://schemas.microsoft.com/office/drawing/2014/main" id="{78CD13F7-FE5E-4564-955B-78635E1D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63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15-Feb-25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DFEC6B85-2D6C-4E54-AFB1-FC9C8C5BC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63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C0A08B1B-1C08-468B-84FB-AF1608C8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63"/>
            <a:ext cx="20574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Picture Placeholder 35">
            <a:extLst>
              <a:ext uri="{FF2B5EF4-FFF2-40B4-BE49-F238E27FC236}">
                <a16:creationId xmlns="" xmlns:a16="http://schemas.microsoft.com/office/drawing/2014/main" id="{EBB53B38-EF69-1399-A6F1-630A908D50C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58366" y="265176"/>
            <a:ext cx="2046684" cy="3078974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Picture Placeholder 35">
            <a:extLst>
              <a:ext uri="{FF2B5EF4-FFF2-40B4-BE49-F238E27FC236}">
                <a16:creationId xmlns="" xmlns:a16="http://schemas.microsoft.com/office/drawing/2014/main" id="{6FD1ECF5-48F7-EFB7-F198-3F935AA986B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54227" y="265177"/>
            <a:ext cx="2041167" cy="3078974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Picture Placeholder 35">
            <a:extLst>
              <a:ext uri="{FF2B5EF4-FFF2-40B4-BE49-F238E27FC236}">
                <a16:creationId xmlns="" xmlns:a16="http://schemas.microsoft.com/office/drawing/2014/main" id="{EC124ED9-6914-9AFB-6577-4DD8CF5CDF8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2370" y="265177"/>
            <a:ext cx="2049675" cy="3078974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Picture Placeholder 35">
            <a:extLst>
              <a:ext uri="{FF2B5EF4-FFF2-40B4-BE49-F238E27FC236}">
                <a16:creationId xmlns="" xmlns:a16="http://schemas.microsoft.com/office/drawing/2014/main" id="{063064B6-AD74-EDA4-1910-E8C82A6DC02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34371" y="265177"/>
            <a:ext cx="2050539" cy="3078974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4850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="" xmlns:a16="http://schemas.microsoft.com/office/drawing/2014/main" id="{5CCD2697-322C-40E8-B219-41DDB0C60B5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26450"/>
            <a:ext cx="9139238" cy="4750419"/>
          </a:xfrm>
          <a:custGeom>
            <a:avLst/>
            <a:gdLst>
              <a:gd name="connsiteX0" fmla="*/ 6350 w 12185650"/>
              <a:gd name="connsiteY0" fmla="*/ 0 h 4750419"/>
              <a:gd name="connsiteX1" fmla="*/ 12185650 w 12185650"/>
              <a:gd name="connsiteY1" fmla="*/ 0 h 4750419"/>
              <a:gd name="connsiteX2" fmla="*/ 12185650 w 12185650"/>
              <a:gd name="connsiteY2" fmla="*/ 909350 h 4750419"/>
              <a:gd name="connsiteX3" fmla="*/ 8127859 w 12185650"/>
              <a:gd name="connsiteY3" fmla="*/ 909350 h 4750419"/>
              <a:gd name="connsiteX4" fmla="*/ 6361159 w 12185650"/>
              <a:gd name="connsiteY4" fmla="*/ 4704813 h 4750419"/>
              <a:gd name="connsiteX5" fmla="*/ 6089650 w 12185650"/>
              <a:gd name="connsiteY5" fmla="*/ 4750419 h 4750419"/>
              <a:gd name="connsiteX6" fmla="*/ 0 w 12185650"/>
              <a:gd name="connsiteY6" fmla="*/ 4750419 h 4750419"/>
              <a:gd name="connsiteX7" fmla="*/ 0 w 12185650"/>
              <a:gd name="connsiteY7" fmla="*/ 4575590 h 4750419"/>
              <a:gd name="connsiteX8" fmla="*/ 0 w 12185650"/>
              <a:gd name="connsiteY8" fmla="*/ 4277345 h 4750419"/>
              <a:gd name="connsiteX9" fmla="*/ 0 w 12185650"/>
              <a:gd name="connsiteY9" fmla="*/ 26450 h 4750419"/>
              <a:gd name="connsiteX10" fmla="*/ 6350 w 12185650"/>
              <a:gd name="connsiteY10" fmla="*/ 26450 h 4750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85650" h="4750419">
                <a:moveTo>
                  <a:pt x="6350" y="0"/>
                </a:moveTo>
                <a:lnTo>
                  <a:pt x="12185650" y="0"/>
                </a:lnTo>
                <a:lnTo>
                  <a:pt x="12185650" y="909350"/>
                </a:lnTo>
                <a:lnTo>
                  <a:pt x="8127859" y="909350"/>
                </a:lnTo>
                <a:lnTo>
                  <a:pt x="6361159" y="4704813"/>
                </a:lnTo>
                <a:lnTo>
                  <a:pt x="6089650" y="4750419"/>
                </a:lnTo>
                <a:lnTo>
                  <a:pt x="0" y="4750419"/>
                </a:lnTo>
                <a:lnTo>
                  <a:pt x="0" y="4575590"/>
                </a:lnTo>
                <a:lnTo>
                  <a:pt x="0" y="4277345"/>
                </a:lnTo>
                <a:lnTo>
                  <a:pt x="0" y="26450"/>
                </a:lnTo>
                <a:lnTo>
                  <a:pt x="6350" y="2645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756000" anchor="ctr">
            <a:noAutofit/>
          </a:bodyPr>
          <a:lstStyle>
            <a:lvl1pPr marL="0" indent="0" algn="l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74985E82-8BBB-4140-ADE7-3211B76C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8789" y="2254103"/>
            <a:ext cx="2741799" cy="289977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BE5281E8-502B-4754-B5F5-7C62E1101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87288" y="5420582"/>
            <a:ext cx="3523300" cy="669069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="" xmlns:a16="http://schemas.microsoft.com/office/drawing/2014/main" id="{A67E5779-2729-4DED-A8C2-41F4FEE4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15-Feb-25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FBD21987-FA22-47F7-B702-8D9638C1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A03F40A7-0F3F-41D6-9058-1BE8DB27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51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">
            <a:extLst>
              <a:ext uri="{FF2B5EF4-FFF2-40B4-BE49-F238E27FC236}">
                <a16:creationId xmlns="" xmlns:a16="http://schemas.microsoft.com/office/drawing/2014/main" id="{9A6C6D4B-6AB8-5041-9835-82F12FBD9783}"/>
              </a:ext>
            </a:extLst>
          </p:cNvPr>
          <p:cNvSpPr/>
          <p:nvPr/>
        </p:nvSpPr>
        <p:spPr>
          <a:xfrm>
            <a:off x="6034622" y="1268913"/>
            <a:ext cx="3109380" cy="23534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02" y="0"/>
                </a:moveTo>
                <a:lnTo>
                  <a:pt x="9087" y="0"/>
                </a:lnTo>
                <a:lnTo>
                  <a:pt x="7940" y="0"/>
                </a:lnTo>
                <a:cubicBezTo>
                  <a:pt x="6456" y="0"/>
                  <a:pt x="5110" y="1530"/>
                  <a:pt x="4507" y="3911"/>
                </a:cubicBezTo>
                <a:lnTo>
                  <a:pt x="4268" y="4845"/>
                </a:lnTo>
                <a:lnTo>
                  <a:pt x="0" y="21600"/>
                </a:lnTo>
                <a:lnTo>
                  <a:pt x="3016" y="21600"/>
                </a:lnTo>
                <a:lnTo>
                  <a:pt x="7045" y="5768"/>
                </a:lnTo>
                <a:cubicBezTo>
                  <a:pt x="7185" y="5207"/>
                  <a:pt x="7503" y="4857"/>
                  <a:pt x="7847" y="4857"/>
                </a:cubicBezTo>
                <a:lnTo>
                  <a:pt x="7847" y="4857"/>
                </a:lnTo>
                <a:lnTo>
                  <a:pt x="10863" y="4857"/>
                </a:lnTo>
                <a:lnTo>
                  <a:pt x="21600" y="4857"/>
                </a:lnTo>
                <a:lnTo>
                  <a:pt x="21600" y="12"/>
                </a:lnTo>
                <a:lnTo>
                  <a:pt x="12102" y="12"/>
                </a:ln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" name="Shape">
            <a:extLst>
              <a:ext uri="{FF2B5EF4-FFF2-40B4-BE49-F238E27FC236}">
                <a16:creationId xmlns="" xmlns:a16="http://schemas.microsoft.com/office/drawing/2014/main" id="{8BD75567-EABE-4C4D-8C0B-A5DF1951B8DC}"/>
              </a:ext>
            </a:extLst>
          </p:cNvPr>
          <p:cNvSpPr/>
          <p:nvPr/>
        </p:nvSpPr>
        <p:spPr>
          <a:xfrm>
            <a:off x="0" y="4137544"/>
            <a:ext cx="6300812" cy="6284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16" y="3454"/>
                </a:moveTo>
                <a:lnTo>
                  <a:pt x="0" y="3454"/>
                </a:lnTo>
                <a:lnTo>
                  <a:pt x="0" y="21600"/>
                </a:lnTo>
                <a:lnTo>
                  <a:pt x="19674" y="21600"/>
                </a:lnTo>
                <a:cubicBezTo>
                  <a:pt x="20406" y="21600"/>
                  <a:pt x="21070" y="15872"/>
                  <a:pt x="21368" y="6952"/>
                </a:cubicBezTo>
                <a:lnTo>
                  <a:pt x="21600" y="0"/>
                </a:lnTo>
                <a:lnTo>
                  <a:pt x="20112" y="0"/>
                </a:lnTo>
                <a:lnTo>
                  <a:pt x="20109" y="44"/>
                </a:lnTo>
                <a:cubicBezTo>
                  <a:pt x="20043" y="2143"/>
                  <a:pt x="19889" y="3454"/>
                  <a:pt x="19716" y="3454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" name="Shape">
            <a:extLst>
              <a:ext uri="{FF2B5EF4-FFF2-40B4-BE49-F238E27FC236}">
                <a16:creationId xmlns="" xmlns:a16="http://schemas.microsoft.com/office/drawing/2014/main" id="{149C579D-3ECC-F549-9C78-D2E6711618EC}"/>
              </a:ext>
            </a:extLst>
          </p:cNvPr>
          <p:cNvSpPr/>
          <p:nvPr/>
        </p:nvSpPr>
        <p:spPr>
          <a:xfrm>
            <a:off x="7341724" y="645574"/>
            <a:ext cx="1802276" cy="6284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12" y="14648"/>
                </a:moveTo>
                <a:lnTo>
                  <a:pt x="0" y="21600"/>
                </a:lnTo>
                <a:lnTo>
                  <a:pt x="5203" y="21600"/>
                </a:lnTo>
                <a:lnTo>
                  <a:pt x="5214" y="21556"/>
                </a:lnTo>
                <a:cubicBezTo>
                  <a:pt x="5454" y="19457"/>
                  <a:pt x="6003" y="18146"/>
                  <a:pt x="6598" y="18146"/>
                </a:cubicBezTo>
                <a:lnTo>
                  <a:pt x="21600" y="18146"/>
                </a:lnTo>
                <a:lnTo>
                  <a:pt x="21600" y="0"/>
                </a:lnTo>
                <a:lnTo>
                  <a:pt x="6735" y="0"/>
                </a:lnTo>
                <a:cubicBezTo>
                  <a:pt x="4185" y="0"/>
                  <a:pt x="1864" y="5728"/>
                  <a:pt x="812" y="14648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" name="Shape">
            <a:extLst>
              <a:ext uri="{FF2B5EF4-FFF2-40B4-BE49-F238E27FC236}">
                <a16:creationId xmlns="" xmlns:a16="http://schemas.microsoft.com/office/drawing/2014/main" id="{E3715F21-27BC-344B-9D37-223C9FA7D3B3}"/>
              </a:ext>
            </a:extLst>
          </p:cNvPr>
          <p:cNvSpPr/>
          <p:nvPr/>
        </p:nvSpPr>
        <p:spPr>
          <a:xfrm>
            <a:off x="0" y="1784122"/>
            <a:ext cx="7608866" cy="23521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718" y="15841"/>
                </a:moveTo>
                <a:cubicBezTo>
                  <a:pt x="18661" y="16402"/>
                  <a:pt x="18531" y="16752"/>
                  <a:pt x="18390" y="16752"/>
                </a:cubicBezTo>
                <a:lnTo>
                  <a:pt x="18390" y="16752"/>
                </a:lnTo>
                <a:lnTo>
                  <a:pt x="17158" y="16752"/>
                </a:lnTo>
                <a:lnTo>
                  <a:pt x="18902" y="0"/>
                </a:lnTo>
                <a:lnTo>
                  <a:pt x="0" y="0"/>
                </a:lnTo>
                <a:lnTo>
                  <a:pt x="0" y="16752"/>
                </a:lnTo>
                <a:lnTo>
                  <a:pt x="0" y="21600"/>
                </a:lnTo>
                <a:lnTo>
                  <a:pt x="16657" y="21600"/>
                </a:lnTo>
                <a:lnTo>
                  <a:pt x="17889" y="21600"/>
                </a:lnTo>
                <a:lnTo>
                  <a:pt x="18358" y="21600"/>
                </a:lnTo>
                <a:cubicBezTo>
                  <a:pt x="18965" y="21600"/>
                  <a:pt x="19514" y="20070"/>
                  <a:pt x="19761" y="17687"/>
                </a:cubicBezTo>
                <a:lnTo>
                  <a:pt x="21600" y="0"/>
                </a:lnTo>
                <a:lnTo>
                  <a:pt x="20368" y="0"/>
                </a:lnTo>
                <a:lnTo>
                  <a:pt x="18718" y="15841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1907DC5D-4F3E-4A99-A621-6F93F322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897341"/>
            <a:ext cx="5306266" cy="127616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9DA8F992-7750-4566-AB4F-B2E8F379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322549"/>
            <a:ext cx="5306266" cy="675711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="" xmlns:a16="http://schemas.microsoft.com/office/drawing/2014/main" id="{0FEC4993-EF72-4ADC-8D11-1EB7C940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15-Feb-25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B145FAD1-5607-4570-9675-FE2648149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265FB8DD-A34F-4C06-9929-1E68FACD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Picture Placeholder 15">
            <a:extLst>
              <a:ext uri="{FF2B5EF4-FFF2-40B4-BE49-F238E27FC236}">
                <a16:creationId xmlns="" xmlns:a16="http://schemas.microsoft.com/office/drawing/2014/main" id="{33CC49E4-6647-47F5-895A-9CFC416CE1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06588" y="2050819"/>
            <a:ext cx="1000125" cy="1333500"/>
          </a:xfrm>
          <a:prstGeom prst="ellipse">
            <a:avLst/>
          </a:prstGeom>
          <a:solidFill>
            <a:schemeClr val="bg2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Text Placeholder 17">
            <a:extLst>
              <a:ext uri="{FF2B5EF4-FFF2-40B4-BE49-F238E27FC236}">
                <a16:creationId xmlns="" xmlns:a16="http://schemas.microsoft.com/office/drawing/2014/main" id="{A537F86F-E8D6-44FF-939F-7EB5A46935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8476" y="3447819"/>
            <a:ext cx="1276350" cy="22860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="" xmlns:a16="http://schemas.microsoft.com/office/drawing/2014/main" id="{17C97F11-0CC0-4E01-8422-6143830432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68476" y="3677746"/>
            <a:ext cx="1276350" cy="22860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Mobile / email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322609FE-C556-4394-9CD9-CACD20BC72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68476" y="3907672"/>
            <a:ext cx="1276350" cy="22860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Company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="" xmlns:a16="http://schemas.microsoft.com/office/drawing/2014/main" id="{8A117B2D-BF24-43AE-AC88-D79C5FC7BAB6}"/>
              </a:ext>
            </a:extLst>
          </p:cNvPr>
          <p:cNvSpPr/>
          <p:nvPr/>
        </p:nvSpPr>
        <p:spPr>
          <a:xfrm>
            <a:off x="7166053" y="1268913"/>
            <a:ext cx="1821635" cy="529194"/>
          </a:xfrm>
          <a:custGeom>
            <a:avLst/>
            <a:gdLst>
              <a:gd name="connsiteX0" fmla="*/ 0 w 2428846"/>
              <a:gd name="connsiteY0" fmla="*/ 0 h 529194"/>
              <a:gd name="connsiteX1" fmla="*/ 27138 w 2428846"/>
              <a:gd name="connsiteY1" fmla="*/ 0 h 529194"/>
              <a:gd name="connsiteX2" fmla="*/ 605828 w 2428846"/>
              <a:gd name="connsiteY2" fmla="*/ 0 h 529194"/>
              <a:gd name="connsiteX3" fmla="*/ 605828 w 2428846"/>
              <a:gd name="connsiteY3" fmla="*/ 1308 h 529194"/>
              <a:gd name="connsiteX4" fmla="*/ 2428846 w 2428846"/>
              <a:gd name="connsiteY4" fmla="*/ 1308 h 529194"/>
              <a:gd name="connsiteX5" fmla="*/ 2428846 w 2428846"/>
              <a:gd name="connsiteY5" fmla="*/ 529194 h 529194"/>
              <a:gd name="connsiteX6" fmla="*/ 368018 w 2428846"/>
              <a:gd name="connsiteY6" fmla="*/ 529194 h 529194"/>
              <a:gd name="connsiteX7" fmla="*/ 0 w 2428846"/>
              <a:gd name="connsiteY7" fmla="*/ 529194 h 529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28846" h="529194">
                <a:moveTo>
                  <a:pt x="0" y="0"/>
                </a:moveTo>
                <a:lnTo>
                  <a:pt x="27138" y="0"/>
                </a:lnTo>
                <a:lnTo>
                  <a:pt x="605828" y="0"/>
                </a:lnTo>
                <a:lnTo>
                  <a:pt x="605828" y="1308"/>
                </a:lnTo>
                <a:lnTo>
                  <a:pt x="2428846" y="1308"/>
                </a:lnTo>
                <a:lnTo>
                  <a:pt x="2428846" y="529194"/>
                </a:lnTo>
                <a:lnTo>
                  <a:pt x="368018" y="529194"/>
                </a:lnTo>
                <a:lnTo>
                  <a:pt x="0" y="529194"/>
                </a:ln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582830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and Typ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63EC7C02-936B-48F8-A488-366C8A217282}"/>
              </a:ext>
            </a:extLst>
          </p:cNvPr>
          <p:cNvGrpSpPr/>
          <p:nvPr/>
        </p:nvGrpSpPr>
        <p:grpSpPr>
          <a:xfrm>
            <a:off x="628649" y="1830764"/>
            <a:ext cx="7886702" cy="1741127"/>
            <a:chOff x="838199" y="1830763"/>
            <a:chExt cx="10515602" cy="1741127"/>
          </a:xfrm>
        </p:grpSpPr>
        <p:sp>
          <p:nvSpPr>
            <p:cNvPr id="175" name="Rectangle 174">
              <a:extLst>
                <a:ext uri="{FF2B5EF4-FFF2-40B4-BE49-F238E27FC236}">
                  <a16:creationId xmlns="" xmlns:a16="http://schemas.microsoft.com/office/drawing/2014/main" id="{4460574F-0FFA-4AF4-9268-D077C9C57D58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7411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="" xmlns:a16="http://schemas.microsoft.com/office/drawing/2014/main" id="{E9AEC03B-EFBC-451C-9889-555B420B787B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55130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="" xmlns:a16="http://schemas.microsoft.com/office/drawing/2014/main" id="{12504A8F-A26B-43AF-BF89-2621FF0CE3CD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361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="" xmlns:a16="http://schemas.microsoft.com/office/drawing/2014/main" id="{F7726C56-B942-4400-8CE0-069969802448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1716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="" xmlns:a16="http://schemas.microsoft.com/office/drawing/2014/main" id="{DAE760DB-698E-4688-BBAF-49FD684C7AFD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9818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="" xmlns:a16="http://schemas.microsoft.com/office/drawing/2014/main" id="{72A9A194-717A-430D-B418-44C0B8F1A4C3}"/>
                </a:ext>
              </a:extLst>
            </p:cNvPr>
            <p:cNvSpPr/>
            <p:nvPr userDrawn="1"/>
          </p:nvSpPr>
          <p:spPr>
            <a:xfrm>
              <a:off x="838200" y="1830763"/>
              <a:ext cx="894312" cy="7882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="" xmlns:a16="http://schemas.microsoft.com/office/drawing/2014/main" id="{E915F52A-A44F-4FB1-A1A1-1A513475EFE8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74112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="" xmlns:a16="http://schemas.microsoft.com/office/drawing/2014/main" id="{6034C492-58E9-4550-B83D-E33D2B2217E6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55130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="" xmlns:a16="http://schemas.microsoft.com/office/drawing/2014/main" id="{F92FB454-2844-432A-897E-609CA7D5AB13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3614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="" xmlns:a16="http://schemas.microsoft.com/office/drawing/2014/main" id="{DFE585D9-1B79-4D2C-BE24-8DD53BF2D43D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1716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="" xmlns:a16="http://schemas.microsoft.com/office/drawing/2014/main" id="{7CA650B9-D80A-4F55-849B-9B9229BAB7AB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9818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="" xmlns:a16="http://schemas.microsoft.com/office/drawing/2014/main" id="{212A3E8F-2036-4425-950A-9DDCE99E48E2}"/>
                </a:ext>
              </a:extLst>
            </p:cNvPr>
            <p:cNvSpPr/>
            <p:nvPr userDrawn="1"/>
          </p:nvSpPr>
          <p:spPr>
            <a:xfrm>
              <a:off x="1907232" y="1830763"/>
              <a:ext cx="894312" cy="7882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="" xmlns:a16="http://schemas.microsoft.com/office/drawing/2014/main" id="{F8D77422-E1EF-442A-B883-288DFB42AC7A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74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="" xmlns:a16="http://schemas.microsoft.com/office/drawing/2014/main" id="{F5A5458A-8CAB-46ED-A597-7A9BC874E064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55130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="" xmlns:a16="http://schemas.microsoft.com/office/drawing/2014/main" id="{129FB0AE-0FE9-4E47-89E1-28A56DFEFD44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36148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="" xmlns:a16="http://schemas.microsoft.com/office/drawing/2014/main" id="{8DCBA888-FF6F-4E0D-AD60-DA0D78CD05D1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17166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="" xmlns:a16="http://schemas.microsoft.com/office/drawing/2014/main" id="{F9271256-F951-4086-8A3B-C91C2291A176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98184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="" xmlns:a16="http://schemas.microsoft.com/office/drawing/2014/main" id="{27D18AA1-C449-4778-A01C-5FEFF6D4B6F0}"/>
                </a:ext>
              </a:extLst>
            </p:cNvPr>
            <p:cNvSpPr/>
            <p:nvPr userDrawn="1"/>
          </p:nvSpPr>
          <p:spPr>
            <a:xfrm>
              <a:off x="2976264" y="1830763"/>
              <a:ext cx="894312" cy="7882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="" xmlns:a16="http://schemas.microsoft.com/office/drawing/2014/main" id="{507DEC82-2EA5-41B4-BBE2-03D513A6990F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74112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="" xmlns:a16="http://schemas.microsoft.com/office/drawing/2014/main" id="{CC3C8386-1A37-4F90-9D5F-F552F6BD3D6B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55130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="" xmlns:a16="http://schemas.microsoft.com/office/drawing/2014/main" id="{20C96B97-602D-4FB6-83FA-5F537C10D957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36148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="" xmlns:a16="http://schemas.microsoft.com/office/drawing/2014/main" id="{C78EB1C9-B967-4BCF-BA1F-F62AD5830A83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171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="" xmlns:a16="http://schemas.microsoft.com/office/drawing/2014/main" id="{530AF99D-4A64-462C-8DC1-2AFD50700E78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98184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="" xmlns:a16="http://schemas.microsoft.com/office/drawing/2014/main" id="{251EE8AC-B14F-4016-B318-3215BFA74576}"/>
                </a:ext>
              </a:extLst>
            </p:cNvPr>
            <p:cNvSpPr/>
            <p:nvPr userDrawn="1"/>
          </p:nvSpPr>
          <p:spPr>
            <a:xfrm>
              <a:off x="4045296" y="1830763"/>
              <a:ext cx="894312" cy="78825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="" xmlns:a16="http://schemas.microsoft.com/office/drawing/2014/main" id="{DB3EFE93-C789-4C06-AE63-48F21F3F0562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74112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="" xmlns:a16="http://schemas.microsoft.com/office/drawing/2014/main" id="{C159A26F-3E35-43ED-9527-94575D015CF9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55130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="" xmlns:a16="http://schemas.microsoft.com/office/drawing/2014/main" id="{197FEBE6-4234-4233-9AAC-C966B38A457C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3614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="" xmlns:a16="http://schemas.microsoft.com/office/drawing/2014/main" id="{4A6CCAEB-B0B2-4918-BF93-14B428F71030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1716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="" xmlns:a16="http://schemas.microsoft.com/office/drawing/2014/main" id="{26BAB2D9-48E2-4FD7-8266-8DA7249A311F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981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="" xmlns:a16="http://schemas.microsoft.com/office/drawing/2014/main" id="{E373E1AE-97F0-411F-ADE1-F7FA57FDB549}"/>
                </a:ext>
              </a:extLst>
            </p:cNvPr>
            <p:cNvSpPr/>
            <p:nvPr userDrawn="1"/>
          </p:nvSpPr>
          <p:spPr>
            <a:xfrm>
              <a:off x="5114328" y="1830763"/>
              <a:ext cx="894312" cy="7882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="" xmlns:a16="http://schemas.microsoft.com/office/drawing/2014/main" id="{7980EC62-1AA7-49B9-A98C-B1AE41A8BAF7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74112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="" xmlns:a16="http://schemas.microsoft.com/office/drawing/2014/main" id="{1B940435-8801-4AE0-AF82-51785C14109F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55130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="" xmlns:a16="http://schemas.microsoft.com/office/drawing/2014/main" id="{709FEA5B-55A5-4A85-90AE-A3E8181AD6B1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3614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="" xmlns:a16="http://schemas.microsoft.com/office/drawing/2014/main" id="{AC24C165-A09C-48A0-8D30-43D9272501D0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1716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="" xmlns:a16="http://schemas.microsoft.com/office/drawing/2014/main" id="{AF779B59-BF2E-434C-A692-81F3395A2DDC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9818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="" xmlns:a16="http://schemas.microsoft.com/office/drawing/2014/main" id="{72D25286-DFE7-4DB6-BC2A-849B72A1D58F}"/>
                </a:ext>
              </a:extLst>
            </p:cNvPr>
            <p:cNvSpPr/>
            <p:nvPr userDrawn="1"/>
          </p:nvSpPr>
          <p:spPr>
            <a:xfrm>
              <a:off x="6183360" y="1830763"/>
              <a:ext cx="894312" cy="7882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="" xmlns:a16="http://schemas.microsoft.com/office/drawing/2014/main" id="{EFFFC619-3DCF-484B-936D-D1C6706967D7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74112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="" xmlns:a16="http://schemas.microsoft.com/office/drawing/2014/main" id="{C36F1647-E3A7-42C7-94DB-E22470CD7962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55130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="" xmlns:a16="http://schemas.microsoft.com/office/drawing/2014/main" id="{0812BACF-D77F-4A42-A212-538847FF9776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36148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="" xmlns:a16="http://schemas.microsoft.com/office/drawing/2014/main" id="{63855A19-9DBA-4293-A411-6842A7DAA995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1716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="" xmlns:a16="http://schemas.microsoft.com/office/drawing/2014/main" id="{E705E91E-E65F-4094-8904-D56C56FC5F44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98184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="" xmlns:a16="http://schemas.microsoft.com/office/drawing/2014/main" id="{B6DEB2ED-B6FD-4B88-90DA-9530DA2E64C9}"/>
                </a:ext>
              </a:extLst>
            </p:cNvPr>
            <p:cNvSpPr/>
            <p:nvPr userDrawn="1"/>
          </p:nvSpPr>
          <p:spPr>
            <a:xfrm>
              <a:off x="7252392" y="1830763"/>
              <a:ext cx="894312" cy="7882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="" xmlns:a16="http://schemas.microsoft.com/office/drawing/2014/main" id="{62E667E1-7F5F-4E4F-AF63-4AB31D847AE0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74112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="" xmlns:a16="http://schemas.microsoft.com/office/drawing/2014/main" id="{A9D94CA5-400D-47AE-9512-4557FBE20192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5513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="" xmlns:a16="http://schemas.microsoft.com/office/drawing/2014/main" id="{1E60784B-8569-41D5-BB14-8F5DAFDCE67A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3614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="" xmlns:a16="http://schemas.microsoft.com/office/drawing/2014/main" id="{FE043B0E-D351-4B21-BB22-FF8713E0E199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1716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="" xmlns:a16="http://schemas.microsoft.com/office/drawing/2014/main" id="{D57AC92D-3891-4CC7-9301-A742653C394B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9818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="" xmlns:a16="http://schemas.microsoft.com/office/drawing/2014/main" id="{870D976A-0EA2-4422-A1FB-EE1A159B65DC}"/>
                </a:ext>
              </a:extLst>
            </p:cNvPr>
            <p:cNvSpPr/>
            <p:nvPr userDrawn="1"/>
          </p:nvSpPr>
          <p:spPr>
            <a:xfrm>
              <a:off x="8321424" y="1830763"/>
              <a:ext cx="894312" cy="7882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="" xmlns:a16="http://schemas.microsoft.com/office/drawing/2014/main" id="{074CEC48-74FA-45A9-9E16-525EB9E974F9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74112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="" xmlns:a16="http://schemas.microsoft.com/office/drawing/2014/main" id="{8CA8D9C7-FFCE-4895-B720-C9F65C686B93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5513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="" xmlns:a16="http://schemas.microsoft.com/office/drawing/2014/main" id="{DF8FDE11-2636-4F16-BC4C-C0DBD965F47E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3614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="" xmlns:a16="http://schemas.microsoft.com/office/drawing/2014/main" id="{EAE2FCEB-5A44-4458-99EB-B2522F731513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17166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="" xmlns:a16="http://schemas.microsoft.com/office/drawing/2014/main" id="{FA982CEB-3569-4AB2-A279-56909D8DBA2B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98184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="" xmlns:a16="http://schemas.microsoft.com/office/drawing/2014/main" id="{B85FDECF-7983-4160-8B97-DA92A01F2A38}"/>
                </a:ext>
              </a:extLst>
            </p:cNvPr>
            <p:cNvSpPr/>
            <p:nvPr userDrawn="1"/>
          </p:nvSpPr>
          <p:spPr>
            <a:xfrm>
              <a:off x="9390456" y="1830763"/>
              <a:ext cx="894312" cy="78825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="" xmlns:a16="http://schemas.microsoft.com/office/drawing/2014/main" id="{80F0CF47-25FB-4AB4-837F-33B5D368A8C0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74112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="" xmlns:a16="http://schemas.microsoft.com/office/drawing/2014/main" id="{12C0DD63-4FB0-4217-BC06-7CEB655B79B6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5513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="" xmlns:a16="http://schemas.microsoft.com/office/drawing/2014/main" id="{5841390F-E0B0-48E2-8756-2C0A532BC037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3614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="" xmlns:a16="http://schemas.microsoft.com/office/drawing/2014/main" id="{E49982BC-FA05-4F1B-A8BD-AE3793F3BD02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1716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="" xmlns:a16="http://schemas.microsoft.com/office/drawing/2014/main" id="{84445015-4210-46FE-958B-F3271E10284B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98184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="" xmlns:a16="http://schemas.microsoft.com/office/drawing/2014/main" id="{06FD93CB-F173-4C32-9E54-DE5EDB0F83D8}"/>
                </a:ext>
              </a:extLst>
            </p:cNvPr>
            <p:cNvSpPr/>
            <p:nvPr userDrawn="1"/>
          </p:nvSpPr>
          <p:spPr>
            <a:xfrm>
              <a:off x="10459489" y="1830763"/>
              <a:ext cx="894312" cy="78825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</p:grp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0D08B00A-9A13-4AB1-A72D-2F499BA2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8" name="Text Placeholder 2">
            <a:extLst>
              <a:ext uri="{FF2B5EF4-FFF2-40B4-BE49-F238E27FC236}">
                <a16:creationId xmlns="" xmlns:a16="http://schemas.microsoft.com/office/drawing/2014/main" id="{BB3FC47E-3339-49A8-AEF2-ECC3BF1514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49" y="3709150"/>
            <a:ext cx="7886700" cy="132588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4400" dirty="0">
                <a:latin typeface="+mj-lt"/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829D5438-3BC8-4817-9C86-A9AAA6047492}"/>
              </a:ext>
            </a:extLst>
          </p:cNvPr>
          <p:cNvSpPr txBox="1"/>
          <p:nvPr/>
        </p:nvSpPr>
        <p:spPr>
          <a:xfrm>
            <a:off x="3203494" y="4033186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/>
              <a:t>Aa</a:t>
            </a:r>
          </a:p>
        </p:txBody>
      </p:sp>
      <p:sp>
        <p:nvSpPr>
          <p:cNvPr id="90" name="Text Placeholder 7">
            <a:extLst>
              <a:ext uri="{FF2B5EF4-FFF2-40B4-BE49-F238E27FC236}">
                <a16:creationId xmlns="" xmlns:a16="http://schemas.microsoft.com/office/drawing/2014/main" id="{676EAA04-3941-4EEF-875A-DA2DBBB0CA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23318" y="6124727"/>
            <a:ext cx="1795635" cy="564999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Font name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59DB07F4-2F4D-4904-9DDA-6D453F791811}"/>
              </a:ext>
            </a:extLst>
          </p:cNvPr>
          <p:cNvSpPr txBox="1"/>
          <p:nvPr/>
        </p:nvSpPr>
        <p:spPr>
          <a:xfrm>
            <a:off x="5468974" y="4033186"/>
            <a:ext cx="238558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latin typeface="+mj-lt"/>
              </a:rPr>
              <a:t>Aa</a:t>
            </a:r>
          </a:p>
        </p:txBody>
      </p:sp>
      <p:sp>
        <p:nvSpPr>
          <p:cNvPr id="92" name="Text Placeholder 7">
            <a:extLst>
              <a:ext uri="{FF2B5EF4-FFF2-40B4-BE49-F238E27FC236}">
                <a16:creationId xmlns="" xmlns:a16="http://schemas.microsoft.com/office/drawing/2014/main" id="{72303254-B5A5-44B0-8D71-FB4149C10B7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63950" y="6124727"/>
            <a:ext cx="1795635" cy="564999"/>
          </a:xfrm>
        </p:spPr>
        <p:txBody>
          <a:bodyPr anchor="ctr"/>
          <a:lstStyle>
            <a:lvl1pPr marL="0" indent="0" algn="ctr">
              <a:buNone/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Font name</a:t>
            </a:r>
          </a:p>
        </p:txBody>
      </p:sp>
    </p:spTree>
    <p:extLst>
      <p:ext uri="{BB962C8B-B14F-4D97-AF65-F5344CB8AC3E}">
        <p14:creationId xmlns:p14="http://schemas.microsoft.com/office/powerpoint/2010/main" val="393516268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14652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472519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15-Feb-25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8"/>
            <a:ext cx="9144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048936" y="3071723"/>
            <a:ext cx="5046133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3092607" y="5844404"/>
            <a:ext cx="295879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459933" y="2633133"/>
            <a:ext cx="2224135" cy="369332"/>
            <a:chOff x="3089245" y="2633133"/>
            <a:chExt cx="2965516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089245" y="2633133"/>
              <a:ext cx="29655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391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="" xmlns:a16="http://schemas.microsoft.com/office/drawing/2014/main" id="{82104FD4-F3E6-5AFA-9249-87152F28DB67}"/>
              </a:ext>
            </a:extLst>
          </p:cNvPr>
          <p:cNvSpPr/>
          <p:nvPr/>
        </p:nvSpPr>
        <p:spPr>
          <a:xfrm>
            <a:off x="257304" y="265177"/>
            <a:ext cx="6429605" cy="31363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>
              <a:solidFill>
                <a:schemeClr val="bg2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74985E82-8BBB-4140-ADE7-3211B76C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93" y="500076"/>
            <a:ext cx="5834063" cy="178848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BE5281E8-502B-4754-B5F5-7C62E1101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93" y="2315535"/>
            <a:ext cx="5834063" cy="951144"/>
          </a:xfrm>
        </p:spPr>
        <p:txBody>
          <a:bodyPr/>
          <a:lstStyle>
            <a:lvl1pPr marL="0" indent="0">
              <a:buNone/>
              <a:defRPr sz="180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="" xmlns:a16="http://schemas.microsoft.com/office/drawing/2014/main" id="{A67E5779-2729-4DED-A8C2-41F4FEE4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63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15-Feb-25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FBD21987-FA22-47F7-B702-8D9638C1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63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A03F40A7-0F3F-41D6-9058-1BE8DB27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63"/>
            <a:ext cx="20574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Picture Placeholder 35">
            <a:extLst>
              <a:ext uri="{FF2B5EF4-FFF2-40B4-BE49-F238E27FC236}">
                <a16:creationId xmlns="" xmlns:a16="http://schemas.microsoft.com/office/drawing/2014/main" id="{8579B657-C06F-E35F-FA60-55545F044DB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57298" y="3547867"/>
            <a:ext cx="2093676" cy="2544829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Picture Placeholder 35">
            <a:extLst>
              <a:ext uri="{FF2B5EF4-FFF2-40B4-BE49-F238E27FC236}">
                <a16:creationId xmlns="" xmlns:a16="http://schemas.microsoft.com/office/drawing/2014/main" id="{ED52A885-A9A7-E93A-EB9E-E26A5F3894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93036" y="3547867"/>
            <a:ext cx="2093675" cy="2544829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Picture Placeholder 35">
            <a:extLst>
              <a:ext uri="{FF2B5EF4-FFF2-40B4-BE49-F238E27FC236}">
                <a16:creationId xmlns="" xmlns:a16="http://schemas.microsoft.com/office/drawing/2014/main" id="{740BC5C3-C0ED-4EFE-B6B8-29415844661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35969" y="3547867"/>
            <a:ext cx="1950935" cy="2544829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Picture Placeholder 35">
            <a:extLst>
              <a:ext uri="{FF2B5EF4-FFF2-40B4-BE49-F238E27FC236}">
                <a16:creationId xmlns="" xmlns:a16="http://schemas.microsoft.com/office/drawing/2014/main" id="{2A5DF821-1BD4-4AE4-ECEE-871D7DDC572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36164" y="265176"/>
            <a:ext cx="2047093" cy="5827508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74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1445B839-ED22-EFC6-0CF3-B6630D190DD6}"/>
              </a:ext>
            </a:extLst>
          </p:cNvPr>
          <p:cNvSpPr/>
          <p:nvPr/>
        </p:nvSpPr>
        <p:spPr>
          <a:xfrm>
            <a:off x="3523626" y="265189"/>
            <a:ext cx="5359207" cy="5811565"/>
          </a:xfrm>
          <a:custGeom>
            <a:avLst/>
            <a:gdLst>
              <a:gd name="connsiteX0" fmla="*/ 3110070 w 5359207"/>
              <a:gd name="connsiteY0" fmla="*/ 0 h 5811567"/>
              <a:gd name="connsiteX1" fmla="*/ 3110070 w 5359207"/>
              <a:gd name="connsiteY1" fmla="*/ 3148687 h 5811567"/>
              <a:gd name="connsiteX2" fmla="*/ 5359207 w 5359207"/>
              <a:gd name="connsiteY2" fmla="*/ 3148687 h 5811567"/>
              <a:gd name="connsiteX3" fmla="*/ 5359207 w 5359207"/>
              <a:gd name="connsiteY3" fmla="*/ 5811567 h 5811567"/>
              <a:gd name="connsiteX4" fmla="*/ 0 w 5359207"/>
              <a:gd name="connsiteY4" fmla="*/ 5811567 h 5811567"/>
              <a:gd name="connsiteX5" fmla="*/ 0 w 5359207"/>
              <a:gd name="connsiteY5" fmla="*/ 1 h 5811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9207" h="5811567">
                <a:moveTo>
                  <a:pt x="3110070" y="0"/>
                </a:moveTo>
                <a:lnTo>
                  <a:pt x="3110070" y="3148687"/>
                </a:lnTo>
                <a:lnTo>
                  <a:pt x="5359207" y="3148687"/>
                </a:lnTo>
                <a:lnTo>
                  <a:pt x="5359207" y="5811567"/>
                </a:lnTo>
                <a:lnTo>
                  <a:pt x="0" y="5811567"/>
                </a:lnTo>
                <a:lnTo>
                  <a:pt x="0" y="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1907DC5D-4F3E-4A99-A621-6F93F322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5617" y="2977429"/>
            <a:ext cx="4814972" cy="193747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9DA8F992-7750-4566-AB4F-B2E8F379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95617" y="5013236"/>
            <a:ext cx="4814972" cy="678183"/>
          </a:xfrm>
        </p:spPr>
        <p:txBody>
          <a:bodyPr/>
          <a:lstStyle>
            <a:lvl1pPr marL="0" indent="0">
              <a:buNone/>
              <a:defRPr sz="180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="" xmlns:a16="http://schemas.microsoft.com/office/drawing/2014/main" id="{0FEC4993-EF72-4ADC-8D11-1EB7C940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63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15-Feb-25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B145FAD1-5607-4570-9675-FE2648149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63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265FB8DD-A34F-4C06-9929-1E68FACD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63"/>
            <a:ext cx="20574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 Placeholder 17">
            <a:extLst>
              <a:ext uri="{FF2B5EF4-FFF2-40B4-BE49-F238E27FC236}">
                <a16:creationId xmlns="" xmlns:a16="http://schemas.microsoft.com/office/drawing/2014/main" id="{A537F86F-E8D6-44FF-939F-7EB5A46935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78891" y="548634"/>
            <a:ext cx="1276350" cy="228600"/>
          </a:xfrm>
          <a:noFill/>
        </p:spPr>
        <p:txBody>
          <a:bodyPr anchor="ctr">
            <a:noAutofit/>
          </a:bodyPr>
          <a:lstStyle>
            <a:lvl1pPr marL="0" indent="0" algn="r">
              <a:buNone/>
              <a:defRPr sz="90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="" xmlns:a16="http://schemas.microsoft.com/office/drawing/2014/main" id="{17C97F11-0CC0-4E01-8422-6143830432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78891" y="775967"/>
            <a:ext cx="1276350" cy="228600"/>
          </a:xfrm>
          <a:noFill/>
        </p:spPr>
        <p:txBody>
          <a:bodyPr anchor="ctr">
            <a:noAutofit/>
          </a:bodyPr>
          <a:lstStyle>
            <a:lvl1pPr marL="0" indent="0" algn="r">
              <a:buNone/>
              <a:defRPr sz="90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en-US" dirty="0"/>
              <a:t>Mobile / email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322609FE-C556-4394-9CD9-CACD20BC72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78891" y="1003300"/>
            <a:ext cx="1276350" cy="228600"/>
          </a:xfrm>
          <a:noFill/>
        </p:spPr>
        <p:txBody>
          <a:bodyPr anchor="ctr">
            <a:noAutofit/>
          </a:bodyPr>
          <a:lstStyle>
            <a:lvl1pPr marL="0" indent="0" algn="r">
              <a:buNone/>
              <a:defRPr sz="90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en-US" dirty="0"/>
              <a:t>Company</a:t>
            </a:r>
          </a:p>
        </p:txBody>
      </p:sp>
      <p:sp>
        <p:nvSpPr>
          <p:cNvPr id="21" name="Picture Placeholder 35">
            <a:extLst>
              <a:ext uri="{FF2B5EF4-FFF2-40B4-BE49-F238E27FC236}">
                <a16:creationId xmlns="" xmlns:a16="http://schemas.microsoft.com/office/drawing/2014/main" id="{B9974E91-CA09-A88D-9C31-3D56E4166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0754" y="265189"/>
            <a:ext cx="3120391" cy="2832563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Picture Placeholder 35">
            <a:extLst>
              <a:ext uri="{FF2B5EF4-FFF2-40B4-BE49-F238E27FC236}">
                <a16:creationId xmlns="" xmlns:a16="http://schemas.microsoft.com/office/drawing/2014/main" id="{D9D56684-7949-04D3-7921-19D1D254DCC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60747" y="3244191"/>
            <a:ext cx="3120390" cy="2832563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Picture Placeholder 35">
            <a:extLst>
              <a:ext uri="{FF2B5EF4-FFF2-40B4-BE49-F238E27FC236}">
                <a16:creationId xmlns="" xmlns:a16="http://schemas.microsoft.com/office/drawing/2014/main" id="{7C5E2847-31F6-07BF-4035-3DDF08EB7BE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76020" y="265177"/>
            <a:ext cx="2107232" cy="3002518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0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lor and Typ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1">
            <a:extLst>
              <a:ext uri="{FF2B5EF4-FFF2-40B4-BE49-F238E27FC236}">
                <a16:creationId xmlns="" xmlns:a16="http://schemas.microsoft.com/office/drawing/2014/main" id="{D64FDF5F-B87A-48FB-8836-28911241A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DC858C0-70A5-4521-A1D8-C1DA8BB60E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6" y="3709150"/>
            <a:ext cx="7886699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3300" dirty="0" smtClean="0">
                <a:ln w="3175" cmpd="sng">
                  <a:noFill/>
                </a:ln>
                <a:latin typeface="+mj-lt"/>
                <a:ea typeface="+mj-ea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268C047-D4C6-4716-A78B-EE5000FD1F52}"/>
              </a:ext>
            </a:extLst>
          </p:cNvPr>
          <p:cNvSpPr txBox="1"/>
          <p:nvPr/>
        </p:nvSpPr>
        <p:spPr>
          <a:xfrm>
            <a:off x="3153206" y="4033186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solidFill>
                  <a:schemeClr val="accent2">
                    <a:lumMod val="75000"/>
                  </a:schemeClr>
                </a:solidFill>
              </a:rPr>
              <a:t>Aa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806B303D-5E6A-47BF-AFC1-2852F337BE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73757" y="6125282"/>
            <a:ext cx="2394180" cy="5644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Font name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="" xmlns:a16="http://schemas.microsoft.com/office/drawing/2014/main" id="{CE4C982F-2435-454E-964B-6E2FA8DAE509}"/>
              </a:ext>
            </a:extLst>
          </p:cNvPr>
          <p:cNvSpPr txBox="1"/>
          <p:nvPr/>
        </p:nvSpPr>
        <p:spPr>
          <a:xfrm>
            <a:off x="6165564" y="4033186"/>
            <a:ext cx="238558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Aa</a:t>
            </a:r>
          </a:p>
        </p:txBody>
      </p:sp>
      <p:sp>
        <p:nvSpPr>
          <p:cNvPr id="162" name="Text Placeholder 7">
            <a:extLst>
              <a:ext uri="{FF2B5EF4-FFF2-40B4-BE49-F238E27FC236}">
                <a16:creationId xmlns="" xmlns:a16="http://schemas.microsoft.com/office/drawing/2014/main" id="{D8C94DFA-96D0-4436-B11B-F4ECD914841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61267" y="6125282"/>
            <a:ext cx="2394180" cy="5644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Font name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26475A9A-CDDE-42D3-A31B-0620B825F2A0}"/>
              </a:ext>
            </a:extLst>
          </p:cNvPr>
          <p:cNvGrpSpPr/>
          <p:nvPr/>
        </p:nvGrpSpPr>
        <p:grpSpPr>
          <a:xfrm>
            <a:off x="628650" y="1946104"/>
            <a:ext cx="7891272" cy="1481328"/>
            <a:chOff x="628650" y="1946104"/>
            <a:chExt cx="7891272" cy="1481328"/>
          </a:xfrm>
        </p:grpSpPr>
        <p:sp>
          <p:nvSpPr>
            <p:cNvPr id="83" name="Rectangle 82">
              <a:extLst>
                <a:ext uri="{FF2B5EF4-FFF2-40B4-BE49-F238E27FC236}">
                  <a16:creationId xmlns="" xmlns:a16="http://schemas.microsoft.com/office/drawing/2014/main" id="{4D825DDC-B1B7-4A22-AE1A-DFFE8C468588}"/>
                </a:ext>
              </a:extLst>
            </p:cNvPr>
            <p:cNvSpPr/>
            <p:nvPr userDrawn="1"/>
          </p:nvSpPr>
          <p:spPr>
            <a:xfrm>
              <a:off x="628650" y="1946104"/>
              <a:ext cx="671123" cy="148132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="" xmlns:a16="http://schemas.microsoft.com/office/drawing/2014/main" id="{CAC08C7C-E3C9-4D9C-80B0-16E41E85987D}"/>
                </a:ext>
              </a:extLst>
            </p:cNvPr>
            <p:cNvSpPr/>
            <p:nvPr userDrawn="1"/>
          </p:nvSpPr>
          <p:spPr>
            <a:xfrm>
              <a:off x="628650" y="1946104"/>
              <a:ext cx="671123" cy="13198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="" xmlns:a16="http://schemas.microsoft.com/office/drawing/2014/main" id="{BA49656F-2DAE-40AB-AA90-DB2938FC49AC}"/>
                </a:ext>
              </a:extLst>
            </p:cNvPr>
            <p:cNvSpPr/>
            <p:nvPr userDrawn="1"/>
          </p:nvSpPr>
          <p:spPr>
            <a:xfrm>
              <a:off x="628650" y="1946104"/>
              <a:ext cx="671123" cy="115833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="" xmlns:a16="http://schemas.microsoft.com/office/drawing/2014/main" id="{DCD712ED-28B0-410A-9BD1-7616FBF74042}"/>
                </a:ext>
              </a:extLst>
            </p:cNvPr>
            <p:cNvSpPr/>
            <p:nvPr userDrawn="1"/>
          </p:nvSpPr>
          <p:spPr>
            <a:xfrm>
              <a:off x="628650" y="1946104"/>
              <a:ext cx="671123" cy="9968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="" xmlns:a16="http://schemas.microsoft.com/office/drawing/2014/main" id="{6849DA16-5630-42C0-B032-CF4E4236809C}"/>
                </a:ext>
              </a:extLst>
            </p:cNvPr>
            <p:cNvSpPr/>
            <p:nvPr userDrawn="1"/>
          </p:nvSpPr>
          <p:spPr>
            <a:xfrm>
              <a:off x="628650" y="1946104"/>
              <a:ext cx="671123" cy="8353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="" xmlns:a16="http://schemas.microsoft.com/office/drawing/2014/main" id="{E6F035CF-B43D-439C-AD0F-8D953B579313}"/>
                </a:ext>
              </a:extLst>
            </p:cNvPr>
            <p:cNvSpPr/>
            <p:nvPr userDrawn="1"/>
          </p:nvSpPr>
          <p:spPr>
            <a:xfrm>
              <a:off x="628651" y="1946104"/>
              <a:ext cx="671123" cy="670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="" xmlns:a16="http://schemas.microsoft.com/office/drawing/2014/main" id="{41E5DA4D-2356-4A5A-9A78-37FC3426A8A4}"/>
                </a:ext>
              </a:extLst>
            </p:cNvPr>
            <p:cNvSpPr/>
            <p:nvPr userDrawn="1"/>
          </p:nvSpPr>
          <p:spPr>
            <a:xfrm>
              <a:off x="1430889" y="1946104"/>
              <a:ext cx="671123" cy="148132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="" xmlns:a16="http://schemas.microsoft.com/office/drawing/2014/main" id="{94FE7071-946A-4F12-893A-526B25468EB3}"/>
                </a:ext>
              </a:extLst>
            </p:cNvPr>
            <p:cNvSpPr/>
            <p:nvPr userDrawn="1"/>
          </p:nvSpPr>
          <p:spPr>
            <a:xfrm>
              <a:off x="1430889" y="1946104"/>
              <a:ext cx="671123" cy="131983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="" xmlns:a16="http://schemas.microsoft.com/office/drawing/2014/main" id="{0B4820EC-57AA-49FD-9B74-B858DD1AE71D}"/>
                </a:ext>
              </a:extLst>
            </p:cNvPr>
            <p:cNvSpPr/>
            <p:nvPr userDrawn="1"/>
          </p:nvSpPr>
          <p:spPr>
            <a:xfrm>
              <a:off x="1430889" y="1946104"/>
              <a:ext cx="671123" cy="115833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="" xmlns:a16="http://schemas.microsoft.com/office/drawing/2014/main" id="{829BCA57-159F-4238-A8C6-090DBF3ED9CB}"/>
                </a:ext>
              </a:extLst>
            </p:cNvPr>
            <p:cNvSpPr/>
            <p:nvPr userDrawn="1"/>
          </p:nvSpPr>
          <p:spPr>
            <a:xfrm>
              <a:off x="1430889" y="1946104"/>
              <a:ext cx="671123" cy="99683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="" xmlns:a16="http://schemas.microsoft.com/office/drawing/2014/main" id="{220D4EDF-EA25-4D8A-B8A4-0AB513B97627}"/>
                </a:ext>
              </a:extLst>
            </p:cNvPr>
            <p:cNvSpPr/>
            <p:nvPr userDrawn="1"/>
          </p:nvSpPr>
          <p:spPr>
            <a:xfrm>
              <a:off x="1430889" y="1946104"/>
              <a:ext cx="671123" cy="83534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="" xmlns:a16="http://schemas.microsoft.com/office/drawing/2014/main" id="{1D4305EB-B3E8-44B7-8B0F-EA03970179FF}"/>
                </a:ext>
              </a:extLst>
            </p:cNvPr>
            <p:cNvSpPr/>
            <p:nvPr userDrawn="1"/>
          </p:nvSpPr>
          <p:spPr>
            <a:xfrm>
              <a:off x="1430889" y="1946104"/>
              <a:ext cx="671123" cy="6706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="" xmlns:a16="http://schemas.microsoft.com/office/drawing/2014/main" id="{BF0C67D4-85EB-4EE5-AF2E-00FE916B8A04}"/>
                </a:ext>
              </a:extLst>
            </p:cNvPr>
            <p:cNvSpPr/>
            <p:nvPr userDrawn="1"/>
          </p:nvSpPr>
          <p:spPr>
            <a:xfrm>
              <a:off x="2233127" y="1946104"/>
              <a:ext cx="671123" cy="1481328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="" xmlns:a16="http://schemas.microsoft.com/office/drawing/2014/main" id="{7BDDFC57-9EC3-437D-B2FC-B6290981C500}"/>
                </a:ext>
              </a:extLst>
            </p:cNvPr>
            <p:cNvSpPr/>
            <p:nvPr userDrawn="1"/>
          </p:nvSpPr>
          <p:spPr>
            <a:xfrm>
              <a:off x="2233127" y="1946104"/>
              <a:ext cx="671123" cy="131983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="" xmlns:a16="http://schemas.microsoft.com/office/drawing/2014/main" id="{A6BFD32E-3CA9-47B8-A9E9-842EB47B3C34}"/>
                </a:ext>
              </a:extLst>
            </p:cNvPr>
            <p:cNvSpPr/>
            <p:nvPr userDrawn="1"/>
          </p:nvSpPr>
          <p:spPr>
            <a:xfrm>
              <a:off x="2233127" y="1946104"/>
              <a:ext cx="671123" cy="115833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="" xmlns:a16="http://schemas.microsoft.com/office/drawing/2014/main" id="{27F6C923-45B6-4A07-BF72-4EA3A79B94E2}"/>
                </a:ext>
              </a:extLst>
            </p:cNvPr>
            <p:cNvSpPr/>
            <p:nvPr userDrawn="1"/>
          </p:nvSpPr>
          <p:spPr>
            <a:xfrm>
              <a:off x="2233127" y="1946104"/>
              <a:ext cx="671123" cy="99683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="" xmlns:a16="http://schemas.microsoft.com/office/drawing/2014/main" id="{6EDAF0FF-ED88-4001-ACE8-F2C99F0F6081}"/>
                </a:ext>
              </a:extLst>
            </p:cNvPr>
            <p:cNvSpPr/>
            <p:nvPr userDrawn="1"/>
          </p:nvSpPr>
          <p:spPr>
            <a:xfrm>
              <a:off x="2233127" y="1946104"/>
              <a:ext cx="671123" cy="83534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="" xmlns:a16="http://schemas.microsoft.com/office/drawing/2014/main" id="{9BB3B5D8-C72B-482B-9920-23107B3B85FD}"/>
                </a:ext>
              </a:extLst>
            </p:cNvPr>
            <p:cNvSpPr/>
            <p:nvPr userDrawn="1"/>
          </p:nvSpPr>
          <p:spPr>
            <a:xfrm>
              <a:off x="2233128" y="1946104"/>
              <a:ext cx="671123" cy="67064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="" xmlns:a16="http://schemas.microsoft.com/office/drawing/2014/main" id="{2547ECFF-5A99-4BDD-9D82-AF7E2BC6ED91}"/>
                </a:ext>
              </a:extLst>
            </p:cNvPr>
            <p:cNvSpPr/>
            <p:nvPr userDrawn="1"/>
          </p:nvSpPr>
          <p:spPr>
            <a:xfrm>
              <a:off x="3035366" y="1946104"/>
              <a:ext cx="671123" cy="148132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="" xmlns:a16="http://schemas.microsoft.com/office/drawing/2014/main" id="{D24D3EB6-7B2A-44AF-9F83-2EB304CB9012}"/>
                </a:ext>
              </a:extLst>
            </p:cNvPr>
            <p:cNvSpPr/>
            <p:nvPr userDrawn="1"/>
          </p:nvSpPr>
          <p:spPr>
            <a:xfrm>
              <a:off x="3035366" y="1946104"/>
              <a:ext cx="671123" cy="131983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="" xmlns:a16="http://schemas.microsoft.com/office/drawing/2014/main" id="{F473FD6F-105A-4A5E-BB7B-E748A685D5A6}"/>
                </a:ext>
              </a:extLst>
            </p:cNvPr>
            <p:cNvSpPr/>
            <p:nvPr userDrawn="1"/>
          </p:nvSpPr>
          <p:spPr>
            <a:xfrm>
              <a:off x="3035366" y="1946104"/>
              <a:ext cx="671123" cy="115833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="" xmlns:a16="http://schemas.microsoft.com/office/drawing/2014/main" id="{3339347A-FF0E-40C7-89C0-36AFFF6F9E77}"/>
                </a:ext>
              </a:extLst>
            </p:cNvPr>
            <p:cNvSpPr/>
            <p:nvPr userDrawn="1"/>
          </p:nvSpPr>
          <p:spPr>
            <a:xfrm>
              <a:off x="3035366" y="1946104"/>
              <a:ext cx="671123" cy="99683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="" xmlns:a16="http://schemas.microsoft.com/office/drawing/2014/main" id="{BC367306-AB93-4C38-8042-A2D897E19657}"/>
                </a:ext>
              </a:extLst>
            </p:cNvPr>
            <p:cNvSpPr/>
            <p:nvPr userDrawn="1"/>
          </p:nvSpPr>
          <p:spPr>
            <a:xfrm>
              <a:off x="3035366" y="1946104"/>
              <a:ext cx="671123" cy="83534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="" xmlns:a16="http://schemas.microsoft.com/office/drawing/2014/main" id="{54D63E32-A004-4AFD-BE82-56549F30C11C}"/>
                </a:ext>
              </a:extLst>
            </p:cNvPr>
            <p:cNvSpPr/>
            <p:nvPr userDrawn="1"/>
          </p:nvSpPr>
          <p:spPr>
            <a:xfrm>
              <a:off x="3035367" y="1946104"/>
              <a:ext cx="671123" cy="6706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="" xmlns:a16="http://schemas.microsoft.com/office/drawing/2014/main" id="{95194278-6696-4FD2-8D66-10625FBCACA4}"/>
                </a:ext>
              </a:extLst>
            </p:cNvPr>
            <p:cNvSpPr/>
            <p:nvPr userDrawn="1"/>
          </p:nvSpPr>
          <p:spPr>
            <a:xfrm>
              <a:off x="3837605" y="1946104"/>
              <a:ext cx="671123" cy="148132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="" xmlns:a16="http://schemas.microsoft.com/office/drawing/2014/main" id="{C3383B67-395B-4618-94B2-8FFB09170689}"/>
                </a:ext>
              </a:extLst>
            </p:cNvPr>
            <p:cNvSpPr/>
            <p:nvPr userDrawn="1"/>
          </p:nvSpPr>
          <p:spPr>
            <a:xfrm>
              <a:off x="3837605" y="1946104"/>
              <a:ext cx="671123" cy="13198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="" xmlns:a16="http://schemas.microsoft.com/office/drawing/2014/main" id="{ACFCFB25-1D6C-475A-A271-185C58B6D8CD}"/>
                </a:ext>
              </a:extLst>
            </p:cNvPr>
            <p:cNvSpPr/>
            <p:nvPr userDrawn="1"/>
          </p:nvSpPr>
          <p:spPr>
            <a:xfrm>
              <a:off x="3837605" y="1946104"/>
              <a:ext cx="671123" cy="11583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="" xmlns:a16="http://schemas.microsoft.com/office/drawing/2014/main" id="{73828B87-D0D9-4219-9A26-4E60D6640DC7}"/>
                </a:ext>
              </a:extLst>
            </p:cNvPr>
            <p:cNvSpPr/>
            <p:nvPr userDrawn="1"/>
          </p:nvSpPr>
          <p:spPr>
            <a:xfrm>
              <a:off x="3837605" y="1946104"/>
              <a:ext cx="671123" cy="9968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="" xmlns:a16="http://schemas.microsoft.com/office/drawing/2014/main" id="{32F1CA9D-A578-4C66-ACB9-661F5482120A}"/>
                </a:ext>
              </a:extLst>
            </p:cNvPr>
            <p:cNvSpPr/>
            <p:nvPr userDrawn="1"/>
          </p:nvSpPr>
          <p:spPr>
            <a:xfrm>
              <a:off x="3837605" y="1946104"/>
              <a:ext cx="671123" cy="8353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="" xmlns:a16="http://schemas.microsoft.com/office/drawing/2014/main" id="{FBA4A2F3-8BCC-434A-B746-2BDB48D8AB71}"/>
                </a:ext>
              </a:extLst>
            </p:cNvPr>
            <p:cNvSpPr/>
            <p:nvPr userDrawn="1"/>
          </p:nvSpPr>
          <p:spPr>
            <a:xfrm>
              <a:off x="3837605" y="1946104"/>
              <a:ext cx="671123" cy="6706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="" xmlns:a16="http://schemas.microsoft.com/office/drawing/2014/main" id="{94CE36C5-39FB-4F90-8E32-674401CD3D3F}"/>
                </a:ext>
              </a:extLst>
            </p:cNvPr>
            <p:cNvSpPr/>
            <p:nvPr userDrawn="1"/>
          </p:nvSpPr>
          <p:spPr>
            <a:xfrm>
              <a:off x="4639843" y="1946104"/>
              <a:ext cx="671123" cy="148132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="" xmlns:a16="http://schemas.microsoft.com/office/drawing/2014/main" id="{A6E16A70-98A2-4827-A41D-0E0D06F225EA}"/>
                </a:ext>
              </a:extLst>
            </p:cNvPr>
            <p:cNvSpPr/>
            <p:nvPr userDrawn="1"/>
          </p:nvSpPr>
          <p:spPr>
            <a:xfrm>
              <a:off x="4639843" y="1946104"/>
              <a:ext cx="671123" cy="131983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="" xmlns:a16="http://schemas.microsoft.com/office/drawing/2014/main" id="{C1D78562-9E82-4152-A4A8-69D145DC1F39}"/>
                </a:ext>
              </a:extLst>
            </p:cNvPr>
            <p:cNvSpPr/>
            <p:nvPr userDrawn="1"/>
          </p:nvSpPr>
          <p:spPr>
            <a:xfrm>
              <a:off x="4639843" y="1946104"/>
              <a:ext cx="671123" cy="115833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="" xmlns:a16="http://schemas.microsoft.com/office/drawing/2014/main" id="{5FF04718-41E7-4CBC-B319-0FCB4F715A30}"/>
                </a:ext>
              </a:extLst>
            </p:cNvPr>
            <p:cNvSpPr/>
            <p:nvPr userDrawn="1"/>
          </p:nvSpPr>
          <p:spPr>
            <a:xfrm>
              <a:off x="4639843" y="1946104"/>
              <a:ext cx="671123" cy="99683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="" xmlns:a16="http://schemas.microsoft.com/office/drawing/2014/main" id="{784528AC-5133-4570-AE06-21420B61A9DB}"/>
                </a:ext>
              </a:extLst>
            </p:cNvPr>
            <p:cNvSpPr/>
            <p:nvPr userDrawn="1"/>
          </p:nvSpPr>
          <p:spPr>
            <a:xfrm>
              <a:off x="4639843" y="1946104"/>
              <a:ext cx="671123" cy="8353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="" xmlns:a16="http://schemas.microsoft.com/office/drawing/2014/main" id="{AB7BE177-89EB-4FA3-9079-8FA861814FF7}"/>
                </a:ext>
              </a:extLst>
            </p:cNvPr>
            <p:cNvSpPr/>
            <p:nvPr userDrawn="1"/>
          </p:nvSpPr>
          <p:spPr>
            <a:xfrm>
              <a:off x="4639844" y="1946104"/>
              <a:ext cx="671123" cy="6706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="" xmlns:a16="http://schemas.microsoft.com/office/drawing/2014/main" id="{C9C8021D-DDA1-4E1E-8E0D-CB3AC805ED0E}"/>
                </a:ext>
              </a:extLst>
            </p:cNvPr>
            <p:cNvSpPr/>
            <p:nvPr userDrawn="1"/>
          </p:nvSpPr>
          <p:spPr>
            <a:xfrm>
              <a:off x="5442082" y="1946104"/>
              <a:ext cx="671123" cy="148132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="" xmlns:a16="http://schemas.microsoft.com/office/drawing/2014/main" id="{08DCABD2-698D-4425-BB59-83846A51C9F3}"/>
                </a:ext>
              </a:extLst>
            </p:cNvPr>
            <p:cNvSpPr/>
            <p:nvPr userDrawn="1"/>
          </p:nvSpPr>
          <p:spPr>
            <a:xfrm>
              <a:off x="5442082" y="1946104"/>
              <a:ext cx="671123" cy="13198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="" xmlns:a16="http://schemas.microsoft.com/office/drawing/2014/main" id="{0F65B3E0-F086-48E1-803B-AB3B20CFB869}"/>
                </a:ext>
              </a:extLst>
            </p:cNvPr>
            <p:cNvSpPr/>
            <p:nvPr userDrawn="1"/>
          </p:nvSpPr>
          <p:spPr>
            <a:xfrm>
              <a:off x="5442082" y="1946104"/>
              <a:ext cx="671123" cy="115833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="" xmlns:a16="http://schemas.microsoft.com/office/drawing/2014/main" id="{7E6D9187-7623-4588-904C-A809428DC8CD}"/>
                </a:ext>
              </a:extLst>
            </p:cNvPr>
            <p:cNvSpPr/>
            <p:nvPr userDrawn="1"/>
          </p:nvSpPr>
          <p:spPr>
            <a:xfrm>
              <a:off x="5442082" y="1946104"/>
              <a:ext cx="671123" cy="99683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="" xmlns:a16="http://schemas.microsoft.com/office/drawing/2014/main" id="{790931BC-3EC0-4505-ACD9-4358033DE4F6}"/>
                </a:ext>
              </a:extLst>
            </p:cNvPr>
            <p:cNvSpPr/>
            <p:nvPr userDrawn="1"/>
          </p:nvSpPr>
          <p:spPr>
            <a:xfrm>
              <a:off x="5442082" y="1946104"/>
              <a:ext cx="671123" cy="83534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="" xmlns:a16="http://schemas.microsoft.com/office/drawing/2014/main" id="{A4D4E93C-BC1B-4461-9A45-29B483EC73BF}"/>
                </a:ext>
              </a:extLst>
            </p:cNvPr>
            <p:cNvSpPr/>
            <p:nvPr userDrawn="1"/>
          </p:nvSpPr>
          <p:spPr>
            <a:xfrm>
              <a:off x="5442083" y="1946104"/>
              <a:ext cx="671123" cy="6706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="" xmlns:a16="http://schemas.microsoft.com/office/drawing/2014/main" id="{E6E3B6DB-4A45-4C4C-9100-69A6FEAB2F71}"/>
                </a:ext>
              </a:extLst>
            </p:cNvPr>
            <p:cNvSpPr/>
            <p:nvPr userDrawn="1"/>
          </p:nvSpPr>
          <p:spPr>
            <a:xfrm>
              <a:off x="6244321" y="1946104"/>
              <a:ext cx="671123" cy="1481328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="" xmlns:a16="http://schemas.microsoft.com/office/drawing/2014/main" id="{7E52722F-33D2-44D1-ADE2-F379ECF8E85C}"/>
                </a:ext>
              </a:extLst>
            </p:cNvPr>
            <p:cNvSpPr/>
            <p:nvPr userDrawn="1"/>
          </p:nvSpPr>
          <p:spPr>
            <a:xfrm>
              <a:off x="6244321" y="1946104"/>
              <a:ext cx="671123" cy="131983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="" xmlns:a16="http://schemas.microsoft.com/office/drawing/2014/main" id="{B146F01B-FAF7-459A-95FC-471FD6F44FE7}"/>
                </a:ext>
              </a:extLst>
            </p:cNvPr>
            <p:cNvSpPr/>
            <p:nvPr userDrawn="1"/>
          </p:nvSpPr>
          <p:spPr>
            <a:xfrm>
              <a:off x="6244321" y="1946104"/>
              <a:ext cx="671123" cy="115833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="" xmlns:a16="http://schemas.microsoft.com/office/drawing/2014/main" id="{CBCD4ABC-5320-4DF8-A422-49658D6A72DF}"/>
                </a:ext>
              </a:extLst>
            </p:cNvPr>
            <p:cNvSpPr/>
            <p:nvPr userDrawn="1"/>
          </p:nvSpPr>
          <p:spPr>
            <a:xfrm>
              <a:off x="6244321" y="1946104"/>
              <a:ext cx="671123" cy="99683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="" xmlns:a16="http://schemas.microsoft.com/office/drawing/2014/main" id="{975E9A33-9E0E-4E18-A5DD-86EF652AD6FB}"/>
                </a:ext>
              </a:extLst>
            </p:cNvPr>
            <p:cNvSpPr/>
            <p:nvPr userDrawn="1"/>
          </p:nvSpPr>
          <p:spPr>
            <a:xfrm>
              <a:off x="6244321" y="1946104"/>
              <a:ext cx="671123" cy="8353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="" xmlns:a16="http://schemas.microsoft.com/office/drawing/2014/main" id="{86DE6780-4E8C-4FC1-AD40-851153AC9C0E}"/>
                </a:ext>
              </a:extLst>
            </p:cNvPr>
            <p:cNvSpPr/>
            <p:nvPr userDrawn="1"/>
          </p:nvSpPr>
          <p:spPr>
            <a:xfrm>
              <a:off x="6244321" y="1946104"/>
              <a:ext cx="671123" cy="6706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="" xmlns:a16="http://schemas.microsoft.com/office/drawing/2014/main" id="{93CF397D-F42D-4CB6-A604-09A609A110BD}"/>
                </a:ext>
              </a:extLst>
            </p:cNvPr>
            <p:cNvSpPr/>
            <p:nvPr userDrawn="1"/>
          </p:nvSpPr>
          <p:spPr>
            <a:xfrm>
              <a:off x="7046559" y="1946104"/>
              <a:ext cx="671123" cy="148132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="" xmlns:a16="http://schemas.microsoft.com/office/drawing/2014/main" id="{057D5D7B-B1AE-46F9-A720-823F6987157D}"/>
                </a:ext>
              </a:extLst>
            </p:cNvPr>
            <p:cNvSpPr/>
            <p:nvPr userDrawn="1"/>
          </p:nvSpPr>
          <p:spPr>
            <a:xfrm>
              <a:off x="7046559" y="1946104"/>
              <a:ext cx="671123" cy="13198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="" xmlns:a16="http://schemas.microsoft.com/office/drawing/2014/main" id="{C3F776C9-C8F5-41AB-A50C-E17AA2489CAC}"/>
                </a:ext>
              </a:extLst>
            </p:cNvPr>
            <p:cNvSpPr/>
            <p:nvPr userDrawn="1"/>
          </p:nvSpPr>
          <p:spPr>
            <a:xfrm>
              <a:off x="7046559" y="1946104"/>
              <a:ext cx="671123" cy="11583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="" xmlns:a16="http://schemas.microsoft.com/office/drawing/2014/main" id="{1D7A8D87-B1EB-43D5-8080-17E8C01FB2DA}"/>
                </a:ext>
              </a:extLst>
            </p:cNvPr>
            <p:cNvSpPr/>
            <p:nvPr userDrawn="1"/>
          </p:nvSpPr>
          <p:spPr>
            <a:xfrm>
              <a:off x="7046559" y="1946104"/>
              <a:ext cx="671123" cy="99683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="" xmlns:a16="http://schemas.microsoft.com/office/drawing/2014/main" id="{EC74B798-98F8-436D-8519-8E6975A11FE1}"/>
                </a:ext>
              </a:extLst>
            </p:cNvPr>
            <p:cNvSpPr/>
            <p:nvPr userDrawn="1"/>
          </p:nvSpPr>
          <p:spPr>
            <a:xfrm>
              <a:off x="7046559" y="1946104"/>
              <a:ext cx="671123" cy="83534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="" xmlns:a16="http://schemas.microsoft.com/office/drawing/2014/main" id="{71D3983B-1AF9-4D52-AE43-A0EF0DBE0B61}"/>
                </a:ext>
              </a:extLst>
            </p:cNvPr>
            <p:cNvSpPr/>
            <p:nvPr userDrawn="1"/>
          </p:nvSpPr>
          <p:spPr>
            <a:xfrm>
              <a:off x="7046560" y="1946104"/>
              <a:ext cx="671123" cy="6706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="" xmlns:a16="http://schemas.microsoft.com/office/drawing/2014/main" id="{2394C317-F0E7-4FE1-9D1F-8580B23BF1CD}"/>
                </a:ext>
              </a:extLst>
            </p:cNvPr>
            <p:cNvSpPr/>
            <p:nvPr userDrawn="1"/>
          </p:nvSpPr>
          <p:spPr>
            <a:xfrm>
              <a:off x="7848799" y="1946104"/>
              <a:ext cx="671123" cy="148132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="" xmlns:a16="http://schemas.microsoft.com/office/drawing/2014/main" id="{213B29DD-5A5D-44F2-904F-8A6C2779618A}"/>
                </a:ext>
              </a:extLst>
            </p:cNvPr>
            <p:cNvSpPr/>
            <p:nvPr userDrawn="1"/>
          </p:nvSpPr>
          <p:spPr>
            <a:xfrm>
              <a:off x="7848799" y="1946104"/>
              <a:ext cx="671123" cy="13198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="" xmlns:a16="http://schemas.microsoft.com/office/drawing/2014/main" id="{F1DC7031-3EC5-4E19-BB0E-3673D17D72DC}"/>
                </a:ext>
              </a:extLst>
            </p:cNvPr>
            <p:cNvSpPr/>
            <p:nvPr userDrawn="1"/>
          </p:nvSpPr>
          <p:spPr>
            <a:xfrm>
              <a:off x="7848799" y="1946104"/>
              <a:ext cx="671123" cy="115833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="" xmlns:a16="http://schemas.microsoft.com/office/drawing/2014/main" id="{A3313C41-419B-4E5B-A156-8115FB45AE2E}"/>
                </a:ext>
              </a:extLst>
            </p:cNvPr>
            <p:cNvSpPr/>
            <p:nvPr userDrawn="1"/>
          </p:nvSpPr>
          <p:spPr>
            <a:xfrm>
              <a:off x="7848799" y="1946104"/>
              <a:ext cx="671123" cy="9968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="" xmlns:a16="http://schemas.microsoft.com/office/drawing/2014/main" id="{93F2405F-A612-4FB4-BEF9-2AD77DF769FB}"/>
                </a:ext>
              </a:extLst>
            </p:cNvPr>
            <p:cNvSpPr/>
            <p:nvPr userDrawn="1"/>
          </p:nvSpPr>
          <p:spPr>
            <a:xfrm>
              <a:off x="7848799" y="1946104"/>
              <a:ext cx="671123" cy="8353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="" xmlns:a16="http://schemas.microsoft.com/office/drawing/2014/main" id="{95C345FB-FDED-488A-9DD9-31B2B83CFB1B}"/>
                </a:ext>
              </a:extLst>
            </p:cNvPr>
            <p:cNvSpPr/>
            <p:nvPr userDrawn="1"/>
          </p:nvSpPr>
          <p:spPr>
            <a:xfrm>
              <a:off x="7848799" y="1946104"/>
              <a:ext cx="671123" cy="67064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4929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472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15-Feb-25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www.presentationgo.com/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hyperlink" Target="http://www.presentationgo.com/" TargetMode="Externa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hyperlink" Target="http://www.presentationgo.com/" TargetMode="Externa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3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theme" Target="../theme/theme7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D6C7F94-AC2B-4ABA-8168-9102B651E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499E8B4-649E-4A8B-B6EE-CC6C44EF5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34133B5-720F-4407-9AAB-3B5E07088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6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15-Feb-25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091AE36-FE6A-4E21-B178-40F00D0FF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6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6154408-120E-4EFA-AC50-C50B6469D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6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9D1E5BE-CFF3-8610-0064-4F98E5CBA938}"/>
              </a:ext>
            </a:extLst>
          </p:cNvPr>
          <p:cNvGrpSpPr/>
          <p:nvPr/>
        </p:nvGrpSpPr>
        <p:grpSpPr>
          <a:xfrm>
            <a:off x="-1654906" y="-73804"/>
            <a:ext cx="1511475" cy="612144"/>
            <a:chOff x="-2096383" y="21447"/>
            <a:chExt cx="1511475" cy="612144"/>
          </a:xfrm>
        </p:grpSpPr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71A54AA5-C1C1-CB8A-794F-F81C6EBD60C9}"/>
                </a:ext>
              </a:extLst>
            </p:cNvPr>
            <p:cNvSpPr txBox="1"/>
            <p:nvPr userDrawn="1"/>
          </p:nvSpPr>
          <p:spPr>
            <a:xfrm>
              <a:off x="-2096383" y="21447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C95E974A-B403-1B9B-4439-5E11A8F80529}"/>
                </a:ext>
              </a:extLst>
            </p:cNvPr>
            <p:cNvSpPr txBox="1"/>
            <p:nvPr userDrawn="1"/>
          </p:nvSpPr>
          <p:spPr>
            <a:xfrm>
              <a:off x="-1002010" y="387370"/>
              <a:ext cx="4171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FA1CA59C-ABC7-F699-685C-532936A921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B605D76A-D1A8-22C6-B356-511A5E4458BA}"/>
              </a:ext>
            </a:extLst>
          </p:cNvPr>
          <p:cNvSpPr/>
          <p:nvPr/>
        </p:nvSpPr>
        <p:spPr>
          <a:xfrm>
            <a:off x="-88899" y="6959601"/>
            <a:ext cx="13532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chemeClr val="accent1"/>
                </a:solidFill>
                <a:effectLst/>
                <a:latin typeface="Open Sans" panose="020B0606030504020204" pitchFamily="34" charset="0"/>
                <a:hlinkClick r:id="rId12" tooltip="PresentationGo!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presentationgo.com</a:t>
            </a:r>
            <a:endParaRPr lang="en-US" sz="11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73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9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90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900"/>
        </a:spcAft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900"/>
        </a:spcAft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6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6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6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0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D6C7F94-AC2B-4ABA-8168-9102B651E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499E8B4-649E-4A8B-B6EE-CC6C44EF5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34133B5-720F-4407-9AAB-3B5E07088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6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15-Feb-25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091AE36-FE6A-4E21-B178-40F00D0FF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6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6154408-120E-4EFA-AC50-C50B6469D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6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793780E-9A94-4D66-9FC2-734AC5AEF5F1}"/>
              </a:ext>
            </a:extLst>
          </p:cNvPr>
          <p:cNvSpPr/>
          <p:nvPr/>
        </p:nvSpPr>
        <p:spPr>
          <a:xfrm>
            <a:off x="-9526" y="7007226"/>
            <a:ext cx="13532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chemeClr val="accent1"/>
                </a:solidFill>
                <a:effectLst/>
                <a:latin typeface="Open Sans" panose="020B0606030504020204" pitchFamily="34" charset="0"/>
                <a:hlinkClick r:id="rId14" tooltip="PresentationGo!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presentationgo.com</a:t>
            </a:r>
            <a:endParaRPr lang="en-US" sz="11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7432F9B4-C534-44E7-8E53-6B3CF87C8383}"/>
              </a:ext>
            </a:extLst>
          </p:cNvPr>
          <p:cNvGrpSpPr/>
          <p:nvPr/>
        </p:nvGrpSpPr>
        <p:grpSpPr>
          <a:xfrm>
            <a:off x="-1241179" y="-16654"/>
            <a:ext cx="1237881" cy="612144"/>
            <a:chOff x="-2096383" y="21447"/>
            <a:chExt cx="1650511" cy="612144"/>
          </a:xfrm>
        </p:grpSpPr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86BD643E-9383-4DCE-97E0-18B6179C2E33}"/>
                </a:ext>
              </a:extLst>
            </p:cNvPr>
            <p:cNvSpPr txBox="1"/>
            <p:nvPr userDrawn="1"/>
          </p:nvSpPr>
          <p:spPr>
            <a:xfrm>
              <a:off x="-2096383" y="21447"/>
              <a:ext cx="4428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3C47BF03-421F-44AE-8D61-516BA442BCFD}"/>
                </a:ext>
              </a:extLst>
            </p:cNvPr>
            <p:cNvSpPr txBox="1"/>
            <p:nvPr userDrawn="1"/>
          </p:nvSpPr>
          <p:spPr>
            <a:xfrm>
              <a:off x="-1002009" y="387370"/>
              <a:ext cx="55613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="" xmlns:a16="http://schemas.microsoft.com/office/drawing/2014/main" id="{A25AF704-0297-4965-ABDA-DCACCBDEC43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302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6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64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6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1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D6C7F94-AC2B-4ABA-8168-9102B651E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499E8B4-649E-4A8B-B6EE-CC6C44EF5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34133B5-720F-4407-9AAB-3B5E07088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15-Feb-25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091AE36-FE6A-4E21-B178-40F00D0FF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6154408-120E-4EFA-AC50-C50B6469D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793780E-9A94-4D66-9FC2-734AC5AEF5F1}"/>
              </a:ext>
            </a:extLst>
          </p:cNvPr>
          <p:cNvSpPr/>
          <p:nvPr/>
        </p:nvSpPr>
        <p:spPr>
          <a:xfrm>
            <a:off x="-9526" y="7007226"/>
            <a:ext cx="13532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chemeClr val="accent1"/>
                </a:solidFill>
                <a:effectLst/>
                <a:latin typeface="Open Sans" panose="020B0606030504020204" pitchFamily="34" charset="0"/>
                <a:hlinkClick r:id="rId13" tooltip="PresentationGo!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presentationgo.com</a:t>
            </a:r>
            <a:endParaRPr lang="en-US" sz="11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7432F9B4-C534-44E7-8E53-6B3CF87C8383}"/>
              </a:ext>
            </a:extLst>
          </p:cNvPr>
          <p:cNvGrpSpPr/>
          <p:nvPr/>
        </p:nvGrpSpPr>
        <p:grpSpPr>
          <a:xfrm>
            <a:off x="-1241179" y="-16654"/>
            <a:ext cx="1237881" cy="612144"/>
            <a:chOff x="-2096383" y="21447"/>
            <a:chExt cx="1650511" cy="612144"/>
          </a:xfrm>
        </p:grpSpPr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86BD643E-9383-4DCE-97E0-18B6179C2E33}"/>
                </a:ext>
              </a:extLst>
            </p:cNvPr>
            <p:cNvSpPr txBox="1"/>
            <p:nvPr userDrawn="1"/>
          </p:nvSpPr>
          <p:spPr>
            <a:xfrm>
              <a:off x="-2096383" y="21447"/>
              <a:ext cx="4428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3C47BF03-421F-44AE-8D61-516BA442BCFD}"/>
                </a:ext>
              </a:extLst>
            </p:cNvPr>
            <p:cNvSpPr txBox="1"/>
            <p:nvPr userDrawn="1"/>
          </p:nvSpPr>
          <p:spPr>
            <a:xfrm>
              <a:off x="-1002009" y="387370"/>
              <a:ext cx="55613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="" xmlns:a16="http://schemas.microsoft.com/office/drawing/2014/main" id="{A25AF704-0297-4965-ABDA-DCACCBDEC43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302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6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6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6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1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D6C7F94-AC2B-4ABA-8168-9102B651E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499E8B4-649E-4A8B-B6EE-CC6C44EF5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34133B5-720F-4407-9AAB-3B5E07088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15-Feb-25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091AE36-FE6A-4E21-B178-40F00D0FF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6154408-120E-4EFA-AC50-C50B6469D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2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u="sng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4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1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Final Project\1617812369logo_banner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129" y="3022201"/>
            <a:ext cx="557212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Final Project\im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186"/>
            <a:ext cx="5400942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Final Project\pragyan_ai_school_cover (1)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688" y="5127477"/>
            <a:ext cx="6232740" cy="173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05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b="1" dirty="0"/>
              <a:t>Best Performing Model</a:t>
            </a:r>
            <a:r>
              <a:rPr lang="en-US" sz="1400" dirty="0"/>
              <a:t>: Random Forest</a:t>
            </a:r>
          </a:p>
          <a:p>
            <a:r>
              <a:rPr lang="en-US" sz="1400" b="1" dirty="0"/>
              <a:t>Evaluation Metrics</a:t>
            </a:r>
            <a:r>
              <a:rPr lang="en-US" sz="1400" dirty="0"/>
              <a:t>:</a:t>
            </a:r>
          </a:p>
          <a:p>
            <a:pPr lvl="1"/>
            <a:r>
              <a:rPr lang="en-US" sz="1200" b="1" dirty="0"/>
              <a:t>MAE</a:t>
            </a:r>
            <a:r>
              <a:rPr lang="en-US" sz="1200" dirty="0"/>
              <a:t>: 500.34 (Mean Absolute Error)</a:t>
            </a:r>
          </a:p>
          <a:p>
            <a:pPr lvl="1"/>
            <a:r>
              <a:rPr lang="en-US" sz="1200" b="1" dirty="0"/>
              <a:t>RMSE</a:t>
            </a:r>
            <a:r>
              <a:rPr lang="en-US" sz="1200" dirty="0"/>
              <a:t>: 750.12 (Root Mean Squared Error)</a:t>
            </a:r>
          </a:p>
          <a:p>
            <a:pPr lvl="1"/>
            <a:r>
              <a:rPr lang="en-US" sz="1200" b="1" dirty="0"/>
              <a:t>R-squared</a:t>
            </a:r>
            <a:r>
              <a:rPr lang="en-US" sz="1200" dirty="0"/>
              <a:t>: 0.85 (85% of the variance in traffic volume is explained by the model)</a:t>
            </a:r>
          </a:p>
          <a:p>
            <a:r>
              <a:rPr lang="en-US" sz="1400" b="1" dirty="0"/>
              <a:t>Feature Importance</a:t>
            </a:r>
            <a:r>
              <a:rPr lang="en-US" sz="1400" dirty="0"/>
              <a:t>:</a:t>
            </a:r>
          </a:p>
          <a:p>
            <a:pPr lvl="1"/>
            <a:r>
              <a:rPr lang="en-US" sz="1200" b="1" dirty="0"/>
              <a:t>Time of day</a:t>
            </a:r>
            <a:r>
              <a:rPr lang="en-US" sz="1200" dirty="0"/>
              <a:t>: Most important feature (e.g., rush hours have the highest impact).</a:t>
            </a:r>
          </a:p>
          <a:p>
            <a:pPr lvl="1"/>
            <a:r>
              <a:rPr lang="en-US" sz="1200" b="1" dirty="0"/>
              <a:t>Temperature</a:t>
            </a:r>
            <a:r>
              <a:rPr lang="en-US" sz="1200" dirty="0"/>
              <a:t>: Moderate impact (e.g., extreme temperatures reduce traffic).</a:t>
            </a:r>
          </a:p>
          <a:p>
            <a:pPr lvl="1"/>
            <a:r>
              <a:rPr lang="en-US" sz="1200" b="1" dirty="0"/>
              <a:t>Weather conditions</a:t>
            </a:r>
            <a:r>
              <a:rPr lang="en-US" sz="1200" dirty="0"/>
              <a:t>: Significant impact (e.g., rain and snow reduce traffic volume).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and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b="1" dirty="0"/>
              <a:t>Key Insights</a:t>
            </a:r>
            <a:r>
              <a:rPr lang="en-US" sz="1600" dirty="0"/>
              <a:t>:</a:t>
            </a:r>
          </a:p>
          <a:p>
            <a:pPr lvl="1"/>
            <a:r>
              <a:rPr lang="en-US" sz="1600" dirty="0"/>
              <a:t>Traffic volume peaks during rush hours (7-9 AM and 4-6 PM).</a:t>
            </a:r>
          </a:p>
          <a:p>
            <a:pPr lvl="1"/>
            <a:r>
              <a:rPr lang="en-US" sz="1600" dirty="0"/>
              <a:t>Weather conditions significantly impact traffic volume (e.g., rain and snow reduce traffic).</a:t>
            </a:r>
          </a:p>
          <a:p>
            <a:pPr lvl="1"/>
            <a:r>
              <a:rPr lang="en-US" sz="1600" dirty="0"/>
              <a:t>Holidays show a noticeable decrease in traffic volume.</a:t>
            </a:r>
          </a:p>
          <a:p>
            <a:r>
              <a:rPr lang="en-US" sz="1600" b="1" dirty="0"/>
              <a:t>Model Performance</a:t>
            </a:r>
            <a:r>
              <a:rPr lang="en-US" sz="1600" dirty="0"/>
              <a:t>:</a:t>
            </a:r>
          </a:p>
          <a:p>
            <a:pPr lvl="1"/>
            <a:r>
              <a:rPr lang="en-US" sz="1600" dirty="0"/>
              <a:t>The Random Forest model provides the best balance between accuracy and interpretability.</a:t>
            </a:r>
          </a:p>
          <a:p>
            <a:pPr lvl="1"/>
            <a:r>
              <a:rPr lang="en-US" sz="1600" dirty="0"/>
              <a:t>It outperforms other models in terms of MAE, RMSE, and R-squared.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Summary</a:t>
            </a:r>
            <a:r>
              <a:rPr lang="en-US" sz="2000" dirty="0"/>
              <a:t>:</a:t>
            </a:r>
          </a:p>
          <a:p>
            <a:pPr lvl="1"/>
            <a:r>
              <a:rPr lang="en-US" sz="1800" dirty="0"/>
              <a:t>The model successfully predicts traffic volume based on weather, time, and holidays.</a:t>
            </a:r>
          </a:p>
          <a:p>
            <a:pPr lvl="1"/>
            <a:r>
              <a:rPr lang="en-US" sz="1800" dirty="0"/>
              <a:t>Random Forest outperforms other models in terms of accuracy and interpretability.</a:t>
            </a:r>
          </a:p>
          <a:p>
            <a:r>
              <a:rPr lang="en-US" sz="2000" b="1" dirty="0"/>
              <a:t>Future Work</a:t>
            </a:r>
            <a:r>
              <a:rPr lang="en-US" sz="2000" dirty="0"/>
              <a:t>:</a:t>
            </a:r>
          </a:p>
          <a:p>
            <a:pPr lvl="1"/>
            <a:r>
              <a:rPr lang="en-US" sz="1800" dirty="0"/>
              <a:t>Incorporate additional features like road conditions, accidents, and events.</a:t>
            </a:r>
          </a:p>
          <a:p>
            <a:pPr lvl="1"/>
            <a:r>
              <a:rPr lang="en-US" sz="1800" dirty="0"/>
              <a:t>Explore deep learning models (e.g., LSTM, GRU) for improved accuracy in time-series prediction.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Dataset Source</a:t>
            </a:r>
            <a:r>
              <a:rPr lang="en-US" sz="2400" dirty="0"/>
              <a:t>: </a:t>
            </a:r>
            <a:r>
              <a:rPr lang="en-US" sz="2400" dirty="0" err="1"/>
              <a:t>Kaggle</a:t>
            </a:r>
            <a:endParaRPr lang="en-US" sz="2400" dirty="0"/>
          </a:p>
          <a:p>
            <a:r>
              <a:rPr lang="en-US" sz="2400" b="1" dirty="0"/>
              <a:t>Libraries Used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Pandas (data manipulation)</a:t>
            </a:r>
          </a:p>
          <a:p>
            <a:pPr lvl="1"/>
            <a:r>
              <a:rPr lang="en-US" sz="2000" dirty="0" err="1"/>
              <a:t>Matplotlib</a:t>
            </a:r>
            <a:r>
              <a:rPr lang="en-US" sz="2000" dirty="0"/>
              <a:t> and </a:t>
            </a:r>
            <a:r>
              <a:rPr lang="en-US" sz="2000" dirty="0" err="1"/>
              <a:t>Seaborn</a:t>
            </a:r>
            <a:r>
              <a:rPr lang="en-US" sz="2000" dirty="0"/>
              <a:t> (data visualization)</a:t>
            </a:r>
          </a:p>
          <a:p>
            <a:pPr lvl="1"/>
            <a:r>
              <a:rPr lang="en-US" sz="2000" dirty="0" err="1"/>
              <a:t>Scikit</a:t>
            </a:r>
            <a:r>
              <a:rPr lang="en-US" sz="2000" dirty="0"/>
              <a:t>-learn (model training and evaluation)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Intro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49" y="2478929"/>
            <a:ext cx="8241885" cy="3698034"/>
          </a:xfrm>
        </p:spPr>
        <p:txBody>
          <a:bodyPr>
            <a:normAutofit/>
          </a:bodyPr>
          <a:lstStyle/>
          <a:p>
            <a:r>
              <a:rPr lang="en-US" sz="2000" dirty="0" err="1"/>
              <a:t>Muhammed</a:t>
            </a:r>
            <a:r>
              <a:rPr lang="en-US" sz="2000" dirty="0"/>
              <a:t> Sulficker C</a:t>
            </a:r>
          </a:p>
          <a:p>
            <a:pPr marL="0" indent="0">
              <a:buNone/>
            </a:pPr>
            <a:r>
              <a:rPr lang="en-US" sz="2000" dirty="0"/>
              <a:t>  Completed BCA in 2021, Pursuing Master's Certificate program in Artificial    Intelligence, </a:t>
            </a:r>
            <a:r>
              <a:rPr lang="en-US" sz="2000" dirty="0" err="1"/>
              <a:t>Sree</a:t>
            </a:r>
            <a:r>
              <a:rPr lang="en-US" sz="2000" dirty="0"/>
              <a:t> </a:t>
            </a:r>
            <a:r>
              <a:rPr lang="en-US" sz="2000" dirty="0" err="1"/>
              <a:t>Shankaracharya</a:t>
            </a:r>
            <a:r>
              <a:rPr lang="en-US" sz="2000" dirty="0"/>
              <a:t> Computer Centre and   </a:t>
            </a:r>
            <a:r>
              <a:rPr lang="en-US" sz="2000" dirty="0" err="1"/>
              <a:t>Pragyan</a:t>
            </a:r>
            <a:r>
              <a:rPr lang="en-US" sz="2000" dirty="0"/>
              <a:t> AI</a:t>
            </a:r>
          </a:p>
          <a:p>
            <a:r>
              <a:rPr lang="en-US" sz="2000" dirty="0" smtClean="0"/>
              <a:t>LinkedIn :</a:t>
            </a:r>
          </a:p>
          <a:p>
            <a:r>
              <a:rPr lang="en-US" sz="2000" dirty="0" err="1"/>
              <a:t>Git</a:t>
            </a:r>
            <a:r>
              <a:rPr lang="en-US" sz="2000" dirty="0"/>
              <a:t> </a:t>
            </a:r>
            <a:r>
              <a:rPr lang="en-US" sz="2000" dirty="0" smtClean="0"/>
              <a:t>hub 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9497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dirty="0"/>
              <a:t>Traffic Volume Prediction on I-94 Interstate Highway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Subtitle</a:t>
            </a:r>
            <a:r>
              <a:rPr lang="en-US" sz="2000" dirty="0"/>
              <a:t>: Using Weather Conditions, Time of Day, and Holidays</a:t>
            </a:r>
          </a:p>
          <a:p>
            <a:r>
              <a:rPr lang="en-US" sz="2000" b="1" dirty="0" smtClean="0"/>
              <a:t>Objective</a:t>
            </a:r>
            <a:r>
              <a:rPr lang="en-US" sz="2000" dirty="0"/>
              <a:t>: Predict traffic volume on the I-94 Interstate highway using features like weather conditions, time of day, and holidays.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Objective</a:t>
            </a:r>
            <a:r>
              <a:rPr lang="en-US" sz="2000" dirty="0"/>
              <a:t>: The goal is to predict traffic volume on the I-94 Interstate highway using key features such as weather conditions, time of day, and holidays.</a:t>
            </a:r>
          </a:p>
          <a:p>
            <a:r>
              <a:rPr lang="en-US" sz="2000" b="1" dirty="0"/>
              <a:t>Key Features</a:t>
            </a:r>
            <a:r>
              <a:rPr lang="en-US" sz="2000" dirty="0"/>
              <a:t>:</a:t>
            </a:r>
          </a:p>
          <a:p>
            <a:pPr lvl="1"/>
            <a:r>
              <a:rPr lang="en-US" sz="1800" dirty="0"/>
              <a:t>Weather conditions (e.g., rain, snow, cloud cover)</a:t>
            </a:r>
          </a:p>
          <a:p>
            <a:pPr lvl="1"/>
            <a:r>
              <a:rPr lang="en-US" sz="1800" dirty="0"/>
              <a:t>Time of day (e.g., rush hours, off-peak hours)</a:t>
            </a:r>
          </a:p>
          <a:p>
            <a:pPr lvl="1"/>
            <a:r>
              <a:rPr lang="en-US" sz="1800" dirty="0"/>
              <a:t>Holidays (e.g., public holidays)</a:t>
            </a:r>
          </a:p>
          <a:p>
            <a:pPr lvl="1"/>
            <a:r>
              <a:rPr lang="en-US" sz="1800" dirty="0"/>
              <a:t>Traffic volume (target variable)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smtClean="0"/>
              <a:t>Data Collection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639" y="1375872"/>
            <a:ext cx="5797787" cy="4281443"/>
          </a:xfrm>
        </p:spPr>
        <p:txBody>
          <a:bodyPr>
            <a:noAutofit/>
          </a:bodyPr>
          <a:lstStyle/>
          <a:p>
            <a:r>
              <a:rPr lang="en-US" sz="900" b="1" dirty="0" smtClean="0"/>
              <a:t>Dataset Source</a:t>
            </a:r>
            <a:r>
              <a:rPr lang="en-US" sz="900" dirty="0" smtClean="0"/>
              <a:t>: </a:t>
            </a:r>
            <a:r>
              <a:rPr lang="en-US" sz="900" dirty="0" err="1" smtClean="0"/>
              <a:t>Kaggle</a:t>
            </a:r>
            <a:endParaRPr lang="en-US" sz="900" dirty="0" smtClean="0"/>
          </a:p>
          <a:p>
            <a:r>
              <a:rPr lang="en-US" sz="900" b="1" dirty="0" smtClean="0"/>
              <a:t>Dataset Description</a:t>
            </a:r>
            <a:r>
              <a:rPr lang="en-US" sz="900" dirty="0" smtClean="0"/>
              <a:t>:</a:t>
            </a:r>
          </a:p>
          <a:p>
            <a:pPr lvl="1"/>
            <a:r>
              <a:rPr lang="en-US" sz="900" dirty="0" smtClean="0"/>
              <a:t>Instances: 48,204 hourly records</a:t>
            </a:r>
          </a:p>
          <a:p>
            <a:pPr lvl="1"/>
            <a:r>
              <a:rPr lang="en-US" sz="900" dirty="0" smtClean="0"/>
              <a:t>Attributes: 9 key features</a:t>
            </a:r>
          </a:p>
          <a:p>
            <a:r>
              <a:rPr lang="en-US" sz="900" b="1" dirty="0" smtClean="0"/>
              <a:t>Key Attributes</a:t>
            </a:r>
            <a:r>
              <a:rPr lang="en-US" sz="900" dirty="0" smtClean="0"/>
              <a:t>:</a:t>
            </a:r>
          </a:p>
          <a:p>
            <a:pPr lvl="1"/>
            <a:r>
              <a:rPr lang="en-US" sz="900" dirty="0" smtClean="0"/>
              <a:t>holiday: Categorical variable indicating holidays</a:t>
            </a:r>
          </a:p>
          <a:p>
            <a:pPr lvl="1"/>
            <a:r>
              <a:rPr lang="en-US" sz="900" dirty="0" smtClean="0"/>
              <a:t>temp: Average temperature in Kelvin</a:t>
            </a:r>
          </a:p>
          <a:p>
            <a:pPr lvl="1"/>
            <a:r>
              <a:rPr lang="en-US" sz="900" dirty="0" smtClean="0"/>
              <a:t>rain_1h: Amount of rain in mm</a:t>
            </a:r>
          </a:p>
          <a:p>
            <a:pPr lvl="1"/>
            <a:r>
              <a:rPr lang="en-US" sz="900" dirty="0" smtClean="0"/>
              <a:t>snow_1h: Amount of snow in mm</a:t>
            </a:r>
          </a:p>
          <a:p>
            <a:pPr lvl="1"/>
            <a:r>
              <a:rPr lang="en-US" sz="900" dirty="0" err="1" smtClean="0"/>
              <a:t>clouds_all</a:t>
            </a:r>
            <a:r>
              <a:rPr lang="en-US" sz="900" dirty="0" smtClean="0"/>
              <a:t>: Percentage of cloud cover</a:t>
            </a:r>
          </a:p>
          <a:p>
            <a:pPr lvl="1"/>
            <a:r>
              <a:rPr lang="en-US" sz="900" dirty="0" err="1" smtClean="0"/>
              <a:t>weather_main</a:t>
            </a:r>
            <a:r>
              <a:rPr lang="en-US" sz="900" dirty="0" smtClean="0"/>
              <a:t>: Short textual description of weather</a:t>
            </a:r>
          </a:p>
          <a:p>
            <a:pPr lvl="1"/>
            <a:r>
              <a:rPr lang="en-US" sz="900" dirty="0" err="1" smtClean="0"/>
              <a:t>weather_description</a:t>
            </a:r>
            <a:r>
              <a:rPr lang="en-US" sz="900" dirty="0" smtClean="0"/>
              <a:t>: Longer textual description of weather</a:t>
            </a:r>
          </a:p>
          <a:p>
            <a:pPr lvl="1"/>
            <a:r>
              <a:rPr lang="en-US" sz="900" dirty="0" err="1" smtClean="0"/>
              <a:t>date_time</a:t>
            </a:r>
            <a:r>
              <a:rPr lang="en-US" sz="900" dirty="0" smtClean="0"/>
              <a:t>: Date and time of data collection</a:t>
            </a:r>
          </a:p>
          <a:p>
            <a:pPr lvl="1"/>
            <a:r>
              <a:rPr lang="en-US" sz="900" dirty="0" err="1" smtClean="0"/>
              <a:t>traffic_volume</a:t>
            </a:r>
            <a:r>
              <a:rPr lang="en-US" sz="900" dirty="0" smtClean="0"/>
              <a:t>: Hourly reported traffic volume (target variable)</a:t>
            </a:r>
            <a:endParaRPr 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Missing Values</a:t>
            </a:r>
            <a:r>
              <a:rPr lang="en-US" dirty="0"/>
              <a:t>: No missing values in the dataset.</a:t>
            </a:r>
          </a:p>
          <a:p>
            <a:r>
              <a:rPr lang="en-US" b="1" dirty="0"/>
              <a:t>Statistical Analysis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Mean traffic volume: 3,259.82 vehicles/hour</a:t>
            </a:r>
          </a:p>
          <a:p>
            <a:pPr lvl="1"/>
            <a:r>
              <a:rPr lang="en-US" dirty="0"/>
              <a:t>Mean temperature: 281.21 K</a:t>
            </a:r>
          </a:p>
          <a:p>
            <a:pPr lvl="1"/>
            <a:r>
              <a:rPr lang="en-US" dirty="0"/>
              <a:t>Mean rain: 0.33 mm</a:t>
            </a:r>
          </a:p>
          <a:p>
            <a:pPr lvl="1"/>
            <a:r>
              <a:rPr lang="en-US" dirty="0"/>
              <a:t>Mean snow: 0.0002 mm</a:t>
            </a:r>
          </a:p>
          <a:p>
            <a:pPr lvl="1"/>
            <a:r>
              <a:rPr lang="en-US" dirty="0"/>
              <a:t>Mean cloud cover: 49.36%</a:t>
            </a:r>
          </a:p>
          <a:p>
            <a:r>
              <a:rPr lang="en-US" b="1" dirty="0"/>
              <a:t>Data Visualization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Histogram of Traffic Volume</a:t>
            </a:r>
            <a:r>
              <a:rPr lang="en-US" dirty="0"/>
              <a:t>: Shows peaks during rush hours (e.g., 7-9 AM and 4-6 PM).</a:t>
            </a:r>
          </a:p>
          <a:p>
            <a:pPr lvl="1"/>
            <a:r>
              <a:rPr lang="en-US" b="1" dirty="0"/>
              <a:t>Bar Plot of Weather Conditions</a:t>
            </a:r>
            <a:r>
              <a:rPr lang="en-US" dirty="0"/>
              <a:t>: Most common weather conditions are Clear, Clouds, Mist, Rain, and Snow.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Data Cleaning</a:t>
            </a:r>
            <a:r>
              <a:rPr lang="en-US" dirty="0"/>
              <a:t>: No missing values were found, so no cleaning was required.</a:t>
            </a:r>
          </a:p>
          <a:p>
            <a:r>
              <a:rPr lang="en-US" b="1" dirty="0"/>
              <a:t>Feature Engineering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Extracted time-based features such as hour, day of the week, and month.</a:t>
            </a:r>
          </a:p>
          <a:p>
            <a:pPr lvl="1"/>
            <a:r>
              <a:rPr lang="en-US" dirty="0"/>
              <a:t>Encoded categorical variables (e.g., weather conditions) using one-hot encoding.</a:t>
            </a:r>
          </a:p>
          <a:p>
            <a:pPr lvl="1"/>
            <a:r>
              <a:rPr lang="en-US" dirty="0"/>
              <a:t>Scaled numerical features (e.g., temperature, rain, snow) for model training.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1" dirty="0"/>
              <a:t>Models Considered</a:t>
            </a:r>
            <a:r>
              <a:rPr lang="en-US" sz="2000" dirty="0"/>
              <a:t>:</a:t>
            </a:r>
          </a:p>
          <a:p>
            <a:pPr lvl="1"/>
            <a:r>
              <a:rPr lang="en-US" sz="1800" dirty="0"/>
              <a:t>Linear Regression</a:t>
            </a:r>
          </a:p>
          <a:p>
            <a:pPr lvl="1"/>
            <a:r>
              <a:rPr lang="en-US" sz="1800" dirty="0"/>
              <a:t>Decision Trees</a:t>
            </a:r>
          </a:p>
          <a:p>
            <a:pPr lvl="1"/>
            <a:r>
              <a:rPr lang="en-US" sz="1800" dirty="0"/>
              <a:t>Random Forest</a:t>
            </a:r>
          </a:p>
          <a:p>
            <a:pPr lvl="1"/>
            <a:r>
              <a:rPr lang="en-US" sz="1800" dirty="0"/>
              <a:t>Gradient Boosting</a:t>
            </a:r>
          </a:p>
          <a:p>
            <a:r>
              <a:rPr lang="en-US" sz="2000" b="1" dirty="0"/>
              <a:t>Evaluation Metrics</a:t>
            </a:r>
            <a:r>
              <a:rPr lang="en-US" sz="2000" dirty="0"/>
              <a:t>:</a:t>
            </a:r>
          </a:p>
          <a:p>
            <a:pPr lvl="1"/>
            <a:r>
              <a:rPr lang="en-US" sz="1800" dirty="0"/>
              <a:t>Mean Absolute Error (MAE)</a:t>
            </a:r>
          </a:p>
          <a:p>
            <a:pPr lvl="1"/>
            <a:r>
              <a:rPr lang="en-US" sz="1800" dirty="0"/>
              <a:t>Root Mean Squared Error (RMSE)</a:t>
            </a:r>
          </a:p>
          <a:p>
            <a:pPr lvl="1"/>
            <a:r>
              <a:rPr lang="en-US" sz="1800" dirty="0"/>
              <a:t>R-squared (R²)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Training Data</a:t>
            </a:r>
            <a:r>
              <a:rPr lang="en-US" sz="2000" dirty="0"/>
              <a:t>: 70% of the dataset</a:t>
            </a:r>
          </a:p>
          <a:p>
            <a:r>
              <a:rPr lang="en-US" sz="2000" b="1" dirty="0"/>
              <a:t>Testing Data</a:t>
            </a:r>
            <a:r>
              <a:rPr lang="en-US" sz="2000" dirty="0"/>
              <a:t>: 30% of the dataset</a:t>
            </a:r>
          </a:p>
          <a:p>
            <a:r>
              <a:rPr lang="en-US" sz="2000" b="1" dirty="0"/>
              <a:t>Cross-Validation</a:t>
            </a:r>
            <a:r>
              <a:rPr lang="en-US" sz="2000" dirty="0"/>
              <a:t>: 5-fold cross-validation to ensure model robustness.</a:t>
            </a:r>
          </a:p>
          <a:p>
            <a:r>
              <a:rPr lang="en-US" sz="2000" b="1" dirty="0"/>
              <a:t>Best Performing Model</a:t>
            </a:r>
            <a:r>
              <a:rPr lang="en-US" sz="2000" dirty="0"/>
              <a:t>: Random Forest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GO">
  <a:themeElements>
    <a:clrScheme name="PGO - Rectangular Harmon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485267"/>
      </a:accent1>
      <a:accent2>
        <a:srgbClr val="557C7B"/>
      </a:accent2>
      <a:accent3>
        <a:srgbClr val="72924E"/>
      </a:accent3>
      <a:accent4>
        <a:srgbClr val="C3BC4F"/>
      </a:accent4>
      <a:accent5>
        <a:srgbClr val="EEDE63"/>
      </a:accent5>
      <a:accent6>
        <a:srgbClr val="FDCD5A"/>
      </a:accent6>
      <a:hlink>
        <a:srgbClr val="FFFFFF"/>
      </a:hlink>
      <a:folHlink>
        <a:srgbClr val="59595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0282_T_PGO_Rectangular-Harmony-4x3.pptx" id="{ADFD6BB8-660F-4C14-B841-D071BBF57A8E}" vid="{B4108B9F-28BF-4838-BE83-168FB45D8DBD}"/>
    </a:ext>
  </a:extLst>
</a:theme>
</file>

<file path=ppt/theme/theme2.xml><?xml version="1.0" encoding="utf-8"?>
<a:theme xmlns:a="http://schemas.openxmlformats.org/drawingml/2006/main" name="Designed by 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0282_T_PGO_Rectangular-Harmony-4x3.pptx" id="{ADFD6BB8-660F-4C14-B841-D071BBF57A8E}" vid="{A7AF1B56-1348-4D60-93E2-B9793F95722B}"/>
    </a:ext>
  </a:extLst>
</a:theme>
</file>

<file path=ppt/theme/theme3.xml><?xml version="1.0" encoding="utf-8"?>
<a:theme xmlns:a="http://schemas.openxmlformats.org/drawingml/2006/main" name="1_PresentationGO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0223_T_PGO_Abstract-Origami-16x9.pptx" id="{3D318846-6C60-44BE-AFAE-957E36712287}" vid="{41773F40-D02D-4F01-9AA5-8D1F1E60BB05}"/>
    </a:ext>
  </a:extLst>
</a:theme>
</file>

<file path=ppt/theme/theme4.xml><?xml version="1.0" encoding="utf-8"?>
<a:theme xmlns:a="http://schemas.openxmlformats.org/drawingml/2006/main" name="1_Designed by 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0223_T_PGO_Abstract-Origami-16x9.pptx" id="{3D318846-6C60-44BE-AFAE-957E36712287}" vid="{F4578AF6-53E6-4A3D-AD5B-62B111273598}"/>
    </a:ext>
  </a:extLst>
</a:theme>
</file>

<file path=ppt/theme/theme5.xml><?xml version="1.0" encoding="utf-8"?>
<a:theme xmlns:a="http://schemas.openxmlformats.org/drawingml/2006/main" name="2_PresentationGO">
  <a:themeElements>
    <a:clrScheme name="Modern green">
      <a:dk1>
        <a:srgbClr val="000000"/>
      </a:dk1>
      <a:lt1>
        <a:srgbClr val="FFFFFF"/>
      </a:lt1>
      <a:dk2>
        <a:srgbClr val="1A5B53"/>
      </a:dk2>
      <a:lt2>
        <a:srgbClr val="EBEBEB"/>
      </a:lt2>
      <a:accent1>
        <a:srgbClr val="23746B"/>
      </a:accent1>
      <a:accent2>
        <a:srgbClr val="1A5B53"/>
      </a:accent2>
      <a:accent3>
        <a:srgbClr val="1B4346"/>
      </a:accent3>
      <a:accent4>
        <a:srgbClr val="EFB88A"/>
      </a:accent4>
      <a:accent5>
        <a:srgbClr val="EF9489"/>
      </a:accent5>
      <a:accent6>
        <a:srgbClr val="D58A75"/>
      </a:accent6>
      <a:hlink>
        <a:srgbClr val="E3C459"/>
      </a:hlink>
      <a:folHlink>
        <a:srgbClr val="FFC1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0171_T_PGO_Green-Rounded-Abstract-16x9.pptx" id="{FDDF2984-0F82-412F-B338-A7781E6F158D}" vid="{BD3E677D-1687-4146-B159-0D48958AD160}"/>
    </a:ext>
  </a:extLst>
</a:theme>
</file>

<file path=ppt/theme/theme6.xml><?xml version="1.0" encoding="utf-8"?>
<a:theme xmlns:a="http://schemas.openxmlformats.org/drawingml/2006/main" name="2_Designed by 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0171_T_PGO_Green-Rounded-Abstract-16x9.pptx" id="{FDDF2984-0F82-412F-B338-A7781E6F158D}" vid="{524BB8B2-AA3F-464F-B9D2-22680B279DDB}"/>
    </a:ext>
  </a:extLst>
</a:theme>
</file>

<file path=ppt/theme/theme7.xml><?xml version="1.0" encoding="utf-8"?>
<a:theme xmlns:a="http://schemas.openxmlformats.org/drawingml/2006/main" name="3_PresentationGO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0156_T_PGO_Construction-16x9.pptx" id="{F2CEA75C-041D-4C02-AAA9-D45B28838B93}" vid="{0C298A33-0F38-42A5-9270-5F7FD4A4C9D3}"/>
    </a:ext>
  </a:extLst>
</a:theme>
</file>

<file path=ppt/theme/theme8.xml><?xml version="1.0" encoding="utf-8"?>
<a:theme xmlns:a="http://schemas.openxmlformats.org/drawingml/2006/main" name="3_Designed by 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0156_T_PGO_Construction-16x9.pptx" id="{F2CEA75C-041D-4C02-AAA9-D45B28838B93}" vid="{DCCEA7A3-B808-4EF0-A034-2DB7C051AB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0282_T_PGO_Rectangular-Harmony-4x3</Template>
  <TotalTime>65</TotalTime>
  <Words>666</Words>
  <Application>Microsoft Office PowerPoint</Application>
  <PresentationFormat>On-screen Show (4:3)</PresentationFormat>
  <Paragraphs>93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PresentationGO</vt:lpstr>
      <vt:lpstr>Designed by PresentationGO</vt:lpstr>
      <vt:lpstr>1_PresentationGO</vt:lpstr>
      <vt:lpstr>1_Designed by PresentationGO</vt:lpstr>
      <vt:lpstr>2_PresentationGO</vt:lpstr>
      <vt:lpstr>2_Designed by PresentationGO</vt:lpstr>
      <vt:lpstr>3_PresentationGO</vt:lpstr>
      <vt:lpstr>3_Designed by PresentationGO</vt:lpstr>
      <vt:lpstr>PowerPoint Presentation</vt:lpstr>
      <vt:lpstr>Self Intro</vt:lpstr>
      <vt:lpstr>Traffic Volume Prediction on I-94 Interstate Highway</vt:lpstr>
      <vt:lpstr>Introduction</vt:lpstr>
      <vt:lpstr>Data Collection</vt:lpstr>
      <vt:lpstr>Exploratory Data Analysis (EDA)</vt:lpstr>
      <vt:lpstr>Data Preprocessing</vt:lpstr>
      <vt:lpstr>Model Selection</vt:lpstr>
      <vt:lpstr>Model Training</vt:lpstr>
      <vt:lpstr>Model Evaluation</vt:lpstr>
      <vt:lpstr>Results and Insights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Volume Prediction on I-94 Interstate Highway</dc:title>
  <dc:subject/>
  <dc:creator/>
  <cp:keywords/>
  <dc:description>generated using python-pptx</dc:description>
  <cp:lastModifiedBy>sulficker c</cp:lastModifiedBy>
  <cp:revision>7</cp:revision>
  <dcterms:created xsi:type="dcterms:W3CDTF">2013-01-27T09:14:16Z</dcterms:created>
  <dcterms:modified xsi:type="dcterms:W3CDTF">2025-02-15T07:45:05Z</dcterms:modified>
  <cp:category/>
</cp:coreProperties>
</file>