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A1E0F5C-FBED-4030-9DFB-E7048A13D481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5EAB94B-D58C-40F6-86A3-3EE769C51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hammedSulfickerC/sulficker_ml_classification-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WELCOME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6324600" cy="19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7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9: 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Conclusion and Next Steps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Successfully built a Random Forest model for credit risk classification.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performance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feature engineering and additional datasets for better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391400" cy="28956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1: Title Slide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Credit Risk Assessment Classification Model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Loan Default Using Random Forest Classifier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Sulficker C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sulfickeralichungath@gmail.com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https://github.com/MuhammedSulfickerC/sulficker_ml_classification-.git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://youtu.be/sQnhBzVteSc</a:t>
            </a:r>
          </a:p>
        </p:txBody>
      </p:sp>
    </p:spTree>
    <p:extLst>
      <p:ext uri="{BB962C8B-B14F-4D97-AF65-F5344CB8AC3E}">
        <p14:creationId xmlns:p14="http://schemas.microsoft.com/office/powerpoint/2010/main" val="200682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2: Overview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Overview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Build a classification model to predict whether a loan applicant will default on a loan.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Financial data with various attributes such as credit score, annual income, loan amount, etc.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 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3: Dataset Loading and Exploration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Overview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Loan data with 36 columns and 20,000 rows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Age, Annual Income, Credit Score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Amount, Loan Duration, Marital Status, Employment Status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Approved (target variable)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4: Dataset Exploration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Types and Missing Values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 36 columns of various types (int64, float64, object)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in the dataset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statistics: Insights into data distribution for numeric columns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1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5: Target Variable Distribution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Loan Approval Status Distribution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Count of Loan Approved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Approved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imbalance in approved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rejected loans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7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6: Data Preprocessing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Preprocessing Steps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OneHotEncoding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categorical columns (e.g.,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EmploymentStatus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columns (e.g., Loan Amount, Credit Score)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80%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20%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7: Model Selection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Classifier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categorical and numerical data, robustness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interpretable feature importance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LoanApproved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Slide 8: Model Evaluation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Model Evaluation Metrics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True Positives, False Positives, True Negatives, and False Negatives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Model performance on test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7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38</TotalTime>
  <Words>385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WELCOME</vt:lpstr>
      <vt:lpstr>Slide 1: Title Slide </vt:lpstr>
      <vt:lpstr>Slide 2: Overview </vt:lpstr>
      <vt:lpstr>Slide 3: Dataset Loading and Exploration </vt:lpstr>
      <vt:lpstr>Slide 4: Dataset Exploration </vt:lpstr>
      <vt:lpstr>Slide 5: Target Variable Distribution </vt:lpstr>
      <vt:lpstr>Slide 6: Data Preprocessing </vt:lpstr>
      <vt:lpstr>Slide 7: Model Selection </vt:lpstr>
      <vt:lpstr>Slide 8: Model Evaluation </vt:lpstr>
      <vt:lpstr>Slide 9: 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sulficker c</dc:creator>
  <cp:lastModifiedBy>sulficker c</cp:lastModifiedBy>
  <cp:revision>4</cp:revision>
  <dcterms:created xsi:type="dcterms:W3CDTF">2024-10-07T12:34:07Z</dcterms:created>
  <dcterms:modified xsi:type="dcterms:W3CDTF">2024-10-07T13:12:16Z</dcterms:modified>
</cp:coreProperties>
</file>