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CD14139-C1D1-4380-AEF8-CC5FE793E082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3692579-0384-4DF4-9880-C8154AFA61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edSulfickerC/sulficker_ml_clustering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WELCOME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324600" cy="19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9: Cluster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Cluster Characteristics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account balance, frequent transactions.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Moderate balance, mid-range transaction frequency.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Very high balance, low transaction volume.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Low to moderate balance, frequent transactions.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Mean account balances and transaction amounts per cluster.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5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10: Conclusion and Next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Key Insights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represents high-value customers with low transaction frequency.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and 1 include more frequent customers with varying account balances.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of customer segments for personalized marketing strategies.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customer satisfaction and loyalty within each segment.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1: Title Slide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 Segmentation Case Study Using K-Means Clustering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Bank Transaction Data Segmentation for Marketing Strategies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sulfickeralichungath@gmail.com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https://github.com/MuhammedSulfickerC/sulficker_ml_clustering.git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Link: https://youtu.be/PvcZIc0xNdQ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2: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Overview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Segment bank customers into distinct groups based on their transaction behaviors and account balances.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Bank transaction data with over 1 million transactions and 9 columns.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(PCA)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K-Means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3: Data Exploration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Overview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1,048,567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CustGender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CustLocation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CustAccountBalance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TransactionDate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and Transaction Time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CustomerDOB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3,397 missing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CustAccountBalance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2,369 missing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CustGender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1,100 missing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4: Data Preprocessing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Preprocessing Steps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numeric values with median.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numeric features.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dropped as it's irrelevant for clustering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5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5: Principal Component Analysis (PCA)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Dimensionality Reduction Using PCA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Reduce the dataset’s dimensionality for easier visualization.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Reduced to 2 principal components for plotting.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PCA Scatterplot visualizing customer data in 2D space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6: Optimal Clusters Using Elbow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Elbow Method to Determine Optimal K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best number of clusters by minimizing inertia.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the elbow curve, 4 clusters chosen for final analysis.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Elbow Curve showing the inertia for K values from 1 to 10.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9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7: K-Means Clustering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K-Means Clustering Results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Found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 distinct customer clusters identified.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Sizes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4,368 customers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412,102 customers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173 customers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3: 631,924 customers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5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8: Cluster Visualization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PCA Visualization of Clusters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Scatterplot of clusters in PCA-reduced 2D space.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Clear separation between customer segments based on transaction patterns and balances.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55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34</TotalTime>
  <Words>483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WELCOME</vt:lpstr>
      <vt:lpstr>Slide 1: Title Slide </vt:lpstr>
      <vt:lpstr>Slide 2: Overview </vt:lpstr>
      <vt:lpstr>Slide 3: Data Exploration </vt:lpstr>
      <vt:lpstr>Slide 4: Data Preprocessing </vt:lpstr>
      <vt:lpstr>Slide 5: Principal Component Analysis (PCA) </vt:lpstr>
      <vt:lpstr>Slide 6: Optimal Clusters Using Elbow Method </vt:lpstr>
      <vt:lpstr>Slide 7: K-Means Clustering Results </vt:lpstr>
      <vt:lpstr>Slide 8: Cluster Visualization </vt:lpstr>
      <vt:lpstr>Slide 9: Cluster Analysis </vt:lpstr>
      <vt:lpstr>Slide 10: Conclusion and Next Steps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sulficker c</dc:creator>
  <cp:lastModifiedBy>sulficker c</cp:lastModifiedBy>
  <cp:revision>4</cp:revision>
  <dcterms:created xsi:type="dcterms:W3CDTF">2024-10-07T12:37:52Z</dcterms:created>
  <dcterms:modified xsi:type="dcterms:W3CDTF">2024-10-07T13:12:25Z</dcterms:modified>
</cp:coreProperties>
</file>