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0E7BB5C-5B73-448E-BD69-E67C2309DD97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3DCB600-A736-49EE-8053-F19966224A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XmV8Bz57WE" TargetMode="External"/><Relationship Id="rId2" Type="http://schemas.openxmlformats.org/officeDocument/2006/relationships/hyperlink" Target="https://github.com/MuhammedSulfickerC/sulficker_ml_regressio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Welcome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324600" cy="19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Slide 1: Title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Battery Remaining Useful Life (RUL) Using Regression Models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Case Study Overview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sulfickeralichungath@gmail.com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https://github.com/MuhammedSulfickerC/sulficker_ml_regression.git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link: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https://youtu.be/wXmV8Bz57WE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Remaining Useful Life (RUL) of batteries using two models: Linear Regression and Random Forest.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data containing 15064 entries with 9 features (e.g., Cycle Index, Voltage, Charging Time, etc.).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8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3: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Importing necessary libraries (Pandas,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Load and inspect the dataset (Battery_RUL.csv).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Shape: 15064 rows, 9 columns.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target variable (RUL) identified.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4: Model Training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split into features (X) and target (y).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Train-test split (80% training, 20% testing).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Models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(100 Estimators)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5: Model Evaluation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MSE: 54.54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R²: 0.999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MSE: 14.16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R²: 0.9998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6: Visualizations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Distribution of RUL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shows the distribution of the RUL values.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Correlation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correlation between features like Cycle Index, Discharge Time, etc.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Actual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(Random Forest)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showing actual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RUL.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3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7: 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performed well, but Random Forest provided more accurate results with lower MSE and higher R².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provide insights into feature relationships and model performance.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1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61</TotalTime>
  <Words>231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Welcome</vt:lpstr>
      <vt:lpstr>Slide 1: Title Slide</vt:lpstr>
      <vt:lpstr>Slide 2: Introduction</vt:lpstr>
      <vt:lpstr>Slide 3: Data Preprocessing</vt:lpstr>
      <vt:lpstr>Slide 4: Model Training </vt:lpstr>
      <vt:lpstr>Slide 5: Model Evaluation </vt:lpstr>
      <vt:lpstr>Slide 6: Visualizations </vt:lpstr>
      <vt:lpstr>Slide 7: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sulficker c</dc:creator>
  <cp:lastModifiedBy>sulficker c</cp:lastModifiedBy>
  <cp:revision>5</cp:revision>
  <dcterms:created xsi:type="dcterms:W3CDTF">2024-10-07T12:10:12Z</dcterms:created>
  <dcterms:modified xsi:type="dcterms:W3CDTF">2024-10-07T13:12:08Z</dcterms:modified>
</cp:coreProperties>
</file>