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2C7699-AEE6-4543-816A-47A248E9F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A33D78-0576-47AF-A9E2-A9867C363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277B0B-1456-4186-BE06-0044198F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4667AB-D8B8-4B83-96CB-0BC821F4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05C63E-9034-4F5A-BB60-48D725DE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3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0BC23-05D4-4615-A467-0E4FB41A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9A1911F-ADA6-4C14-A704-349CA079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A6F98A-1D9F-4B86-93D7-B63E708D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48A97F-1616-4DE6-8690-062B5F73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2DF9B8-09E2-41BC-9A14-0C84FEB6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07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57E030B-2EF0-4A3C-80A9-E7FBAD7D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66857C-B436-4BF3-8A9D-ED6986AD7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595461-4860-4DDD-833D-01600B8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D895C3-140E-4CD5-9743-570CDFC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FD06DF-9835-4998-A063-CFFFA3A4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7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7079A6-12C0-45D0-87B8-D2BCD1E0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236F98-9786-4525-8D66-71EB5DE4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BEC41F-EA78-4440-A01F-FC7E084F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F3D080-27A1-4DC9-A2BA-110039F8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9D1B14-9DF8-47BF-B67C-050902C5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8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31964B-B6B6-4514-B62C-85F62319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4353CC-338A-46AC-B8F3-D98C1037F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499695-7FE8-40F9-94DD-471DFF68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61B01B-4C44-428F-9512-5480F6E3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5AF983-6601-4614-800A-A42C6DA6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2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B3946A-563E-4F03-97F0-5C2D91CD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F9B76-FD32-4D58-ACD0-29F9BD27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8F2BE1-A622-44FA-A17C-00DCF669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9E1F0B-8542-46B0-A0EE-684CDB4E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7FBF7C-31D2-4C57-8356-E083F76D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9CA57CC-E8E1-48EB-8669-E68C454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98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F7032C-C1A8-4C2D-8C76-92A716AE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0D8180-F2F3-466A-BE41-AAD06E69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F87193-241B-463E-888F-D4D9F7E25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93F5B13-09CC-4295-AC95-695112E59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FA08C1-3801-44B9-914B-D4C9B5FF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CD428C4-440A-4A9F-8EE5-60BD1417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4409B26-1B59-4306-9166-ACC7E585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017413A-4EFE-4EB9-BAE6-83E868BA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9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C51A86-E20D-4334-8714-442119E4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DFE3C1D-B393-4F40-9D03-90E3A525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808C4F9-8A0C-4BF0-9497-A5A7BAA6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DDB4545-0994-4CBC-87A2-B5ED37F2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25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13918A7-6443-4381-89DB-BB849EC1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0B879F4-BC71-4DF1-A85D-506E408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300122A-63F6-4D69-91B4-9FB19275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75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2E33BB-BAD0-4845-B6A4-02ECF107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2FC005-2306-42C7-AEEA-FD23052A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A96FE3-46CB-4BD7-A39C-3B231EF57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0FD61B-5CB1-427D-8157-B595CB15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DE3E62-CA86-4CF4-9606-D08CE4A0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0A1104-BE5A-4F68-B305-B7C68F58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721422-CE89-4E84-B4DB-A73FB088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6E59C81-A216-4907-9C37-8E62A7120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884C872-0E1E-4481-B0CD-85549E43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3E700B-686F-4ABA-91A4-572C244F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4028E2-22AE-428F-A900-950077DD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66FD9A-2649-4729-8822-AA5D1C56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4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86EA3EB-8237-400C-BC32-06F5ABEC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ABFE59-D378-4E11-B671-ADBCB0A9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63CC8F-15B1-4D60-A24C-553E6DA52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0ED3-29C8-48D5-BCFC-230246A00159}" type="datetimeFigureOut">
              <a:rPr lang="tr-TR" smtClean="0"/>
              <a:t>4.11.2021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8AD56F-2D4C-4C8E-A9BF-FE0AA597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E8B571-3CE5-4029-8FFC-8894B8443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3465-9C8D-4D58-A33A-9353E4BB2C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1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431DB-428B-4713-9D16-C06B302CC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>
                <a:solidFill>
                  <a:srgbClr val="FF0000"/>
                </a:solidFill>
              </a:rPr>
              <a:t>GPS-TELEMETRİ-MOTOR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973930-BBD6-4FB8-9493-B10F6712B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44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72A83F-AAEC-4CE6-9B81-82DAECF6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2-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Emax XA2212 1400KV 3S Fırçasız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MotoR</a:t>
            </a:r>
            <a:br>
              <a:rPr lang="tr-T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A1EC50-2E81-4177-A984-533F4E2CC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495"/>
            <a:ext cx="12191999" cy="5459506"/>
          </a:xfrm>
        </p:spPr>
      </p:pic>
    </p:spTree>
    <p:extLst>
      <p:ext uri="{BB962C8B-B14F-4D97-AF65-F5344CB8AC3E}">
        <p14:creationId xmlns:p14="http://schemas.microsoft.com/office/powerpoint/2010/main" val="323845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509CAA-217F-46CA-9A5D-946B83EF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D1D7D72-5DF6-45B0-AF3D-CF7162184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02"/>
            <a:ext cx="12192000" cy="471861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243CB08-762A-4F6F-B002-5C476DA5E104}"/>
              </a:ext>
            </a:extLst>
          </p:cNvPr>
          <p:cNvSpPr txBox="1"/>
          <p:nvPr/>
        </p:nvSpPr>
        <p:spPr>
          <a:xfrm>
            <a:off x="466163" y="5598023"/>
            <a:ext cx="8919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https://www.promodelhobby.com/urun/emax-xa2212-1400kv-3s-fircasiz-motor</a:t>
            </a:r>
          </a:p>
        </p:txBody>
      </p:sp>
    </p:spTree>
    <p:extLst>
      <p:ext uri="{BB962C8B-B14F-4D97-AF65-F5344CB8AC3E}">
        <p14:creationId xmlns:p14="http://schemas.microsoft.com/office/powerpoint/2010/main" val="220016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0C2879-C58A-4AF8-A02D-F90AF74F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</a:t>
            </a:r>
            <a:r>
              <a:rPr lang="pt-BR" b="0" i="0" dirty="0">
                <a:solidFill>
                  <a:srgbClr val="000000"/>
                </a:solidFill>
                <a:effectLst/>
                <a:latin typeface="source_sans_proregular"/>
              </a:rPr>
              <a:t>Fortor</a:t>
            </a:r>
            <a:r>
              <a:rPr lang="pt-BR" b="0" i="0" dirty="0">
                <a:solidFill>
                  <a:srgbClr val="333333"/>
                </a:solidFill>
                <a:effectLst/>
                <a:latin typeface="source_sans_proregular"/>
              </a:rPr>
              <a:t> Dr-034 A2212 1400kv Fırçasız Motor DR-034 A2212 1400KV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81B9392-0101-4468-B81F-BDB34C69E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51338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927A266-C0A0-4447-A439-ED7F4A3E6B6A}"/>
              </a:ext>
            </a:extLst>
          </p:cNvPr>
          <p:cNvSpPr txBox="1"/>
          <p:nvPr/>
        </p:nvSpPr>
        <p:spPr>
          <a:xfrm>
            <a:off x="277906" y="60312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https://www.trendyol.com/fortor/dr-034-a2212-1400kv-fircasiz-motor-p-96335430?boutiqueId=61&amp;merchantId=117107</a:t>
            </a:r>
          </a:p>
        </p:txBody>
      </p:sp>
    </p:spTree>
    <p:extLst>
      <p:ext uri="{BB962C8B-B14F-4D97-AF65-F5344CB8AC3E}">
        <p14:creationId xmlns:p14="http://schemas.microsoft.com/office/powerpoint/2010/main" val="50468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972BD9-41F3-48FC-B10B-845ABDD8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1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b="0" i="0" dirty="0">
                <a:solidFill>
                  <a:srgbClr val="000000"/>
                </a:solidFill>
                <a:effectLst/>
                <a:latin typeface="source_sans_proregular"/>
              </a:rPr>
              <a:t>4-ikizsoft</a:t>
            </a:r>
            <a:r>
              <a:rPr lang="tr-TR" b="0" i="0" dirty="0">
                <a:solidFill>
                  <a:srgbClr val="333333"/>
                </a:solidFill>
                <a:effectLst/>
                <a:latin typeface="source_sans_proregular"/>
              </a:rPr>
              <a:t> A2212 1400kv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source_sans_proregular"/>
              </a:rPr>
              <a:t>Quadcopter</a:t>
            </a:r>
            <a:r>
              <a:rPr lang="tr-TR" b="0" i="0" dirty="0">
                <a:solidFill>
                  <a:srgbClr val="333333"/>
                </a:solidFill>
                <a:effectLst/>
                <a:latin typeface="source_sans_proregular"/>
              </a:rPr>
              <a:t> -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source_sans_proregular"/>
              </a:rPr>
              <a:t>Drone</a:t>
            </a:r>
            <a:r>
              <a:rPr lang="tr-TR" b="0" i="0" dirty="0">
                <a:solidFill>
                  <a:srgbClr val="333333"/>
                </a:solidFill>
                <a:effectLst/>
                <a:latin typeface="source_sans_proregular"/>
              </a:rPr>
              <a:t> Fırçasız Motor F450 Try000019</a:t>
            </a:r>
            <a:br>
              <a:rPr lang="tr-TR" b="0" i="0" dirty="0">
                <a:solidFill>
                  <a:srgbClr val="000000"/>
                </a:solidFill>
                <a:effectLst/>
                <a:latin typeface="source_sans_proregular"/>
              </a:rPr>
            </a:b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E185E04-F16A-4DAD-B060-9DB0A2E0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965"/>
            <a:ext cx="12129246" cy="4351338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B738AAF-A372-435E-B2DC-4327A7958F61}"/>
              </a:ext>
            </a:extLst>
          </p:cNvPr>
          <p:cNvSpPr txBox="1"/>
          <p:nvPr/>
        </p:nvSpPr>
        <p:spPr>
          <a:xfrm>
            <a:off x="663388" y="57553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https://www.trendyol.com/ikizsoft/a2212-1400kv-quadcopter-drone-fircasiz-motor-f450-p-44831568?boutiqueId=61&amp;merchantId=121375</a:t>
            </a:r>
          </a:p>
        </p:txBody>
      </p:sp>
    </p:spTree>
    <p:extLst>
      <p:ext uri="{BB962C8B-B14F-4D97-AF65-F5344CB8AC3E}">
        <p14:creationId xmlns:p14="http://schemas.microsoft.com/office/powerpoint/2010/main" val="287609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548347-0139-4338-8DB2-57787B64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9600" dirty="0">
                <a:solidFill>
                  <a:srgbClr val="FF0000"/>
                </a:solidFill>
              </a:rPr>
              <a:t>TELEMETRİ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603B48-D9CE-4004-B42F-F4E61E3D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tr-TR" dirty="0"/>
              <a:t>1-</a:t>
            </a:r>
            <a:r>
              <a:rPr lang="tr-TR" b="1" dirty="0">
                <a:latin typeface="poppins" panose="020B0502040204020203" pitchFamily="2" charset="-94"/>
              </a:rPr>
              <a:t>Motorobit</a:t>
            </a:r>
            <a:endParaRPr lang="tr-TR" b="0" i="0" dirty="0">
              <a:effectLst/>
              <a:latin typeface="poppins" panose="020B0502040204020203" pitchFamily="2" charset="-94"/>
            </a:endParaRPr>
          </a:p>
          <a:p>
            <a:pPr marL="0" indent="0" algn="l">
              <a:buNone/>
            </a:pPr>
            <a:r>
              <a:rPr lang="tr-TR" b="1" i="0" dirty="0">
                <a:effectLst/>
                <a:latin typeface="inherit"/>
              </a:rPr>
              <a:t>V5 Radyo Telemetrisi 915MHz 500mW - APM Uyumlu</a:t>
            </a:r>
          </a:p>
          <a:p>
            <a:pPr marL="0" indent="0">
              <a:buNone/>
            </a:pPr>
            <a:br>
              <a:rPr lang="tr-TR" b="0" i="0" dirty="0">
                <a:effectLst/>
                <a:latin typeface="poppins" panose="020B0502040204020203" pitchFamily="2" charset="-94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E31A01-385C-49F0-B634-3D16A89E1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100"/>
            <a:ext cx="12192000" cy="41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2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FFA9B0-ADEA-41DB-AD35-C3BB3C96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97524D5-252D-4CCE-BF72-0A5417726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29247" cy="5495365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0CBAE99-BD1F-4C27-949D-B5D4BF3A1A0C}"/>
              </a:ext>
            </a:extLst>
          </p:cNvPr>
          <p:cNvSpPr txBox="1"/>
          <p:nvPr/>
        </p:nvSpPr>
        <p:spPr>
          <a:xfrm>
            <a:off x="286870" y="56697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https://www.motorobit.com/urun/v5-radyo-telemetrisi-915mhz-500mw-apm-uyumlu</a:t>
            </a:r>
          </a:p>
        </p:txBody>
      </p:sp>
    </p:spTree>
    <p:extLst>
      <p:ext uri="{BB962C8B-B14F-4D97-AF65-F5344CB8AC3E}">
        <p14:creationId xmlns:p14="http://schemas.microsoft.com/office/powerpoint/2010/main" val="79824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5498E3-EB63-4C2B-A20B-00F7672E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2-</a:t>
            </a:r>
            <a:r>
              <a:rPr lang="tr-TR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APM 2.8 3DR Radyo Telemetri 915 </a:t>
            </a:r>
            <a:r>
              <a:rPr lang="tr-TR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Mhz</a:t>
            </a:r>
            <a:r>
              <a:rPr lang="tr-TR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Veri Modülü</a:t>
            </a:r>
            <a:br>
              <a:rPr lang="tr-TR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B72A1D2-0D70-42DC-8122-C615F6E4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916"/>
            <a:ext cx="10515600" cy="4040167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A87CC4B-2666-4401-BB7F-403DA9DC608C}"/>
              </a:ext>
            </a:extLst>
          </p:cNvPr>
          <p:cNvSpPr txBox="1"/>
          <p:nvPr/>
        </p:nvSpPr>
        <p:spPr>
          <a:xfrm>
            <a:off x="421342" y="5178950"/>
            <a:ext cx="9637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amazon.com.tr/3DR-Radyo-Telemetri-Veri-Mod%C3%BCl%C3%BC/dp/B092VK9NXT/ref=asc_df_B092VK9NXT/?tag=trshpngglede-21&amp;linkCode=df0&amp;hvadid=510123464582&amp;hvpos=&amp;hvnetw=g&amp;hvrand=17076692624941287271&amp;hvpone=&amp;hvptwo=&amp;hvqmt=&amp;hvdev=c&amp;hvdvcmdl=&amp;hvlocint=&amp;hvlocphy=1012782&amp;hvtargid=pla-1340200961930&amp;psc=1</a:t>
            </a:r>
          </a:p>
        </p:txBody>
      </p:sp>
    </p:spTree>
    <p:extLst>
      <p:ext uri="{BB962C8B-B14F-4D97-AF65-F5344CB8AC3E}">
        <p14:creationId xmlns:p14="http://schemas.microsoft.com/office/powerpoint/2010/main" val="358626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81CA03-245D-47A8-B0C6-67447F19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3-</a:t>
            </a:r>
            <a:r>
              <a:rPr lang="en-US" b="0" i="0" dirty="0">
                <a:solidFill>
                  <a:srgbClr val="202020"/>
                </a:solidFill>
                <a:effectLst/>
                <a:latin typeface="Arial" panose="020B0604020202020204" pitchFamily="34" charset="0"/>
              </a:rPr>
              <a:t>915MHz Radio Telemetry for APM, Pixhawk</a:t>
            </a:r>
            <a:br>
              <a:rPr lang="en-US" b="0" i="0" dirty="0">
                <a:solidFill>
                  <a:srgbClr val="202020"/>
                </a:solidFill>
                <a:effectLst/>
                <a:latin typeface="Arial" panose="020B0604020202020204" pitchFamily="34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BC2A6B5-7C83-40F4-BCD1-7BE02B3A9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20282" cy="5032375"/>
          </a:xfrm>
        </p:spPr>
      </p:pic>
    </p:spTree>
    <p:extLst>
      <p:ext uri="{BB962C8B-B14F-4D97-AF65-F5344CB8AC3E}">
        <p14:creationId xmlns:p14="http://schemas.microsoft.com/office/powerpoint/2010/main" val="386543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1CF689-BDC5-4845-B46D-3C4D8E9D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289A159-71C0-44D4-AC49-C54DA6905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5" y="207916"/>
            <a:ext cx="12074485" cy="4305673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0FB1444-F093-424C-AB06-3809D523E85B}"/>
              </a:ext>
            </a:extLst>
          </p:cNvPr>
          <p:cNvSpPr txBox="1"/>
          <p:nvPr/>
        </p:nvSpPr>
        <p:spPr>
          <a:xfrm>
            <a:off x="546847" y="491358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https://urun.n11.com/drone-aksesuarlari-ve-yedek-parca/915mhz-radio-telemetry-for-apm-pixhawk-P473631541?gclsrc=aw.ds&amp;gclid=Cj0KCQjw5oiMBhDtARIsAJi0qk3pPmm6y1awkVM9e1HGzKj46KcMl3Q_Nt_oEwWBrPgK-VHNUezq4hoaApo6EALw_wcB</a:t>
            </a:r>
          </a:p>
        </p:txBody>
      </p:sp>
    </p:spTree>
    <p:extLst>
      <p:ext uri="{BB962C8B-B14F-4D97-AF65-F5344CB8AC3E}">
        <p14:creationId xmlns:p14="http://schemas.microsoft.com/office/powerpoint/2010/main" val="12767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86F0DE-871A-4505-8906-746B35E4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9600" dirty="0">
                <a:solidFill>
                  <a:srgbClr val="FF0000"/>
                </a:solidFill>
              </a:rPr>
              <a:t>GPS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14A98E-2AD1-46E8-9E3F-6D28BB12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1-Ublox 6M Mini GPS (APM, Pixhawk,CC3D, Naze32 Uyumlu)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A10202-81F6-4F40-A317-934D2B85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362"/>
            <a:ext cx="1219200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9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73F6B1-95E7-438B-B4D8-992BBDE7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A295D71-704A-4144-99F4-F0D30FA7E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788"/>
            <a:ext cx="12129246" cy="6035567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50D0E54-95B4-4497-81F5-18B3B3CC6E8B}"/>
              </a:ext>
            </a:extLst>
          </p:cNvPr>
          <p:cNvSpPr txBox="1"/>
          <p:nvPr/>
        </p:nvSpPr>
        <p:spPr>
          <a:xfrm>
            <a:off x="161365" y="60893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https://www.robotistan.com/ublox-6m-mini-gps-apm-pixhawkcc3d-naze32-uyumlu</a:t>
            </a:r>
          </a:p>
        </p:txBody>
      </p:sp>
    </p:spTree>
    <p:extLst>
      <p:ext uri="{BB962C8B-B14F-4D97-AF65-F5344CB8AC3E}">
        <p14:creationId xmlns:p14="http://schemas.microsoft.com/office/powerpoint/2010/main" val="365416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B6A9C2-07C8-4278-85BA-810317C5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2-Ublox 6M GPS + Dahili Pusula (</a:t>
            </a:r>
            <a:r>
              <a:rPr lang="tr-TR" dirty="0" err="1"/>
              <a:t>Pixhawk</a:t>
            </a:r>
            <a:r>
              <a:rPr lang="tr-TR" dirty="0"/>
              <a:t> Uyumlu)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01FEC41-F9F0-4B37-892A-6864070C0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217727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661EAF-AD62-4876-91B5-F28679C4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FC73A5-1FFD-4543-9E90-BB306A71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" y="0"/>
            <a:ext cx="12041079" cy="4679576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652864B-8F65-4264-B7E6-66C54B3A7270}"/>
              </a:ext>
            </a:extLst>
          </p:cNvPr>
          <p:cNvSpPr txBox="1"/>
          <p:nvPr/>
        </p:nvSpPr>
        <p:spPr>
          <a:xfrm>
            <a:off x="313764" y="5275294"/>
            <a:ext cx="112686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https://www.robotistan.com/ublox-6m-gps-dahili-pusula-pixhawk-uyumlu?language=tr&amp;h=cedb6c14</a:t>
            </a:r>
          </a:p>
        </p:txBody>
      </p:sp>
    </p:spTree>
    <p:extLst>
      <p:ext uri="{BB962C8B-B14F-4D97-AF65-F5344CB8AC3E}">
        <p14:creationId xmlns:p14="http://schemas.microsoft.com/office/powerpoint/2010/main" val="35091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4D372E-748E-487E-832E-178BBD1B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3-Ublox M8N GPS + Dahili IST8310 Pusula (</a:t>
            </a:r>
            <a:r>
              <a:rPr lang="tr-TR" dirty="0" err="1"/>
              <a:t>Pixhawk</a:t>
            </a:r>
            <a:r>
              <a:rPr lang="tr-TR" dirty="0"/>
              <a:t> Uyumlu)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7BB5E47-867E-4898-9CB9-AB5F2004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047"/>
            <a:ext cx="12192000" cy="4975412"/>
          </a:xfrm>
        </p:spPr>
      </p:pic>
    </p:spTree>
    <p:extLst>
      <p:ext uri="{BB962C8B-B14F-4D97-AF65-F5344CB8AC3E}">
        <p14:creationId xmlns:p14="http://schemas.microsoft.com/office/powerpoint/2010/main" val="120156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7C03CE-8D23-402F-A026-377E7DD2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7476DB0-E8F2-4A9F-9913-D8BDB3D2D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6"/>
            <a:ext cx="12192000" cy="5243499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2717F34-3258-4F5A-9896-CB952A0D0B6A}"/>
              </a:ext>
            </a:extLst>
          </p:cNvPr>
          <p:cNvSpPr txBox="1"/>
          <p:nvPr/>
        </p:nvSpPr>
        <p:spPr>
          <a:xfrm>
            <a:off x="717175" y="5608624"/>
            <a:ext cx="111520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https://www.robotistan.com/ublox-m8n-gps-dahili-ist8310-pusula-pixhawk-uyumlu</a:t>
            </a:r>
          </a:p>
        </p:txBody>
      </p:sp>
    </p:spTree>
    <p:extLst>
      <p:ext uri="{BB962C8B-B14F-4D97-AF65-F5344CB8AC3E}">
        <p14:creationId xmlns:p14="http://schemas.microsoft.com/office/powerpoint/2010/main" val="11613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EB2B3D-9B8A-4B9E-9D17-BA8864E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9600" dirty="0">
                <a:solidFill>
                  <a:srgbClr val="FF0000"/>
                </a:solidFill>
              </a:rPr>
              <a:t>MOTOR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661C5E-15C9-448F-9F58-B5E3D191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</a:t>
            </a:r>
            <a:r>
              <a:rPr lang="tr-TR" b="1" i="0" dirty="0">
                <a:solidFill>
                  <a:srgbClr val="333333"/>
                </a:solidFill>
                <a:effectLst/>
                <a:latin typeface="OpenSans"/>
              </a:rPr>
              <a:t>Sunnysky A2212 1400KV Fırçasız Motor F450 </a:t>
            </a:r>
            <a:r>
              <a:rPr lang="tr-TR" b="1" i="0" dirty="0" err="1">
                <a:solidFill>
                  <a:srgbClr val="333333"/>
                </a:solidFill>
                <a:effectLst/>
                <a:latin typeface="OpenSans"/>
              </a:rPr>
              <a:t>Quadcopter</a:t>
            </a:r>
            <a:r>
              <a:rPr lang="tr-TR" b="1" i="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tr-TR" b="1" i="0" dirty="0" err="1">
                <a:solidFill>
                  <a:srgbClr val="333333"/>
                </a:solidFill>
                <a:effectLst/>
                <a:latin typeface="OpenSans"/>
              </a:rPr>
              <a:t>Drone</a:t>
            </a:r>
            <a:r>
              <a:rPr lang="tr-TR" b="1" i="0" dirty="0">
                <a:solidFill>
                  <a:srgbClr val="333333"/>
                </a:solidFill>
                <a:effectLst/>
                <a:latin typeface="OpenSans"/>
              </a:rPr>
              <a:t> için RC Uçak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292CC3-6677-4AE9-8006-749AEDDD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2575299"/>
            <a:ext cx="9986682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645754-1A1F-4881-81FA-4C8E7833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0D624AF-B510-4FEE-8A91-737CC811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329"/>
            <a:ext cx="12057529" cy="4946944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58976DD-AB7F-4600-90A6-064860AA4EA6}"/>
              </a:ext>
            </a:extLst>
          </p:cNvPr>
          <p:cNvSpPr txBox="1"/>
          <p:nvPr/>
        </p:nvSpPr>
        <p:spPr>
          <a:xfrm>
            <a:off x="286870" y="5026273"/>
            <a:ext cx="10659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https://tr.banggood.com/Sunnysky-A2212-1400KV-Brushless-Motor-For-F450-Quadcopter-Drone-RC-Airplane-p-1146700.html?gmcCountry=TR&amp;currency=TRY&amp;cur_warehouse=CN&amp;createTmp=1</a:t>
            </a:r>
          </a:p>
        </p:txBody>
      </p:sp>
    </p:spTree>
    <p:extLst>
      <p:ext uri="{BB962C8B-B14F-4D97-AF65-F5344CB8AC3E}">
        <p14:creationId xmlns:p14="http://schemas.microsoft.com/office/powerpoint/2010/main" val="382186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338</Words>
  <Application>Microsoft Office PowerPoint</Application>
  <PresentationFormat>Geniş ekran</PresentationFormat>
  <Paragraphs>26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inherit</vt:lpstr>
      <vt:lpstr>open sans</vt:lpstr>
      <vt:lpstr>OpenSans</vt:lpstr>
      <vt:lpstr>poppins</vt:lpstr>
      <vt:lpstr>source_sans_proregular</vt:lpstr>
      <vt:lpstr>Office Teması</vt:lpstr>
      <vt:lpstr>GPS-TELEMETRİ-MOTOR</vt:lpstr>
      <vt:lpstr>GPS</vt:lpstr>
      <vt:lpstr>PowerPoint Sunusu</vt:lpstr>
      <vt:lpstr>2-Ublox 6M GPS + Dahili Pusula (Pixhawk Uyumlu)</vt:lpstr>
      <vt:lpstr>PowerPoint Sunusu</vt:lpstr>
      <vt:lpstr>3-Ublox M8N GPS + Dahili IST8310 Pusula (Pixhawk Uyumlu)</vt:lpstr>
      <vt:lpstr>PowerPoint Sunusu</vt:lpstr>
      <vt:lpstr>MOTOR</vt:lpstr>
      <vt:lpstr>PowerPoint Sunusu</vt:lpstr>
      <vt:lpstr>2-Emax XA2212 1400KV 3S Fırçasız MotoR </vt:lpstr>
      <vt:lpstr>PowerPoint Sunusu</vt:lpstr>
      <vt:lpstr>3-Fortor Dr-034 A2212 1400kv Fırçasız Motor DR-034 A2212 1400KV</vt:lpstr>
      <vt:lpstr>4-ikizsoft A2212 1400kv Quadcopter - Drone Fırçasız Motor F450 Try000019  </vt:lpstr>
      <vt:lpstr>TELEMETRİ</vt:lpstr>
      <vt:lpstr>PowerPoint Sunusu</vt:lpstr>
      <vt:lpstr>2-APM 2.8 3DR Radyo Telemetri 915 Mhz Veri Modülü </vt:lpstr>
      <vt:lpstr>3-915MHz Radio Telemetry for APM, Pixhawk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özdemir</dc:creator>
  <cp:lastModifiedBy>yasin özdemir</cp:lastModifiedBy>
  <cp:revision>2</cp:revision>
  <dcterms:created xsi:type="dcterms:W3CDTF">2021-11-03T19:53:31Z</dcterms:created>
  <dcterms:modified xsi:type="dcterms:W3CDTF">2021-11-04T09:01:17Z</dcterms:modified>
</cp:coreProperties>
</file>