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90" r:id="rId4"/>
    <p:sldId id="281" r:id="rId5"/>
    <p:sldId id="280" r:id="rId6"/>
    <p:sldId id="283" r:id="rId7"/>
    <p:sldId id="284" r:id="rId8"/>
    <p:sldId id="285" r:id="rId9"/>
    <p:sldId id="271" r:id="rId10"/>
    <p:sldId id="272" r:id="rId11"/>
    <p:sldId id="286" r:id="rId12"/>
    <p:sldId id="273" r:id="rId13"/>
    <p:sldId id="287" r:id="rId14"/>
    <p:sldId id="291" r:id="rId15"/>
    <p:sldId id="292" r:id="rId16"/>
    <p:sldId id="288" r:id="rId17"/>
    <p:sldId id="278" r:id="rId18"/>
    <p:sldId id="28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amzi7brahim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&lt;ABC Bank&gt;</a:t>
            </a:r>
          </a:p>
          <a:p>
            <a:endParaRPr lang="en-US" sz="4000" dirty="0"/>
          </a:p>
          <a:p>
            <a:r>
              <a:rPr lang="en-US" sz="2800" b="1" dirty="0"/>
              <a:t>&lt;1/10/2021&gt;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574801" y="1931272"/>
            <a:ext cx="610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MBA</a:t>
            </a: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Members :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19017"/>
              </p:ext>
            </p:extLst>
          </p:nvPr>
        </p:nvGraphicFramePr>
        <p:xfrm>
          <a:off x="1669142" y="3024051"/>
          <a:ext cx="8128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Alhamza</a:t>
                      </a:r>
                      <a:r>
                        <a:rPr lang="en-US" dirty="0"/>
                        <a:t> Ibrahim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hamzi7brahim@gmail.com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Turkish-German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Muhammed </a:t>
                      </a:r>
                      <a:r>
                        <a:rPr lang="en-US" dirty="0" err="1"/>
                        <a:t>Zekeriya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Mohammed.mbz.96@gmail.com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Turkish-German University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Bilal YILDIZ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Bilalo.gg@gmail.com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Turkish-German University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62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5BFA9F-3117-42DF-B656-3A5F9E44A10A}"/>
              </a:ext>
            </a:extLst>
          </p:cNvPr>
          <p:cNvSpPr txBox="1"/>
          <p:nvPr/>
        </p:nvSpPr>
        <p:spPr>
          <a:xfrm>
            <a:off x="2017744" y="6153719"/>
            <a:ext cx="838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Github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repo : https://github.com/MuhammedZek/MBA-Data-Science-Project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113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88435" y="3991889"/>
            <a:ext cx="562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4 steps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44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Case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889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Lato Extended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Zah</cp:lastModifiedBy>
  <cp:revision>17</cp:revision>
  <dcterms:created xsi:type="dcterms:W3CDTF">2021-06-20T10:48:36Z</dcterms:created>
  <dcterms:modified xsi:type="dcterms:W3CDTF">2021-10-02T06:02:19Z</dcterms:modified>
</cp:coreProperties>
</file>