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4"/>
  </p:notesMasterIdLst>
  <p:sldIdLst>
    <p:sldId id="256" r:id="rId2"/>
    <p:sldId id="258" r:id="rId3"/>
    <p:sldId id="298" r:id="rId4"/>
    <p:sldId id="304" r:id="rId5"/>
    <p:sldId id="297" r:id="rId6"/>
    <p:sldId id="299" r:id="rId7"/>
    <p:sldId id="306" r:id="rId8"/>
    <p:sldId id="305" r:id="rId9"/>
    <p:sldId id="300" r:id="rId10"/>
    <p:sldId id="301" r:id="rId11"/>
    <p:sldId id="303" r:id="rId12"/>
    <p:sldId id="307" r:id="rId13"/>
  </p:sldIdLst>
  <p:sldSz cx="9144000" cy="5143500" type="screen16x9"/>
  <p:notesSz cx="6858000" cy="9144000"/>
  <p:embeddedFontLst>
    <p:embeddedFont>
      <p:font typeface="Commissioner" panose="020B0604020202020204" charset="0"/>
      <p:regular r:id="rId15"/>
      <p:bold r:id="rId16"/>
    </p:embeddedFont>
    <p:embeddedFont>
      <p:font typeface="Medula One" panose="020B0604020202020204" charset="0"/>
      <p:regular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6FC8"/>
    <a:srgbClr val="2A2823"/>
    <a:srgbClr val="FF9201"/>
    <a:srgbClr val="FF455F"/>
    <a:srgbClr val="F8FCFD"/>
    <a:srgbClr val="FF7C8E"/>
    <a:srgbClr val="514E50"/>
    <a:srgbClr val="54B2FE"/>
    <a:srgbClr val="FFB914"/>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3AC7C5A-C93D-4463-A748-10110594F970}">
  <a:tblStyle styleId="{13AC7C5A-C93D-4463-A748-10110594F97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EC748DA-92B6-4A10-9A30-AA84EC9F0431}"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501" autoAdjust="0"/>
  </p:normalViewPr>
  <p:slideViewPr>
    <p:cSldViewPr snapToGrid="0">
      <p:cViewPr varScale="1">
        <p:scale>
          <a:sx n="79" d="100"/>
          <a:sy n="79" d="100"/>
        </p:scale>
        <p:origin x="1146"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dirty="0"/>
              <a:t>Hello and welcome to </a:t>
            </a:r>
            <a:r>
              <a:rPr lang="en-GB" dirty="0" err="1"/>
              <a:t>mentoness</a:t>
            </a:r>
            <a:r>
              <a:rPr lang="en-GB" dirty="0"/>
              <a:t> </a:t>
            </a:r>
            <a:r>
              <a:rPr lang="en" sz="1100" dirty="0"/>
              <a:t>Hotel aggregator </a:t>
            </a:r>
            <a:r>
              <a:rPr lang="en" sz="1100" dirty="0">
                <a:solidFill>
                  <a:srgbClr val="FFB914"/>
                </a:solidFill>
              </a:rPr>
              <a:t>Power</a:t>
            </a:r>
            <a:r>
              <a:rPr lang="en" sz="1100" dirty="0">
                <a:solidFill>
                  <a:srgbClr val="000000"/>
                </a:solidFill>
              </a:rPr>
              <a:t>-</a:t>
            </a:r>
            <a:r>
              <a:rPr lang="en" sz="1100" dirty="0">
                <a:solidFill>
                  <a:srgbClr val="FFB914"/>
                </a:solidFill>
              </a:rPr>
              <a:t>Bi</a:t>
            </a:r>
            <a:r>
              <a:rPr lang="en" sz="1100" dirty="0"/>
              <a:t> Dashboard </a:t>
            </a:r>
            <a:r>
              <a:rPr lang="en-GB" dirty="0"/>
              <a:t>by Muhammed Zidan</a:t>
            </a:r>
          </a:p>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1e584e54fd9_6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2" name="Google Shape;752;g1e584e54fd9_6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And in this sheet, </a:t>
            </a:r>
            <a:r>
              <a:rPr lang="en-GB" dirty="0"/>
              <a:t>we delve into review scores, assessing their influence on listing performance, and pinpoint areas for enhancement through detailed review category analysis. </a:t>
            </a:r>
            <a:endParaRPr dirty="0"/>
          </a:p>
        </p:txBody>
      </p:sp>
    </p:spTree>
    <p:extLst>
      <p:ext uri="{BB962C8B-B14F-4D97-AF65-F5344CB8AC3E}">
        <p14:creationId xmlns:p14="http://schemas.microsoft.com/office/powerpoint/2010/main" val="38398233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25ffb0d479a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25ffb0d479a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As a conclusion,</a:t>
            </a:r>
            <a:r>
              <a:rPr lang="en-GB" dirty="0"/>
              <a:t> </a:t>
            </a:r>
            <a:br>
              <a:rPr lang="en-GB" dirty="0"/>
            </a:br>
            <a:r>
              <a:rPr lang="en-GB" b="0" i="0" dirty="0">
                <a:solidFill>
                  <a:srgbClr val="ECECEC"/>
                </a:solidFill>
                <a:effectLst/>
                <a:highlight>
                  <a:srgbClr val="212121"/>
                </a:highlight>
                <a:latin typeface="Söhne"/>
              </a:rPr>
              <a:t>Melbourne, Australia, tops the charts with 800 listings in 30 </a:t>
            </a:r>
            <a:r>
              <a:rPr lang="en-GB" b="0" i="0" dirty="0" err="1">
                <a:solidFill>
                  <a:srgbClr val="ECECEC"/>
                </a:solidFill>
                <a:effectLst/>
                <a:highlight>
                  <a:srgbClr val="212121"/>
                </a:highlight>
                <a:latin typeface="Söhne"/>
              </a:rPr>
              <a:t>neighborhoods</a:t>
            </a:r>
            <a:r>
              <a:rPr lang="en-GB" b="0" i="0" dirty="0">
                <a:solidFill>
                  <a:srgbClr val="ECECEC"/>
                </a:solidFill>
                <a:effectLst/>
                <a:highlight>
                  <a:srgbClr val="212121"/>
                </a:highlight>
                <a:latin typeface="Söhne"/>
              </a:rPr>
              <a:t>. Peak availability occurred in specific months from 2020 to 2023. Ordering 14 bedrooms can surprisingly lead to lower prices. Shared rooms were often cheaper than private ones, but entire homes remained the most desired. Guest satisfaction depends on cleanliness, amenities, communication, and overall experience.</a:t>
            </a:r>
            <a:endParaRPr dirty="0"/>
          </a:p>
        </p:txBody>
      </p:sp>
    </p:spTree>
    <p:extLst>
      <p:ext uri="{BB962C8B-B14F-4D97-AF65-F5344CB8AC3E}">
        <p14:creationId xmlns:p14="http://schemas.microsoft.com/office/powerpoint/2010/main" val="27651421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2"/>
        <p:cNvGrpSpPr/>
        <p:nvPr/>
      </p:nvGrpSpPr>
      <p:grpSpPr>
        <a:xfrm>
          <a:off x="0" y="0"/>
          <a:ext cx="0" cy="0"/>
          <a:chOff x="0" y="0"/>
          <a:chExt cx="0" cy="0"/>
        </a:xfrm>
      </p:grpSpPr>
      <p:sp>
        <p:nvSpPr>
          <p:cNvPr id="1053" name="Google Shape;1053;g260cc693bab_0_5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4" name="Google Shape;1054;g260cc693bab_0_5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And yeah that’s it. ;et me know if you need any questions.</a:t>
            </a:r>
            <a:endParaRPr dirty="0"/>
          </a:p>
        </p:txBody>
      </p:sp>
    </p:spTree>
    <p:extLst>
      <p:ext uri="{BB962C8B-B14F-4D97-AF65-F5344CB8AC3E}">
        <p14:creationId xmlns:p14="http://schemas.microsoft.com/office/powerpoint/2010/main" val="4170696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25ffb0d479a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25ffb0d479a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GB" dirty="0"/>
              <a:t>In this presentation, we are going to discuss </a:t>
            </a:r>
            <a:r>
              <a:rPr lang="en" dirty="0"/>
              <a:t>What this project is, the Objectives, the  dataset, the Dashboard, the Conclusions and the Insights.</a:t>
            </a:r>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endParaRPr lang="e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1e584e54fd9_6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2" name="Google Shape;752;g1e584e54fd9_6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dirty="0"/>
              <a:t>The project enables students to dive into the dataset of </a:t>
            </a:r>
            <a:r>
              <a:rPr lang="en-GB" b="1" dirty="0">
                <a:solidFill>
                  <a:srgbClr val="FF455F"/>
                </a:solidFill>
              </a:rPr>
              <a:t>hotel aggregator listings </a:t>
            </a:r>
            <a:r>
              <a:rPr lang="en-GB" dirty="0"/>
              <a:t>Through interactive Power BI </a:t>
            </a:r>
            <a:r>
              <a:rPr lang="en-GB" b="1" dirty="0">
                <a:solidFill>
                  <a:srgbClr val="FF9201"/>
                </a:solidFill>
              </a:rPr>
              <a:t>dashboards.</a:t>
            </a:r>
            <a:br>
              <a:rPr lang="en-GB" b="1" dirty="0">
                <a:solidFill>
                  <a:srgbClr val="FF9201"/>
                </a:solidFill>
              </a:rPr>
            </a:br>
            <a:r>
              <a:rPr lang="en-GB" dirty="0"/>
              <a:t>interns explore the geographical spread, pricing dynamics, host attributes, and review ratings, gaining a comprehensive understanding of the market landscape.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651376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1e584e54fd9_6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2" name="Google Shape;752;g1e584e54fd9_6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The project </a:t>
            </a:r>
            <a:r>
              <a:rPr lang="en-GB" dirty="0" err="1"/>
              <a:t>analyzes</a:t>
            </a:r>
            <a:r>
              <a:rPr lang="en-GB" dirty="0"/>
              <a:t> a rental platform's data to create interactive Power BI dashboards showing geographical distribution, pricing trends, host characteristics, and review scores.</a:t>
            </a:r>
            <a:endParaRPr dirty="0"/>
          </a:p>
        </p:txBody>
      </p:sp>
    </p:spTree>
    <p:extLst>
      <p:ext uri="{BB962C8B-B14F-4D97-AF65-F5344CB8AC3E}">
        <p14:creationId xmlns:p14="http://schemas.microsoft.com/office/powerpoint/2010/main" val="1608015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1e584e54fd9_6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2" name="Google Shape;752;g1e584e54fd9_6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The dataset comprises various attributes related to listings, hosts, reviews, and availability like: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dirty="0"/>
              <a:t>1. name: listing name and some attributes of the listing.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2. </a:t>
            </a:r>
            <a:r>
              <a:rPr lang="en-GB" dirty="0"/>
              <a:t>source: Source of the listing information. </a:t>
            </a:r>
          </a:p>
          <a:p>
            <a:pPr marL="0" lvl="0" indent="0" algn="l" rtl="0">
              <a:spcBef>
                <a:spcPts val="0"/>
              </a:spcBef>
              <a:spcAft>
                <a:spcPts val="0"/>
              </a:spcAft>
              <a:buNone/>
            </a:pPr>
            <a:r>
              <a:rPr lang="en-GB" dirty="0"/>
              <a:t>and many more columns capturing details about hosts, location, property type, room details,  amenities, and so on.</a:t>
            </a:r>
            <a:endParaRPr dirty="0"/>
          </a:p>
        </p:txBody>
      </p:sp>
    </p:spTree>
    <p:extLst>
      <p:ext uri="{BB962C8B-B14F-4D97-AF65-F5344CB8AC3E}">
        <p14:creationId xmlns:p14="http://schemas.microsoft.com/office/powerpoint/2010/main" val="3378999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1e584e54fd9_6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2" name="Google Shape;752;g1e584e54fd9_6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dirty="0"/>
              <a:t>To create the dashboard, students should load and handling the dataset like:</a:t>
            </a:r>
          </a:p>
          <a:p>
            <a:pPr marL="228600" lvl="0" indent="-228600" algn="l" rtl="0">
              <a:spcBef>
                <a:spcPts val="0"/>
              </a:spcBef>
              <a:spcAft>
                <a:spcPts val="0"/>
              </a:spcAft>
              <a:buFont typeface="+mj-lt"/>
              <a:buAutoNum type="arabicPeriod"/>
            </a:pPr>
            <a:r>
              <a:rPr lang="en-GB" b="1" dirty="0">
                <a:solidFill>
                  <a:srgbClr val="FF455F"/>
                </a:solidFill>
              </a:rPr>
              <a:t>Removing</a:t>
            </a:r>
            <a:r>
              <a:rPr lang="en-GB" dirty="0"/>
              <a:t> unused </a:t>
            </a:r>
            <a:r>
              <a:rPr lang="en-GB" b="1" dirty="0">
                <a:solidFill>
                  <a:srgbClr val="FF455F"/>
                </a:solidFill>
              </a:rPr>
              <a:t>columns</a:t>
            </a:r>
            <a:r>
              <a:rPr lang="en-GB" dirty="0"/>
              <a:t> </a:t>
            </a:r>
            <a:endParaRPr lang="ar-EG" dirty="0"/>
          </a:p>
          <a:p>
            <a:pPr marL="228600" lvl="0" indent="-228600" algn="l" rtl="0">
              <a:spcBef>
                <a:spcPts val="0"/>
              </a:spcBef>
              <a:spcAft>
                <a:spcPts val="0"/>
              </a:spcAft>
              <a:buFont typeface="+mj-lt"/>
              <a:buAutoNum type="arabicPeriod"/>
            </a:pPr>
            <a:r>
              <a:rPr lang="en-GB" dirty="0"/>
              <a:t>Check the </a:t>
            </a:r>
            <a:r>
              <a:rPr lang="en-GB" b="1" dirty="0">
                <a:solidFill>
                  <a:srgbClr val="FF9201"/>
                </a:solidFill>
              </a:rPr>
              <a:t>duplicated</a:t>
            </a:r>
            <a:r>
              <a:rPr lang="en-GB" dirty="0"/>
              <a:t> </a:t>
            </a:r>
            <a:r>
              <a:rPr lang="en-GB" b="1" dirty="0">
                <a:solidFill>
                  <a:srgbClr val="FF9201"/>
                </a:solidFill>
              </a:rPr>
              <a:t>rows</a:t>
            </a:r>
            <a:r>
              <a:rPr lang="en-GB" dirty="0"/>
              <a:t> </a:t>
            </a:r>
            <a:endParaRPr lang="ar-EG" dirty="0"/>
          </a:p>
          <a:p>
            <a:pPr marL="228600" lvl="0" indent="-228600" algn="l" rtl="0">
              <a:spcBef>
                <a:spcPts val="0"/>
              </a:spcBef>
              <a:spcAft>
                <a:spcPts val="0"/>
              </a:spcAft>
              <a:buFont typeface="+mj-lt"/>
              <a:buAutoNum type="arabicPeriod"/>
            </a:pPr>
            <a:r>
              <a:rPr lang="en-GB" dirty="0">
                <a:solidFill>
                  <a:srgbClr val="1B6FC8"/>
                </a:solidFill>
              </a:rPr>
              <a:t> </a:t>
            </a:r>
            <a:r>
              <a:rPr lang="en-GB" b="1" dirty="0">
                <a:solidFill>
                  <a:srgbClr val="1B6FC8"/>
                </a:solidFill>
              </a:rPr>
              <a:t>Split</a:t>
            </a:r>
            <a:r>
              <a:rPr lang="en-GB" dirty="0"/>
              <a:t> and handle some </a:t>
            </a:r>
            <a:r>
              <a:rPr lang="en-GB" b="1" dirty="0">
                <a:solidFill>
                  <a:srgbClr val="1B6FC8"/>
                </a:solidFill>
              </a:rPr>
              <a:t>columns</a:t>
            </a:r>
            <a:r>
              <a:rPr lang="en-GB" dirty="0"/>
              <a:t> </a:t>
            </a:r>
            <a:endParaRPr lang="ar-EG" dirty="0"/>
          </a:p>
          <a:p>
            <a:pPr marL="228600" lvl="0" indent="-228600" algn="l" rtl="0">
              <a:spcBef>
                <a:spcPts val="0"/>
              </a:spcBef>
              <a:spcAft>
                <a:spcPts val="0"/>
              </a:spcAft>
              <a:buFont typeface="+mj-lt"/>
              <a:buAutoNum type="arabicPeriod"/>
            </a:pPr>
            <a:r>
              <a:rPr lang="en-US" dirty="0"/>
              <a:t>Correct the </a:t>
            </a:r>
            <a:r>
              <a:rPr lang="en-US" b="1" dirty="0">
                <a:solidFill>
                  <a:srgbClr val="FF455F"/>
                </a:solidFill>
              </a:rPr>
              <a:t>structure</a:t>
            </a:r>
            <a:r>
              <a:rPr lang="en-US" dirty="0"/>
              <a:t> </a:t>
            </a:r>
            <a:r>
              <a:rPr lang="en-US" b="1" dirty="0">
                <a:solidFill>
                  <a:srgbClr val="FF455F"/>
                </a:solidFill>
              </a:rPr>
              <a:t>errors</a:t>
            </a:r>
            <a:r>
              <a:rPr lang="en-US" dirty="0"/>
              <a:t> </a:t>
            </a:r>
            <a:endParaRPr lang="ar-EG" dirty="0"/>
          </a:p>
          <a:p>
            <a:pPr marL="228600" lvl="0" indent="-228600" algn="l" rtl="0">
              <a:spcBef>
                <a:spcPts val="0"/>
              </a:spcBef>
              <a:spcAft>
                <a:spcPts val="0"/>
              </a:spcAft>
              <a:buFont typeface="+mj-lt"/>
              <a:buAutoNum type="arabicPeriod"/>
            </a:pPr>
            <a:r>
              <a:rPr lang="en-US" dirty="0"/>
              <a:t>Creating calculated columns using </a:t>
            </a:r>
            <a:r>
              <a:rPr lang="en-US" b="1" dirty="0">
                <a:solidFill>
                  <a:srgbClr val="FFC000"/>
                </a:solidFill>
              </a:rPr>
              <a:t>DAX</a:t>
            </a:r>
            <a:r>
              <a:rPr lang="en-US" dirty="0"/>
              <a:t> </a:t>
            </a:r>
            <a:endParaRPr dirty="0"/>
          </a:p>
        </p:txBody>
      </p:sp>
    </p:spTree>
    <p:extLst>
      <p:ext uri="{BB962C8B-B14F-4D97-AF65-F5344CB8AC3E}">
        <p14:creationId xmlns:p14="http://schemas.microsoft.com/office/powerpoint/2010/main" val="132875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1e584e54fd9_6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2" name="Google Shape;752;g1e584e54fd9_6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Here is some DAX examples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1- </a:t>
            </a:r>
            <a:r>
              <a:rPr lang="en-US" dirty="0" err="1"/>
              <a:t>Host_email</a:t>
            </a:r>
            <a:r>
              <a:rPr lang="en-US" dirty="0"/>
              <a:t> is no check if the host has an E-mail </a:t>
            </a:r>
          </a:p>
          <a:p>
            <a:pPr marL="0" lvl="0" indent="0" algn="l" rtl="0">
              <a:spcBef>
                <a:spcPts val="0"/>
              </a:spcBef>
              <a:spcAft>
                <a:spcPts val="0"/>
              </a:spcAft>
              <a:buNone/>
            </a:pPr>
            <a:r>
              <a:rPr lang="en-US" dirty="0"/>
              <a:t>2- </a:t>
            </a:r>
            <a:r>
              <a:rPr lang="en-US" dirty="0" err="1"/>
              <a:t>cleanOverAllRating</a:t>
            </a:r>
            <a:r>
              <a:rPr lang="en-US" dirty="0"/>
              <a:t> is to get all the clean and accurate rating as it was spited in a different columns</a:t>
            </a:r>
            <a:br>
              <a:rPr lang="en-US" dirty="0"/>
            </a:br>
            <a:br>
              <a:rPr lang="en-US" dirty="0"/>
            </a:br>
            <a:endParaRPr dirty="0"/>
          </a:p>
        </p:txBody>
      </p:sp>
    </p:spTree>
    <p:extLst>
      <p:ext uri="{BB962C8B-B14F-4D97-AF65-F5344CB8AC3E}">
        <p14:creationId xmlns:p14="http://schemas.microsoft.com/office/powerpoint/2010/main" val="21097383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1e584e54fd9_6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2" name="Google Shape;752;g1e584e54fd9_6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this sheet, we can check the </a:t>
            </a:r>
            <a:r>
              <a:rPr lang="en-GB" dirty="0"/>
              <a:t>distributions to pinpoint popular neighbourhoods and hosts locations. </a:t>
            </a:r>
            <a:endParaRPr dirty="0"/>
          </a:p>
        </p:txBody>
      </p:sp>
    </p:spTree>
    <p:extLst>
      <p:ext uri="{BB962C8B-B14F-4D97-AF65-F5344CB8AC3E}">
        <p14:creationId xmlns:p14="http://schemas.microsoft.com/office/powerpoint/2010/main" val="1337382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1e584e54fd9_6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2" name="Google Shape;752;g1e584e54fd9_6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In this one we can see the</a:t>
            </a:r>
            <a:r>
              <a:rPr lang="en-US" dirty="0"/>
              <a:t> of prices and availability </a:t>
            </a:r>
            <a:r>
              <a:rPr lang="en-GB" dirty="0"/>
              <a:t>across various property and room types, capacities and peak periods of demand</a:t>
            </a:r>
            <a:r>
              <a:rPr lang="en-US" dirty="0"/>
              <a:t>. </a:t>
            </a:r>
            <a:endParaRPr dirty="0"/>
          </a:p>
        </p:txBody>
      </p:sp>
    </p:spTree>
    <p:extLst>
      <p:ext uri="{BB962C8B-B14F-4D97-AF65-F5344CB8AC3E}">
        <p14:creationId xmlns:p14="http://schemas.microsoft.com/office/powerpoint/2010/main" val="2338934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31750" y="938350"/>
            <a:ext cx="3554700" cy="1367400"/>
          </a:xfrm>
          <a:prstGeom prst="rect">
            <a:avLst/>
          </a:prstGeom>
        </p:spPr>
        <p:txBody>
          <a:bodyPr spcFirstLastPara="1" wrap="square" lIns="91425" tIns="91425" rIns="91425" bIns="91425" anchor="t" anchorCtr="0">
            <a:noAutofit/>
          </a:bodyPr>
          <a:lstStyle>
            <a:lvl1pPr lvl="0">
              <a:spcBef>
                <a:spcPts val="0"/>
              </a:spcBef>
              <a:spcAft>
                <a:spcPts val="0"/>
              </a:spcAft>
              <a:buSzPts val="5200"/>
              <a:buNone/>
              <a:defRPr sz="45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831912" y="2432419"/>
            <a:ext cx="2454000" cy="692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a:spLocks noGrp="1"/>
          </p:cNvSpPr>
          <p:nvPr>
            <p:ph type="pic" idx="2"/>
          </p:nvPr>
        </p:nvSpPr>
        <p:spPr>
          <a:xfrm>
            <a:off x="4386450" y="1748550"/>
            <a:ext cx="4041300" cy="2692200"/>
          </a:xfrm>
          <a:prstGeom prst="rect">
            <a:avLst/>
          </a:prstGeom>
          <a:noFill/>
          <a:ln>
            <a:noFill/>
          </a:ln>
        </p:spPr>
      </p:sp>
      <p:grpSp>
        <p:nvGrpSpPr>
          <p:cNvPr id="12" name="Google Shape;12;p2"/>
          <p:cNvGrpSpPr/>
          <p:nvPr/>
        </p:nvGrpSpPr>
        <p:grpSpPr>
          <a:xfrm>
            <a:off x="1" y="0"/>
            <a:ext cx="9150333" cy="1748549"/>
            <a:chOff x="1" y="0"/>
            <a:chExt cx="9150333" cy="1748549"/>
          </a:xfrm>
        </p:grpSpPr>
        <p:grpSp>
          <p:nvGrpSpPr>
            <p:cNvPr id="13" name="Google Shape;13;p2"/>
            <p:cNvGrpSpPr/>
            <p:nvPr/>
          </p:nvGrpSpPr>
          <p:grpSpPr>
            <a:xfrm>
              <a:off x="1" y="0"/>
              <a:ext cx="722577" cy="722577"/>
              <a:chOff x="8427750" y="994343"/>
              <a:chExt cx="734700" cy="734700"/>
            </a:xfrm>
          </p:grpSpPr>
          <p:sp>
            <p:nvSpPr>
              <p:cNvPr id="14" name="Google Shape;14;p2"/>
              <p:cNvSpPr/>
              <p:nvPr/>
            </p:nvSpPr>
            <p:spPr>
              <a:xfrm>
                <a:off x="8427750" y="994343"/>
                <a:ext cx="734700" cy="734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427750" y="1388503"/>
                <a:ext cx="734692" cy="91058"/>
              </a:xfrm>
              <a:custGeom>
                <a:avLst/>
                <a:gdLst/>
                <a:ahLst/>
                <a:cxnLst/>
                <a:rect l="l" t="t" r="r" b="b"/>
                <a:pathLst>
                  <a:path w="14620" h="1812" extrusionOk="0">
                    <a:moveTo>
                      <a:pt x="0" y="1"/>
                    </a:moveTo>
                    <a:lnTo>
                      <a:pt x="0" y="1812"/>
                    </a:lnTo>
                    <a:lnTo>
                      <a:pt x="14619" y="1812"/>
                    </a:lnTo>
                    <a:lnTo>
                      <a:pt x="14619" y="1"/>
                    </a:lnTo>
                    <a:cubicBezTo>
                      <a:pt x="12793" y="1"/>
                      <a:pt x="12793" y="1498"/>
                      <a:pt x="10966" y="1498"/>
                    </a:cubicBezTo>
                    <a:cubicBezTo>
                      <a:pt x="9139" y="1498"/>
                      <a:pt x="9139" y="1"/>
                      <a:pt x="7307" y="1"/>
                    </a:cubicBezTo>
                    <a:cubicBezTo>
                      <a:pt x="5481" y="1"/>
                      <a:pt x="5481" y="1498"/>
                      <a:pt x="3654" y="1498"/>
                    </a:cubicBezTo>
                    <a:cubicBezTo>
                      <a:pt x="1827" y="1498"/>
                      <a:pt x="1827"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427750" y="1551424"/>
                <a:ext cx="734692" cy="90806"/>
              </a:xfrm>
              <a:custGeom>
                <a:avLst/>
                <a:gdLst/>
                <a:ahLst/>
                <a:cxnLst/>
                <a:rect l="l" t="t" r="r" b="b"/>
                <a:pathLst>
                  <a:path w="14620" h="1807" extrusionOk="0">
                    <a:moveTo>
                      <a:pt x="0" y="1"/>
                    </a:moveTo>
                    <a:lnTo>
                      <a:pt x="0" y="1807"/>
                    </a:lnTo>
                    <a:lnTo>
                      <a:pt x="14619" y="1807"/>
                    </a:lnTo>
                    <a:lnTo>
                      <a:pt x="14619" y="1"/>
                    </a:lnTo>
                    <a:cubicBezTo>
                      <a:pt x="12793" y="1"/>
                      <a:pt x="12793" y="1493"/>
                      <a:pt x="10966" y="1493"/>
                    </a:cubicBezTo>
                    <a:cubicBezTo>
                      <a:pt x="9139" y="1493"/>
                      <a:pt x="9139" y="1"/>
                      <a:pt x="7307" y="1"/>
                    </a:cubicBezTo>
                    <a:cubicBezTo>
                      <a:pt x="5481" y="1"/>
                      <a:pt x="5481" y="1493"/>
                      <a:pt x="3654" y="1493"/>
                    </a:cubicBezTo>
                    <a:cubicBezTo>
                      <a:pt x="1827" y="1493"/>
                      <a:pt x="1827"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530417" y="1091238"/>
                <a:ext cx="167843" cy="155381"/>
              </a:xfrm>
              <a:custGeom>
                <a:avLst/>
                <a:gdLst/>
                <a:ahLst/>
                <a:cxnLst/>
                <a:rect l="l" t="t" r="r" b="b"/>
                <a:pathLst>
                  <a:path w="3340" h="3092" extrusionOk="0">
                    <a:moveTo>
                      <a:pt x="1674" y="0"/>
                    </a:moveTo>
                    <a:cubicBezTo>
                      <a:pt x="1587" y="0"/>
                      <a:pt x="1499" y="8"/>
                      <a:pt x="1410" y="23"/>
                    </a:cubicBezTo>
                    <a:cubicBezTo>
                      <a:pt x="566" y="167"/>
                      <a:pt x="0" y="964"/>
                      <a:pt x="144" y="1808"/>
                    </a:cubicBezTo>
                    <a:cubicBezTo>
                      <a:pt x="278" y="2559"/>
                      <a:pt x="931" y="3091"/>
                      <a:pt x="1668" y="3091"/>
                    </a:cubicBezTo>
                    <a:cubicBezTo>
                      <a:pt x="1754" y="3091"/>
                      <a:pt x="1842" y="3084"/>
                      <a:pt x="1930" y="3069"/>
                    </a:cubicBezTo>
                    <a:cubicBezTo>
                      <a:pt x="2774" y="2925"/>
                      <a:pt x="3340" y="2122"/>
                      <a:pt x="3191" y="1284"/>
                    </a:cubicBezTo>
                    <a:cubicBezTo>
                      <a:pt x="3062" y="529"/>
                      <a:pt x="2410" y="0"/>
                      <a:pt x="16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rot="10800000">
              <a:off x="8427750" y="1025950"/>
              <a:ext cx="722584" cy="722599"/>
              <a:chOff x="-18450" y="3686543"/>
              <a:chExt cx="734707" cy="734722"/>
            </a:xfrm>
          </p:grpSpPr>
          <p:sp>
            <p:nvSpPr>
              <p:cNvPr id="19" name="Google Shape;19;p2"/>
              <p:cNvSpPr/>
              <p:nvPr/>
            </p:nvSpPr>
            <p:spPr>
              <a:xfrm>
                <a:off x="-18443" y="3686543"/>
                <a:ext cx="734700" cy="734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8450" y="4380572"/>
                <a:ext cx="569315" cy="40679"/>
              </a:xfrm>
              <a:custGeom>
                <a:avLst/>
                <a:gdLst/>
                <a:ahLst/>
                <a:cxnLst/>
                <a:rect l="l" t="t" r="r" b="b"/>
                <a:pathLst>
                  <a:path w="14625" h="1045" extrusionOk="0">
                    <a:moveTo>
                      <a:pt x="14624" y="0"/>
                    </a:moveTo>
                    <a:lnTo>
                      <a:pt x="0" y="1045"/>
                    </a:lnTo>
                    <a:lnTo>
                      <a:pt x="14624" y="1045"/>
                    </a:lnTo>
                    <a:lnTo>
                      <a:pt x="146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8450" y="4283801"/>
                <a:ext cx="567719" cy="137453"/>
              </a:xfrm>
              <a:custGeom>
                <a:avLst/>
                <a:gdLst/>
                <a:ahLst/>
                <a:cxnLst/>
                <a:rect l="l" t="t" r="r" b="b"/>
                <a:pathLst>
                  <a:path w="14584" h="3531" extrusionOk="0">
                    <a:moveTo>
                      <a:pt x="14336" y="1"/>
                    </a:moveTo>
                    <a:lnTo>
                      <a:pt x="0" y="3531"/>
                    </a:lnTo>
                    <a:lnTo>
                      <a:pt x="0" y="3531"/>
                    </a:lnTo>
                    <a:lnTo>
                      <a:pt x="14583" y="1380"/>
                    </a:lnTo>
                    <a:lnTo>
                      <a:pt x="14460" y="690"/>
                    </a:lnTo>
                    <a:lnTo>
                      <a:pt x="143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8450" y="4191078"/>
                <a:ext cx="546854" cy="230178"/>
              </a:xfrm>
              <a:custGeom>
                <a:avLst/>
                <a:gdLst/>
                <a:ahLst/>
                <a:cxnLst/>
                <a:rect l="l" t="t" r="r" b="b"/>
                <a:pathLst>
                  <a:path w="14048" h="5913" extrusionOk="0">
                    <a:moveTo>
                      <a:pt x="13569" y="0"/>
                    </a:moveTo>
                    <a:lnTo>
                      <a:pt x="0" y="5913"/>
                    </a:lnTo>
                    <a:lnTo>
                      <a:pt x="0" y="5913"/>
                    </a:lnTo>
                    <a:lnTo>
                      <a:pt x="14048" y="1312"/>
                    </a:lnTo>
                    <a:lnTo>
                      <a:pt x="13806" y="659"/>
                    </a:lnTo>
                    <a:lnTo>
                      <a:pt x="135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8450" y="4104933"/>
                <a:ext cx="509795" cy="316325"/>
              </a:xfrm>
              <a:custGeom>
                <a:avLst/>
                <a:gdLst/>
                <a:ahLst/>
                <a:cxnLst/>
                <a:rect l="l" t="t" r="r" b="b"/>
                <a:pathLst>
                  <a:path w="13096" h="8126" extrusionOk="0">
                    <a:moveTo>
                      <a:pt x="12396" y="1"/>
                    </a:moveTo>
                    <a:lnTo>
                      <a:pt x="0" y="8126"/>
                    </a:lnTo>
                    <a:lnTo>
                      <a:pt x="0" y="8126"/>
                    </a:lnTo>
                    <a:lnTo>
                      <a:pt x="13096" y="1210"/>
                    </a:lnTo>
                    <a:lnTo>
                      <a:pt x="12746" y="608"/>
                    </a:lnTo>
                    <a:lnTo>
                      <a:pt x="123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8450" y="4028209"/>
                <a:ext cx="457515" cy="393051"/>
              </a:xfrm>
              <a:custGeom>
                <a:avLst/>
                <a:gdLst/>
                <a:ahLst/>
                <a:cxnLst/>
                <a:rect l="l" t="t" r="r" b="b"/>
                <a:pathLst>
                  <a:path w="11753" h="10097" extrusionOk="0">
                    <a:moveTo>
                      <a:pt x="10852" y="1"/>
                    </a:moveTo>
                    <a:lnTo>
                      <a:pt x="0" y="10097"/>
                    </a:lnTo>
                    <a:lnTo>
                      <a:pt x="11753" y="1066"/>
                    </a:lnTo>
                    <a:lnTo>
                      <a:pt x="11305" y="531"/>
                    </a:lnTo>
                    <a:lnTo>
                      <a:pt x="108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8450" y="3962929"/>
                <a:ext cx="391844" cy="458332"/>
              </a:xfrm>
              <a:custGeom>
                <a:avLst/>
                <a:gdLst/>
                <a:ahLst/>
                <a:cxnLst/>
                <a:rect l="l" t="t" r="r" b="b"/>
                <a:pathLst>
                  <a:path w="10066" h="11774" extrusionOk="0">
                    <a:moveTo>
                      <a:pt x="8990" y="0"/>
                    </a:moveTo>
                    <a:lnTo>
                      <a:pt x="0" y="11774"/>
                    </a:lnTo>
                    <a:lnTo>
                      <a:pt x="10065" y="896"/>
                    </a:lnTo>
                    <a:lnTo>
                      <a:pt x="9525" y="448"/>
                    </a:lnTo>
                    <a:lnTo>
                      <a:pt x="89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8450" y="3911430"/>
                <a:ext cx="314495" cy="509833"/>
              </a:xfrm>
              <a:custGeom>
                <a:avLst/>
                <a:gdLst/>
                <a:ahLst/>
                <a:cxnLst/>
                <a:rect l="l" t="t" r="r" b="b"/>
                <a:pathLst>
                  <a:path w="8079" h="13097" extrusionOk="0">
                    <a:moveTo>
                      <a:pt x="6864" y="1"/>
                    </a:moveTo>
                    <a:lnTo>
                      <a:pt x="0" y="13097"/>
                    </a:lnTo>
                    <a:lnTo>
                      <a:pt x="0" y="13097"/>
                    </a:lnTo>
                    <a:lnTo>
                      <a:pt x="8079" y="695"/>
                    </a:lnTo>
                    <a:lnTo>
                      <a:pt x="7472" y="351"/>
                    </a:lnTo>
                    <a:lnTo>
                      <a:pt x="68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8450" y="3875189"/>
                <a:ext cx="227959" cy="546075"/>
              </a:xfrm>
              <a:custGeom>
                <a:avLst/>
                <a:gdLst/>
                <a:ahLst/>
                <a:cxnLst/>
                <a:rect l="l" t="t" r="r" b="b"/>
                <a:pathLst>
                  <a:path w="5856" h="14028" extrusionOk="0">
                    <a:moveTo>
                      <a:pt x="4539" y="0"/>
                    </a:moveTo>
                    <a:lnTo>
                      <a:pt x="0" y="14028"/>
                    </a:lnTo>
                    <a:lnTo>
                      <a:pt x="5856" y="469"/>
                    </a:lnTo>
                    <a:lnTo>
                      <a:pt x="5197" y="237"/>
                    </a:lnTo>
                    <a:lnTo>
                      <a:pt x="45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8450" y="3855337"/>
                <a:ext cx="134845" cy="565928"/>
              </a:xfrm>
              <a:custGeom>
                <a:avLst/>
                <a:gdLst/>
                <a:ahLst/>
                <a:cxnLst/>
                <a:rect l="l" t="t" r="r" b="b"/>
                <a:pathLst>
                  <a:path w="3464" h="14538" extrusionOk="0">
                    <a:moveTo>
                      <a:pt x="2084" y="1"/>
                    </a:moveTo>
                    <a:lnTo>
                      <a:pt x="0" y="14538"/>
                    </a:lnTo>
                    <a:lnTo>
                      <a:pt x="3463" y="233"/>
                    </a:lnTo>
                    <a:lnTo>
                      <a:pt x="2774" y="119"/>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8450" y="3851950"/>
                <a:ext cx="38071" cy="569315"/>
              </a:xfrm>
              <a:custGeom>
                <a:avLst/>
                <a:gdLst/>
                <a:ahLst/>
                <a:cxnLst/>
                <a:rect l="l" t="t" r="r" b="b"/>
                <a:pathLst>
                  <a:path w="978" h="14625" extrusionOk="0">
                    <a:moveTo>
                      <a:pt x="0" y="1"/>
                    </a:moveTo>
                    <a:lnTo>
                      <a:pt x="0" y="11"/>
                    </a:lnTo>
                    <a:lnTo>
                      <a:pt x="0" y="14625"/>
                    </a:lnTo>
                    <a:lnTo>
                      <a:pt x="9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2_1_2_2_1_1">
    <p:spTree>
      <p:nvGrpSpPr>
        <p:cNvPr id="1" name="Shape 542"/>
        <p:cNvGrpSpPr/>
        <p:nvPr/>
      </p:nvGrpSpPr>
      <p:grpSpPr>
        <a:xfrm>
          <a:off x="0" y="0"/>
          <a:ext cx="0" cy="0"/>
          <a:chOff x="0" y="0"/>
          <a:chExt cx="0" cy="0"/>
        </a:xfrm>
      </p:grpSpPr>
      <p:sp>
        <p:nvSpPr>
          <p:cNvPr id="543" name="Google Shape;543;p22"/>
          <p:cNvSpPr/>
          <p:nvPr/>
        </p:nvSpPr>
        <p:spPr>
          <a:xfrm>
            <a:off x="0" y="4082850"/>
            <a:ext cx="9144000" cy="1070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4" name="Google Shape;544;p22"/>
          <p:cNvGrpSpPr/>
          <p:nvPr/>
        </p:nvGrpSpPr>
        <p:grpSpPr>
          <a:xfrm>
            <a:off x="0" y="0"/>
            <a:ext cx="9150334" cy="4802109"/>
            <a:chOff x="0" y="0"/>
            <a:chExt cx="9150334" cy="4802109"/>
          </a:xfrm>
        </p:grpSpPr>
        <p:grpSp>
          <p:nvGrpSpPr>
            <p:cNvPr id="545" name="Google Shape;545;p22"/>
            <p:cNvGrpSpPr/>
            <p:nvPr/>
          </p:nvGrpSpPr>
          <p:grpSpPr>
            <a:xfrm>
              <a:off x="0" y="3718175"/>
              <a:ext cx="722584" cy="722599"/>
              <a:chOff x="-18450" y="3686543"/>
              <a:chExt cx="734707" cy="734722"/>
            </a:xfrm>
          </p:grpSpPr>
          <p:sp>
            <p:nvSpPr>
              <p:cNvPr id="546" name="Google Shape;546;p22"/>
              <p:cNvSpPr/>
              <p:nvPr/>
            </p:nvSpPr>
            <p:spPr>
              <a:xfrm>
                <a:off x="-18443" y="3686543"/>
                <a:ext cx="734700" cy="734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2"/>
              <p:cNvSpPr/>
              <p:nvPr/>
            </p:nvSpPr>
            <p:spPr>
              <a:xfrm>
                <a:off x="-18450" y="4380572"/>
                <a:ext cx="569315" cy="40679"/>
              </a:xfrm>
              <a:custGeom>
                <a:avLst/>
                <a:gdLst/>
                <a:ahLst/>
                <a:cxnLst/>
                <a:rect l="l" t="t" r="r" b="b"/>
                <a:pathLst>
                  <a:path w="14625" h="1045" extrusionOk="0">
                    <a:moveTo>
                      <a:pt x="14624" y="0"/>
                    </a:moveTo>
                    <a:lnTo>
                      <a:pt x="0" y="1045"/>
                    </a:lnTo>
                    <a:lnTo>
                      <a:pt x="14624" y="1045"/>
                    </a:lnTo>
                    <a:lnTo>
                      <a:pt x="146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2"/>
              <p:cNvSpPr/>
              <p:nvPr/>
            </p:nvSpPr>
            <p:spPr>
              <a:xfrm>
                <a:off x="-18450" y="4283801"/>
                <a:ext cx="567719" cy="137453"/>
              </a:xfrm>
              <a:custGeom>
                <a:avLst/>
                <a:gdLst/>
                <a:ahLst/>
                <a:cxnLst/>
                <a:rect l="l" t="t" r="r" b="b"/>
                <a:pathLst>
                  <a:path w="14584" h="3531" extrusionOk="0">
                    <a:moveTo>
                      <a:pt x="14336" y="1"/>
                    </a:moveTo>
                    <a:lnTo>
                      <a:pt x="0" y="3531"/>
                    </a:lnTo>
                    <a:lnTo>
                      <a:pt x="0" y="3531"/>
                    </a:lnTo>
                    <a:lnTo>
                      <a:pt x="14583" y="1380"/>
                    </a:lnTo>
                    <a:lnTo>
                      <a:pt x="14460" y="690"/>
                    </a:lnTo>
                    <a:lnTo>
                      <a:pt x="143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2"/>
              <p:cNvSpPr/>
              <p:nvPr/>
            </p:nvSpPr>
            <p:spPr>
              <a:xfrm>
                <a:off x="-18450" y="4191078"/>
                <a:ext cx="546854" cy="230178"/>
              </a:xfrm>
              <a:custGeom>
                <a:avLst/>
                <a:gdLst/>
                <a:ahLst/>
                <a:cxnLst/>
                <a:rect l="l" t="t" r="r" b="b"/>
                <a:pathLst>
                  <a:path w="14048" h="5913" extrusionOk="0">
                    <a:moveTo>
                      <a:pt x="13569" y="0"/>
                    </a:moveTo>
                    <a:lnTo>
                      <a:pt x="0" y="5913"/>
                    </a:lnTo>
                    <a:lnTo>
                      <a:pt x="0" y="5913"/>
                    </a:lnTo>
                    <a:lnTo>
                      <a:pt x="14048" y="1312"/>
                    </a:lnTo>
                    <a:lnTo>
                      <a:pt x="13806" y="659"/>
                    </a:lnTo>
                    <a:lnTo>
                      <a:pt x="135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2"/>
              <p:cNvSpPr/>
              <p:nvPr/>
            </p:nvSpPr>
            <p:spPr>
              <a:xfrm>
                <a:off x="-18450" y="4104933"/>
                <a:ext cx="509795" cy="316325"/>
              </a:xfrm>
              <a:custGeom>
                <a:avLst/>
                <a:gdLst/>
                <a:ahLst/>
                <a:cxnLst/>
                <a:rect l="l" t="t" r="r" b="b"/>
                <a:pathLst>
                  <a:path w="13096" h="8126" extrusionOk="0">
                    <a:moveTo>
                      <a:pt x="12396" y="1"/>
                    </a:moveTo>
                    <a:lnTo>
                      <a:pt x="0" y="8126"/>
                    </a:lnTo>
                    <a:lnTo>
                      <a:pt x="0" y="8126"/>
                    </a:lnTo>
                    <a:lnTo>
                      <a:pt x="13096" y="1210"/>
                    </a:lnTo>
                    <a:lnTo>
                      <a:pt x="12746" y="608"/>
                    </a:lnTo>
                    <a:lnTo>
                      <a:pt x="123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2"/>
              <p:cNvSpPr/>
              <p:nvPr/>
            </p:nvSpPr>
            <p:spPr>
              <a:xfrm>
                <a:off x="-18450" y="4028209"/>
                <a:ext cx="457515" cy="393051"/>
              </a:xfrm>
              <a:custGeom>
                <a:avLst/>
                <a:gdLst/>
                <a:ahLst/>
                <a:cxnLst/>
                <a:rect l="l" t="t" r="r" b="b"/>
                <a:pathLst>
                  <a:path w="11753" h="10097" extrusionOk="0">
                    <a:moveTo>
                      <a:pt x="10852" y="1"/>
                    </a:moveTo>
                    <a:lnTo>
                      <a:pt x="0" y="10097"/>
                    </a:lnTo>
                    <a:lnTo>
                      <a:pt x="11753" y="1066"/>
                    </a:lnTo>
                    <a:lnTo>
                      <a:pt x="11305" y="531"/>
                    </a:lnTo>
                    <a:lnTo>
                      <a:pt x="108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2"/>
              <p:cNvSpPr/>
              <p:nvPr/>
            </p:nvSpPr>
            <p:spPr>
              <a:xfrm>
                <a:off x="-18450" y="3962929"/>
                <a:ext cx="391844" cy="458332"/>
              </a:xfrm>
              <a:custGeom>
                <a:avLst/>
                <a:gdLst/>
                <a:ahLst/>
                <a:cxnLst/>
                <a:rect l="l" t="t" r="r" b="b"/>
                <a:pathLst>
                  <a:path w="10066" h="11774" extrusionOk="0">
                    <a:moveTo>
                      <a:pt x="8990" y="0"/>
                    </a:moveTo>
                    <a:lnTo>
                      <a:pt x="0" y="11774"/>
                    </a:lnTo>
                    <a:lnTo>
                      <a:pt x="10065" y="896"/>
                    </a:lnTo>
                    <a:lnTo>
                      <a:pt x="9525" y="448"/>
                    </a:lnTo>
                    <a:lnTo>
                      <a:pt x="89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2"/>
              <p:cNvSpPr/>
              <p:nvPr/>
            </p:nvSpPr>
            <p:spPr>
              <a:xfrm>
                <a:off x="-18450" y="3911430"/>
                <a:ext cx="314495" cy="509833"/>
              </a:xfrm>
              <a:custGeom>
                <a:avLst/>
                <a:gdLst/>
                <a:ahLst/>
                <a:cxnLst/>
                <a:rect l="l" t="t" r="r" b="b"/>
                <a:pathLst>
                  <a:path w="8079" h="13097" extrusionOk="0">
                    <a:moveTo>
                      <a:pt x="6864" y="1"/>
                    </a:moveTo>
                    <a:lnTo>
                      <a:pt x="0" y="13097"/>
                    </a:lnTo>
                    <a:lnTo>
                      <a:pt x="0" y="13097"/>
                    </a:lnTo>
                    <a:lnTo>
                      <a:pt x="8079" y="695"/>
                    </a:lnTo>
                    <a:lnTo>
                      <a:pt x="7472" y="351"/>
                    </a:lnTo>
                    <a:lnTo>
                      <a:pt x="68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2"/>
              <p:cNvSpPr/>
              <p:nvPr/>
            </p:nvSpPr>
            <p:spPr>
              <a:xfrm>
                <a:off x="-18450" y="3875189"/>
                <a:ext cx="227959" cy="546075"/>
              </a:xfrm>
              <a:custGeom>
                <a:avLst/>
                <a:gdLst/>
                <a:ahLst/>
                <a:cxnLst/>
                <a:rect l="l" t="t" r="r" b="b"/>
                <a:pathLst>
                  <a:path w="5856" h="14028" extrusionOk="0">
                    <a:moveTo>
                      <a:pt x="4539" y="0"/>
                    </a:moveTo>
                    <a:lnTo>
                      <a:pt x="0" y="14028"/>
                    </a:lnTo>
                    <a:lnTo>
                      <a:pt x="5856" y="469"/>
                    </a:lnTo>
                    <a:lnTo>
                      <a:pt x="5197" y="237"/>
                    </a:lnTo>
                    <a:lnTo>
                      <a:pt x="45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2"/>
              <p:cNvSpPr/>
              <p:nvPr/>
            </p:nvSpPr>
            <p:spPr>
              <a:xfrm>
                <a:off x="-18450" y="3855337"/>
                <a:ext cx="134845" cy="565928"/>
              </a:xfrm>
              <a:custGeom>
                <a:avLst/>
                <a:gdLst/>
                <a:ahLst/>
                <a:cxnLst/>
                <a:rect l="l" t="t" r="r" b="b"/>
                <a:pathLst>
                  <a:path w="3464" h="14538" extrusionOk="0">
                    <a:moveTo>
                      <a:pt x="2084" y="1"/>
                    </a:moveTo>
                    <a:lnTo>
                      <a:pt x="0" y="14538"/>
                    </a:lnTo>
                    <a:lnTo>
                      <a:pt x="3463" y="233"/>
                    </a:lnTo>
                    <a:lnTo>
                      <a:pt x="2774" y="119"/>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2"/>
              <p:cNvSpPr/>
              <p:nvPr/>
            </p:nvSpPr>
            <p:spPr>
              <a:xfrm>
                <a:off x="-18450" y="3851950"/>
                <a:ext cx="38071" cy="569315"/>
              </a:xfrm>
              <a:custGeom>
                <a:avLst/>
                <a:gdLst/>
                <a:ahLst/>
                <a:cxnLst/>
                <a:rect l="l" t="t" r="r" b="b"/>
                <a:pathLst>
                  <a:path w="978" h="14625" extrusionOk="0">
                    <a:moveTo>
                      <a:pt x="0" y="1"/>
                    </a:moveTo>
                    <a:lnTo>
                      <a:pt x="0" y="11"/>
                    </a:lnTo>
                    <a:lnTo>
                      <a:pt x="0" y="14625"/>
                    </a:lnTo>
                    <a:lnTo>
                      <a:pt x="9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7" name="Google Shape;557;p22"/>
            <p:cNvGrpSpPr/>
            <p:nvPr/>
          </p:nvGrpSpPr>
          <p:grpSpPr>
            <a:xfrm>
              <a:off x="1" y="0"/>
              <a:ext cx="722577" cy="722577"/>
              <a:chOff x="8427750" y="994343"/>
              <a:chExt cx="734700" cy="734700"/>
            </a:xfrm>
          </p:grpSpPr>
          <p:sp>
            <p:nvSpPr>
              <p:cNvPr id="558" name="Google Shape;558;p22"/>
              <p:cNvSpPr/>
              <p:nvPr/>
            </p:nvSpPr>
            <p:spPr>
              <a:xfrm>
                <a:off x="8427750" y="994343"/>
                <a:ext cx="734700" cy="7347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2"/>
              <p:cNvSpPr/>
              <p:nvPr/>
            </p:nvSpPr>
            <p:spPr>
              <a:xfrm>
                <a:off x="8427750" y="1388503"/>
                <a:ext cx="734692" cy="91058"/>
              </a:xfrm>
              <a:custGeom>
                <a:avLst/>
                <a:gdLst/>
                <a:ahLst/>
                <a:cxnLst/>
                <a:rect l="l" t="t" r="r" b="b"/>
                <a:pathLst>
                  <a:path w="14620" h="1812" extrusionOk="0">
                    <a:moveTo>
                      <a:pt x="0" y="1"/>
                    </a:moveTo>
                    <a:lnTo>
                      <a:pt x="0" y="1812"/>
                    </a:lnTo>
                    <a:lnTo>
                      <a:pt x="14619" y="1812"/>
                    </a:lnTo>
                    <a:lnTo>
                      <a:pt x="14619" y="1"/>
                    </a:lnTo>
                    <a:cubicBezTo>
                      <a:pt x="12793" y="1"/>
                      <a:pt x="12793" y="1498"/>
                      <a:pt x="10966" y="1498"/>
                    </a:cubicBezTo>
                    <a:cubicBezTo>
                      <a:pt x="9139" y="1498"/>
                      <a:pt x="9139" y="1"/>
                      <a:pt x="7307" y="1"/>
                    </a:cubicBezTo>
                    <a:cubicBezTo>
                      <a:pt x="5481" y="1"/>
                      <a:pt x="5481" y="1498"/>
                      <a:pt x="3654" y="1498"/>
                    </a:cubicBezTo>
                    <a:cubicBezTo>
                      <a:pt x="1827" y="1498"/>
                      <a:pt x="1827"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2"/>
              <p:cNvSpPr/>
              <p:nvPr/>
            </p:nvSpPr>
            <p:spPr>
              <a:xfrm>
                <a:off x="8427750" y="1551424"/>
                <a:ext cx="734692" cy="90806"/>
              </a:xfrm>
              <a:custGeom>
                <a:avLst/>
                <a:gdLst/>
                <a:ahLst/>
                <a:cxnLst/>
                <a:rect l="l" t="t" r="r" b="b"/>
                <a:pathLst>
                  <a:path w="14620" h="1807" extrusionOk="0">
                    <a:moveTo>
                      <a:pt x="0" y="1"/>
                    </a:moveTo>
                    <a:lnTo>
                      <a:pt x="0" y="1807"/>
                    </a:lnTo>
                    <a:lnTo>
                      <a:pt x="14619" y="1807"/>
                    </a:lnTo>
                    <a:lnTo>
                      <a:pt x="14619" y="1"/>
                    </a:lnTo>
                    <a:cubicBezTo>
                      <a:pt x="12793" y="1"/>
                      <a:pt x="12793" y="1493"/>
                      <a:pt x="10966" y="1493"/>
                    </a:cubicBezTo>
                    <a:cubicBezTo>
                      <a:pt x="9139" y="1493"/>
                      <a:pt x="9139" y="1"/>
                      <a:pt x="7307" y="1"/>
                    </a:cubicBezTo>
                    <a:cubicBezTo>
                      <a:pt x="5481" y="1"/>
                      <a:pt x="5481" y="1493"/>
                      <a:pt x="3654" y="1493"/>
                    </a:cubicBezTo>
                    <a:cubicBezTo>
                      <a:pt x="1827" y="1493"/>
                      <a:pt x="1827"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2"/>
              <p:cNvSpPr/>
              <p:nvPr/>
            </p:nvSpPr>
            <p:spPr>
              <a:xfrm>
                <a:off x="8530417" y="1091238"/>
                <a:ext cx="167843" cy="155381"/>
              </a:xfrm>
              <a:custGeom>
                <a:avLst/>
                <a:gdLst/>
                <a:ahLst/>
                <a:cxnLst/>
                <a:rect l="l" t="t" r="r" b="b"/>
                <a:pathLst>
                  <a:path w="3340" h="3092" extrusionOk="0">
                    <a:moveTo>
                      <a:pt x="1674" y="0"/>
                    </a:moveTo>
                    <a:cubicBezTo>
                      <a:pt x="1587" y="0"/>
                      <a:pt x="1499" y="8"/>
                      <a:pt x="1410" y="23"/>
                    </a:cubicBezTo>
                    <a:cubicBezTo>
                      <a:pt x="566" y="167"/>
                      <a:pt x="0" y="964"/>
                      <a:pt x="144" y="1808"/>
                    </a:cubicBezTo>
                    <a:cubicBezTo>
                      <a:pt x="278" y="2559"/>
                      <a:pt x="931" y="3091"/>
                      <a:pt x="1668" y="3091"/>
                    </a:cubicBezTo>
                    <a:cubicBezTo>
                      <a:pt x="1754" y="3091"/>
                      <a:pt x="1842" y="3084"/>
                      <a:pt x="1930" y="3069"/>
                    </a:cubicBezTo>
                    <a:cubicBezTo>
                      <a:pt x="2774" y="2925"/>
                      <a:pt x="3340" y="2122"/>
                      <a:pt x="3191" y="1284"/>
                    </a:cubicBezTo>
                    <a:cubicBezTo>
                      <a:pt x="3062" y="529"/>
                      <a:pt x="2410" y="0"/>
                      <a:pt x="16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22"/>
            <p:cNvGrpSpPr/>
            <p:nvPr/>
          </p:nvGrpSpPr>
          <p:grpSpPr>
            <a:xfrm>
              <a:off x="7705161" y="303383"/>
              <a:ext cx="1445174" cy="1445165"/>
              <a:chOff x="7705161" y="303383"/>
              <a:chExt cx="1445174" cy="1445165"/>
            </a:xfrm>
          </p:grpSpPr>
          <p:grpSp>
            <p:nvGrpSpPr>
              <p:cNvPr id="563" name="Google Shape;563;p22"/>
              <p:cNvGrpSpPr/>
              <p:nvPr/>
            </p:nvGrpSpPr>
            <p:grpSpPr>
              <a:xfrm rot="10800000">
                <a:off x="8427750" y="1025950"/>
                <a:ext cx="722584" cy="722599"/>
                <a:chOff x="-18450" y="3686543"/>
                <a:chExt cx="734707" cy="734722"/>
              </a:xfrm>
            </p:grpSpPr>
            <p:sp>
              <p:nvSpPr>
                <p:cNvPr id="564" name="Google Shape;564;p22"/>
                <p:cNvSpPr/>
                <p:nvPr/>
              </p:nvSpPr>
              <p:spPr>
                <a:xfrm>
                  <a:off x="-18443" y="3686543"/>
                  <a:ext cx="734700" cy="734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2"/>
                <p:cNvSpPr/>
                <p:nvPr/>
              </p:nvSpPr>
              <p:spPr>
                <a:xfrm>
                  <a:off x="-18450" y="4380572"/>
                  <a:ext cx="569315" cy="40679"/>
                </a:xfrm>
                <a:custGeom>
                  <a:avLst/>
                  <a:gdLst/>
                  <a:ahLst/>
                  <a:cxnLst/>
                  <a:rect l="l" t="t" r="r" b="b"/>
                  <a:pathLst>
                    <a:path w="14625" h="1045" extrusionOk="0">
                      <a:moveTo>
                        <a:pt x="14624" y="0"/>
                      </a:moveTo>
                      <a:lnTo>
                        <a:pt x="0" y="1045"/>
                      </a:lnTo>
                      <a:lnTo>
                        <a:pt x="14624" y="1045"/>
                      </a:lnTo>
                      <a:lnTo>
                        <a:pt x="146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2"/>
                <p:cNvSpPr/>
                <p:nvPr/>
              </p:nvSpPr>
              <p:spPr>
                <a:xfrm>
                  <a:off x="-18450" y="4283801"/>
                  <a:ext cx="567719" cy="137453"/>
                </a:xfrm>
                <a:custGeom>
                  <a:avLst/>
                  <a:gdLst/>
                  <a:ahLst/>
                  <a:cxnLst/>
                  <a:rect l="l" t="t" r="r" b="b"/>
                  <a:pathLst>
                    <a:path w="14584" h="3531" extrusionOk="0">
                      <a:moveTo>
                        <a:pt x="14336" y="1"/>
                      </a:moveTo>
                      <a:lnTo>
                        <a:pt x="0" y="3531"/>
                      </a:lnTo>
                      <a:lnTo>
                        <a:pt x="0" y="3531"/>
                      </a:lnTo>
                      <a:lnTo>
                        <a:pt x="14583" y="1380"/>
                      </a:lnTo>
                      <a:lnTo>
                        <a:pt x="14460" y="690"/>
                      </a:lnTo>
                      <a:lnTo>
                        <a:pt x="143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2"/>
                <p:cNvSpPr/>
                <p:nvPr/>
              </p:nvSpPr>
              <p:spPr>
                <a:xfrm>
                  <a:off x="-18450" y="4191078"/>
                  <a:ext cx="546854" cy="230178"/>
                </a:xfrm>
                <a:custGeom>
                  <a:avLst/>
                  <a:gdLst/>
                  <a:ahLst/>
                  <a:cxnLst/>
                  <a:rect l="l" t="t" r="r" b="b"/>
                  <a:pathLst>
                    <a:path w="14048" h="5913" extrusionOk="0">
                      <a:moveTo>
                        <a:pt x="13569" y="0"/>
                      </a:moveTo>
                      <a:lnTo>
                        <a:pt x="0" y="5913"/>
                      </a:lnTo>
                      <a:lnTo>
                        <a:pt x="0" y="5913"/>
                      </a:lnTo>
                      <a:lnTo>
                        <a:pt x="14048" y="1312"/>
                      </a:lnTo>
                      <a:lnTo>
                        <a:pt x="13806" y="659"/>
                      </a:lnTo>
                      <a:lnTo>
                        <a:pt x="135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2"/>
                <p:cNvSpPr/>
                <p:nvPr/>
              </p:nvSpPr>
              <p:spPr>
                <a:xfrm>
                  <a:off x="-18450" y="4104933"/>
                  <a:ext cx="509795" cy="316325"/>
                </a:xfrm>
                <a:custGeom>
                  <a:avLst/>
                  <a:gdLst/>
                  <a:ahLst/>
                  <a:cxnLst/>
                  <a:rect l="l" t="t" r="r" b="b"/>
                  <a:pathLst>
                    <a:path w="13096" h="8126" extrusionOk="0">
                      <a:moveTo>
                        <a:pt x="12396" y="1"/>
                      </a:moveTo>
                      <a:lnTo>
                        <a:pt x="0" y="8126"/>
                      </a:lnTo>
                      <a:lnTo>
                        <a:pt x="0" y="8126"/>
                      </a:lnTo>
                      <a:lnTo>
                        <a:pt x="13096" y="1210"/>
                      </a:lnTo>
                      <a:lnTo>
                        <a:pt x="12746" y="608"/>
                      </a:lnTo>
                      <a:lnTo>
                        <a:pt x="123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2"/>
                <p:cNvSpPr/>
                <p:nvPr/>
              </p:nvSpPr>
              <p:spPr>
                <a:xfrm>
                  <a:off x="-18450" y="4028209"/>
                  <a:ext cx="457515" cy="393051"/>
                </a:xfrm>
                <a:custGeom>
                  <a:avLst/>
                  <a:gdLst/>
                  <a:ahLst/>
                  <a:cxnLst/>
                  <a:rect l="l" t="t" r="r" b="b"/>
                  <a:pathLst>
                    <a:path w="11753" h="10097" extrusionOk="0">
                      <a:moveTo>
                        <a:pt x="10852" y="1"/>
                      </a:moveTo>
                      <a:lnTo>
                        <a:pt x="0" y="10097"/>
                      </a:lnTo>
                      <a:lnTo>
                        <a:pt x="11753" y="1066"/>
                      </a:lnTo>
                      <a:lnTo>
                        <a:pt x="11305" y="531"/>
                      </a:lnTo>
                      <a:lnTo>
                        <a:pt x="108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2"/>
                <p:cNvSpPr/>
                <p:nvPr/>
              </p:nvSpPr>
              <p:spPr>
                <a:xfrm>
                  <a:off x="-18450" y="3962929"/>
                  <a:ext cx="391844" cy="458332"/>
                </a:xfrm>
                <a:custGeom>
                  <a:avLst/>
                  <a:gdLst/>
                  <a:ahLst/>
                  <a:cxnLst/>
                  <a:rect l="l" t="t" r="r" b="b"/>
                  <a:pathLst>
                    <a:path w="10066" h="11774" extrusionOk="0">
                      <a:moveTo>
                        <a:pt x="8990" y="0"/>
                      </a:moveTo>
                      <a:lnTo>
                        <a:pt x="0" y="11774"/>
                      </a:lnTo>
                      <a:lnTo>
                        <a:pt x="10065" y="896"/>
                      </a:lnTo>
                      <a:lnTo>
                        <a:pt x="9525" y="448"/>
                      </a:lnTo>
                      <a:lnTo>
                        <a:pt x="89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2"/>
                <p:cNvSpPr/>
                <p:nvPr/>
              </p:nvSpPr>
              <p:spPr>
                <a:xfrm>
                  <a:off x="-18450" y="3911430"/>
                  <a:ext cx="314495" cy="509833"/>
                </a:xfrm>
                <a:custGeom>
                  <a:avLst/>
                  <a:gdLst/>
                  <a:ahLst/>
                  <a:cxnLst/>
                  <a:rect l="l" t="t" r="r" b="b"/>
                  <a:pathLst>
                    <a:path w="8079" h="13097" extrusionOk="0">
                      <a:moveTo>
                        <a:pt x="6864" y="1"/>
                      </a:moveTo>
                      <a:lnTo>
                        <a:pt x="0" y="13097"/>
                      </a:lnTo>
                      <a:lnTo>
                        <a:pt x="0" y="13097"/>
                      </a:lnTo>
                      <a:lnTo>
                        <a:pt x="8079" y="695"/>
                      </a:lnTo>
                      <a:lnTo>
                        <a:pt x="7472" y="351"/>
                      </a:lnTo>
                      <a:lnTo>
                        <a:pt x="68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2"/>
                <p:cNvSpPr/>
                <p:nvPr/>
              </p:nvSpPr>
              <p:spPr>
                <a:xfrm>
                  <a:off x="-18450" y="3875189"/>
                  <a:ext cx="227959" cy="546075"/>
                </a:xfrm>
                <a:custGeom>
                  <a:avLst/>
                  <a:gdLst/>
                  <a:ahLst/>
                  <a:cxnLst/>
                  <a:rect l="l" t="t" r="r" b="b"/>
                  <a:pathLst>
                    <a:path w="5856" h="14028" extrusionOk="0">
                      <a:moveTo>
                        <a:pt x="4539" y="0"/>
                      </a:moveTo>
                      <a:lnTo>
                        <a:pt x="0" y="14028"/>
                      </a:lnTo>
                      <a:lnTo>
                        <a:pt x="5856" y="469"/>
                      </a:lnTo>
                      <a:lnTo>
                        <a:pt x="5197" y="237"/>
                      </a:lnTo>
                      <a:lnTo>
                        <a:pt x="45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2"/>
                <p:cNvSpPr/>
                <p:nvPr/>
              </p:nvSpPr>
              <p:spPr>
                <a:xfrm>
                  <a:off x="-18450" y="3855337"/>
                  <a:ext cx="134845" cy="565928"/>
                </a:xfrm>
                <a:custGeom>
                  <a:avLst/>
                  <a:gdLst/>
                  <a:ahLst/>
                  <a:cxnLst/>
                  <a:rect l="l" t="t" r="r" b="b"/>
                  <a:pathLst>
                    <a:path w="3464" h="14538" extrusionOk="0">
                      <a:moveTo>
                        <a:pt x="2084" y="1"/>
                      </a:moveTo>
                      <a:lnTo>
                        <a:pt x="0" y="14538"/>
                      </a:lnTo>
                      <a:lnTo>
                        <a:pt x="3463" y="233"/>
                      </a:lnTo>
                      <a:lnTo>
                        <a:pt x="2774" y="119"/>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2"/>
                <p:cNvSpPr/>
                <p:nvPr/>
              </p:nvSpPr>
              <p:spPr>
                <a:xfrm>
                  <a:off x="-18450" y="3851950"/>
                  <a:ext cx="38071" cy="569315"/>
                </a:xfrm>
                <a:custGeom>
                  <a:avLst/>
                  <a:gdLst/>
                  <a:ahLst/>
                  <a:cxnLst/>
                  <a:rect l="l" t="t" r="r" b="b"/>
                  <a:pathLst>
                    <a:path w="978" h="14625" extrusionOk="0">
                      <a:moveTo>
                        <a:pt x="0" y="1"/>
                      </a:moveTo>
                      <a:lnTo>
                        <a:pt x="0" y="11"/>
                      </a:lnTo>
                      <a:lnTo>
                        <a:pt x="0" y="14625"/>
                      </a:lnTo>
                      <a:lnTo>
                        <a:pt x="9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5" name="Google Shape;575;p22"/>
              <p:cNvGrpSpPr/>
              <p:nvPr/>
            </p:nvGrpSpPr>
            <p:grpSpPr>
              <a:xfrm>
                <a:off x="7705161" y="303383"/>
                <a:ext cx="722700" cy="722700"/>
                <a:chOff x="7705161" y="303383"/>
                <a:chExt cx="722700" cy="722700"/>
              </a:xfrm>
            </p:grpSpPr>
            <p:sp>
              <p:nvSpPr>
                <p:cNvPr id="576" name="Google Shape;576;p22"/>
                <p:cNvSpPr/>
                <p:nvPr/>
              </p:nvSpPr>
              <p:spPr>
                <a:xfrm>
                  <a:off x="7705161" y="303383"/>
                  <a:ext cx="722700" cy="72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7" name="Google Shape;577;p22"/>
                <p:cNvGrpSpPr/>
                <p:nvPr/>
              </p:nvGrpSpPr>
              <p:grpSpPr>
                <a:xfrm>
                  <a:off x="7826715" y="436834"/>
                  <a:ext cx="479543" cy="469133"/>
                  <a:chOff x="4650100" y="2568375"/>
                  <a:chExt cx="355850" cy="348125"/>
                </a:xfrm>
              </p:grpSpPr>
              <p:sp>
                <p:nvSpPr>
                  <p:cNvPr id="578" name="Google Shape;578;p22"/>
                  <p:cNvSpPr/>
                  <p:nvPr/>
                </p:nvSpPr>
                <p:spPr>
                  <a:xfrm>
                    <a:off x="4814625" y="2858975"/>
                    <a:ext cx="26650" cy="13650"/>
                  </a:xfrm>
                  <a:custGeom>
                    <a:avLst/>
                    <a:gdLst/>
                    <a:ahLst/>
                    <a:cxnLst/>
                    <a:rect l="l" t="t" r="r" b="b"/>
                    <a:pathLst>
                      <a:path w="1066" h="546" extrusionOk="0">
                        <a:moveTo>
                          <a:pt x="1" y="0"/>
                        </a:moveTo>
                        <a:lnTo>
                          <a:pt x="1" y="546"/>
                        </a:lnTo>
                        <a:lnTo>
                          <a:pt x="1066" y="546"/>
                        </a:lnTo>
                        <a:lnTo>
                          <a:pt x="10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2"/>
                  <p:cNvSpPr/>
                  <p:nvPr/>
                </p:nvSpPr>
                <p:spPr>
                  <a:xfrm>
                    <a:off x="4814625" y="2892150"/>
                    <a:ext cx="26650" cy="24350"/>
                  </a:xfrm>
                  <a:custGeom>
                    <a:avLst/>
                    <a:gdLst/>
                    <a:ahLst/>
                    <a:cxnLst/>
                    <a:rect l="l" t="t" r="r" b="b"/>
                    <a:pathLst>
                      <a:path w="1066" h="974" extrusionOk="0">
                        <a:moveTo>
                          <a:pt x="1" y="1"/>
                        </a:moveTo>
                        <a:lnTo>
                          <a:pt x="1" y="973"/>
                        </a:lnTo>
                        <a:lnTo>
                          <a:pt x="1066" y="973"/>
                        </a:lnTo>
                        <a:lnTo>
                          <a:pt x="10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2"/>
                  <p:cNvSpPr/>
                  <p:nvPr/>
                </p:nvSpPr>
                <p:spPr>
                  <a:xfrm>
                    <a:off x="4814625" y="2875550"/>
                    <a:ext cx="26650" cy="13800"/>
                  </a:xfrm>
                  <a:custGeom>
                    <a:avLst/>
                    <a:gdLst/>
                    <a:ahLst/>
                    <a:cxnLst/>
                    <a:rect l="l" t="t" r="r" b="b"/>
                    <a:pathLst>
                      <a:path w="1066" h="552" extrusionOk="0">
                        <a:moveTo>
                          <a:pt x="1" y="1"/>
                        </a:moveTo>
                        <a:lnTo>
                          <a:pt x="1" y="552"/>
                        </a:lnTo>
                        <a:lnTo>
                          <a:pt x="1066" y="552"/>
                        </a:lnTo>
                        <a:lnTo>
                          <a:pt x="10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2"/>
                  <p:cNvSpPr/>
                  <p:nvPr/>
                </p:nvSpPr>
                <p:spPr>
                  <a:xfrm>
                    <a:off x="4650100" y="2568375"/>
                    <a:ext cx="355850" cy="287775"/>
                  </a:xfrm>
                  <a:custGeom>
                    <a:avLst/>
                    <a:gdLst/>
                    <a:ahLst/>
                    <a:cxnLst/>
                    <a:rect l="l" t="t" r="r" b="b"/>
                    <a:pathLst>
                      <a:path w="14234" h="11511" extrusionOk="0">
                        <a:moveTo>
                          <a:pt x="11057" y="0"/>
                        </a:moveTo>
                        <a:cubicBezTo>
                          <a:pt x="9227" y="0"/>
                          <a:pt x="7555" y="1253"/>
                          <a:pt x="7117" y="3129"/>
                        </a:cubicBezTo>
                        <a:cubicBezTo>
                          <a:pt x="6675" y="1254"/>
                          <a:pt x="5007" y="5"/>
                          <a:pt x="3176" y="5"/>
                        </a:cubicBezTo>
                        <a:cubicBezTo>
                          <a:pt x="2811" y="5"/>
                          <a:pt x="2439" y="55"/>
                          <a:pt x="2069" y="159"/>
                        </a:cubicBezTo>
                        <a:lnTo>
                          <a:pt x="5511" y="3597"/>
                        </a:lnTo>
                        <a:cubicBezTo>
                          <a:pt x="4887" y="3248"/>
                          <a:pt x="4210" y="3082"/>
                          <a:pt x="3541" y="3082"/>
                        </a:cubicBezTo>
                        <a:cubicBezTo>
                          <a:pt x="2121" y="3082"/>
                          <a:pt x="742" y="3830"/>
                          <a:pt x="0" y="5156"/>
                        </a:cubicBezTo>
                        <a:lnTo>
                          <a:pt x="4868" y="5156"/>
                        </a:lnTo>
                        <a:cubicBezTo>
                          <a:pt x="2712" y="5768"/>
                          <a:pt x="1462" y="8007"/>
                          <a:pt x="2069" y="10158"/>
                        </a:cubicBezTo>
                        <a:lnTo>
                          <a:pt x="6582" y="5645"/>
                        </a:lnTo>
                        <a:lnTo>
                          <a:pt x="6582" y="11511"/>
                        </a:lnTo>
                        <a:lnTo>
                          <a:pt x="7647" y="11511"/>
                        </a:lnTo>
                        <a:lnTo>
                          <a:pt x="7647" y="5645"/>
                        </a:lnTo>
                        <a:lnTo>
                          <a:pt x="12160" y="10158"/>
                        </a:lnTo>
                        <a:cubicBezTo>
                          <a:pt x="12767" y="8002"/>
                          <a:pt x="11516" y="5763"/>
                          <a:pt x="9365" y="5156"/>
                        </a:cubicBezTo>
                        <a:lnTo>
                          <a:pt x="14233" y="5156"/>
                        </a:lnTo>
                        <a:cubicBezTo>
                          <a:pt x="13488" y="3830"/>
                          <a:pt x="12110" y="3082"/>
                          <a:pt x="10691" y="3082"/>
                        </a:cubicBezTo>
                        <a:cubicBezTo>
                          <a:pt x="10023" y="3082"/>
                          <a:pt x="9346" y="3248"/>
                          <a:pt x="8722" y="3597"/>
                        </a:cubicBezTo>
                        <a:lnTo>
                          <a:pt x="12160" y="154"/>
                        </a:lnTo>
                        <a:cubicBezTo>
                          <a:pt x="11791" y="50"/>
                          <a:pt x="11421" y="0"/>
                          <a:pt x="110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582" name="Google Shape;582;p22"/>
            <p:cNvGrpSpPr/>
            <p:nvPr/>
          </p:nvGrpSpPr>
          <p:grpSpPr>
            <a:xfrm>
              <a:off x="8417711" y="4079408"/>
              <a:ext cx="722700" cy="722700"/>
              <a:chOff x="3667911" y="4082846"/>
              <a:chExt cx="722700" cy="722700"/>
            </a:xfrm>
          </p:grpSpPr>
          <p:sp>
            <p:nvSpPr>
              <p:cNvPr id="583" name="Google Shape;583;p22"/>
              <p:cNvSpPr/>
              <p:nvPr/>
            </p:nvSpPr>
            <p:spPr>
              <a:xfrm>
                <a:off x="3667911" y="4082846"/>
                <a:ext cx="722700" cy="7227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4" name="Google Shape;584;p22"/>
              <p:cNvGrpSpPr/>
              <p:nvPr/>
            </p:nvGrpSpPr>
            <p:grpSpPr>
              <a:xfrm>
                <a:off x="3789465" y="4216296"/>
                <a:ext cx="479543" cy="469133"/>
                <a:chOff x="4650100" y="2568375"/>
                <a:chExt cx="355850" cy="348125"/>
              </a:xfrm>
            </p:grpSpPr>
            <p:sp>
              <p:nvSpPr>
                <p:cNvPr id="585" name="Google Shape;585;p22"/>
                <p:cNvSpPr/>
                <p:nvPr/>
              </p:nvSpPr>
              <p:spPr>
                <a:xfrm>
                  <a:off x="4814625" y="2858975"/>
                  <a:ext cx="26650" cy="13650"/>
                </a:xfrm>
                <a:custGeom>
                  <a:avLst/>
                  <a:gdLst/>
                  <a:ahLst/>
                  <a:cxnLst/>
                  <a:rect l="l" t="t" r="r" b="b"/>
                  <a:pathLst>
                    <a:path w="1066" h="546" extrusionOk="0">
                      <a:moveTo>
                        <a:pt x="1" y="0"/>
                      </a:moveTo>
                      <a:lnTo>
                        <a:pt x="1" y="546"/>
                      </a:lnTo>
                      <a:lnTo>
                        <a:pt x="1066" y="546"/>
                      </a:lnTo>
                      <a:lnTo>
                        <a:pt x="10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2"/>
                <p:cNvSpPr/>
                <p:nvPr/>
              </p:nvSpPr>
              <p:spPr>
                <a:xfrm>
                  <a:off x="4814625" y="2892150"/>
                  <a:ext cx="26650" cy="24350"/>
                </a:xfrm>
                <a:custGeom>
                  <a:avLst/>
                  <a:gdLst/>
                  <a:ahLst/>
                  <a:cxnLst/>
                  <a:rect l="l" t="t" r="r" b="b"/>
                  <a:pathLst>
                    <a:path w="1066" h="974" extrusionOk="0">
                      <a:moveTo>
                        <a:pt x="1" y="1"/>
                      </a:moveTo>
                      <a:lnTo>
                        <a:pt x="1" y="973"/>
                      </a:lnTo>
                      <a:lnTo>
                        <a:pt x="1066" y="973"/>
                      </a:lnTo>
                      <a:lnTo>
                        <a:pt x="10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2"/>
                <p:cNvSpPr/>
                <p:nvPr/>
              </p:nvSpPr>
              <p:spPr>
                <a:xfrm>
                  <a:off x="4814625" y="2875550"/>
                  <a:ext cx="26650" cy="13800"/>
                </a:xfrm>
                <a:custGeom>
                  <a:avLst/>
                  <a:gdLst/>
                  <a:ahLst/>
                  <a:cxnLst/>
                  <a:rect l="l" t="t" r="r" b="b"/>
                  <a:pathLst>
                    <a:path w="1066" h="552" extrusionOk="0">
                      <a:moveTo>
                        <a:pt x="1" y="1"/>
                      </a:moveTo>
                      <a:lnTo>
                        <a:pt x="1" y="552"/>
                      </a:lnTo>
                      <a:lnTo>
                        <a:pt x="1066" y="552"/>
                      </a:lnTo>
                      <a:lnTo>
                        <a:pt x="10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2"/>
                <p:cNvSpPr/>
                <p:nvPr/>
              </p:nvSpPr>
              <p:spPr>
                <a:xfrm>
                  <a:off x="4650100" y="2568375"/>
                  <a:ext cx="355850" cy="287775"/>
                </a:xfrm>
                <a:custGeom>
                  <a:avLst/>
                  <a:gdLst/>
                  <a:ahLst/>
                  <a:cxnLst/>
                  <a:rect l="l" t="t" r="r" b="b"/>
                  <a:pathLst>
                    <a:path w="14234" h="11511" extrusionOk="0">
                      <a:moveTo>
                        <a:pt x="11057" y="0"/>
                      </a:moveTo>
                      <a:cubicBezTo>
                        <a:pt x="9227" y="0"/>
                        <a:pt x="7555" y="1253"/>
                        <a:pt x="7117" y="3129"/>
                      </a:cubicBezTo>
                      <a:cubicBezTo>
                        <a:pt x="6675" y="1254"/>
                        <a:pt x="5007" y="5"/>
                        <a:pt x="3176" y="5"/>
                      </a:cubicBezTo>
                      <a:cubicBezTo>
                        <a:pt x="2811" y="5"/>
                        <a:pt x="2439" y="55"/>
                        <a:pt x="2069" y="159"/>
                      </a:cubicBezTo>
                      <a:lnTo>
                        <a:pt x="5511" y="3597"/>
                      </a:lnTo>
                      <a:cubicBezTo>
                        <a:pt x="4887" y="3248"/>
                        <a:pt x="4210" y="3082"/>
                        <a:pt x="3541" y="3082"/>
                      </a:cubicBezTo>
                      <a:cubicBezTo>
                        <a:pt x="2121" y="3082"/>
                        <a:pt x="742" y="3830"/>
                        <a:pt x="0" y="5156"/>
                      </a:cubicBezTo>
                      <a:lnTo>
                        <a:pt x="4868" y="5156"/>
                      </a:lnTo>
                      <a:cubicBezTo>
                        <a:pt x="2712" y="5768"/>
                        <a:pt x="1462" y="8007"/>
                        <a:pt x="2069" y="10158"/>
                      </a:cubicBezTo>
                      <a:lnTo>
                        <a:pt x="6582" y="5645"/>
                      </a:lnTo>
                      <a:lnTo>
                        <a:pt x="6582" y="11511"/>
                      </a:lnTo>
                      <a:lnTo>
                        <a:pt x="7647" y="11511"/>
                      </a:lnTo>
                      <a:lnTo>
                        <a:pt x="7647" y="5645"/>
                      </a:lnTo>
                      <a:lnTo>
                        <a:pt x="12160" y="10158"/>
                      </a:lnTo>
                      <a:cubicBezTo>
                        <a:pt x="12767" y="8002"/>
                        <a:pt x="11516" y="5763"/>
                        <a:pt x="9365" y="5156"/>
                      </a:cubicBezTo>
                      <a:lnTo>
                        <a:pt x="14233" y="5156"/>
                      </a:lnTo>
                      <a:cubicBezTo>
                        <a:pt x="13488" y="3830"/>
                        <a:pt x="12110" y="3082"/>
                        <a:pt x="10691" y="3082"/>
                      </a:cubicBezTo>
                      <a:cubicBezTo>
                        <a:pt x="10023" y="3082"/>
                        <a:pt x="9346" y="3248"/>
                        <a:pt x="8722" y="3597"/>
                      </a:cubicBezTo>
                      <a:lnTo>
                        <a:pt x="12160" y="154"/>
                      </a:lnTo>
                      <a:cubicBezTo>
                        <a:pt x="11791" y="50"/>
                        <a:pt x="11421" y="0"/>
                        <a:pt x="110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2_1_2_2_1_1_1">
    <p:spTree>
      <p:nvGrpSpPr>
        <p:cNvPr id="1" name="Shape 589"/>
        <p:cNvGrpSpPr/>
        <p:nvPr/>
      </p:nvGrpSpPr>
      <p:grpSpPr>
        <a:xfrm>
          <a:off x="0" y="0"/>
          <a:ext cx="0" cy="0"/>
          <a:chOff x="0" y="0"/>
          <a:chExt cx="0" cy="0"/>
        </a:xfrm>
      </p:grpSpPr>
      <p:sp>
        <p:nvSpPr>
          <p:cNvPr id="590" name="Google Shape;590;p23"/>
          <p:cNvSpPr/>
          <p:nvPr/>
        </p:nvSpPr>
        <p:spPr>
          <a:xfrm>
            <a:off x="0" y="4601891"/>
            <a:ext cx="9144000" cy="541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1" name="Google Shape;591;p23"/>
          <p:cNvGrpSpPr/>
          <p:nvPr/>
        </p:nvGrpSpPr>
        <p:grpSpPr>
          <a:xfrm>
            <a:off x="-4569" y="-1"/>
            <a:ext cx="9151143" cy="4610646"/>
            <a:chOff x="-4569" y="-1"/>
            <a:chExt cx="9151143" cy="4610646"/>
          </a:xfrm>
        </p:grpSpPr>
        <p:grpSp>
          <p:nvGrpSpPr>
            <p:cNvPr id="592" name="Google Shape;592;p23"/>
            <p:cNvGrpSpPr/>
            <p:nvPr/>
          </p:nvGrpSpPr>
          <p:grpSpPr>
            <a:xfrm>
              <a:off x="8423988" y="-1"/>
              <a:ext cx="722577" cy="722577"/>
              <a:chOff x="3765629" y="3686543"/>
              <a:chExt cx="734700" cy="734700"/>
            </a:xfrm>
          </p:grpSpPr>
          <p:sp>
            <p:nvSpPr>
              <p:cNvPr id="593" name="Google Shape;593;p23"/>
              <p:cNvSpPr/>
              <p:nvPr/>
            </p:nvSpPr>
            <p:spPr>
              <a:xfrm>
                <a:off x="3765629" y="3686543"/>
                <a:ext cx="734700" cy="734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4" name="Google Shape;594;p23"/>
              <p:cNvGrpSpPr/>
              <p:nvPr/>
            </p:nvGrpSpPr>
            <p:grpSpPr>
              <a:xfrm>
                <a:off x="3889183" y="3822210"/>
                <a:ext cx="487586" cy="477001"/>
                <a:chOff x="4650100" y="2568375"/>
                <a:chExt cx="355850" cy="348125"/>
              </a:xfrm>
            </p:grpSpPr>
            <p:sp>
              <p:nvSpPr>
                <p:cNvPr id="595" name="Google Shape;595;p23"/>
                <p:cNvSpPr/>
                <p:nvPr/>
              </p:nvSpPr>
              <p:spPr>
                <a:xfrm>
                  <a:off x="4814625" y="2858975"/>
                  <a:ext cx="26650" cy="13650"/>
                </a:xfrm>
                <a:custGeom>
                  <a:avLst/>
                  <a:gdLst/>
                  <a:ahLst/>
                  <a:cxnLst/>
                  <a:rect l="l" t="t" r="r" b="b"/>
                  <a:pathLst>
                    <a:path w="1066" h="546" extrusionOk="0">
                      <a:moveTo>
                        <a:pt x="1" y="0"/>
                      </a:moveTo>
                      <a:lnTo>
                        <a:pt x="1" y="546"/>
                      </a:lnTo>
                      <a:lnTo>
                        <a:pt x="1066" y="546"/>
                      </a:lnTo>
                      <a:lnTo>
                        <a:pt x="10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3"/>
                <p:cNvSpPr/>
                <p:nvPr/>
              </p:nvSpPr>
              <p:spPr>
                <a:xfrm>
                  <a:off x="4814625" y="2892150"/>
                  <a:ext cx="26650" cy="24350"/>
                </a:xfrm>
                <a:custGeom>
                  <a:avLst/>
                  <a:gdLst/>
                  <a:ahLst/>
                  <a:cxnLst/>
                  <a:rect l="l" t="t" r="r" b="b"/>
                  <a:pathLst>
                    <a:path w="1066" h="974" extrusionOk="0">
                      <a:moveTo>
                        <a:pt x="1" y="1"/>
                      </a:moveTo>
                      <a:lnTo>
                        <a:pt x="1" y="973"/>
                      </a:lnTo>
                      <a:lnTo>
                        <a:pt x="1066" y="973"/>
                      </a:lnTo>
                      <a:lnTo>
                        <a:pt x="10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3"/>
                <p:cNvSpPr/>
                <p:nvPr/>
              </p:nvSpPr>
              <p:spPr>
                <a:xfrm>
                  <a:off x="4814625" y="2875550"/>
                  <a:ext cx="26650" cy="13800"/>
                </a:xfrm>
                <a:custGeom>
                  <a:avLst/>
                  <a:gdLst/>
                  <a:ahLst/>
                  <a:cxnLst/>
                  <a:rect l="l" t="t" r="r" b="b"/>
                  <a:pathLst>
                    <a:path w="1066" h="552" extrusionOk="0">
                      <a:moveTo>
                        <a:pt x="1" y="1"/>
                      </a:moveTo>
                      <a:lnTo>
                        <a:pt x="1" y="552"/>
                      </a:lnTo>
                      <a:lnTo>
                        <a:pt x="1066" y="552"/>
                      </a:lnTo>
                      <a:lnTo>
                        <a:pt x="10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3"/>
                <p:cNvSpPr/>
                <p:nvPr/>
              </p:nvSpPr>
              <p:spPr>
                <a:xfrm>
                  <a:off x="4650100" y="2568375"/>
                  <a:ext cx="355850" cy="287775"/>
                </a:xfrm>
                <a:custGeom>
                  <a:avLst/>
                  <a:gdLst/>
                  <a:ahLst/>
                  <a:cxnLst/>
                  <a:rect l="l" t="t" r="r" b="b"/>
                  <a:pathLst>
                    <a:path w="14234" h="11511" extrusionOk="0">
                      <a:moveTo>
                        <a:pt x="11057" y="0"/>
                      </a:moveTo>
                      <a:cubicBezTo>
                        <a:pt x="9227" y="0"/>
                        <a:pt x="7555" y="1253"/>
                        <a:pt x="7117" y="3129"/>
                      </a:cubicBezTo>
                      <a:cubicBezTo>
                        <a:pt x="6675" y="1254"/>
                        <a:pt x="5007" y="5"/>
                        <a:pt x="3176" y="5"/>
                      </a:cubicBezTo>
                      <a:cubicBezTo>
                        <a:pt x="2811" y="5"/>
                        <a:pt x="2439" y="55"/>
                        <a:pt x="2069" y="159"/>
                      </a:cubicBezTo>
                      <a:lnTo>
                        <a:pt x="5511" y="3597"/>
                      </a:lnTo>
                      <a:cubicBezTo>
                        <a:pt x="4887" y="3248"/>
                        <a:pt x="4210" y="3082"/>
                        <a:pt x="3541" y="3082"/>
                      </a:cubicBezTo>
                      <a:cubicBezTo>
                        <a:pt x="2121" y="3082"/>
                        <a:pt x="742" y="3830"/>
                        <a:pt x="0" y="5156"/>
                      </a:cubicBezTo>
                      <a:lnTo>
                        <a:pt x="4868" y="5156"/>
                      </a:lnTo>
                      <a:cubicBezTo>
                        <a:pt x="2712" y="5768"/>
                        <a:pt x="1462" y="8007"/>
                        <a:pt x="2069" y="10158"/>
                      </a:cubicBezTo>
                      <a:lnTo>
                        <a:pt x="6582" y="5645"/>
                      </a:lnTo>
                      <a:lnTo>
                        <a:pt x="6582" y="11511"/>
                      </a:lnTo>
                      <a:lnTo>
                        <a:pt x="7647" y="11511"/>
                      </a:lnTo>
                      <a:lnTo>
                        <a:pt x="7647" y="5645"/>
                      </a:lnTo>
                      <a:lnTo>
                        <a:pt x="12160" y="10158"/>
                      </a:lnTo>
                      <a:cubicBezTo>
                        <a:pt x="12767" y="8002"/>
                        <a:pt x="11516" y="5763"/>
                        <a:pt x="9365" y="5156"/>
                      </a:cubicBezTo>
                      <a:lnTo>
                        <a:pt x="14233" y="5156"/>
                      </a:lnTo>
                      <a:cubicBezTo>
                        <a:pt x="13488" y="3830"/>
                        <a:pt x="12110" y="3082"/>
                        <a:pt x="10691" y="3082"/>
                      </a:cubicBezTo>
                      <a:cubicBezTo>
                        <a:pt x="10023" y="3082"/>
                        <a:pt x="9346" y="3248"/>
                        <a:pt x="8722" y="3597"/>
                      </a:cubicBezTo>
                      <a:lnTo>
                        <a:pt x="12160" y="154"/>
                      </a:lnTo>
                      <a:cubicBezTo>
                        <a:pt x="11791" y="50"/>
                        <a:pt x="11421" y="0"/>
                        <a:pt x="110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99" name="Google Shape;599;p23"/>
            <p:cNvGrpSpPr/>
            <p:nvPr/>
          </p:nvGrpSpPr>
          <p:grpSpPr>
            <a:xfrm>
              <a:off x="8423996" y="3888068"/>
              <a:ext cx="722577" cy="722577"/>
              <a:chOff x="3030929" y="2951843"/>
              <a:chExt cx="734700" cy="734700"/>
            </a:xfrm>
          </p:grpSpPr>
          <p:sp>
            <p:nvSpPr>
              <p:cNvPr id="600" name="Google Shape;600;p23"/>
              <p:cNvSpPr/>
              <p:nvPr/>
            </p:nvSpPr>
            <p:spPr>
              <a:xfrm>
                <a:off x="3030929" y="2951843"/>
                <a:ext cx="734700" cy="734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3"/>
              <p:cNvSpPr/>
              <p:nvPr/>
            </p:nvSpPr>
            <p:spPr>
              <a:xfrm>
                <a:off x="3139113" y="3060688"/>
                <a:ext cx="518327" cy="517033"/>
              </a:xfrm>
              <a:custGeom>
                <a:avLst/>
                <a:gdLst/>
                <a:ahLst/>
                <a:cxnLst/>
                <a:rect l="l" t="t" r="r" b="b"/>
                <a:pathLst>
                  <a:path w="14419" h="14383" extrusionOk="0">
                    <a:moveTo>
                      <a:pt x="6726" y="0"/>
                    </a:moveTo>
                    <a:lnTo>
                      <a:pt x="6623" y="5"/>
                    </a:lnTo>
                    <a:lnTo>
                      <a:pt x="6983" y="4832"/>
                    </a:lnTo>
                    <a:cubicBezTo>
                      <a:pt x="6901" y="4837"/>
                      <a:pt x="6818" y="4848"/>
                      <a:pt x="6736" y="4868"/>
                    </a:cubicBezTo>
                    <a:lnTo>
                      <a:pt x="5661" y="150"/>
                    </a:lnTo>
                    <a:lnTo>
                      <a:pt x="5558" y="175"/>
                    </a:lnTo>
                    <a:lnTo>
                      <a:pt x="6633" y="4894"/>
                    </a:lnTo>
                    <a:cubicBezTo>
                      <a:pt x="6556" y="4915"/>
                      <a:pt x="6474" y="4940"/>
                      <a:pt x="6396" y="4966"/>
                    </a:cubicBezTo>
                    <a:lnTo>
                      <a:pt x="4626" y="463"/>
                    </a:lnTo>
                    <a:lnTo>
                      <a:pt x="4529" y="499"/>
                    </a:lnTo>
                    <a:lnTo>
                      <a:pt x="6299" y="5002"/>
                    </a:lnTo>
                    <a:cubicBezTo>
                      <a:pt x="6221" y="5033"/>
                      <a:pt x="6144" y="5069"/>
                      <a:pt x="6072" y="5115"/>
                    </a:cubicBezTo>
                    <a:lnTo>
                      <a:pt x="3654" y="921"/>
                    </a:lnTo>
                    <a:lnTo>
                      <a:pt x="3561" y="973"/>
                    </a:lnTo>
                    <a:lnTo>
                      <a:pt x="5980" y="5167"/>
                    </a:lnTo>
                    <a:cubicBezTo>
                      <a:pt x="5913" y="5208"/>
                      <a:pt x="5846" y="5259"/>
                      <a:pt x="5779" y="5311"/>
                    </a:cubicBezTo>
                    <a:lnTo>
                      <a:pt x="2753" y="1523"/>
                    </a:lnTo>
                    <a:lnTo>
                      <a:pt x="2671" y="1585"/>
                    </a:lnTo>
                    <a:lnTo>
                      <a:pt x="5697" y="5378"/>
                    </a:lnTo>
                    <a:cubicBezTo>
                      <a:pt x="5635" y="5429"/>
                      <a:pt x="5573" y="5486"/>
                      <a:pt x="5517" y="5547"/>
                    </a:cubicBezTo>
                    <a:lnTo>
                      <a:pt x="1961" y="2249"/>
                    </a:lnTo>
                    <a:lnTo>
                      <a:pt x="1889" y="2326"/>
                    </a:lnTo>
                    <a:lnTo>
                      <a:pt x="5450" y="5625"/>
                    </a:lnTo>
                    <a:cubicBezTo>
                      <a:pt x="5393" y="5686"/>
                      <a:pt x="5347" y="5753"/>
                      <a:pt x="5300" y="5825"/>
                    </a:cubicBezTo>
                    <a:lnTo>
                      <a:pt x="1282" y="3088"/>
                    </a:lnTo>
                    <a:lnTo>
                      <a:pt x="1225" y="3170"/>
                    </a:lnTo>
                    <a:lnTo>
                      <a:pt x="5244" y="5908"/>
                    </a:lnTo>
                    <a:cubicBezTo>
                      <a:pt x="5197" y="5980"/>
                      <a:pt x="5161" y="6052"/>
                      <a:pt x="5125" y="6129"/>
                    </a:cubicBezTo>
                    <a:lnTo>
                      <a:pt x="736" y="4014"/>
                    </a:lnTo>
                    <a:lnTo>
                      <a:pt x="695" y="4107"/>
                    </a:lnTo>
                    <a:lnTo>
                      <a:pt x="5084" y="6222"/>
                    </a:lnTo>
                    <a:cubicBezTo>
                      <a:pt x="5053" y="6299"/>
                      <a:pt x="5028" y="6376"/>
                      <a:pt x="5007" y="6453"/>
                    </a:cubicBezTo>
                    <a:lnTo>
                      <a:pt x="340" y="5017"/>
                    </a:lnTo>
                    <a:lnTo>
                      <a:pt x="309" y="5115"/>
                    </a:lnTo>
                    <a:lnTo>
                      <a:pt x="4981" y="6556"/>
                    </a:lnTo>
                    <a:cubicBezTo>
                      <a:pt x="4961" y="6633"/>
                      <a:pt x="4945" y="6716"/>
                      <a:pt x="4935" y="6798"/>
                    </a:cubicBezTo>
                    <a:lnTo>
                      <a:pt x="93" y="6067"/>
                    </a:lnTo>
                    <a:lnTo>
                      <a:pt x="77" y="6170"/>
                    </a:lnTo>
                    <a:lnTo>
                      <a:pt x="4920" y="6901"/>
                    </a:lnTo>
                    <a:cubicBezTo>
                      <a:pt x="4914" y="6963"/>
                      <a:pt x="4909" y="7029"/>
                      <a:pt x="4909" y="7096"/>
                    </a:cubicBezTo>
                    <a:lnTo>
                      <a:pt x="4909" y="7143"/>
                    </a:lnTo>
                    <a:lnTo>
                      <a:pt x="0" y="7143"/>
                    </a:lnTo>
                    <a:lnTo>
                      <a:pt x="0" y="7246"/>
                    </a:lnTo>
                    <a:lnTo>
                      <a:pt x="4914" y="7246"/>
                    </a:lnTo>
                    <a:cubicBezTo>
                      <a:pt x="4920" y="7323"/>
                      <a:pt x="4930" y="7400"/>
                      <a:pt x="4945" y="7482"/>
                    </a:cubicBezTo>
                    <a:lnTo>
                      <a:pt x="77" y="8218"/>
                    </a:lnTo>
                    <a:lnTo>
                      <a:pt x="93" y="8321"/>
                    </a:lnTo>
                    <a:lnTo>
                      <a:pt x="4966" y="7585"/>
                    </a:lnTo>
                    <a:cubicBezTo>
                      <a:pt x="4981" y="7662"/>
                      <a:pt x="5002" y="7740"/>
                      <a:pt x="5028" y="7812"/>
                    </a:cubicBezTo>
                    <a:lnTo>
                      <a:pt x="314" y="9268"/>
                    </a:lnTo>
                    <a:lnTo>
                      <a:pt x="340" y="9371"/>
                    </a:lnTo>
                    <a:lnTo>
                      <a:pt x="5064" y="7909"/>
                    </a:lnTo>
                    <a:cubicBezTo>
                      <a:pt x="5095" y="7987"/>
                      <a:pt x="5125" y="8059"/>
                      <a:pt x="5161" y="8125"/>
                    </a:cubicBezTo>
                    <a:lnTo>
                      <a:pt x="700" y="10276"/>
                    </a:lnTo>
                    <a:lnTo>
                      <a:pt x="741" y="10369"/>
                    </a:lnTo>
                    <a:lnTo>
                      <a:pt x="5208" y="8218"/>
                    </a:lnTo>
                    <a:cubicBezTo>
                      <a:pt x="5244" y="8285"/>
                      <a:pt x="5285" y="8352"/>
                      <a:pt x="5331" y="8414"/>
                    </a:cubicBezTo>
                    <a:lnTo>
                      <a:pt x="1230" y="11213"/>
                    </a:lnTo>
                    <a:lnTo>
                      <a:pt x="1287" y="11300"/>
                    </a:lnTo>
                    <a:lnTo>
                      <a:pt x="5393" y="8496"/>
                    </a:lnTo>
                    <a:cubicBezTo>
                      <a:pt x="5439" y="8558"/>
                      <a:pt x="5491" y="8614"/>
                      <a:pt x="5547" y="8671"/>
                    </a:cubicBezTo>
                    <a:lnTo>
                      <a:pt x="1894" y="12057"/>
                    </a:lnTo>
                    <a:lnTo>
                      <a:pt x="1961" y="12134"/>
                    </a:lnTo>
                    <a:lnTo>
                      <a:pt x="5619" y="8743"/>
                    </a:lnTo>
                    <a:cubicBezTo>
                      <a:pt x="5671" y="8794"/>
                      <a:pt x="5733" y="8846"/>
                      <a:pt x="5789" y="8892"/>
                    </a:cubicBezTo>
                    <a:lnTo>
                      <a:pt x="2676" y="12793"/>
                    </a:lnTo>
                    <a:lnTo>
                      <a:pt x="2758" y="12860"/>
                    </a:lnTo>
                    <a:lnTo>
                      <a:pt x="5872" y="8954"/>
                    </a:lnTo>
                    <a:cubicBezTo>
                      <a:pt x="5933" y="8995"/>
                      <a:pt x="6000" y="9036"/>
                      <a:pt x="6067" y="9072"/>
                    </a:cubicBezTo>
                    <a:lnTo>
                      <a:pt x="3566" y="13410"/>
                    </a:lnTo>
                    <a:lnTo>
                      <a:pt x="3654" y="13462"/>
                    </a:lnTo>
                    <a:lnTo>
                      <a:pt x="6160" y="9124"/>
                    </a:lnTo>
                    <a:cubicBezTo>
                      <a:pt x="6227" y="9155"/>
                      <a:pt x="6294" y="9185"/>
                      <a:pt x="6366" y="9216"/>
                    </a:cubicBezTo>
                    <a:lnTo>
                      <a:pt x="4529" y="13884"/>
                    </a:lnTo>
                    <a:lnTo>
                      <a:pt x="4626" y="13920"/>
                    </a:lnTo>
                    <a:lnTo>
                      <a:pt x="6458" y="9247"/>
                    </a:lnTo>
                    <a:cubicBezTo>
                      <a:pt x="6530" y="9268"/>
                      <a:pt x="6602" y="9288"/>
                      <a:pt x="6674" y="9309"/>
                    </a:cubicBezTo>
                    <a:lnTo>
                      <a:pt x="5558" y="14208"/>
                    </a:lnTo>
                    <a:lnTo>
                      <a:pt x="5661" y="14228"/>
                    </a:lnTo>
                    <a:lnTo>
                      <a:pt x="6782" y="9330"/>
                    </a:lnTo>
                    <a:cubicBezTo>
                      <a:pt x="6854" y="9345"/>
                      <a:pt x="6926" y="9355"/>
                      <a:pt x="7004" y="9360"/>
                    </a:cubicBezTo>
                    <a:lnTo>
                      <a:pt x="6628" y="14378"/>
                    </a:lnTo>
                    <a:lnTo>
                      <a:pt x="6731" y="14383"/>
                    </a:lnTo>
                    <a:lnTo>
                      <a:pt x="7107" y="9366"/>
                    </a:lnTo>
                    <a:lnTo>
                      <a:pt x="7184" y="9366"/>
                    </a:lnTo>
                    <a:cubicBezTo>
                      <a:pt x="7230" y="9366"/>
                      <a:pt x="7276" y="9366"/>
                      <a:pt x="7323" y="9360"/>
                    </a:cubicBezTo>
                    <a:lnTo>
                      <a:pt x="7698" y="14383"/>
                    </a:lnTo>
                    <a:lnTo>
                      <a:pt x="7801" y="14378"/>
                    </a:lnTo>
                    <a:lnTo>
                      <a:pt x="7426" y="9355"/>
                    </a:lnTo>
                    <a:cubicBezTo>
                      <a:pt x="7498" y="9345"/>
                      <a:pt x="7570" y="9335"/>
                      <a:pt x="7642" y="9319"/>
                    </a:cubicBezTo>
                    <a:lnTo>
                      <a:pt x="8763" y="14228"/>
                    </a:lnTo>
                    <a:lnTo>
                      <a:pt x="8866" y="14208"/>
                    </a:lnTo>
                    <a:lnTo>
                      <a:pt x="7745" y="9299"/>
                    </a:lnTo>
                    <a:cubicBezTo>
                      <a:pt x="7817" y="9278"/>
                      <a:pt x="7889" y="9258"/>
                      <a:pt x="7956" y="9232"/>
                    </a:cubicBezTo>
                    <a:lnTo>
                      <a:pt x="9798" y="13920"/>
                    </a:lnTo>
                    <a:lnTo>
                      <a:pt x="9896" y="13884"/>
                    </a:lnTo>
                    <a:lnTo>
                      <a:pt x="8053" y="9196"/>
                    </a:lnTo>
                    <a:cubicBezTo>
                      <a:pt x="8120" y="9165"/>
                      <a:pt x="8187" y="9134"/>
                      <a:pt x="8254" y="9098"/>
                    </a:cubicBezTo>
                    <a:lnTo>
                      <a:pt x="10770" y="13462"/>
                    </a:lnTo>
                    <a:lnTo>
                      <a:pt x="10858" y="13410"/>
                    </a:lnTo>
                    <a:lnTo>
                      <a:pt x="8342" y="9047"/>
                    </a:lnTo>
                    <a:cubicBezTo>
                      <a:pt x="8403" y="9011"/>
                      <a:pt x="8470" y="8969"/>
                      <a:pt x="8527" y="8928"/>
                    </a:cubicBezTo>
                    <a:lnTo>
                      <a:pt x="11671" y="12860"/>
                    </a:lnTo>
                    <a:lnTo>
                      <a:pt x="11748" y="12793"/>
                    </a:lnTo>
                    <a:lnTo>
                      <a:pt x="8609" y="8861"/>
                    </a:lnTo>
                    <a:cubicBezTo>
                      <a:pt x="8671" y="8815"/>
                      <a:pt x="8722" y="8764"/>
                      <a:pt x="8779" y="8712"/>
                    </a:cubicBezTo>
                    <a:lnTo>
                      <a:pt x="12463" y="12129"/>
                    </a:lnTo>
                    <a:lnTo>
                      <a:pt x="12530" y="12057"/>
                    </a:lnTo>
                    <a:lnTo>
                      <a:pt x="8846" y="8640"/>
                    </a:lnTo>
                    <a:cubicBezTo>
                      <a:pt x="8897" y="8583"/>
                      <a:pt x="8949" y="8527"/>
                      <a:pt x="8995" y="8465"/>
                    </a:cubicBezTo>
                    <a:lnTo>
                      <a:pt x="13137" y="11295"/>
                    </a:lnTo>
                    <a:lnTo>
                      <a:pt x="13199" y="11208"/>
                    </a:lnTo>
                    <a:lnTo>
                      <a:pt x="9052" y="8383"/>
                    </a:lnTo>
                    <a:cubicBezTo>
                      <a:pt x="9098" y="8321"/>
                      <a:pt x="9134" y="8259"/>
                      <a:pt x="9170" y="8192"/>
                    </a:cubicBezTo>
                    <a:lnTo>
                      <a:pt x="13683" y="10364"/>
                    </a:lnTo>
                    <a:lnTo>
                      <a:pt x="13729" y="10271"/>
                    </a:lnTo>
                    <a:lnTo>
                      <a:pt x="9221" y="8100"/>
                    </a:lnTo>
                    <a:cubicBezTo>
                      <a:pt x="9252" y="8033"/>
                      <a:pt x="9283" y="7961"/>
                      <a:pt x="9309" y="7889"/>
                    </a:cubicBezTo>
                    <a:lnTo>
                      <a:pt x="14084" y="9360"/>
                    </a:lnTo>
                    <a:lnTo>
                      <a:pt x="14115" y="9263"/>
                    </a:lnTo>
                    <a:lnTo>
                      <a:pt x="9345" y="7791"/>
                    </a:lnTo>
                    <a:cubicBezTo>
                      <a:pt x="9366" y="7719"/>
                      <a:pt x="9386" y="7647"/>
                      <a:pt x="9402" y="7570"/>
                    </a:cubicBezTo>
                    <a:lnTo>
                      <a:pt x="14331" y="8316"/>
                    </a:lnTo>
                    <a:lnTo>
                      <a:pt x="14347" y="8213"/>
                    </a:lnTo>
                    <a:lnTo>
                      <a:pt x="9422" y="7472"/>
                    </a:lnTo>
                    <a:cubicBezTo>
                      <a:pt x="9438" y="7395"/>
                      <a:pt x="9443" y="7318"/>
                      <a:pt x="9448" y="7240"/>
                    </a:cubicBezTo>
                    <a:lnTo>
                      <a:pt x="14419" y="7240"/>
                    </a:lnTo>
                    <a:lnTo>
                      <a:pt x="14419" y="7137"/>
                    </a:lnTo>
                    <a:lnTo>
                      <a:pt x="9453" y="7137"/>
                    </a:lnTo>
                    <a:lnTo>
                      <a:pt x="9453" y="7091"/>
                    </a:lnTo>
                    <a:cubicBezTo>
                      <a:pt x="9453" y="7029"/>
                      <a:pt x="9453" y="6963"/>
                      <a:pt x="9443" y="6906"/>
                    </a:cubicBezTo>
                    <a:lnTo>
                      <a:pt x="14347" y="6165"/>
                    </a:lnTo>
                    <a:lnTo>
                      <a:pt x="14331" y="6062"/>
                    </a:lnTo>
                    <a:lnTo>
                      <a:pt x="9432" y="6803"/>
                    </a:lnTo>
                    <a:cubicBezTo>
                      <a:pt x="9422" y="6726"/>
                      <a:pt x="9412" y="6649"/>
                      <a:pt x="9391" y="6571"/>
                    </a:cubicBezTo>
                    <a:lnTo>
                      <a:pt x="14115" y="5115"/>
                    </a:lnTo>
                    <a:lnTo>
                      <a:pt x="14084" y="5017"/>
                    </a:lnTo>
                    <a:lnTo>
                      <a:pt x="9366" y="6474"/>
                    </a:lnTo>
                    <a:cubicBezTo>
                      <a:pt x="9345" y="6396"/>
                      <a:pt x="9319" y="6324"/>
                      <a:pt x="9288" y="6247"/>
                    </a:cubicBezTo>
                    <a:lnTo>
                      <a:pt x="13729" y="4112"/>
                    </a:lnTo>
                    <a:lnTo>
                      <a:pt x="13683" y="4019"/>
                    </a:lnTo>
                    <a:lnTo>
                      <a:pt x="9242" y="6155"/>
                    </a:lnTo>
                    <a:cubicBezTo>
                      <a:pt x="9211" y="6083"/>
                      <a:pt x="9175" y="6011"/>
                      <a:pt x="9134" y="5944"/>
                    </a:cubicBezTo>
                    <a:lnTo>
                      <a:pt x="13189" y="3175"/>
                    </a:lnTo>
                    <a:lnTo>
                      <a:pt x="13132" y="3088"/>
                    </a:lnTo>
                    <a:lnTo>
                      <a:pt x="9082" y="5856"/>
                    </a:lnTo>
                    <a:cubicBezTo>
                      <a:pt x="9036" y="5789"/>
                      <a:pt x="8990" y="5722"/>
                      <a:pt x="8938" y="5661"/>
                    </a:cubicBezTo>
                    <a:lnTo>
                      <a:pt x="12530" y="2331"/>
                    </a:lnTo>
                    <a:lnTo>
                      <a:pt x="12458" y="2254"/>
                    </a:lnTo>
                    <a:lnTo>
                      <a:pt x="8872" y="5578"/>
                    </a:lnTo>
                    <a:cubicBezTo>
                      <a:pt x="8820" y="5522"/>
                      <a:pt x="8763" y="5460"/>
                      <a:pt x="8702" y="5409"/>
                    </a:cubicBezTo>
                    <a:lnTo>
                      <a:pt x="11748" y="1590"/>
                    </a:lnTo>
                    <a:lnTo>
                      <a:pt x="11666" y="1523"/>
                    </a:lnTo>
                    <a:lnTo>
                      <a:pt x="8625" y="5342"/>
                    </a:lnTo>
                    <a:cubicBezTo>
                      <a:pt x="8558" y="5290"/>
                      <a:pt x="8491" y="5239"/>
                      <a:pt x="8424" y="5198"/>
                    </a:cubicBezTo>
                    <a:lnTo>
                      <a:pt x="10863" y="978"/>
                    </a:lnTo>
                    <a:lnTo>
                      <a:pt x="10770" y="927"/>
                    </a:lnTo>
                    <a:lnTo>
                      <a:pt x="8336" y="5141"/>
                    </a:lnTo>
                    <a:cubicBezTo>
                      <a:pt x="8264" y="5100"/>
                      <a:pt x="8192" y="5059"/>
                      <a:pt x="8115" y="5028"/>
                    </a:cubicBezTo>
                    <a:lnTo>
                      <a:pt x="9896" y="499"/>
                    </a:lnTo>
                    <a:lnTo>
                      <a:pt x="9798" y="463"/>
                    </a:lnTo>
                    <a:lnTo>
                      <a:pt x="8022" y="4987"/>
                    </a:lnTo>
                    <a:cubicBezTo>
                      <a:pt x="7945" y="4951"/>
                      <a:pt x="7868" y="4925"/>
                      <a:pt x="7786" y="4904"/>
                    </a:cubicBezTo>
                    <a:lnTo>
                      <a:pt x="8866" y="175"/>
                    </a:lnTo>
                    <a:lnTo>
                      <a:pt x="8763" y="155"/>
                    </a:lnTo>
                    <a:lnTo>
                      <a:pt x="7688" y="4884"/>
                    </a:lnTo>
                    <a:cubicBezTo>
                      <a:pt x="7606" y="4863"/>
                      <a:pt x="7523" y="4853"/>
                      <a:pt x="7441" y="4842"/>
                    </a:cubicBezTo>
                    <a:lnTo>
                      <a:pt x="7801" y="11"/>
                    </a:lnTo>
                    <a:lnTo>
                      <a:pt x="7698" y="0"/>
                    </a:lnTo>
                    <a:lnTo>
                      <a:pt x="7338" y="4832"/>
                    </a:lnTo>
                    <a:cubicBezTo>
                      <a:pt x="7287" y="4827"/>
                      <a:pt x="7235" y="4827"/>
                      <a:pt x="7184" y="4827"/>
                    </a:cubicBezTo>
                    <a:lnTo>
                      <a:pt x="7086" y="4827"/>
                    </a:lnTo>
                    <a:lnTo>
                      <a:pt x="67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2" name="Google Shape;602;p23"/>
            <p:cNvGrpSpPr/>
            <p:nvPr/>
          </p:nvGrpSpPr>
          <p:grpSpPr>
            <a:xfrm>
              <a:off x="-4569" y="3156583"/>
              <a:ext cx="727151" cy="722700"/>
              <a:chOff x="-4569" y="3156583"/>
              <a:chExt cx="727151" cy="722700"/>
            </a:xfrm>
          </p:grpSpPr>
          <p:sp>
            <p:nvSpPr>
              <p:cNvPr id="603" name="Google Shape;603;p23"/>
              <p:cNvSpPr/>
              <p:nvPr/>
            </p:nvSpPr>
            <p:spPr>
              <a:xfrm>
                <a:off x="-4569" y="3156583"/>
                <a:ext cx="722700" cy="72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4" name="Google Shape;604;p23"/>
              <p:cNvGrpSpPr/>
              <p:nvPr/>
            </p:nvGrpSpPr>
            <p:grpSpPr>
              <a:xfrm>
                <a:off x="14" y="3246908"/>
                <a:ext cx="722569" cy="541901"/>
                <a:chOff x="8427750" y="1091238"/>
                <a:chExt cx="734692" cy="550992"/>
              </a:xfrm>
            </p:grpSpPr>
            <p:sp>
              <p:nvSpPr>
                <p:cNvPr id="605" name="Google Shape;605;p23"/>
                <p:cNvSpPr/>
                <p:nvPr/>
              </p:nvSpPr>
              <p:spPr>
                <a:xfrm>
                  <a:off x="8427750" y="1388503"/>
                  <a:ext cx="734692" cy="91058"/>
                </a:xfrm>
                <a:custGeom>
                  <a:avLst/>
                  <a:gdLst/>
                  <a:ahLst/>
                  <a:cxnLst/>
                  <a:rect l="l" t="t" r="r" b="b"/>
                  <a:pathLst>
                    <a:path w="14620" h="1812" extrusionOk="0">
                      <a:moveTo>
                        <a:pt x="0" y="1"/>
                      </a:moveTo>
                      <a:lnTo>
                        <a:pt x="0" y="1812"/>
                      </a:lnTo>
                      <a:lnTo>
                        <a:pt x="14619" y="1812"/>
                      </a:lnTo>
                      <a:lnTo>
                        <a:pt x="14619" y="1"/>
                      </a:lnTo>
                      <a:cubicBezTo>
                        <a:pt x="12793" y="1"/>
                        <a:pt x="12793" y="1498"/>
                        <a:pt x="10966" y="1498"/>
                      </a:cubicBezTo>
                      <a:cubicBezTo>
                        <a:pt x="9139" y="1498"/>
                        <a:pt x="9139" y="1"/>
                        <a:pt x="7307" y="1"/>
                      </a:cubicBezTo>
                      <a:cubicBezTo>
                        <a:pt x="5481" y="1"/>
                        <a:pt x="5481" y="1498"/>
                        <a:pt x="3654" y="1498"/>
                      </a:cubicBezTo>
                      <a:cubicBezTo>
                        <a:pt x="1827" y="1498"/>
                        <a:pt x="1827"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3"/>
                <p:cNvSpPr/>
                <p:nvPr/>
              </p:nvSpPr>
              <p:spPr>
                <a:xfrm>
                  <a:off x="8427750" y="1551424"/>
                  <a:ext cx="734692" cy="90806"/>
                </a:xfrm>
                <a:custGeom>
                  <a:avLst/>
                  <a:gdLst/>
                  <a:ahLst/>
                  <a:cxnLst/>
                  <a:rect l="l" t="t" r="r" b="b"/>
                  <a:pathLst>
                    <a:path w="14620" h="1807" extrusionOk="0">
                      <a:moveTo>
                        <a:pt x="0" y="1"/>
                      </a:moveTo>
                      <a:lnTo>
                        <a:pt x="0" y="1807"/>
                      </a:lnTo>
                      <a:lnTo>
                        <a:pt x="14619" y="1807"/>
                      </a:lnTo>
                      <a:lnTo>
                        <a:pt x="14619" y="1"/>
                      </a:lnTo>
                      <a:cubicBezTo>
                        <a:pt x="12793" y="1"/>
                        <a:pt x="12793" y="1493"/>
                        <a:pt x="10966" y="1493"/>
                      </a:cubicBezTo>
                      <a:cubicBezTo>
                        <a:pt x="9139" y="1493"/>
                        <a:pt x="9139" y="1"/>
                        <a:pt x="7307" y="1"/>
                      </a:cubicBezTo>
                      <a:cubicBezTo>
                        <a:pt x="5481" y="1"/>
                        <a:pt x="5481" y="1493"/>
                        <a:pt x="3654" y="1493"/>
                      </a:cubicBezTo>
                      <a:cubicBezTo>
                        <a:pt x="1827" y="1493"/>
                        <a:pt x="1827"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3"/>
                <p:cNvSpPr/>
                <p:nvPr/>
              </p:nvSpPr>
              <p:spPr>
                <a:xfrm>
                  <a:off x="8530417" y="1091238"/>
                  <a:ext cx="167843" cy="155381"/>
                </a:xfrm>
                <a:custGeom>
                  <a:avLst/>
                  <a:gdLst/>
                  <a:ahLst/>
                  <a:cxnLst/>
                  <a:rect l="l" t="t" r="r" b="b"/>
                  <a:pathLst>
                    <a:path w="3340" h="3092" extrusionOk="0">
                      <a:moveTo>
                        <a:pt x="1674" y="0"/>
                      </a:moveTo>
                      <a:cubicBezTo>
                        <a:pt x="1587" y="0"/>
                        <a:pt x="1499" y="8"/>
                        <a:pt x="1410" y="23"/>
                      </a:cubicBezTo>
                      <a:cubicBezTo>
                        <a:pt x="566" y="167"/>
                        <a:pt x="0" y="964"/>
                        <a:pt x="144" y="1808"/>
                      </a:cubicBezTo>
                      <a:cubicBezTo>
                        <a:pt x="278" y="2559"/>
                        <a:pt x="931" y="3091"/>
                        <a:pt x="1668" y="3091"/>
                      </a:cubicBezTo>
                      <a:cubicBezTo>
                        <a:pt x="1754" y="3091"/>
                        <a:pt x="1842" y="3084"/>
                        <a:pt x="1930" y="3069"/>
                      </a:cubicBezTo>
                      <a:cubicBezTo>
                        <a:pt x="2774" y="2925"/>
                        <a:pt x="3340" y="2122"/>
                        <a:pt x="3191" y="1284"/>
                      </a:cubicBezTo>
                      <a:cubicBezTo>
                        <a:pt x="3062" y="529"/>
                        <a:pt x="2410" y="0"/>
                        <a:pt x="16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9"/>
        <p:cNvGrpSpPr/>
        <p:nvPr/>
      </p:nvGrpSpPr>
      <p:grpSpPr>
        <a:xfrm>
          <a:off x="0" y="0"/>
          <a:ext cx="0" cy="0"/>
          <a:chOff x="0" y="0"/>
          <a:chExt cx="0" cy="0"/>
        </a:xfrm>
      </p:grpSpPr>
      <p:sp>
        <p:nvSpPr>
          <p:cNvPr id="80" name="Google Shape;80;p5"/>
          <p:cNvSpPr txBox="1">
            <a:spLocks noGrp="1"/>
          </p:cNvSpPr>
          <p:nvPr>
            <p:ph type="title"/>
          </p:nvPr>
        </p:nvSpPr>
        <p:spPr>
          <a:xfrm>
            <a:off x="716250" y="299429"/>
            <a:ext cx="7711500" cy="724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4400"/>
              <a:buNone/>
              <a:defRPr>
                <a:solidFill>
                  <a:schemeClr val="dk1"/>
                </a:solidFill>
              </a:defRPr>
            </a:lvl1pPr>
            <a:lvl2pPr lvl="1">
              <a:spcBef>
                <a:spcPts val="0"/>
              </a:spcBef>
              <a:spcAft>
                <a:spcPts val="0"/>
              </a:spcAft>
              <a:buClr>
                <a:schemeClr val="dk1"/>
              </a:buClr>
              <a:buSzPts val="4400"/>
              <a:buNone/>
              <a:defRPr>
                <a:solidFill>
                  <a:schemeClr val="dk1"/>
                </a:solidFill>
              </a:defRPr>
            </a:lvl2pPr>
            <a:lvl3pPr lvl="2">
              <a:spcBef>
                <a:spcPts val="0"/>
              </a:spcBef>
              <a:spcAft>
                <a:spcPts val="0"/>
              </a:spcAft>
              <a:buClr>
                <a:schemeClr val="dk1"/>
              </a:buClr>
              <a:buSzPts val="4400"/>
              <a:buNone/>
              <a:defRPr>
                <a:solidFill>
                  <a:schemeClr val="dk1"/>
                </a:solidFill>
              </a:defRPr>
            </a:lvl3pPr>
            <a:lvl4pPr lvl="3">
              <a:spcBef>
                <a:spcPts val="0"/>
              </a:spcBef>
              <a:spcAft>
                <a:spcPts val="0"/>
              </a:spcAft>
              <a:buClr>
                <a:schemeClr val="dk1"/>
              </a:buClr>
              <a:buSzPts val="4400"/>
              <a:buNone/>
              <a:defRPr>
                <a:solidFill>
                  <a:schemeClr val="dk1"/>
                </a:solidFill>
              </a:defRPr>
            </a:lvl4pPr>
            <a:lvl5pPr lvl="4">
              <a:spcBef>
                <a:spcPts val="0"/>
              </a:spcBef>
              <a:spcAft>
                <a:spcPts val="0"/>
              </a:spcAft>
              <a:buClr>
                <a:schemeClr val="dk1"/>
              </a:buClr>
              <a:buSzPts val="4400"/>
              <a:buNone/>
              <a:defRPr>
                <a:solidFill>
                  <a:schemeClr val="dk1"/>
                </a:solidFill>
              </a:defRPr>
            </a:lvl5pPr>
            <a:lvl6pPr lvl="5">
              <a:spcBef>
                <a:spcPts val="0"/>
              </a:spcBef>
              <a:spcAft>
                <a:spcPts val="0"/>
              </a:spcAft>
              <a:buClr>
                <a:schemeClr val="dk1"/>
              </a:buClr>
              <a:buSzPts val="4400"/>
              <a:buNone/>
              <a:defRPr>
                <a:solidFill>
                  <a:schemeClr val="dk1"/>
                </a:solidFill>
              </a:defRPr>
            </a:lvl6pPr>
            <a:lvl7pPr lvl="6">
              <a:spcBef>
                <a:spcPts val="0"/>
              </a:spcBef>
              <a:spcAft>
                <a:spcPts val="0"/>
              </a:spcAft>
              <a:buClr>
                <a:schemeClr val="dk1"/>
              </a:buClr>
              <a:buSzPts val="4400"/>
              <a:buNone/>
              <a:defRPr>
                <a:solidFill>
                  <a:schemeClr val="dk1"/>
                </a:solidFill>
              </a:defRPr>
            </a:lvl7pPr>
            <a:lvl8pPr lvl="7">
              <a:spcBef>
                <a:spcPts val="0"/>
              </a:spcBef>
              <a:spcAft>
                <a:spcPts val="0"/>
              </a:spcAft>
              <a:buClr>
                <a:schemeClr val="dk1"/>
              </a:buClr>
              <a:buSzPts val="4400"/>
              <a:buNone/>
              <a:defRPr>
                <a:solidFill>
                  <a:schemeClr val="dk1"/>
                </a:solidFill>
              </a:defRPr>
            </a:lvl8pPr>
            <a:lvl9pPr lvl="8">
              <a:spcBef>
                <a:spcPts val="0"/>
              </a:spcBef>
              <a:spcAft>
                <a:spcPts val="0"/>
              </a:spcAft>
              <a:buClr>
                <a:schemeClr val="dk1"/>
              </a:buClr>
              <a:buSzPts val="4400"/>
              <a:buNone/>
              <a:defRPr>
                <a:solidFill>
                  <a:schemeClr val="dk1"/>
                </a:solidFill>
              </a:defRPr>
            </a:lvl9pPr>
          </a:lstStyle>
          <a:p>
            <a:endParaRPr/>
          </a:p>
        </p:txBody>
      </p:sp>
      <p:sp>
        <p:nvSpPr>
          <p:cNvPr id="81" name="Google Shape;81;p5"/>
          <p:cNvSpPr txBox="1">
            <a:spLocks noGrp="1"/>
          </p:cNvSpPr>
          <p:nvPr>
            <p:ph type="subTitle" idx="1"/>
          </p:nvPr>
        </p:nvSpPr>
        <p:spPr>
          <a:xfrm>
            <a:off x="1534548" y="2243452"/>
            <a:ext cx="3065700" cy="4440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400">
                <a:solidFill>
                  <a:schemeClr val="dk1"/>
                </a:solidFill>
                <a:latin typeface="Medula One"/>
                <a:ea typeface="Medula One"/>
                <a:cs typeface="Medula One"/>
                <a:sym typeface="Medula 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82" name="Google Shape;82;p5"/>
          <p:cNvSpPr txBox="1">
            <a:spLocks noGrp="1"/>
          </p:cNvSpPr>
          <p:nvPr>
            <p:ph type="subTitle" idx="2"/>
          </p:nvPr>
        </p:nvSpPr>
        <p:spPr>
          <a:xfrm>
            <a:off x="4924752" y="2243452"/>
            <a:ext cx="3065700" cy="4440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400">
                <a:solidFill>
                  <a:schemeClr val="dk1"/>
                </a:solidFill>
                <a:latin typeface="Medula One"/>
                <a:ea typeface="Medula One"/>
                <a:cs typeface="Medula One"/>
                <a:sym typeface="Medula 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83" name="Google Shape;83;p5"/>
          <p:cNvSpPr txBox="1">
            <a:spLocks noGrp="1"/>
          </p:cNvSpPr>
          <p:nvPr>
            <p:ph type="subTitle" idx="3"/>
          </p:nvPr>
        </p:nvSpPr>
        <p:spPr>
          <a:xfrm>
            <a:off x="1534548" y="2600277"/>
            <a:ext cx="3065700" cy="1411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solidFill>
                  <a:schemeClr val="dk1"/>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84" name="Google Shape;84;p5"/>
          <p:cNvSpPr txBox="1">
            <a:spLocks noGrp="1"/>
          </p:cNvSpPr>
          <p:nvPr>
            <p:ph type="subTitle" idx="4"/>
          </p:nvPr>
        </p:nvSpPr>
        <p:spPr>
          <a:xfrm>
            <a:off x="4924750" y="2600277"/>
            <a:ext cx="3065700" cy="1411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solidFill>
                  <a:schemeClr val="dk1"/>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85" name="Google Shape;85;p5"/>
          <p:cNvSpPr/>
          <p:nvPr/>
        </p:nvSpPr>
        <p:spPr>
          <a:xfrm>
            <a:off x="0" y="4601891"/>
            <a:ext cx="9144000" cy="541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 name="Google Shape;86;p5"/>
          <p:cNvGrpSpPr/>
          <p:nvPr/>
        </p:nvGrpSpPr>
        <p:grpSpPr>
          <a:xfrm>
            <a:off x="-4569" y="-1"/>
            <a:ext cx="9151143" cy="4610646"/>
            <a:chOff x="-4569" y="-1"/>
            <a:chExt cx="9151143" cy="4610646"/>
          </a:xfrm>
        </p:grpSpPr>
        <p:grpSp>
          <p:nvGrpSpPr>
            <p:cNvPr id="87" name="Google Shape;87;p5"/>
            <p:cNvGrpSpPr/>
            <p:nvPr/>
          </p:nvGrpSpPr>
          <p:grpSpPr>
            <a:xfrm>
              <a:off x="8423988" y="-1"/>
              <a:ext cx="722577" cy="722577"/>
              <a:chOff x="3765629" y="3686543"/>
              <a:chExt cx="734700" cy="734700"/>
            </a:xfrm>
          </p:grpSpPr>
          <p:sp>
            <p:nvSpPr>
              <p:cNvPr id="88" name="Google Shape;88;p5"/>
              <p:cNvSpPr/>
              <p:nvPr/>
            </p:nvSpPr>
            <p:spPr>
              <a:xfrm>
                <a:off x="3765629" y="3686543"/>
                <a:ext cx="734700" cy="734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 name="Google Shape;89;p5"/>
              <p:cNvGrpSpPr/>
              <p:nvPr/>
            </p:nvGrpSpPr>
            <p:grpSpPr>
              <a:xfrm>
                <a:off x="3889183" y="3822210"/>
                <a:ext cx="487586" cy="477001"/>
                <a:chOff x="4650100" y="2568375"/>
                <a:chExt cx="355850" cy="348125"/>
              </a:xfrm>
            </p:grpSpPr>
            <p:sp>
              <p:nvSpPr>
                <p:cNvPr id="90" name="Google Shape;90;p5"/>
                <p:cNvSpPr/>
                <p:nvPr/>
              </p:nvSpPr>
              <p:spPr>
                <a:xfrm>
                  <a:off x="4814625" y="2858975"/>
                  <a:ext cx="26650" cy="13650"/>
                </a:xfrm>
                <a:custGeom>
                  <a:avLst/>
                  <a:gdLst/>
                  <a:ahLst/>
                  <a:cxnLst/>
                  <a:rect l="l" t="t" r="r" b="b"/>
                  <a:pathLst>
                    <a:path w="1066" h="546" extrusionOk="0">
                      <a:moveTo>
                        <a:pt x="1" y="0"/>
                      </a:moveTo>
                      <a:lnTo>
                        <a:pt x="1" y="546"/>
                      </a:lnTo>
                      <a:lnTo>
                        <a:pt x="1066" y="546"/>
                      </a:lnTo>
                      <a:lnTo>
                        <a:pt x="10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
                <p:cNvSpPr/>
                <p:nvPr/>
              </p:nvSpPr>
              <p:spPr>
                <a:xfrm>
                  <a:off x="4814625" y="2892150"/>
                  <a:ext cx="26650" cy="24350"/>
                </a:xfrm>
                <a:custGeom>
                  <a:avLst/>
                  <a:gdLst/>
                  <a:ahLst/>
                  <a:cxnLst/>
                  <a:rect l="l" t="t" r="r" b="b"/>
                  <a:pathLst>
                    <a:path w="1066" h="974" extrusionOk="0">
                      <a:moveTo>
                        <a:pt x="1" y="1"/>
                      </a:moveTo>
                      <a:lnTo>
                        <a:pt x="1" y="973"/>
                      </a:lnTo>
                      <a:lnTo>
                        <a:pt x="1066" y="973"/>
                      </a:lnTo>
                      <a:lnTo>
                        <a:pt x="10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814625" y="2875550"/>
                  <a:ext cx="26650" cy="13800"/>
                </a:xfrm>
                <a:custGeom>
                  <a:avLst/>
                  <a:gdLst/>
                  <a:ahLst/>
                  <a:cxnLst/>
                  <a:rect l="l" t="t" r="r" b="b"/>
                  <a:pathLst>
                    <a:path w="1066" h="552" extrusionOk="0">
                      <a:moveTo>
                        <a:pt x="1" y="1"/>
                      </a:moveTo>
                      <a:lnTo>
                        <a:pt x="1" y="552"/>
                      </a:lnTo>
                      <a:lnTo>
                        <a:pt x="1066" y="552"/>
                      </a:lnTo>
                      <a:lnTo>
                        <a:pt x="10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
                <p:cNvSpPr/>
                <p:nvPr/>
              </p:nvSpPr>
              <p:spPr>
                <a:xfrm>
                  <a:off x="4650100" y="2568375"/>
                  <a:ext cx="355850" cy="287775"/>
                </a:xfrm>
                <a:custGeom>
                  <a:avLst/>
                  <a:gdLst/>
                  <a:ahLst/>
                  <a:cxnLst/>
                  <a:rect l="l" t="t" r="r" b="b"/>
                  <a:pathLst>
                    <a:path w="14234" h="11511" extrusionOk="0">
                      <a:moveTo>
                        <a:pt x="11057" y="0"/>
                      </a:moveTo>
                      <a:cubicBezTo>
                        <a:pt x="9227" y="0"/>
                        <a:pt x="7555" y="1253"/>
                        <a:pt x="7117" y="3129"/>
                      </a:cubicBezTo>
                      <a:cubicBezTo>
                        <a:pt x="6675" y="1254"/>
                        <a:pt x="5007" y="5"/>
                        <a:pt x="3176" y="5"/>
                      </a:cubicBezTo>
                      <a:cubicBezTo>
                        <a:pt x="2811" y="5"/>
                        <a:pt x="2439" y="55"/>
                        <a:pt x="2069" y="159"/>
                      </a:cubicBezTo>
                      <a:lnTo>
                        <a:pt x="5511" y="3597"/>
                      </a:lnTo>
                      <a:cubicBezTo>
                        <a:pt x="4887" y="3248"/>
                        <a:pt x="4210" y="3082"/>
                        <a:pt x="3541" y="3082"/>
                      </a:cubicBezTo>
                      <a:cubicBezTo>
                        <a:pt x="2121" y="3082"/>
                        <a:pt x="742" y="3830"/>
                        <a:pt x="0" y="5156"/>
                      </a:cubicBezTo>
                      <a:lnTo>
                        <a:pt x="4868" y="5156"/>
                      </a:lnTo>
                      <a:cubicBezTo>
                        <a:pt x="2712" y="5768"/>
                        <a:pt x="1462" y="8007"/>
                        <a:pt x="2069" y="10158"/>
                      </a:cubicBezTo>
                      <a:lnTo>
                        <a:pt x="6582" y="5645"/>
                      </a:lnTo>
                      <a:lnTo>
                        <a:pt x="6582" y="11511"/>
                      </a:lnTo>
                      <a:lnTo>
                        <a:pt x="7647" y="11511"/>
                      </a:lnTo>
                      <a:lnTo>
                        <a:pt x="7647" y="5645"/>
                      </a:lnTo>
                      <a:lnTo>
                        <a:pt x="12160" y="10158"/>
                      </a:lnTo>
                      <a:cubicBezTo>
                        <a:pt x="12767" y="8002"/>
                        <a:pt x="11516" y="5763"/>
                        <a:pt x="9365" y="5156"/>
                      </a:cubicBezTo>
                      <a:lnTo>
                        <a:pt x="14233" y="5156"/>
                      </a:lnTo>
                      <a:cubicBezTo>
                        <a:pt x="13488" y="3830"/>
                        <a:pt x="12110" y="3082"/>
                        <a:pt x="10691" y="3082"/>
                      </a:cubicBezTo>
                      <a:cubicBezTo>
                        <a:pt x="10023" y="3082"/>
                        <a:pt x="9346" y="3248"/>
                        <a:pt x="8722" y="3597"/>
                      </a:cubicBezTo>
                      <a:lnTo>
                        <a:pt x="12160" y="154"/>
                      </a:lnTo>
                      <a:cubicBezTo>
                        <a:pt x="11791" y="50"/>
                        <a:pt x="11421" y="0"/>
                        <a:pt x="110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4" name="Google Shape;94;p5"/>
            <p:cNvGrpSpPr/>
            <p:nvPr/>
          </p:nvGrpSpPr>
          <p:grpSpPr>
            <a:xfrm>
              <a:off x="8423996" y="3888068"/>
              <a:ext cx="722577" cy="722577"/>
              <a:chOff x="3030929" y="2951843"/>
              <a:chExt cx="734700" cy="734700"/>
            </a:xfrm>
          </p:grpSpPr>
          <p:sp>
            <p:nvSpPr>
              <p:cNvPr id="95" name="Google Shape;95;p5"/>
              <p:cNvSpPr/>
              <p:nvPr/>
            </p:nvSpPr>
            <p:spPr>
              <a:xfrm>
                <a:off x="3030929" y="2951843"/>
                <a:ext cx="734700" cy="734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5"/>
              <p:cNvSpPr/>
              <p:nvPr/>
            </p:nvSpPr>
            <p:spPr>
              <a:xfrm>
                <a:off x="3139113" y="3060688"/>
                <a:ext cx="518327" cy="517033"/>
              </a:xfrm>
              <a:custGeom>
                <a:avLst/>
                <a:gdLst/>
                <a:ahLst/>
                <a:cxnLst/>
                <a:rect l="l" t="t" r="r" b="b"/>
                <a:pathLst>
                  <a:path w="14419" h="14383" extrusionOk="0">
                    <a:moveTo>
                      <a:pt x="6726" y="0"/>
                    </a:moveTo>
                    <a:lnTo>
                      <a:pt x="6623" y="5"/>
                    </a:lnTo>
                    <a:lnTo>
                      <a:pt x="6983" y="4832"/>
                    </a:lnTo>
                    <a:cubicBezTo>
                      <a:pt x="6901" y="4837"/>
                      <a:pt x="6818" y="4848"/>
                      <a:pt x="6736" y="4868"/>
                    </a:cubicBezTo>
                    <a:lnTo>
                      <a:pt x="5661" y="150"/>
                    </a:lnTo>
                    <a:lnTo>
                      <a:pt x="5558" y="175"/>
                    </a:lnTo>
                    <a:lnTo>
                      <a:pt x="6633" y="4894"/>
                    </a:lnTo>
                    <a:cubicBezTo>
                      <a:pt x="6556" y="4915"/>
                      <a:pt x="6474" y="4940"/>
                      <a:pt x="6396" y="4966"/>
                    </a:cubicBezTo>
                    <a:lnTo>
                      <a:pt x="4626" y="463"/>
                    </a:lnTo>
                    <a:lnTo>
                      <a:pt x="4529" y="499"/>
                    </a:lnTo>
                    <a:lnTo>
                      <a:pt x="6299" y="5002"/>
                    </a:lnTo>
                    <a:cubicBezTo>
                      <a:pt x="6221" y="5033"/>
                      <a:pt x="6144" y="5069"/>
                      <a:pt x="6072" y="5115"/>
                    </a:cubicBezTo>
                    <a:lnTo>
                      <a:pt x="3654" y="921"/>
                    </a:lnTo>
                    <a:lnTo>
                      <a:pt x="3561" y="973"/>
                    </a:lnTo>
                    <a:lnTo>
                      <a:pt x="5980" y="5167"/>
                    </a:lnTo>
                    <a:cubicBezTo>
                      <a:pt x="5913" y="5208"/>
                      <a:pt x="5846" y="5259"/>
                      <a:pt x="5779" y="5311"/>
                    </a:cubicBezTo>
                    <a:lnTo>
                      <a:pt x="2753" y="1523"/>
                    </a:lnTo>
                    <a:lnTo>
                      <a:pt x="2671" y="1585"/>
                    </a:lnTo>
                    <a:lnTo>
                      <a:pt x="5697" y="5378"/>
                    </a:lnTo>
                    <a:cubicBezTo>
                      <a:pt x="5635" y="5429"/>
                      <a:pt x="5573" y="5486"/>
                      <a:pt x="5517" y="5547"/>
                    </a:cubicBezTo>
                    <a:lnTo>
                      <a:pt x="1961" y="2249"/>
                    </a:lnTo>
                    <a:lnTo>
                      <a:pt x="1889" y="2326"/>
                    </a:lnTo>
                    <a:lnTo>
                      <a:pt x="5450" y="5625"/>
                    </a:lnTo>
                    <a:cubicBezTo>
                      <a:pt x="5393" y="5686"/>
                      <a:pt x="5347" y="5753"/>
                      <a:pt x="5300" y="5825"/>
                    </a:cubicBezTo>
                    <a:lnTo>
                      <a:pt x="1282" y="3088"/>
                    </a:lnTo>
                    <a:lnTo>
                      <a:pt x="1225" y="3170"/>
                    </a:lnTo>
                    <a:lnTo>
                      <a:pt x="5244" y="5908"/>
                    </a:lnTo>
                    <a:cubicBezTo>
                      <a:pt x="5197" y="5980"/>
                      <a:pt x="5161" y="6052"/>
                      <a:pt x="5125" y="6129"/>
                    </a:cubicBezTo>
                    <a:lnTo>
                      <a:pt x="736" y="4014"/>
                    </a:lnTo>
                    <a:lnTo>
                      <a:pt x="695" y="4107"/>
                    </a:lnTo>
                    <a:lnTo>
                      <a:pt x="5084" y="6222"/>
                    </a:lnTo>
                    <a:cubicBezTo>
                      <a:pt x="5053" y="6299"/>
                      <a:pt x="5028" y="6376"/>
                      <a:pt x="5007" y="6453"/>
                    </a:cubicBezTo>
                    <a:lnTo>
                      <a:pt x="340" y="5017"/>
                    </a:lnTo>
                    <a:lnTo>
                      <a:pt x="309" y="5115"/>
                    </a:lnTo>
                    <a:lnTo>
                      <a:pt x="4981" y="6556"/>
                    </a:lnTo>
                    <a:cubicBezTo>
                      <a:pt x="4961" y="6633"/>
                      <a:pt x="4945" y="6716"/>
                      <a:pt x="4935" y="6798"/>
                    </a:cubicBezTo>
                    <a:lnTo>
                      <a:pt x="93" y="6067"/>
                    </a:lnTo>
                    <a:lnTo>
                      <a:pt x="77" y="6170"/>
                    </a:lnTo>
                    <a:lnTo>
                      <a:pt x="4920" y="6901"/>
                    </a:lnTo>
                    <a:cubicBezTo>
                      <a:pt x="4914" y="6963"/>
                      <a:pt x="4909" y="7029"/>
                      <a:pt x="4909" y="7096"/>
                    </a:cubicBezTo>
                    <a:lnTo>
                      <a:pt x="4909" y="7143"/>
                    </a:lnTo>
                    <a:lnTo>
                      <a:pt x="0" y="7143"/>
                    </a:lnTo>
                    <a:lnTo>
                      <a:pt x="0" y="7246"/>
                    </a:lnTo>
                    <a:lnTo>
                      <a:pt x="4914" y="7246"/>
                    </a:lnTo>
                    <a:cubicBezTo>
                      <a:pt x="4920" y="7323"/>
                      <a:pt x="4930" y="7400"/>
                      <a:pt x="4945" y="7482"/>
                    </a:cubicBezTo>
                    <a:lnTo>
                      <a:pt x="77" y="8218"/>
                    </a:lnTo>
                    <a:lnTo>
                      <a:pt x="93" y="8321"/>
                    </a:lnTo>
                    <a:lnTo>
                      <a:pt x="4966" y="7585"/>
                    </a:lnTo>
                    <a:cubicBezTo>
                      <a:pt x="4981" y="7662"/>
                      <a:pt x="5002" y="7740"/>
                      <a:pt x="5028" y="7812"/>
                    </a:cubicBezTo>
                    <a:lnTo>
                      <a:pt x="314" y="9268"/>
                    </a:lnTo>
                    <a:lnTo>
                      <a:pt x="340" y="9371"/>
                    </a:lnTo>
                    <a:lnTo>
                      <a:pt x="5064" y="7909"/>
                    </a:lnTo>
                    <a:cubicBezTo>
                      <a:pt x="5095" y="7987"/>
                      <a:pt x="5125" y="8059"/>
                      <a:pt x="5161" y="8125"/>
                    </a:cubicBezTo>
                    <a:lnTo>
                      <a:pt x="700" y="10276"/>
                    </a:lnTo>
                    <a:lnTo>
                      <a:pt x="741" y="10369"/>
                    </a:lnTo>
                    <a:lnTo>
                      <a:pt x="5208" y="8218"/>
                    </a:lnTo>
                    <a:cubicBezTo>
                      <a:pt x="5244" y="8285"/>
                      <a:pt x="5285" y="8352"/>
                      <a:pt x="5331" y="8414"/>
                    </a:cubicBezTo>
                    <a:lnTo>
                      <a:pt x="1230" y="11213"/>
                    </a:lnTo>
                    <a:lnTo>
                      <a:pt x="1287" y="11300"/>
                    </a:lnTo>
                    <a:lnTo>
                      <a:pt x="5393" y="8496"/>
                    </a:lnTo>
                    <a:cubicBezTo>
                      <a:pt x="5439" y="8558"/>
                      <a:pt x="5491" y="8614"/>
                      <a:pt x="5547" y="8671"/>
                    </a:cubicBezTo>
                    <a:lnTo>
                      <a:pt x="1894" y="12057"/>
                    </a:lnTo>
                    <a:lnTo>
                      <a:pt x="1961" y="12134"/>
                    </a:lnTo>
                    <a:lnTo>
                      <a:pt x="5619" y="8743"/>
                    </a:lnTo>
                    <a:cubicBezTo>
                      <a:pt x="5671" y="8794"/>
                      <a:pt x="5733" y="8846"/>
                      <a:pt x="5789" y="8892"/>
                    </a:cubicBezTo>
                    <a:lnTo>
                      <a:pt x="2676" y="12793"/>
                    </a:lnTo>
                    <a:lnTo>
                      <a:pt x="2758" y="12860"/>
                    </a:lnTo>
                    <a:lnTo>
                      <a:pt x="5872" y="8954"/>
                    </a:lnTo>
                    <a:cubicBezTo>
                      <a:pt x="5933" y="8995"/>
                      <a:pt x="6000" y="9036"/>
                      <a:pt x="6067" y="9072"/>
                    </a:cubicBezTo>
                    <a:lnTo>
                      <a:pt x="3566" y="13410"/>
                    </a:lnTo>
                    <a:lnTo>
                      <a:pt x="3654" y="13462"/>
                    </a:lnTo>
                    <a:lnTo>
                      <a:pt x="6160" y="9124"/>
                    </a:lnTo>
                    <a:cubicBezTo>
                      <a:pt x="6227" y="9155"/>
                      <a:pt x="6294" y="9185"/>
                      <a:pt x="6366" y="9216"/>
                    </a:cubicBezTo>
                    <a:lnTo>
                      <a:pt x="4529" y="13884"/>
                    </a:lnTo>
                    <a:lnTo>
                      <a:pt x="4626" y="13920"/>
                    </a:lnTo>
                    <a:lnTo>
                      <a:pt x="6458" y="9247"/>
                    </a:lnTo>
                    <a:cubicBezTo>
                      <a:pt x="6530" y="9268"/>
                      <a:pt x="6602" y="9288"/>
                      <a:pt x="6674" y="9309"/>
                    </a:cubicBezTo>
                    <a:lnTo>
                      <a:pt x="5558" y="14208"/>
                    </a:lnTo>
                    <a:lnTo>
                      <a:pt x="5661" y="14228"/>
                    </a:lnTo>
                    <a:lnTo>
                      <a:pt x="6782" y="9330"/>
                    </a:lnTo>
                    <a:cubicBezTo>
                      <a:pt x="6854" y="9345"/>
                      <a:pt x="6926" y="9355"/>
                      <a:pt x="7004" y="9360"/>
                    </a:cubicBezTo>
                    <a:lnTo>
                      <a:pt x="6628" y="14378"/>
                    </a:lnTo>
                    <a:lnTo>
                      <a:pt x="6731" y="14383"/>
                    </a:lnTo>
                    <a:lnTo>
                      <a:pt x="7107" y="9366"/>
                    </a:lnTo>
                    <a:lnTo>
                      <a:pt x="7184" y="9366"/>
                    </a:lnTo>
                    <a:cubicBezTo>
                      <a:pt x="7230" y="9366"/>
                      <a:pt x="7276" y="9366"/>
                      <a:pt x="7323" y="9360"/>
                    </a:cubicBezTo>
                    <a:lnTo>
                      <a:pt x="7698" y="14383"/>
                    </a:lnTo>
                    <a:lnTo>
                      <a:pt x="7801" y="14378"/>
                    </a:lnTo>
                    <a:lnTo>
                      <a:pt x="7426" y="9355"/>
                    </a:lnTo>
                    <a:cubicBezTo>
                      <a:pt x="7498" y="9345"/>
                      <a:pt x="7570" y="9335"/>
                      <a:pt x="7642" y="9319"/>
                    </a:cubicBezTo>
                    <a:lnTo>
                      <a:pt x="8763" y="14228"/>
                    </a:lnTo>
                    <a:lnTo>
                      <a:pt x="8866" y="14208"/>
                    </a:lnTo>
                    <a:lnTo>
                      <a:pt x="7745" y="9299"/>
                    </a:lnTo>
                    <a:cubicBezTo>
                      <a:pt x="7817" y="9278"/>
                      <a:pt x="7889" y="9258"/>
                      <a:pt x="7956" y="9232"/>
                    </a:cubicBezTo>
                    <a:lnTo>
                      <a:pt x="9798" y="13920"/>
                    </a:lnTo>
                    <a:lnTo>
                      <a:pt x="9896" y="13884"/>
                    </a:lnTo>
                    <a:lnTo>
                      <a:pt x="8053" y="9196"/>
                    </a:lnTo>
                    <a:cubicBezTo>
                      <a:pt x="8120" y="9165"/>
                      <a:pt x="8187" y="9134"/>
                      <a:pt x="8254" y="9098"/>
                    </a:cubicBezTo>
                    <a:lnTo>
                      <a:pt x="10770" y="13462"/>
                    </a:lnTo>
                    <a:lnTo>
                      <a:pt x="10858" y="13410"/>
                    </a:lnTo>
                    <a:lnTo>
                      <a:pt x="8342" y="9047"/>
                    </a:lnTo>
                    <a:cubicBezTo>
                      <a:pt x="8403" y="9011"/>
                      <a:pt x="8470" y="8969"/>
                      <a:pt x="8527" y="8928"/>
                    </a:cubicBezTo>
                    <a:lnTo>
                      <a:pt x="11671" y="12860"/>
                    </a:lnTo>
                    <a:lnTo>
                      <a:pt x="11748" y="12793"/>
                    </a:lnTo>
                    <a:lnTo>
                      <a:pt x="8609" y="8861"/>
                    </a:lnTo>
                    <a:cubicBezTo>
                      <a:pt x="8671" y="8815"/>
                      <a:pt x="8722" y="8764"/>
                      <a:pt x="8779" y="8712"/>
                    </a:cubicBezTo>
                    <a:lnTo>
                      <a:pt x="12463" y="12129"/>
                    </a:lnTo>
                    <a:lnTo>
                      <a:pt x="12530" y="12057"/>
                    </a:lnTo>
                    <a:lnTo>
                      <a:pt x="8846" y="8640"/>
                    </a:lnTo>
                    <a:cubicBezTo>
                      <a:pt x="8897" y="8583"/>
                      <a:pt x="8949" y="8527"/>
                      <a:pt x="8995" y="8465"/>
                    </a:cubicBezTo>
                    <a:lnTo>
                      <a:pt x="13137" y="11295"/>
                    </a:lnTo>
                    <a:lnTo>
                      <a:pt x="13199" y="11208"/>
                    </a:lnTo>
                    <a:lnTo>
                      <a:pt x="9052" y="8383"/>
                    </a:lnTo>
                    <a:cubicBezTo>
                      <a:pt x="9098" y="8321"/>
                      <a:pt x="9134" y="8259"/>
                      <a:pt x="9170" y="8192"/>
                    </a:cubicBezTo>
                    <a:lnTo>
                      <a:pt x="13683" y="10364"/>
                    </a:lnTo>
                    <a:lnTo>
                      <a:pt x="13729" y="10271"/>
                    </a:lnTo>
                    <a:lnTo>
                      <a:pt x="9221" y="8100"/>
                    </a:lnTo>
                    <a:cubicBezTo>
                      <a:pt x="9252" y="8033"/>
                      <a:pt x="9283" y="7961"/>
                      <a:pt x="9309" y="7889"/>
                    </a:cubicBezTo>
                    <a:lnTo>
                      <a:pt x="14084" y="9360"/>
                    </a:lnTo>
                    <a:lnTo>
                      <a:pt x="14115" y="9263"/>
                    </a:lnTo>
                    <a:lnTo>
                      <a:pt x="9345" y="7791"/>
                    </a:lnTo>
                    <a:cubicBezTo>
                      <a:pt x="9366" y="7719"/>
                      <a:pt x="9386" y="7647"/>
                      <a:pt x="9402" y="7570"/>
                    </a:cubicBezTo>
                    <a:lnTo>
                      <a:pt x="14331" y="8316"/>
                    </a:lnTo>
                    <a:lnTo>
                      <a:pt x="14347" y="8213"/>
                    </a:lnTo>
                    <a:lnTo>
                      <a:pt x="9422" y="7472"/>
                    </a:lnTo>
                    <a:cubicBezTo>
                      <a:pt x="9438" y="7395"/>
                      <a:pt x="9443" y="7318"/>
                      <a:pt x="9448" y="7240"/>
                    </a:cubicBezTo>
                    <a:lnTo>
                      <a:pt x="14419" y="7240"/>
                    </a:lnTo>
                    <a:lnTo>
                      <a:pt x="14419" y="7137"/>
                    </a:lnTo>
                    <a:lnTo>
                      <a:pt x="9453" y="7137"/>
                    </a:lnTo>
                    <a:lnTo>
                      <a:pt x="9453" y="7091"/>
                    </a:lnTo>
                    <a:cubicBezTo>
                      <a:pt x="9453" y="7029"/>
                      <a:pt x="9453" y="6963"/>
                      <a:pt x="9443" y="6906"/>
                    </a:cubicBezTo>
                    <a:lnTo>
                      <a:pt x="14347" y="6165"/>
                    </a:lnTo>
                    <a:lnTo>
                      <a:pt x="14331" y="6062"/>
                    </a:lnTo>
                    <a:lnTo>
                      <a:pt x="9432" y="6803"/>
                    </a:lnTo>
                    <a:cubicBezTo>
                      <a:pt x="9422" y="6726"/>
                      <a:pt x="9412" y="6649"/>
                      <a:pt x="9391" y="6571"/>
                    </a:cubicBezTo>
                    <a:lnTo>
                      <a:pt x="14115" y="5115"/>
                    </a:lnTo>
                    <a:lnTo>
                      <a:pt x="14084" y="5017"/>
                    </a:lnTo>
                    <a:lnTo>
                      <a:pt x="9366" y="6474"/>
                    </a:lnTo>
                    <a:cubicBezTo>
                      <a:pt x="9345" y="6396"/>
                      <a:pt x="9319" y="6324"/>
                      <a:pt x="9288" y="6247"/>
                    </a:cubicBezTo>
                    <a:lnTo>
                      <a:pt x="13729" y="4112"/>
                    </a:lnTo>
                    <a:lnTo>
                      <a:pt x="13683" y="4019"/>
                    </a:lnTo>
                    <a:lnTo>
                      <a:pt x="9242" y="6155"/>
                    </a:lnTo>
                    <a:cubicBezTo>
                      <a:pt x="9211" y="6083"/>
                      <a:pt x="9175" y="6011"/>
                      <a:pt x="9134" y="5944"/>
                    </a:cubicBezTo>
                    <a:lnTo>
                      <a:pt x="13189" y="3175"/>
                    </a:lnTo>
                    <a:lnTo>
                      <a:pt x="13132" y="3088"/>
                    </a:lnTo>
                    <a:lnTo>
                      <a:pt x="9082" y="5856"/>
                    </a:lnTo>
                    <a:cubicBezTo>
                      <a:pt x="9036" y="5789"/>
                      <a:pt x="8990" y="5722"/>
                      <a:pt x="8938" y="5661"/>
                    </a:cubicBezTo>
                    <a:lnTo>
                      <a:pt x="12530" y="2331"/>
                    </a:lnTo>
                    <a:lnTo>
                      <a:pt x="12458" y="2254"/>
                    </a:lnTo>
                    <a:lnTo>
                      <a:pt x="8872" y="5578"/>
                    </a:lnTo>
                    <a:cubicBezTo>
                      <a:pt x="8820" y="5522"/>
                      <a:pt x="8763" y="5460"/>
                      <a:pt x="8702" y="5409"/>
                    </a:cubicBezTo>
                    <a:lnTo>
                      <a:pt x="11748" y="1590"/>
                    </a:lnTo>
                    <a:lnTo>
                      <a:pt x="11666" y="1523"/>
                    </a:lnTo>
                    <a:lnTo>
                      <a:pt x="8625" y="5342"/>
                    </a:lnTo>
                    <a:cubicBezTo>
                      <a:pt x="8558" y="5290"/>
                      <a:pt x="8491" y="5239"/>
                      <a:pt x="8424" y="5198"/>
                    </a:cubicBezTo>
                    <a:lnTo>
                      <a:pt x="10863" y="978"/>
                    </a:lnTo>
                    <a:lnTo>
                      <a:pt x="10770" y="927"/>
                    </a:lnTo>
                    <a:lnTo>
                      <a:pt x="8336" y="5141"/>
                    </a:lnTo>
                    <a:cubicBezTo>
                      <a:pt x="8264" y="5100"/>
                      <a:pt x="8192" y="5059"/>
                      <a:pt x="8115" y="5028"/>
                    </a:cubicBezTo>
                    <a:lnTo>
                      <a:pt x="9896" y="499"/>
                    </a:lnTo>
                    <a:lnTo>
                      <a:pt x="9798" y="463"/>
                    </a:lnTo>
                    <a:lnTo>
                      <a:pt x="8022" y="4987"/>
                    </a:lnTo>
                    <a:cubicBezTo>
                      <a:pt x="7945" y="4951"/>
                      <a:pt x="7868" y="4925"/>
                      <a:pt x="7786" y="4904"/>
                    </a:cubicBezTo>
                    <a:lnTo>
                      <a:pt x="8866" y="175"/>
                    </a:lnTo>
                    <a:lnTo>
                      <a:pt x="8763" y="155"/>
                    </a:lnTo>
                    <a:lnTo>
                      <a:pt x="7688" y="4884"/>
                    </a:lnTo>
                    <a:cubicBezTo>
                      <a:pt x="7606" y="4863"/>
                      <a:pt x="7523" y="4853"/>
                      <a:pt x="7441" y="4842"/>
                    </a:cubicBezTo>
                    <a:lnTo>
                      <a:pt x="7801" y="11"/>
                    </a:lnTo>
                    <a:lnTo>
                      <a:pt x="7698" y="0"/>
                    </a:lnTo>
                    <a:lnTo>
                      <a:pt x="7338" y="4832"/>
                    </a:lnTo>
                    <a:cubicBezTo>
                      <a:pt x="7287" y="4827"/>
                      <a:pt x="7235" y="4827"/>
                      <a:pt x="7184" y="4827"/>
                    </a:cubicBezTo>
                    <a:lnTo>
                      <a:pt x="7086" y="4827"/>
                    </a:lnTo>
                    <a:lnTo>
                      <a:pt x="67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 name="Google Shape;97;p5"/>
            <p:cNvGrpSpPr/>
            <p:nvPr/>
          </p:nvGrpSpPr>
          <p:grpSpPr>
            <a:xfrm>
              <a:off x="-4569" y="3156583"/>
              <a:ext cx="727151" cy="722700"/>
              <a:chOff x="-4569" y="3156583"/>
              <a:chExt cx="727151" cy="722700"/>
            </a:xfrm>
          </p:grpSpPr>
          <p:sp>
            <p:nvSpPr>
              <p:cNvPr id="98" name="Google Shape;98;p5"/>
              <p:cNvSpPr/>
              <p:nvPr/>
            </p:nvSpPr>
            <p:spPr>
              <a:xfrm>
                <a:off x="-4569" y="3156583"/>
                <a:ext cx="722700" cy="72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 name="Google Shape;99;p5"/>
              <p:cNvGrpSpPr/>
              <p:nvPr/>
            </p:nvGrpSpPr>
            <p:grpSpPr>
              <a:xfrm>
                <a:off x="14" y="3246908"/>
                <a:ext cx="722569" cy="541901"/>
                <a:chOff x="8427750" y="1091238"/>
                <a:chExt cx="734692" cy="550992"/>
              </a:xfrm>
            </p:grpSpPr>
            <p:sp>
              <p:nvSpPr>
                <p:cNvPr id="100" name="Google Shape;100;p5"/>
                <p:cNvSpPr/>
                <p:nvPr/>
              </p:nvSpPr>
              <p:spPr>
                <a:xfrm>
                  <a:off x="8427750" y="1388503"/>
                  <a:ext cx="734692" cy="91058"/>
                </a:xfrm>
                <a:custGeom>
                  <a:avLst/>
                  <a:gdLst/>
                  <a:ahLst/>
                  <a:cxnLst/>
                  <a:rect l="l" t="t" r="r" b="b"/>
                  <a:pathLst>
                    <a:path w="14620" h="1812" extrusionOk="0">
                      <a:moveTo>
                        <a:pt x="0" y="1"/>
                      </a:moveTo>
                      <a:lnTo>
                        <a:pt x="0" y="1812"/>
                      </a:lnTo>
                      <a:lnTo>
                        <a:pt x="14619" y="1812"/>
                      </a:lnTo>
                      <a:lnTo>
                        <a:pt x="14619" y="1"/>
                      </a:lnTo>
                      <a:cubicBezTo>
                        <a:pt x="12793" y="1"/>
                        <a:pt x="12793" y="1498"/>
                        <a:pt x="10966" y="1498"/>
                      </a:cubicBezTo>
                      <a:cubicBezTo>
                        <a:pt x="9139" y="1498"/>
                        <a:pt x="9139" y="1"/>
                        <a:pt x="7307" y="1"/>
                      </a:cubicBezTo>
                      <a:cubicBezTo>
                        <a:pt x="5481" y="1"/>
                        <a:pt x="5481" y="1498"/>
                        <a:pt x="3654" y="1498"/>
                      </a:cubicBezTo>
                      <a:cubicBezTo>
                        <a:pt x="1827" y="1498"/>
                        <a:pt x="1827"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
                <p:cNvSpPr/>
                <p:nvPr/>
              </p:nvSpPr>
              <p:spPr>
                <a:xfrm>
                  <a:off x="8427750" y="1551424"/>
                  <a:ext cx="734692" cy="90806"/>
                </a:xfrm>
                <a:custGeom>
                  <a:avLst/>
                  <a:gdLst/>
                  <a:ahLst/>
                  <a:cxnLst/>
                  <a:rect l="l" t="t" r="r" b="b"/>
                  <a:pathLst>
                    <a:path w="14620" h="1807" extrusionOk="0">
                      <a:moveTo>
                        <a:pt x="0" y="1"/>
                      </a:moveTo>
                      <a:lnTo>
                        <a:pt x="0" y="1807"/>
                      </a:lnTo>
                      <a:lnTo>
                        <a:pt x="14619" y="1807"/>
                      </a:lnTo>
                      <a:lnTo>
                        <a:pt x="14619" y="1"/>
                      </a:lnTo>
                      <a:cubicBezTo>
                        <a:pt x="12793" y="1"/>
                        <a:pt x="12793" y="1493"/>
                        <a:pt x="10966" y="1493"/>
                      </a:cubicBezTo>
                      <a:cubicBezTo>
                        <a:pt x="9139" y="1493"/>
                        <a:pt x="9139" y="1"/>
                        <a:pt x="7307" y="1"/>
                      </a:cubicBezTo>
                      <a:cubicBezTo>
                        <a:pt x="5481" y="1"/>
                        <a:pt x="5481" y="1493"/>
                        <a:pt x="3654" y="1493"/>
                      </a:cubicBezTo>
                      <a:cubicBezTo>
                        <a:pt x="1827" y="1493"/>
                        <a:pt x="1827"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p:nvPr/>
              </p:nvSpPr>
              <p:spPr>
                <a:xfrm>
                  <a:off x="8530417" y="1091238"/>
                  <a:ext cx="167843" cy="155381"/>
                </a:xfrm>
                <a:custGeom>
                  <a:avLst/>
                  <a:gdLst/>
                  <a:ahLst/>
                  <a:cxnLst/>
                  <a:rect l="l" t="t" r="r" b="b"/>
                  <a:pathLst>
                    <a:path w="3340" h="3092" extrusionOk="0">
                      <a:moveTo>
                        <a:pt x="1674" y="0"/>
                      </a:moveTo>
                      <a:cubicBezTo>
                        <a:pt x="1587" y="0"/>
                        <a:pt x="1499" y="8"/>
                        <a:pt x="1410" y="23"/>
                      </a:cubicBezTo>
                      <a:cubicBezTo>
                        <a:pt x="566" y="167"/>
                        <a:pt x="0" y="964"/>
                        <a:pt x="144" y="1808"/>
                      </a:cubicBezTo>
                      <a:cubicBezTo>
                        <a:pt x="278" y="2559"/>
                        <a:pt x="931" y="3091"/>
                        <a:pt x="1668" y="3091"/>
                      </a:cubicBezTo>
                      <a:cubicBezTo>
                        <a:pt x="1754" y="3091"/>
                        <a:pt x="1842" y="3084"/>
                        <a:pt x="1930" y="3069"/>
                      </a:cubicBezTo>
                      <a:cubicBezTo>
                        <a:pt x="2774" y="2925"/>
                        <a:pt x="3340" y="2122"/>
                        <a:pt x="3191" y="1284"/>
                      </a:cubicBezTo>
                      <a:cubicBezTo>
                        <a:pt x="3062" y="529"/>
                        <a:pt x="2410" y="0"/>
                        <a:pt x="16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23"/>
        <p:cNvGrpSpPr/>
        <p:nvPr/>
      </p:nvGrpSpPr>
      <p:grpSpPr>
        <a:xfrm>
          <a:off x="0" y="0"/>
          <a:ext cx="0" cy="0"/>
          <a:chOff x="0" y="0"/>
          <a:chExt cx="0" cy="0"/>
        </a:xfrm>
      </p:grpSpPr>
      <p:sp>
        <p:nvSpPr>
          <p:cNvPr id="124" name="Google Shape;124;p7"/>
          <p:cNvSpPr txBox="1">
            <a:spLocks noGrp="1"/>
          </p:cNvSpPr>
          <p:nvPr>
            <p:ph type="title"/>
          </p:nvPr>
        </p:nvSpPr>
        <p:spPr>
          <a:xfrm>
            <a:off x="868650" y="1056825"/>
            <a:ext cx="4315800" cy="722700"/>
          </a:xfrm>
          <a:prstGeom prst="rect">
            <a:avLst/>
          </a:prstGeom>
        </p:spPr>
        <p:txBody>
          <a:bodyPr spcFirstLastPara="1" wrap="square" lIns="91425" tIns="91425" rIns="91425" bIns="91425" anchor="t" anchorCtr="0">
            <a:noAutofit/>
          </a:bodyPr>
          <a:lstStyle>
            <a:lvl1pPr lvl="0" rtl="0">
              <a:spcBef>
                <a:spcPts val="0"/>
              </a:spcBef>
              <a:spcAft>
                <a:spcPts val="0"/>
              </a:spcAft>
              <a:buSzPts val="4400"/>
              <a:buNone/>
              <a:defRPr/>
            </a:lvl1pPr>
            <a:lvl2pPr lvl="1" rtl="0">
              <a:spcBef>
                <a:spcPts val="0"/>
              </a:spcBef>
              <a:spcAft>
                <a:spcPts val="0"/>
              </a:spcAft>
              <a:buSzPts val="4400"/>
              <a:buNone/>
              <a:defRPr/>
            </a:lvl2pPr>
            <a:lvl3pPr lvl="2" rtl="0">
              <a:spcBef>
                <a:spcPts val="0"/>
              </a:spcBef>
              <a:spcAft>
                <a:spcPts val="0"/>
              </a:spcAft>
              <a:buSzPts val="4400"/>
              <a:buNone/>
              <a:defRPr/>
            </a:lvl3pPr>
            <a:lvl4pPr lvl="3" rtl="0">
              <a:spcBef>
                <a:spcPts val="0"/>
              </a:spcBef>
              <a:spcAft>
                <a:spcPts val="0"/>
              </a:spcAft>
              <a:buSzPts val="4400"/>
              <a:buNone/>
              <a:defRPr/>
            </a:lvl4pPr>
            <a:lvl5pPr lvl="4" rtl="0">
              <a:spcBef>
                <a:spcPts val="0"/>
              </a:spcBef>
              <a:spcAft>
                <a:spcPts val="0"/>
              </a:spcAft>
              <a:buSzPts val="4400"/>
              <a:buNone/>
              <a:defRPr/>
            </a:lvl5pPr>
            <a:lvl6pPr lvl="5" rtl="0">
              <a:spcBef>
                <a:spcPts val="0"/>
              </a:spcBef>
              <a:spcAft>
                <a:spcPts val="0"/>
              </a:spcAft>
              <a:buSzPts val="4400"/>
              <a:buNone/>
              <a:defRPr/>
            </a:lvl6pPr>
            <a:lvl7pPr lvl="6" rtl="0">
              <a:spcBef>
                <a:spcPts val="0"/>
              </a:spcBef>
              <a:spcAft>
                <a:spcPts val="0"/>
              </a:spcAft>
              <a:buSzPts val="4400"/>
              <a:buNone/>
              <a:defRPr/>
            </a:lvl7pPr>
            <a:lvl8pPr lvl="7" rtl="0">
              <a:spcBef>
                <a:spcPts val="0"/>
              </a:spcBef>
              <a:spcAft>
                <a:spcPts val="0"/>
              </a:spcAft>
              <a:buSzPts val="4400"/>
              <a:buNone/>
              <a:defRPr/>
            </a:lvl8pPr>
            <a:lvl9pPr lvl="8" rtl="0">
              <a:spcBef>
                <a:spcPts val="0"/>
              </a:spcBef>
              <a:spcAft>
                <a:spcPts val="0"/>
              </a:spcAft>
              <a:buSzPts val="4400"/>
              <a:buNone/>
              <a:defRPr/>
            </a:lvl9pPr>
          </a:lstStyle>
          <a:p>
            <a:endParaRPr/>
          </a:p>
        </p:txBody>
      </p:sp>
      <p:sp>
        <p:nvSpPr>
          <p:cNvPr id="125" name="Google Shape;125;p7"/>
          <p:cNvSpPr>
            <a:spLocks noGrp="1"/>
          </p:cNvSpPr>
          <p:nvPr>
            <p:ph type="pic" idx="2"/>
          </p:nvPr>
        </p:nvSpPr>
        <p:spPr>
          <a:xfrm>
            <a:off x="5733875" y="537200"/>
            <a:ext cx="2692200" cy="4069200"/>
          </a:xfrm>
          <a:prstGeom prst="rect">
            <a:avLst/>
          </a:prstGeom>
          <a:noFill/>
          <a:ln>
            <a:noFill/>
          </a:ln>
        </p:spPr>
      </p:sp>
      <p:sp>
        <p:nvSpPr>
          <p:cNvPr id="126" name="Google Shape;126;p7"/>
          <p:cNvSpPr txBox="1">
            <a:spLocks noGrp="1"/>
          </p:cNvSpPr>
          <p:nvPr>
            <p:ph type="subTitle" idx="1"/>
          </p:nvPr>
        </p:nvSpPr>
        <p:spPr>
          <a:xfrm>
            <a:off x="868650" y="1809738"/>
            <a:ext cx="4315800" cy="18111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grpSp>
        <p:nvGrpSpPr>
          <p:cNvPr id="127" name="Google Shape;127;p7"/>
          <p:cNvGrpSpPr/>
          <p:nvPr/>
        </p:nvGrpSpPr>
        <p:grpSpPr>
          <a:xfrm>
            <a:off x="-12" y="-1"/>
            <a:ext cx="9148670" cy="4086029"/>
            <a:chOff x="-12" y="-1"/>
            <a:chExt cx="9148670" cy="4086029"/>
          </a:xfrm>
        </p:grpSpPr>
        <p:grpSp>
          <p:nvGrpSpPr>
            <p:cNvPr id="128" name="Google Shape;128;p7"/>
            <p:cNvGrpSpPr/>
            <p:nvPr/>
          </p:nvGrpSpPr>
          <p:grpSpPr>
            <a:xfrm>
              <a:off x="-12" y="-1"/>
              <a:ext cx="722577" cy="722577"/>
              <a:chOff x="3765629" y="3686543"/>
              <a:chExt cx="734700" cy="734700"/>
            </a:xfrm>
          </p:grpSpPr>
          <p:sp>
            <p:nvSpPr>
              <p:cNvPr id="129" name="Google Shape;129;p7"/>
              <p:cNvSpPr/>
              <p:nvPr/>
            </p:nvSpPr>
            <p:spPr>
              <a:xfrm>
                <a:off x="3765629" y="3686543"/>
                <a:ext cx="734700" cy="734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oogle Shape;130;p7"/>
              <p:cNvGrpSpPr/>
              <p:nvPr/>
            </p:nvGrpSpPr>
            <p:grpSpPr>
              <a:xfrm>
                <a:off x="3889183" y="3822210"/>
                <a:ext cx="487586" cy="477001"/>
                <a:chOff x="4650100" y="2568375"/>
                <a:chExt cx="355850" cy="348125"/>
              </a:xfrm>
            </p:grpSpPr>
            <p:sp>
              <p:nvSpPr>
                <p:cNvPr id="131" name="Google Shape;131;p7"/>
                <p:cNvSpPr/>
                <p:nvPr/>
              </p:nvSpPr>
              <p:spPr>
                <a:xfrm>
                  <a:off x="4814625" y="2858975"/>
                  <a:ext cx="26650" cy="13650"/>
                </a:xfrm>
                <a:custGeom>
                  <a:avLst/>
                  <a:gdLst/>
                  <a:ahLst/>
                  <a:cxnLst/>
                  <a:rect l="l" t="t" r="r" b="b"/>
                  <a:pathLst>
                    <a:path w="1066" h="546" extrusionOk="0">
                      <a:moveTo>
                        <a:pt x="1" y="0"/>
                      </a:moveTo>
                      <a:lnTo>
                        <a:pt x="1" y="546"/>
                      </a:lnTo>
                      <a:lnTo>
                        <a:pt x="1066" y="546"/>
                      </a:lnTo>
                      <a:lnTo>
                        <a:pt x="10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7"/>
                <p:cNvSpPr/>
                <p:nvPr/>
              </p:nvSpPr>
              <p:spPr>
                <a:xfrm>
                  <a:off x="4814625" y="2892150"/>
                  <a:ext cx="26650" cy="24350"/>
                </a:xfrm>
                <a:custGeom>
                  <a:avLst/>
                  <a:gdLst/>
                  <a:ahLst/>
                  <a:cxnLst/>
                  <a:rect l="l" t="t" r="r" b="b"/>
                  <a:pathLst>
                    <a:path w="1066" h="974" extrusionOk="0">
                      <a:moveTo>
                        <a:pt x="1" y="1"/>
                      </a:moveTo>
                      <a:lnTo>
                        <a:pt x="1" y="973"/>
                      </a:lnTo>
                      <a:lnTo>
                        <a:pt x="1066" y="973"/>
                      </a:lnTo>
                      <a:lnTo>
                        <a:pt x="10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7"/>
                <p:cNvSpPr/>
                <p:nvPr/>
              </p:nvSpPr>
              <p:spPr>
                <a:xfrm>
                  <a:off x="4814625" y="2875550"/>
                  <a:ext cx="26650" cy="13800"/>
                </a:xfrm>
                <a:custGeom>
                  <a:avLst/>
                  <a:gdLst/>
                  <a:ahLst/>
                  <a:cxnLst/>
                  <a:rect l="l" t="t" r="r" b="b"/>
                  <a:pathLst>
                    <a:path w="1066" h="552" extrusionOk="0">
                      <a:moveTo>
                        <a:pt x="1" y="1"/>
                      </a:moveTo>
                      <a:lnTo>
                        <a:pt x="1" y="552"/>
                      </a:lnTo>
                      <a:lnTo>
                        <a:pt x="1066" y="552"/>
                      </a:lnTo>
                      <a:lnTo>
                        <a:pt x="10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7"/>
                <p:cNvSpPr/>
                <p:nvPr/>
              </p:nvSpPr>
              <p:spPr>
                <a:xfrm>
                  <a:off x="4650100" y="2568375"/>
                  <a:ext cx="355850" cy="287775"/>
                </a:xfrm>
                <a:custGeom>
                  <a:avLst/>
                  <a:gdLst/>
                  <a:ahLst/>
                  <a:cxnLst/>
                  <a:rect l="l" t="t" r="r" b="b"/>
                  <a:pathLst>
                    <a:path w="14234" h="11511" extrusionOk="0">
                      <a:moveTo>
                        <a:pt x="11057" y="0"/>
                      </a:moveTo>
                      <a:cubicBezTo>
                        <a:pt x="9227" y="0"/>
                        <a:pt x="7555" y="1253"/>
                        <a:pt x="7117" y="3129"/>
                      </a:cubicBezTo>
                      <a:cubicBezTo>
                        <a:pt x="6675" y="1254"/>
                        <a:pt x="5007" y="5"/>
                        <a:pt x="3176" y="5"/>
                      </a:cubicBezTo>
                      <a:cubicBezTo>
                        <a:pt x="2811" y="5"/>
                        <a:pt x="2439" y="55"/>
                        <a:pt x="2069" y="159"/>
                      </a:cubicBezTo>
                      <a:lnTo>
                        <a:pt x="5511" y="3597"/>
                      </a:lnTo>
                      <a:cubicBezTo>
                        <a:pt x="4887" y="3248"/>
                        <a:pt x="4210" y="3082"/>
                        <a:pt x="3541" y="3082"/>
                      </a:cubicBezTo>
                      <a:cubicBezTo>
                        <a:pt x="2121" y="3082"/>
                        <a:pt x="742" y="3830"/>
                        <a:pt x="0" y="5156"/>
                      </a:cubicBezTo>
                      <a:lnTo>
                        <a:pt x="4868" y="5156"/>
                      </a:lnTo>
                      <a:cubicBezTo>
                        <a:pt x="2712" y="5768"/>
                        <a:pt x="1462" y="8007"/>
                        <a:pt x="2069" y="10158"/>
                      </a:cubicBezTo>
                      <a:lnTo>
                        <a:pt x="6582" y="5645"/>
                      </a:lnTo>
                      <a:lnTo>
                        <a:pt x="6582" y="11511"/>
                      </a:lnTo>
                      <a:lnTo>
                        <a:pt x="7647" y="11511"/>
                      </a:lnTo>
                      <a:lnTo>
                        <a:pt x="7647" y="5645"/>
                      </a:lnTo>
                      <a:lnTo>
                        <a:pt x="12160" y="10158"/>
                      </a:lnTo>
                      <a:cubicBezTo>
                        <a:pt x="12767" y="8002"/>
                        <a:pt x="11516" y="5763"/>
                        <a:pt x="9365" y="5156"/>
                      </a:cubicBezTo>
                      <a:lnTo>
                        <a:pt x="14233" y="5156"/>
                      </a:lnTo>
                      <a:cubicBezTo>
                        <a:pt x="13488" y="3830"/>
                        <a:pt x="12110" y="3082"/>
                        <a:pt x="10691" y="3082"/>
                      </a:cubicBezTo>
                      <a:cubicBezTo>
                        <a:pt x="10023" y="3082"/>
                        <a:pt x="9346" y="3248"/>
                        <a:pt x="8722" y="3597"/>
                      </a:cubicBezTo>
                      <a:lnTo>
                        <a:pt x="12160" y="154"/>
                      </a:lnTo>
                      <a:cubicBezTo>
                        <a:pt x="11791" y="50"/>
                        <a:pt x="11421" y="0"/>
                        <a:pt x="110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5" name="Google Shape;135;p7"/>
            <p:cNvGrpSpPr/>
            <p:nvPr/>
          </p:nvGrpSpPr>
          <p:grpSpPr>
            <a:xfrm>
              <a:off x="8426081" y="537196"/>
              <a:ext cx="722577" cy="722577"/>
              <a:chOff x="8427750" y="994343"/>
              <a:chExt cx="734700" cy="734700"/>
            </a:xfrm>
          </p:grpSpPr>
          <p:sp>
            <p:nvSpPr>
              <p:cNvPr id="136" name="Google Shape;136;p7"/>
              <p:cNvSpPr/>
              <p:nvPr/>
            </p:nvSpPr>
            <p:spPr>
              <a:xfrm>
                <a:off x="8427750" y="994343"/>
                <a:ext cx="734700" cy="734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p:nvPr/>
            </p:nvSpPr>
            <p:spPr>
              <a:xfrm>
                <a:off x="8427750" y="1388503"/>
                <a:ext cx="734692" cy="91058"/>
              </a:xfrm>
              <a:custGeom>
                <a:avLst/>
                <a:gdLst/>
                <a:ahLst/>
                <a:cxnLst/>
                <a:rect l="l" t="t" r="r" b="b"/>
                <a:pathLst>
                  <a:path w="14620" h="1812" extrusionOk="0">
                    <a:moveTo>
                      <a:pt x="0" y="1"/>
                    </a:moveTo>
                    <a:lnTo>
                      <a:pt x="0" y="1812"/>
                    </a:lnTo>
                    <a:lnTo>
                      <a:pt x="14619" y="1812"/>
                    </a:lnTo>
                    <a:lnTo>
                      <a:pt x="14619" y="1"/>
                    </a:lnTo>
                    <a:cubicBezTo>
                      <a:pt x="12793" y="1"/>
                      <a:pt x="12793" y="1498"/>
                      <a:pt x="10966" y="1498"/>
                    </a:cubicBezTo>
                    <a:cubicBezTo>
                      <a:pt x="9139" y="1498"/>
                      <a:pt x="9139" y="1"/>
                      <a:pt x="7307" y="1"/>
                    </a:cubicBezTo>
                    <a:cubicBezTo>
                      <a:pt x="5481" y="1"/>
                      <a:pt x="5481" y="1498"/>
                      <a:pt x="3654" y="1498"/>
                    </a:cubicBezTo>
                    <a:cubicBezTo>
                      <a:pt x="1827" y="1498"/>
                      <a:pt x="1827"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p:nvPr/>
            </p:nvSpPr>
            <p:spPr>
              <a:xfrm>
                <a:off x="8427750" y="1551424"/>
                <a:ext cx="734692" cy="90806"/>
              </a:xfrm>
              <a:custGeom>
                <a:avLst/>
                <a:gdLst/>
                <a:ahLst/>
                <a:cxnLst/>
                <a:rect l="l" t="t" r="r" b="b"/>
                <a:pathLst>
                  <a:path w="14620" h="1807" extrusionOk="0">
                    <a:moveTo>
                      <a:pt x="0" y="1"/>
                    </a:moveTo>
                    <a:lnTo>
                      <a:pt x="0" y="1807"/>
                    </a:lnTo>
                    <a:lnTo>
                      <a:pt x="14619" y="1807"/>
                    </a:lnTo>
                    <a:lnTo>
                      <a:pt x="14619" y="1"/>
                    </a:lnTo>
                    <a:cubicBezTo>
                      <a:pt x="12793" y="1"/>
                      <a:pt x="12793" y="1493"/>
                      <a:pt x="10966" y="1493"/>
                    </a:cubicBezTo>
                    <a:cubicBezTo>
                      <a:pt x="9139" y="1493"/>
                      <a:pt x="9139" y="1"/>
                      <a:pt x="7307" y="1"/>
                    </a:cubicBezTo>
                    <a:cubicBezTo>
                      <a:pt x="5481" y="1"/>
                      <a:pt x="5481" y="1493"/>
                      <a:pt x="3654" y="1493"/>
                    </a:cubicBezTo>
                    <a:cubicBezTo>
                      <a:pt x="1827" y="1493"/>
                      <a:pt x="1827"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a:off x="8530417" y="1091238"/>
                <a:ext cx="167843" cy="155381"/>
              </a:xfrm>
              <a:custGeom>
                <a:avLst/>
                <a:gdLst/>
                <a:ahLst/>
                <a:cxnLst/>
                <a:rect l="l" t="t" r="r" b="b"/>
                <a:pathLst>
                  <a:path w="3340" h="3092" extrusionOk="0">
                    <a:moveTo>
                      <a:pt x="1674" y="0"/>
                    </a:moveTo>
                    <a:cubicBezTo>
                      <a:pt x="1587" y="0"/>
                      <a:pt x="1499" y="8"/>
                      <a:pt x="1410" y="23"/>
                    </a:cubicBezTo>
                    <a:cubicBezTo>
                      <a:pt x="566" y="167"/>
                      <a:pt x="0" y="964"/>
                      <a:pt x="144" y="1808"/>
                    </a:cubicBezTo>
                    <a:cubicBezTo>
                      <a:pt x="278" y="2559"/>
                      <a:pt x="931" y="3091"/>
                      <a:pt x="1668" y="3091"/>
                    </a:cubicBezTo>
                    <a:cubicBezTo>
                      <a:pt x="1754" y="3091"/>
                      <a:pt x="1842" y="3084"/>
                      <a:pt x="1930" y="3069"/>
                    </a:cubicBezTo>
                    <a:cubicBezTo>
                      <a:pt x="2774" y="2925"/>
                      <a:pt x="3340" y="2122"/>
                      <a:pt x="3191" y="1284"/>
                    </a:cubicBezTo>
                    <a:cubicBezTo>
                      <a:pt x="3062" y="529"/>
                      <a:pt x="2410" y="0"/>
                      <a:pt x="16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 name="Google Shape;140;p7"/>
            <p:cNvGrpSpPr/>
            <p:nvPr/>
          </p:nvGrpSpPr>
          <p:grpSpPr>
            <a:xfrm>
              <a:off x="8426072" y="3363451"/>
              <a:ext cx="722577" cy="722577"/>
              <a:chOff x="3030929" y="2951843"/>
              <a:chExt cx="734700" cy="734700"/>
            </a:xfrm>
          </p:grpSpPr>
          <p:sp>
            <p:nvSpPr>
              <p:cNvPr id="141" name="Google Shape;141;p7"/>
              <p:cNvSpPr/>
              <p:nvPr/>
            </p:nvSpPr>
            <p:spPr>
              <a:xfrm>
                <a:off x="3030929" y="2951843"/>
                <a:ext cx="734700" cy="734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7"/>
              <p:cNvSpPr/>
              <p:nvPr/>
            </p:nvSpPr>
            <p:spPr>
              <a:xfrm>
                <a:off x="3139113" y="3060688"/>
                <a:ext cx="518327" cy="517033"/>
              </a:xfrm>
              <a:custGeom>
                <a:avLst/>
                <a:gdLst/>
                <a:ahLst/>
                <a:cxnLst/>
                <a:rect l="l" t="t" r="r" b="b"/>
                <a:pathLst>
                  <a:path w="14419" h="14383" extrusionOk="0">
                    <a:moveTo>
                      <a:pt x="6726" y="0"/>
                    </a:moveTo>
                    <a:lnTo>
                      <a:pt x="6623" y="5"/>
                    </a:lnTo>
                    <a:lnTo>
                      <a:pt x="6983" y="4832"/>
                    </a:lnTo>
                    <a:cubicBezTo>
                      <a:pt x="6901" y="4837"/>
                      <a:pt x="6818" y="4848"/>
                      <a:pt x="6736" y="4868"/>
                    </a:cubicBezTo>
                    <a:lnTo>
                      <a:pt x="5661" y="150"/>
                    </a:lnTo>
                    <a:lnTo>
                      <a:pt x="5558" y="175"/>
                    </a:lnTo>
                    <a:lnTo>
                      <a:pt x="6633" y="4894"/>
                    </a:lnTo>
                    <a:cubicBezTo>
                      <a:pt x="6556" y="4915"/>
                      <a:pt x="6474" y="4940"/>
                      <a:pt x="6396" y="4966"/>
                    </a:cubicBezTo>
                    <a:lnTo>
                      <a:pt x="4626" y="463"/>
                    </a:lnTo>
                    <a:lnTo>
                      <a:pt x="4529" y="499"/>
                    </a:lnTo>
                    <a:lnTo>
                      <a:pt x="6299" y="5002"/>
                    </a:lnTo>
                    <a:cubicBezTo>
                      <a:pt x="6221" y="5033"/>
                      <a:pt x="6144" y="5069"/>
                      <a:pt x="6072" y="5115"/>
                    </a:cubicBezTo>
                    <a:lnTo>
                      <a:pt x="3654" y="921"/>
                    </a:lnTo>
                    <a:lnTo>
                      <a:pt x="3561" y="973"/>
                    </a:lnTo>
                    <a:lnTo>
                      <a:pt x="5980" y="5167"/>
                    </a:lnTo>
                    <a:cubicBezTo>
                      <a:pt x="5913" y="5208"/>
                      <a:pt x="5846" y="5259"/>
                      <a:pt x="5779" y="5311"/>
                    </a:cubicBezTo>
                    <a:lnTo>
                      <a:pt x="2753" y="1523"/>
                    </a:lnTo>
                    <a:lnTo>
                      <a:pt x="2671" y="1585"/>
                    </a:lnTo>
                    <a:lnTo>
                      <a:pt x="5697" y="5378"/>
                    </a:lnTo>
                    <a:cubicBezTo>
                      <a:pt x="5635" y="5429"/>
                      <a:pt x="5573" y="5486"/>
                      <a:pt x="5517" y="5547"/>
                    </a:cubicBezTo>
                    <a:lnTo>
                      <a:pt x="1961" y="2249"/>
                    </a:lnTo>
                    <a:lnTo>
                      <a:pt x="1889" y="2326"/>
                    </a:lnTo>
                    <a:lnTo>
                      <a:pt x="5450" y="5625"/>
                    </a:lnTo>
                    <a:cubicBezTo>
                      <a:pt x="5393" y="5686"/>
                      <a:pt x="5347" y="5753"/>
                      <a:pt x="5300" y="5825"/>
                    </a:cubicBezTo>
                    <a:lnTo>
                      <a:pt x="1282" y="3088"/>
                    </a:lnTo>
                    <a:lnTo>
                      <a:pt x="1225" y="3170"/>
                    </a:lnTo>
                    <a:lnTo>
                      <a:pt x="5244" y="5908"/>
                    </a:lnTo>
                    <a:cubicBezTo>
                      <a:pt x="5197" y="5980"/>
                      <a:pt x="5161" y="6052"/>
                      <a:pt x="5125" y="6129"/>
                    </a:cubicBezTo>
                    <a:lnTo>
                      <a:pt x="736" y="4014"/>
                    </a:lnTo>
                    <a:lnTo>
                      <a:pt x="695" y="4107"/>
                    </a:lnTo>
                    <a:lnTo>
                      <a:pt x="5084" y="6222"/>
                    </a:lnTo>
                    <a:cubicBezTo>
                      <a:pt x="5053" y="6299"/>
                      <a:pt x="5028" y="6376"/>
                      <a:pt x="5007" y="6453"/>
                    </a:cubicBezTo>
                    <a:lnTo>
                      <a:pt x="340" y="5017"/>
                    </a:lnTo>
                    <a:lnTo>
                      <a:pt x="309" y="5115"/>
                    </a:lnTo>
                    <a:lnTo>
                      <a:pt x="4981" y="6556"/>
                    </a:lnTo>
                    <a:cubicBezTo>
                      <a:pt x="4961" y="6633"/>
                      <a:pt x="4945" y="6716"/>
                      <a:pt x="4935" y="6798"/>
                    </a:cubicBezTo>
                    <a:lnTo>
                      <a:pt x="93" y="6067"/>
                    </a:lnTo>
                    <a:lnTo>
                      <a:pt x="77" y="6170"/>
                    </a:lnTo>
                    <a:lnTo>
                      <a:pt x="4920" y="6901"/>
                    </a:lnTo>
                    <a:cubicBezTo>
                      <a:pt x="4914" y="6963"/>
                      <a:pt x="4909" y="7029"/>
                      <a:pt x="4909" y="7096"/>
                    </a:cubicBezTo>
                    <a:lnTo>
                      <a:pt x="4909" y="7143"/>
                    </a:lnTo>
                    <a:lnTo>
                      <a:pt x="0" y="7143"/>
                    </a:lnTo>
                    <a:lnTo>
                      <a:pt x="0" y="7246"/>
                    </a:lnTo>
                    <a:lnTo>
                      <a:pt x="4914" y="7246"/>
                    </a:lnTo>
                    <a:cubicBezTo>
                      <a:pt x="4920" y="7323"/>
                      <a:pt x="4930" y="7400"/>
                      <a:pt x="4945" y="7482"/>
                    </a:cubicBezTo>
                    <a:lnTo>
                      <a:pt x="77" y="8218"/>
                    </a:lnTo>
                    <a:lnTo>
                      <a:pt x="93" y="8321"/>
                    </a:lnTo>
                    <a:lnTo>
                      <a:pt x="4966" y="7585"/>
                    </a:lnTo>
                    <a:cubicBezTo>
                      <a:pt x="4981" y="7662"/>
                      <a:pt x="5002" y="7740"/>
                      <a:pt x="5028" y="7812"/>
                    </a:cubicBezTo>
                    <a:lnTo>
                      <a:pt x="314" y="9268"/>
                    </a:lnTo>
                    <a:lnTo>
                      <a:pt x="340" y="9371"/>
                    </a:lnTo>
                    <a:lnTo>
                      <a:pt x="5064" y="7909"/>
                    </a:lnTo>
                    <a:cubicBezTo>
                      <a:pt x="5095" y="7987"/>
                      <a:pt x="5125" y="8059"/>
                      <a:pt x="5161" y="8125"/>
                    </a:cubicBezTo>
                    <a:lnTo>
                      <a:pt x="700" y="10276"/>
                    </a:lnTo>
                    <a:lnTo>
                      <a:pt x="741" y="10369"/>
                    </a:lnTo>
                    <a:lnTo>
                      <a:pt x="5208" y="8218"/>
                    </a:lnTo>
                    <a:cubicBezTo>
                      <a:pt x="5244" y="8285"/>
                      <a:pt x="5285" y="8352"/>
                      <a:pt x="5331" y="8414"/>
                    </a:cubicBezTo>
                    <a:lnTo>
                      <a:pt x="1230" y="11213"/>
                    </a:lnTo>
                    <a:lnTo>
                      <a:pt x="1287" y="11300"/>
                    </a:lnTo>
                    <a:lnTo>
                      <a:pt x="5393" y="8496"/>
                    </a:lnTo>
                    <a:cubicBezTo>
                      <a:pt x="5439" y="8558"/>
                      <a:pt x="5491" y="8614"/>
                      <a:pt x="5547" y="8671"/>
                    </a:cubicBezTo>
                    <a:lnTo>
                      <a:pt x="1894" y="12057"/>
                    </a:lnTo>
                    <a:lnTo>
                      <a:pt x="1961" y="12134"/>
                    </a:lnTo>
                    <a:lnTo>
                      <a:pt x="5619" y="8743"/>
                    </a:lnTo>
                    <a:cubicBezTo>
                      <a:pt x="5671" y="8794"/>
                      <a:pt x="5733" y="8846"/>
                      <a:pt x="5789" y="8892"/>
                    </a:cubicBezTo>
                    <a:lnTo>
                      <a:pt x="2676" y="12793"/>
                    </a:lnTo>
                    <a:lnTo>
                      <a:pt x="2758" y="12860"/>
                    </a:lnTo>
                    <a:lnTo>
                      <a:pt x="5872" y="8954"/>
                    </a:lnTo>
                    <a:cubicBezTo>
                      <a:pt x="5933" y="8995"/>
                      <a:pt x="6000" y="9036"/>
                      <a:pt x="6067" y="9072"/>
                    </a:cubicBezTo>
                    <a:lnTo>
                      <a:pt x="3566" y="13410"/>
                    </a:lnTo>
                    <a:lnTo>
                      <a:pt x="3654" y="13462"/>
                    </a:lnTo>
                    <a:lnTo>
                      <a:pt x="6160" y="9124"/>
                    </a:lnTo>
                    <a:cubicBezTo>
                      <a:pt x="6227" y="9155"/>
                      <a:pt x="6294" y="9185"/>
                      <a:pt x="6366" y="9216"/>
                    </a:cubicBezTo>
                    <a:lnTo>
                      <a:pt x="4529" y="13884"/>
                    </a:lnTo>
                    <a:lnTo>
                      <a:pt x="4626" y="13920"/>
                    </a:lnTo>
                    <a:lnTo>
                      <a:pt x="6458" y="9247"/>
                    </a:lnTo>
                    <a:cubicBezTo>
                      <a:pt x="6530" y="9268"/>
                      <a:pt x="6602" y="9288"/>
                      <a:pt x="6674" y="9309"/>
                    </a:cubicBezTo>
                    <a:lnTo>
                      <a:pt x="5558" y="14208"/>
                    </a:lnTo>
                    <a:lnTo>
                      <a:pt x="5661" y="14228"/>
                    </a:lnTo>
                    <a:lnTo>
                      <a:pt x="6782" y="9330"/>
                    </a:lnTo>
                    <a:cubicBezTo>
                      <a:pt x="6854" y="9345"/>
                      <a:pt x="6926" y="9355"/>
                      <a:pt x="7004" y="9360"/>
                    </a:cubicBezTo>
                    <a:lnTo>
                      <a:pt x="6628" y="14378"/>
                    </a:lnTo>
                    <a:lnTo>
                      <a:pt x="6731" y="14383"/>
                    </a:lnTo>
                    <a:lnTo>
                      <a:pt x="7107" y="9366"/>
                    </a:lnTo>
                    <a:lnTo>
                      <a:pt x="7184" y="9366"/>
                    </a:lnTo>
                    <a:cubicBezTo>
                      <a:pt x="7230" y="9366"/>
                      <a:pt x="7276" y="9366"/>
                      <a:pt x="7323" y="9360"/>
                    </a:cubicBezTo>
                    <a:lnTo>
                      <a:pt x="7698" y="14383"/>
                    </a:lnTo>
                    <a:lnTo>
                      <a:pt x="7801" y="14378"/>
                    </a:lnTo>
                    <a:lnTo>
                      <a:pt x="7426" y="9355"/>
                    </a:lnTo>
                    <a:cubicBezTo>
                      <a:pt x="7498" y="9345"/>
                      <a:pt x="7570" y="9335"/>
                      <a:pt x="7642" y="9319"/>
                    </a:cubicBezTo>
                    <a:lnTo>
                      <a:pt x="8763" y="14228"/>
                    </a:lnTo>
                    <a:lnTo>
                      <a:pt x="8866" y="14208"/>
                    </a:lnTo>
                    <a:lnTo>
                      <a:pt x="7745" y="9299"/>
                    </a:lnTo>
                    <a:cubicBezTo>
                      <a:pt x="7817" y="9278"/>
                      <a:pt x="7889" y="9258"/>
                      <a:pt x="7956" y="9232"/>
                    </a:cubicBezTo>
                    <a:lnTo>
                      <a:pt x="9798" y="13920"/>
                    </a:lnTo>
                    <a:lnTo>
                      <a:pt x="9896" y="13884"/>
                    </a:lnTo>
                    <a:lnTo>
                      <a:pt x="8053" y="9196"/>
                    </a:lnTo>
                    <a:cubicBezTo>
                      <a:pt x="8120" y="9165"/>
                      <a:pt x="8187" y="9134"/>
                      <a:pt x="8254" y="9098"/>
                    </a:cubicBezTo>
                    <a:lnTo>
                      <a:pt x="10770" y="13462"/>
                    </a:lnTo>
                    <a:lnTo>
                      <a:pt x="10858" y="13410"/>
                    </a:lnTo>
                    <a:lnTo>
                      <a:pt x="8342" y="9047"/>
                    </a:lnTo>
                    <a:cubicBezTo>
                      <a:pt x="8403" y="9011"/>
                      <a:pt x="8470" y="8969"/>
                      <a:pt x="8527" y="8928"/>
                    </a:cubicBezTo>
                    <a:lnTo>
                      <a:pt x="11671" y="12860"/>
                    </a:lnTo>
                    <a:lnTo>
                      <a:pt x="11748" y="12793"/>
                    </a:lnTo>
                    <a:lnTo>
                      <a:pt x="8609" y="8861"/>
                    </a:lnTo>
                    <a:cubicBezTo>
                      <a:pt x="8671" y="8815"/>
                      <a:pt x="8722" y="8764"/>
                      <a:pt x="8779" y="8712"/>
                    </a:cubicBezTo>
                    <a:lnTo>
                      <a:pt x="12463" y="12129"/>
                    </a:lnTo>
                    <a:lnTo>
                      <a:pt x="12530" y="12057"/>
                    </a:lnTo>
                    <a:lnTo>
                      <a:pt x="8846" y="8640"/>
                    </a:lnTo>
                    <a:cubicBezTo>
                      <a:pt x="8897" y="8583"/>
                      <a:pt x="8949" y="8527"/>
                      <a:pt x="8995" y="8465"/>
                    </a:cubicBezTo>
                    <a:lnTo>
                      <a:pt x="13137" y="11295"/>
                    </a:lnTo>
                    <a:lnTo>
                      <a:pt x="13199" y="11208"/>
                    </a:lnTo>
                    <a:lnTo>
                      <a:pt x="9052" y="8383"/>
                    </a:lnTo>
                    <a:cubicBezTo>
                      <a:pt x="9098" y="8321"/>
                      <a:pt x="9134" y="8259"/>
                      <a:pt x="9170" y="8192"/>
                    </a:cubicBezTo>
                    <a:lnTo>
                      <a:pt x="13683" y="10364"/>
                    </a:lnTo>
                    <a:lnTo>
                      <a:pt x="13729" y="10271"/>
                    </a:lnTo>
                    <a:lnTo>
                      <a:pt x="9221" y="8100"/>
                    </a:lnTo>
                    <a:cubicBezTo>
                      <a:pt x="9252" y="8033"/>
                      <a:pt x="9283" y="7961"/>
                      <a:pt x="9309" y="7889"/>
                    </a:cubicBezTo>
                    <a:lnTo>
                      <a:pt x="14084" y="9360"/>
                    </a:lnTo>
                    <a:lnTo>
                      <a:pt x="14115" y="9263"/>
                    </a:lnTo>
                    <a:lnTo>
                      <a:pt x="9345" y="7791"/>
                    </a:lnTo>
                    <a:cubicBezTo>
                      <a:pt x="9366" y="7719"/>
                      <a:pt x="9386" y="7647"/>
                      <a:pt x="9402" y="7570"/>
                    </a:cubicBezTo>
                    <a:lnTo>
                      <a:pt x="14331" y="8316"/>
                    </a:lnTo>
                    <a:lnTo>
                      <a:pt x="14347" y="8213"/>
                    </a:lnTo>
                    <a:lnTo>
                      <a:pt x="9422" y="7472"/>
                    </a:lnTo>
                    <a:cubicBezTo>
                      <a:pt x="9438" y="7395"/>
                      <a:pt x="9443" y="7318"/>
                      <a:pt x="9448" y="7240"/>
                    </a:cubicBezTo>
                    <a:lnTo>
                      <a:pt x="14419" y="7240"/>
                    </a:lnTo>
                    <a:lnTo>
                      <a:pt x="14419" y="7137"/>
                    </a:lnTo>
                    <a:lnTo>
                      <a:pt x="9453" y="7137"/>
                    </a:lnTo>
                    <a:lnTo>
                      <a:pt x="9453" y="7091"/>
                    </a:lnTo>
                    <a:cubicBezTo>
                      <a:pt x="9453" y="7029"/>
                      <a:pt x="9453" y="6963"/>
                      <a:pt x="9443" y="6906"/>
                    </a:cubicBezTo>
                    <a:lnTo>
                      <a:pt x="14347" y="6165"/>
                    </a:lnTo>
                    <a:lnTo>
                      <a:pt x="14331" y="6062"/>
                    </a:lnTo>
                    <a:lnTo>
                      <a:pt x="9432" y="6803"/>
                    </a:lnTo>
                    <a:cubicBezTo>
                      <a:pt x="9422" y="6726"/>
                      <a:pt x="9412" y="6649"/>
                      <a:pt x="9391" y="6571"/>
                    </a:cubicBezTo>
                    <a:lnTo>
                      <a:pt x="14115" y="5115"/>
                    </a:lnTo>
                    <a:lnTo>
                      <a:pt x="14084" y="5017"/>
                    </a:lnTo>
                    <a:lnTo>
                      <a:pt x="9366" y="6474"/>
                    </a:lnTo>
                    <a:cubicBezTo>
                      <a:pt x="9345" y="6396"/>
                      <a:pt x="9319" y="6324"/>
                      <a:pt x="9288" y="6247"/>
                    </a:cubicBezTo>
                    <a:lnTo>
                      <a:pt x="13729" y="4112"/>
                    </a:lnTo>
                    <a:lnTo>
                      <a:pt x="13683" y="4019"/>
                    </a:lnTo>
                    <a:lnTo>
                      <a:pt x="9242" y="6155"/>
                    </a:lnTo>
                    <a:cubicBezTo>
                      <a:pt x="9211" y="6083"/>
                      <a:pt x="9175" y="6011"/>
                      <a:pt x="9134" y="5944"/>
                    </a:cubicBezTo>
                    <a:lnTo>
                      <a:pt x="13189" y="3175"/>
                    </a:lnTo>
                    <a:lnTo>
                      <a:pt x="13132" y="3088"/>
                    </a:lnTo>
                    <a:lnTo>
                      <a:pt x="9082" y="5856"/>
                    </a:lnTo>
                    <a:cubicBezTo>
                      <a:pt x="9036" y="5789"/>
                      <a:pt x="8990" y="5722"/>
                      <a:pt x="8938" y="5661"/>
                    </a:cubicBezTo>
                    <a:lnTo>
                      <a:pt x="12530" y="2331"/>
                    </a:lnTo>
                    <a:lnTo>
                      <a:pt x="12458" y="2254"/>
                    </a:lnTo>
                    <a:lnTo>
                      <a:pt x="8872" y="5578"/>
                    </a:lnTo>
                    <a:cubicBezTo>
                      <a:pt x="8820" y="5522"/>
                      <a:pt x="8763" y="5460"/>
                      <a:pt x="8702" y="5409"/>
                    </a:cubicBezTo>
                    <a:lnTo>
                      <a:pt x="11748" y="1590"/>
                    </a:lnTo>
                    <a:lnTo>
                      <a:pt x="11666" y="1523"/>
                    </a:lnTo>
                    <a:lnTo>
                      <a:pt x="8625" y="5342"/>
                    </a:lnTo>
                    <a:cubicBezTo>
                      <a:pt x="8558" y="5290"/>
                      <a:pt x="8491" y="5239"/>
                      <a:pt x="8424" y="5198"/>
                    </a:cubicBezTo>
                    <a:lnTo>
                      <a:pt x="10863" y="978"/>
                    </a:lnTo>
                    <a:lnTo>
                      <a:pt x="10770" y="927"/>
                    </a:lnTo>
                    <a:lnTo>
                      <a:pt x="8336" y="5141"/>
                    </a:lnTo>
                    <a:cubicBezTo>
                      <a:pt x="8264" y="5100"/>
                      <a:pt x="8192" y="5059"/>
                      <a:pt x="8115" y="5028"/>
                    </a:cubicBezTo>
                    <a:lnTo>
                      <a:pt x="9896" y="499"/>
                    </a:lnTo>
                    <a:lnTo>
                      <a:pt x="9798" y="463"/>
                    </a:lnTo>
                    <a:lnTo>
                      <a:pt x="8022" y="4987"/>
                    </a:lnTo>
                    <a:cubicBezTo>
                      <a:pt x="7945" y="4951"/>
                      <a:pt x="7868" y="4925"/>
                      <a:pt x="7786" y="4904"/>
                    </a:cubicBezTo>
                    <a:lnTo>
                      <a:pt x="8866" y="175"/>
                    </a:lnTo>
                    <a:lnTo>
                      <a:pt x="8763" y="155"/>
                    </a:lnTo>
                    <a:lnTo>
                      <a:pt x="7688" y="4884"/>
                    </a:lnTo>
                    <a:cubicBezTo>
                      <a:pt x="7606" y="4863"/>
                      <a:pt x="7523" y="4853"/>
                      <a:pt x="7441" y="4842"/>
                    </a:cubicBezTo>
                    <a:lnTo>
                      <a:pt x="7801" y="11"/>
                    </a:lnTo>
                    <a:lnTo>
                      <a:pt x="7698" y="0"/>
                    </a:lnTo>
                    <a:lnTo>
                      <a:pt x="7338" y="4832"/>
                    </a:lnTo>
                    <a:cubicBezTo>
                      <a:pt x="7287" y="4827"/>
                      <a:pt x="7235" y="4827"/>
                      <a:pt x="7184" y="4827"/>
                    </a:cubicBezTo>
                    <a:lnTo>
                      <a:pt x="7086" y="4827"/>
                    </a:lnTo>
                    <a:lnTo>
                      <a:pt x="67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43"/>
        <p:cNvGrpSpPr/>
        <p:nvPr/>
      </p:nvGrpSpPr>
      <p:grpSpPr>
        <a:xfrm>
          <a:off x="0" y="0"/>
          <a:ext cx="0" cy="0"/>
          <a:chOff x="0" y="0"/>
          <a:chExt cx="0" cy="0"/>
        </a:xfrm>
      </p:grpSpPr>
      <p:sp>
        <p:nvSpPr>
          <p:cNvPr id="144" name="Google Shape;144;p8"/>
          <p:cNvSpPr txBox="1">
            <a:spLocks noGrp="1"/>
          </p:cNvSpPr>
          <p:nvPr>
            <p:ph type="title"/>
          </p:nvPr>
        </p:nvSpPr>
        <p:spPr>
          <a:xfrm>
            <a:off x="1388100" y="1437450"/>
            <a:ext cx="6367800" cy="22686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45" name="Google Shape;145;p8"/>
          <p:cNvSpPr/>
          <p:nvPr/>
        </p:nvSpPr>
        <p:spPr>
          <a:xfrm>
            <a:off x="0" y="4082850"/>
            <a:ext cx="9144000" cy="1070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8"/>
          <p:cNvGrpSpPr/>
          <p:nvPr/>
        </p:nvGrpSpPr>
        <p:grpSpPr>
          <a:xfrm>
            <a:off x="0" y="0"/>
            <a:ext cx="9150373" cy="4606296"/>
            <a:chOff x="0" y="0"/>
            <a:chExt cx="9150373" cy="4606296"/>
          </a:xfrm>
        </p:grpSpPr>
        <p:grpSp>
          <p:nvGrpSpPr>
            <p:cNvPr id="147" name="Google Shape;147;p8"/>
            <p:cNvGrpSpPr/>
            <p:nvPr/>
          </p:nvGrpSpPr>
          <p:grpSpPr>
            <a:xfrm>
              <a:off x="0" y="3718175"/>
              <a:ext cx="722584" cy="722599"/>
              <a:chOff x="-18450" y="3686543"/>
              <a:chExt cx="734707" cy="734722"/>
            </a:xfrm>
          </p:grpSpPr>
          <p:sp>
            <p:nvSpPr>
              <p:cNvPr id="148" name="Google Shape;148;p8"/>
              <p:cNvSpPr/>
              <p:nvPr/>
            </p:nvSpPr>
            <p:spPr>
              <a:xfrm>
                <a:off x="-18443" y="3686543"/>
                <a:ext cx="734700" cy="734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18450" y="4380572"/>
                <a:ext cx="569315" cy="40679"/>
              </a:xfrm>
              <a:custGeom>
                <a:avLst/>
                <a:gdLst/>
                <a:ahLst/>
                <a:cxnLst/>
                <a:rect l="l" t="t" r="r" b="b"/>
                <a:pathLst>
                  <a:path w="14625" h="1045" extrusionOk="0">
                    <a:moveTo>
                      <a:pt x="14624" y="0"/>
                    </a:moveTo>
                    <a:lnTo>
                      <a:pt x="0" y="1045"/>
                    </a:lnTo>
                    <a:lnTo>
                      <a:pt x="14624" y="1045"/>
                    </a:lnTo>
                    <a:lnTo>
                      <a:pt x="146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8"/>
              <p:cNvSpPr/>
              <p:nvPr/>
            </p:nvSpPr>
            <p:spPr>
              <a:xfrm>
                <a:off x="-18450" y="4283801"/>
                <a:ext cx="567719" cy="137453"/>
              </a:xfrm>
              <a:custGeom>
                <a:avLst/>
                <a:gdLst/>
                <a:ahLst/>
                <a:cxnLst/>
                <a:rect l="l" t="t" r="r" b="b"/>
                <a:pathLst>
                  <a:path w="14584" h="3531" extrusionOk="0">
                    <a:moveTo>
                      <a:pt x="14336" y="1"/>
                    </a:moveTo>
                    <a:lnTo>
                      <a:pt x="0" y="3531"/>
                    </a:lnTo>
                    <a:lnTo>
                      <a:pt x="0" y="3531"/>
                    </a:lnTo>
                    <a:lnTo>
                      <a:pt x="14583" y="1380"/>
                    </a:lnTo>
                    <a:lnTo>
                      <a:pt x="14460" y="690"/>
                    </a:lnTo>
                    <a:lnTo>
                      <a:pt x="143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8"/>
              <p:cNvSpPr/>
              <p:nvPr/>
            </p:nvSpPr>
            <p:spPr>
              <a:xfrm>
                <a:off x="-18450" y="4191078"/>
                <a:ext cx="546854" cy="230178"/>
              </a:xfrm>
              <a:custGeom>
                <a:avLst/>
                <a:gdLst/>
                <a:ahLst/>
                <a:cxnLst/>
                <a:rect l="l" t="t" r="r" b="b"/>
                <a:pathLst>
                  <a:path w="14048" h="5913" extrusionOk="0">
                    <a:moveTo>
                      <a:pt x="13569" y="0"/>
                    </a:moveTo>
                    <a:lnTo>
                      <a:pt x="0" y="5913"/>
                    </a:lnTo>
                    <a:lnTo>
                      <a:pt x="0" y="5913"/>
                    </a:lnTo>
                    <a:lnTo>
                      <a:pt x="14048" y="1312"/>
                    </a:lnTo>
                    <a:lnTo>
                      <a:pt x="13806" y="659"/>
                    </a:lnTo>
                    <a:lnTo>
                      <a:pt x="135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8"/>
              <p:cNvSpPr/>
              <p:nvPr/>
            </p:nvSpPr>
            <p:spPr>
              <a:xfrm>
                <a:off x="-18450" y="4104933"/>
                <a:ext cx="509795" cy="316325"/>
              </a:xfrm>
              <a:custGeom>
                <a:avLst/>
                <a:gdLst/>
                <a:ahLst/>
                <a:cxnLst/>
                <a:rect l="l" t="t" r="r" b="b"/>
                <a:pathLst>
                  <a:path w="13096" h="8126" extrusionOk="0">
                    <a:moveTo>
                      <a:pt x="12396" y="1"/>
                    </a:moveTo>
                    <a:lnTo>
                      <a:pt x="0" y="8126"/>
                    </a:lnTo>
                    <a:lnTo>
                      <a:pt x="0" y="8126"/>
                    </a:lnTo>
                    <a:lnTo>
                      <a:pt x="13096" y="1210"/>
                    </a:lnTo>
                    <a:lnTo>
                      <a:pt x="12746" y="608"/>
                    </a:lnTo>
                    <a:lnTo>
                      <a:pt x="123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18450" y="4028209"/>
                <a:ext cx="457515" cy="393051"/>
              </a:xfrm>
              <a:custGeom>
                <a:avLst/>
                <a:gdLst/>
                <a:ahLst/>
                <a:cxnLst/>
                <a:rect l="l" t="t" r="r" b="b"/>
                <a:pathLst>
                  <a:path w="11753" h="10097" extrusionOk="0">
                    <a:moveTo>
                      <a:pt x="10852" y="1"/>
                    </a:moveTo>
                    <a:lnTo>
                      <a:pt x="0" y="10097"/>
                    </a:lnTo>
                    <a:lnTo>
                      <a:pt x="11753" y="1066"/>
                    </a:lnTo>
                    <a:lnTo>
                      <a:pt x="11305" y="531"/>
                    </a:lnTo>
                    <a:lnTo>
                      <a:pt x="108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8"/>
              <p:cNvSpPr/>
              <p:nvPr/>
            </p:nvSpPr>
            <p:spPr>
              <a:xfrm>
                <a:off x="-18450" y="3962929"/>
                <a:ext cx="391844" cy="458332"/>
              </a:xfrm>
              <a:custGeom>
                <a:avLst/>
                <a:gdLst/>
                <a:ahLst/>
                <a:cxnLst/>
                <a:rect l="l" t="t" r="r" b="b"/>
                <a:pathLst>
                  <a:path w="10066" h="11774" extrusionOk="0">
                    <a:moveTo>
                      <a:pt x="8990" y="0"/>
                    </a:moveTo>
                    <a:lnTo>
                      <a:pt x="0" y="11774"/>
                    </a:lnTo>
                    <a:lnTo>
                      <a:pt x="10065" y="896"/>
                    </a:lnTo>
                    <a:lnTo>
                      <a:pt x="9525" y="448"/>
                    </a:lnTo>
                    <a:lnTo>
                      <a:pt x="89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8"/>
              <p:cNvSpPr/>
              <p:nvPr/>
            </p:nvSpPr>
            <p:spPr>
              <a:xfrm>
                <a:off x="-18450" y="3911430"/>
                <a:ext cx="314495" cy="509833"/>
              </a:xfrm>
              <a:custGeom>
                <a:avLst/>
                <a:gdLst/>
                <a:ahLst/>
                <a:cxnLst/>
                <a:rect l="l" t="t" r="r" b="b"/>
                <a:pathLst>
                  <a:path w="8079" h="13097" extrusionOk="0">
                    <a:moveTo>
                      <a:pt x="6864" y="1"/>
                    </a:moveTo>
                    <a:lnTo>
                      <a:pt x="0" y="13097"/>
                    </a:lnTo>
                    <a:lnTo>
                      <a:pt x="0" y="13097"/>
                    </a:lnTo>
                    <a:lnTo>
                      <a:pt x="8079" y="695"/>
                    </a:lnTo>
                    <a:lnTo>
                      <a:pt x="7472" y="351"/>
                    </a:lnTo>
                    <a:lnTo>
                      <a:pt x="68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18450" y="3875189"/>
                <a:ext cx="227959" cy="546075"/>
              </a:xfrm>
              <a:custGeom>
                <a:avLst/>
                <a:gdLst/>
                <a:ahLst/>
                <a:cxnLst/>
                <a:rect l="l" t="t" r="r" b="b"/>
                <a:pathLst>
                  <a:path w="5856" h="14028" extrusionOk="0">
                    <a:moveTo>
                      <a:pt x="4539" y="0"/>
                    </a:moveTo>
                    <a:lnTo>
                      <a:pt x="0" y="14028"/>
                    </a:lnTo>
                    <a:lnTo>
                      <a:pt x="5856" y="469"/>
                    </a:lnTo>
                    <a:lnTo>
                      <a:pt x="5197" y="237"/>
                    </a:lnTo>
                    <a:lnTo>
                      <a:pt x="45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8"/>
              <p:cNvSpPr/>
              <p:nvPr/>
            </p:nvSpPr>
            <p:spPr>
              <a:xfrm>
                <a:off x="-18450" y="3855337"/>
                <a:ext cx="134845" cy="565928"/>
              </a:xfrm>
              <a:custGeom>
                <a:avLst/>
                <a:gdLst/>
                <a:ahLst/>
                <a:cxnLst/>
                <a:rect l="l" t="t" r="r" b="b"/>
                <a:pathLst>
                  <a:path w="3464" h="14538" extrusionOk="0">
                    <a:moveTo>
                      <a:pt x="2084" y="1"/>
                    </a:moveTo>
                    <a:lnTo>
                      <a:pt x="0" y="14538"/>
                    </a:lnTo>
                    <a:lnTo>
                      <a:pt x="3463" y="233"/>
                    </a:lnTo>
                    <a:lnTo>
                      <a:pt x="2774" y="119"/>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8"/>
              <p:cNvSpPr/>
              <p:nvPr/>
            </p:nvSpPr>
            <p:spPr>
              <a:xfrm>
                <a:off x="-18450" y="3851950"/>
                <a:ext cx="38071" cy="569315"/>
              </a:xfrm>
              <a:custGeom>
                <a:avLst/>
                <a:gdLst/>
                <a:ahLst/>
                <a:cxnLst/>
                <a:rect l="l" t="t" r="r" b="b"/>
                <a:pathLst>
                  <a:path w="978" h="14625" extrusionOk="0">
                    <a:moveTo>
                      <a:pt x="0" y="1"/>
                    </a:moveTo>
                    <a:lnTo>
                      <a:pt x="0" y="11"/>
                    </a:lnTo>
                    <a:lnTo>
                      <a:pt x="0" y="14625"/>
                    </a:lnTo>
                    <a:lnTo>
                      <a:pt x="9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8"/>
            <p:cNvGrpSpPr/>
            <p:nvPr/>
          </p:nvGrpSpPr>
          <p:grpSpPr>
            <a:xfrm>
              <a:off x="1" y="0"/>
              <a:ext cx="722577" cy="722577"/>
              <a:chOff x="8427750" y="994343"/>
              <a:chExt cx="734700" cy="734700"/>
            </a:xfrm>
          </p:grpSpPr>
          <p:sp>
            <p:nvSpPr>
              <p:cNvPr id="160" name="Google Shape;160;p8"/>
              <p:cNvSpPr/>
              <p:nvPr/>
            </p:nvSpPr>
            <p:spPr>
              <a:xfrm>
                <a:off x="8427750" y="994343"/>
                <a:ext cx="734700" cy="734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8"/>
              <p:cNvSpPr/>
              <p:nvPr/>
            </p:nvSpPr>
            <p:spPr>
              <a:xfrm>
                <a:off x="8427750" y="1388503"/>
                <a:ext cx="734692" cy="91058"/>
              </a:xfrm>
              <a:custGeom>
                <a:avLst/>
                <a:gdLst/>
                <a:ahLst/>
                <a:cxnLst/>
                <a:rect l="l" t="t" r="r" b="b"/>
                <a:pathLst>
                  <a:path w="14620" h="1812" extrusionOk="0">
                    <a:moveTo>
                      <a:pt x="0" y="1"/>
                    </a:moveTo>
                    <a:lnTo>
                      <a:pt x="0" y="1812"/>
                    </a:lnTo>
                    <a:lnTo>
                      <a:pt x="14619" y="1812"/>
                    </a:lnTo>
                    <a:lnTo>
                      <a:pt x="14619" y="1"/>
                    </a:lnTo>
                    <a:cubicBezTo>
                      <a:pt x="12793" y="1"/>
                      <a:pt x="12793" y="1498"/>
                      <a:pt x="10966" y="1498"/>
                    </a:cubicBezTo>
                    <a:cubicBezTo>
                      <a:pt x="9139" y="1498"/>
                      <a:pt x="9139" y="1"/>
                      <a:pt x="7307" y="1"/>
                    </a:cubicBezTo>
                    <a:cubicBezTo>
                      <a:pt x="5481" y="1"/>
                      <a:pt x="5481" y="1498"/>
                      <a:pt x="3654" y="1498"/>
                    </a:cubicBezTo>
                    <a:cubicBezTo>
                      <a:pt x="1827" y="1498"/>
                      <a:pt x="1827"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8"/>
              <p:cNvSpPr/>
              <p:nvPr/>
            </p:nvSpPr>
            <p:spPr>
              <a:xfrm>
                <a:off x="8427750" y="1551424"/>
                <a:ext cx="734692" cy="90806"/>
              </a:xfrm>
              <a:custGeom>
                <a:avLst/>
                <a:gdLst/>
                <a:ahLst/>
                <a:cxnLst/>
                <a:rect l="l" t="t" r="r" b="b"/>
                <a:pathLst>
                  <a:path w="14620" h="1807" extrusionOk="0">
                    <a:moveTo>
                      <a:pt x="0" y="1"/>
                    </a:moveTo>
                    <a:lnTo>
                      <a:pt x="0" y="1807"/>
                    </a:lnTo>
                    <a:lnTo>
                      <a:pt x="14619" y="1807"/>
                    </a:lnTo>
                    <a:lnTo>
                      <a:pt x="14619" y="1"/>
                    </a:lnTo>
                    <a:cubicBezTo>
                      <a:pt x="12793" y="1"/>
                      <a:pt x="12793" y="1493"/>
                      <a:pt x="10966" y="1493"/>
                    </a:cubicBezTo>
                    <a:cubicBezTo>
                      <a:pt x="9139" y="1493"/>
                      <a:pt x="9139" y="1"/>
                      <a:pt x="7307" y="1"/>
                    </a:cubicBezTo>
                    <a:cubicBezTo>
                      <a:pt x="5481" y="1"/>
                      <a:pt x="5481" y="1493"/>
                      <a:pt x="3654" y="1493"/>
                    </a:cubicBezTo>
                    <a:cubicBezTo>
                      <a:pt x="1827" y="1493"/>
                      <a:pt x="1827"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8530417" y="1091238"/>
                <a:ext cx="167843" cy="155381"/>
              </a:xfrm>
              <a:custGeom>
                <a:avLst/>
                <a:gdLst/>
                <a:ahLst/>
                <a:cxnLst/>
                <a:rect l="l" t="t" r="r" b="b"/>
                <a:pathLst>
                  <a:path w="3340" h="3092" extrusionOk="0">
                    <a:moveTo>
                      <a:pt x="1674" y="0"/>
                    </a:moveTo>
                    <a:cubicBezTo>
                      <a:pt x="1587" y="0"/>
                      <a:pt x="1499" y="8"/>
                      <a:pt x="1410" y="23"/>
                    </a:cubicBezTo>
                    <a:cubicBezTo>
                      <a:pt x="566" y="167"/>
                      <a:pt x="0" y="964"/>
                      <a:pt x="144" y="1808"/>
                    </a:cubicBezTo>
                    <a:cubicBezTo>
                      <a:pt x="278" y="2559"/>
                      <a:pt x="931" y="3091"/>
                      <a:pt x="1668" y="3091"/>
                    </a:cubicBezTo>
                    <a:cubicBezTo>
                      <a:pt x="1754" y="3091"/>
                      <a:pt x="1842" y="3084"/>
                      <a:pt x="1930" y="3069"/>
                    </a:cubicBezTo>
                    <a:cubicBezTo>
                      <a:pt x="2774" y="2925"/>
                      <a:pt x="3340" y="2122"/>
                      <a:pt x="3191" y="1284"/>
                    </a:cubicBezTo>
                    <a:cubicBezTo>
                      <a:pt x="3062" y="529"/>
                      <a:pt x="2410" y="0"/>
                      <a:pt x="16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8"/>
            <p:cNvGrpSpPr/>
            <p:nvPr/>
          </p:nvGrpSpPr>
          <p:grpSpPr>
            <a:xfrm>
              <a:off x="7705161" y="303383"/>
              <a:ext cx="1445174" cy="1445165"/>
              <a:chOff x="7705161" y="303383"/>
              <a:chExt cx="1445174" cy="1445165"/>
            </a:xfrm>
          </p:grpSpPr>
          <p:grpSp>
            <p:nvGrpSpPr>
              <p:cNvPr id="165" name="Google Shape;165;p8"/>
              <p:cNvGrpSpPr/>
              <p:nvPr/>
            </p:nvGrpSpPr>
            <p:grpSpPr>
              <a:xfrm rot="10800000">
                <a:off x="8427750" y="1025950"/>
                <a:ext cx="722584" cy="722599"/>
                <a:chOff x="-18450" y="3686543"/>
                <a:chExt cx="734707" cy="734722"/>
              </a:xfrm>
            </p:grpSpPr>
            <p:sp>
              <p:nvSpPr>
                <p:cNvPr id="166" name="Google Shape;166;p8"/>
                <p:cNvSpPr/>
                <p:nvPr/>
              </p:nvSpPr>
              <p:spPr>
                <a:xfrm>
                  <a:off x="-18443" y="3686543"/>
                  <a:ext cx="734700" cy="734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8"/>
                <p:cNvSpPr/>
                <p:nvPr/>
              </p:nvSpPr>
              <p:spPr>
                <a:xfrm>
                  <a:off x="-18450" y="4380572"/>
                  <a:ext cx="569315" cy="40679"/>
                </a:xfrm>
                <a:custGeom>
                  <a:avLst/>
                  <a:gdLst/>
                  <a:ahLst/>
                  <a:cxnLst/>
                  <a:rect l="l" t="t" r="r" b="b"/>
                  <a:pathLst>
                    <a:path w="14625" h="1045" extrusionOk="0">
                      <a:moveTo>
                        <a:pt x="14624" y="0"/>
                      </a:moveTo>
                      <a:lnTo>
                        <a:pt x="0" y="1045"/>
                      </a:lnTo>
                      <a:lnTo>
                        <a:pt x="14624" y="1045"/>
                      </a:lnTo>
                      <a:lnTo>
                        <a:pt x="146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18450" y="4283801"/>
                  <a:ext cx="567719" cy="137453"/>
                </a:xfrm>
                <a:custGeom>
                  <a:avLst/>
                  <a:gdLst/>
                  <a:ahLst/>
                  <a:cxnLst/>
                  <a:rect l="l" t="t" r="r" b="b"/>
                  <a:pathLst>
                    <a:path w="14584" h="3531" extrusionOk="0">
                      <a:moveTo>
                        <a:pt x="14336" y="1"/>
                      </a:moveTo>
                      <a:lnTo>
                        <a:pt x="0" y="3531"/>
                      </a:lnTo>
                      <a:lnTo>
                        <a:pt x="0" y="3531"/>
                      </a:lnTo>
                      <a:lnTo>
                        <a:pt x="14583" y="1380"/>
                      </a:lnTo>
                      <a:lnTo>
                        <a:pt x="14460" y="690"/>
                      </a:lnTo>
                      <a:lnTo>
                        <a:pt x="143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8"/>
                <p:cNvSpPr/>
                <p:nvPr/>
              </p:nvSpPr>
              <p:spPr>
                <a:xfrm>
                  <a:off x="-18450" y="4191078"/>
                  <a:ext cx="546854" cy="230178"/>
                </a:xfrm>
                <a:custGeom>
                  <a:avLst/>
                  <a:gdLst/>
                  <a:ahLst/>
                  <a:cxnLst/>
                  <a:rect l="l" t="t" r="r" b="b"/>
                  <a:pathLst>
                    <a:path w="14048" h="5913" extrusionOk="0">
                      <a:moveTo>
                        <a:pt x="13569" y="0"/>
                      </a:moveTo>
                      <a:lnTo>
                        <a:pt x="0" y="5913"/>
                      </a:lnTo>
                      <a:lnTo>
                        <a:pt x="0" y="5913"/>
                      </a:lnTo>
                      <a:lnTo>
                        <a:pt x="14048" y="1312"/>
                      </a:lnTo>
                      <a:lnTo>
                        <a:pt x="13806" y="659"/>
                      </a:lnTo>
                      <a:lnTo>
                        <a:pt x="135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8"/>
                <p:cNvSpPr/>
                <p:nvPr/>
              </p:nvSpPr>
              <p:spPr>
                <a:xfrm>
                  <a:off x="-18450" y="4104933"/>
                  <a:ext cx="509795" cy="316325"/>
                </a:xfrm>
                <a:custGeom>
                  <a:avLst/>
                  <a:gdLst/>
                  <a:ahLst/>
                  <a:cxnLst/>
                  <a:rect l="l" t="t" r="r" b="b"/>
                  <a:pathLst>
                    <a:path w="13096" h="8126" extrusionOk="0">
                      <a:moveTo>
                        <a:pt x="12396" y="1"/>
                      </a:moveTo>
                      <a:lnTo>
                        <a:pt x="0" y="8126"/>
                      </a:lnTo>
                      <a:lnTo>
                        <a:pt x="0" y="8126"/>
                      </a:lnTo>
                      <a:lnTo>
                        <a:pt x="13096" y="1210"/>
                      </a:lnTo>
                      <a:lnTo>
                        <a:pt x="12746" y="608"/>
                      </a:lnTo>
                      <a:lnTo>
                        <a:pt x="123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8"/>
                <p:cNvSpPr/>
                <p:nvPr/>
              </p:nvSpPr>
              <p:spPr>
                <a:xfrm>
                  <a:off x="-18450" y="4028209"/>
                  <a:ext cx="457515" cy="393051"/>
                </a:xfrm>
                <a:custGeom>
                  <a:avLst/>
                  <a:gdLst/>
                  <a:ahLst/>
                  <a:cxnLst/>
                  <a:rect l="l" t="t" r="r" b="b"/>
                  <a:pathLst>
                    <a:path w="11753" h="10097" extrusionOk="0">
                      <a:moveTo>
                        <a:pt x="10852" y="1"/>
                      </a:moveTo>
                      <a:lnTo>
                        <a:pt x="0" y="10097"/>
                      </a:lnTo>
                      <a:lnTo>
                        <a:pt x="11753" y="1066"/>
                      </a:lnTo>
                      <a:lnTo>
                        <a:pt x="11305" y="531"/>
                      </a:lnTo>
                      <a:lnTo>
                        <a:pt x="108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8"/>
                <p:cNvSpPr/>
                <p:nvPr/>
              </p:nvSpPr>
              <p:spPr>
                <a:xfrm>
                  <a:off x="-18450" y="3962929"/>
                  <a:ext cx="391844" cy="458332"/>
                </a:xfrm>
                <a:custGeom>
                  <a:avLst/>
                  <a:gdLst/>
                  <a:ahLst/>
                  <a:cxnLst/>
                  <a:rect l="l" t="t" r="r" b="b"/>
                  <a:pathLst>
                    <a:path w="10066" h="11774" extrusionOk="0">
                      <a:moveTo>
                        <a:pt x="8990" y="0"/>
                      </a:moveTo>
                      <a:lnTo>
                        <a:pt x="0" y="11774"/>
                      </a:lnTo>
                      <a:lnTo>
                        <a:pt x="10065" y="896"/>
                      </a:lnTo>
                      <a:lnTo>
                        <a:pt x="9525" y="448"/>
                      </a:lnTo>
                      <a:lnTo>
                        <a:pt x="89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8"/>
                <p:cNvSpPr/>
                <p:nvPr/>
              </p:nvSpPr>
              <p:spPr>
                <a:xfrm>
                  <a:off x="-18450" y="3911430"/>
                  <a:ext cx="314495" cy="509833"/>
                </a:xfrm>
                <a:custGeom>
                  <a:avLst/>
                  <a:gdLst/>
                  <a:ahLst/>
                  <a:cxnLst/>
                  <a:rect l="l" t="t" r="r" b="b"/>
                  <a:pathLst>
                    <a:path w="8079" h="13097" extrusionOk="0">
                      <a:moveTo>
                        <a:pt x="6864" y="1"/>
                      </a:moveTo>
                      <a:lnTo>
                        <a:pt x="0" y="13097"/>
                      </a:lnTo>
                      <a:lnTo>
                        <a:pt x="0" y="13097"/>
                      </a:lnTo>
                      <a:lnTo>
                        <a:pt x="8079" y="695"/>
                      </a:lnTo>
                      <a:lnTo>
                        <a:pt x="7472" y="351"/>
                      </a:lnTo>
                      <a:lnTo>
                        <a:pt x="68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8"/>
                <p:cNvSpPr/>
                <p:nvPr/>
              </p:nvSpPr>
              <p:spPr>
                <a:xfrm>
                  <a:off x="-18450" y="3875189"/>
                  <a:ext cx="227959" cy="546075"/>
                </a:xfrm>
                <a:custGeom>
                  <a:avLst/>
                  <a:gdLst/>
                  <a:ahLst/>
                  <a:cxnLst/>
                  <a:rect l="l" t="t" r="r" b="b"/>
                  <a:pathLst>
                    <a:path w="5856" h="14028" extrusionOk="0">
                      <a:moveTo>
                        <a:pt x="4539" y="0"/>
                      </a:moveTo>
                      <a:lnTo>
                        <a:pt x="0" y="14028"/>
                      </a:lnTo>
                      <a:lnTo>
                        <a:pt x="5856" y="469"/>
                      </a:lnTo>
                      <a:lnTo>
                        <a:pt x="5197" y="237"/>
                      </a:lnTo>
                      <a:lnTo>
                        <a:pt x="45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8"/>
                <p:cNvSpPr/>
                <p:nvPr/>
              </p:nvSpPr>
              <p:spPr>
                <a:xfrm>
                  <a:off x="-18450" y="3855337"/>
                  <a:ext cx="134845" cy="565928"/>
                </a:xfrm>
                <a:custGeom>
                  <a:avLst/>
                  <a:gdLst/>
                  <a:ahLst/>
                  <a:cxnLst/>
                  <a:rect l="l" t="t" r="r" b="b"/>
                  <a:pathLst>
                    <a:path w="3464" h="14538" extrusionOk="0">
                      <a:moveTo>
                        <a:pt x="2084" y="1"/>
                      </a:moveTo>
                      <a:lnTo>
                        <a:pt x="0" y="14538"/>
                      </a:lnTo>
                      <a:lnTo>
                        <a:pt x="3463" y="233"/>
                      </a:lnTo>
                      <a:lnTo>
                        <a:pt x="2774" y="119"/>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8"/>
                <p:cNvSpPr/>
                <p:nvPr/>
              </p:nvSpPr>
              <p:spPr>
                <a:xfrm>
                  <a:off x="-18450" y="3851950"/>
                  <a:ext cx="38071" cy="569315"/>
                </a:xfrm>
                <a:custGeom>
                  <a:avLst/>
                  <a:gdLst/>
                  <a:ahLst/>
                  <a:cxnLst/>
                  <a:rect l="l" t="t" r="r" b="b"/>
                  <a:pathLst>
                    <a:path w="978" h="14625" extrusionOk="0">
                      <a:moveTo>
                        <a:pt x="0" y="1"/>
                      </a:moveTo>
                      <a:lnTo>
                        <a:pt x="0" y="11"/>
                      </a:lnTo>
                      <a:lnTo>
                        <a:pt x="0" y="14625"/>
                      </a:lnTo>
                      <a:lnTo>
                        <a:pt x="9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8"/>
              <p:cNvGrpSpPr/>
              <p:nvPr/>
            </p:nvGrpSpPr>
            <p:grpSpPr>
              <a:xfrm>
                <a:off x="7705161" y="303383"/>
                <a:ext cx="722700" cy="722700"/>
                <a:chOff x="7705161" y="303383"/>
                <a:chExt cx="722700" cy="722700"/>
              </a:xfrm>
            </p:grpSpPr>
            <p:sp>
              <p:nvSpPr>
                <p:cNvPr id="178" name="Google Shape;178;p8"/>
                <p:cNvSpPr/>
                <p:nvPr/>
              </p:nvSpPr>
              <p:spPr>
                <a:xfrm>
                  <a:off x="7705161" y="303383"/>
                  <a:ext cx="722700" cy="72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 name="Google Shape;179;p8"/>
                <p:cNvGrpSpPr/>
                <p:nvPr/>
              </p:nvGrpSpPr>
              <p:grpSpPr>
                <a:xfrm>
                  <a:off x="7826715" y="436834"/>
                  <a:ext cx="479543" cy="469133"/>
                  <a:chOff x="4650100" y="2568375"/>
                  <a:chExt cx="355850" cy="348125"/>
                </a:xfrm>
              </p:grpSpPr>
              <p:sp>
                <p:nvSpPr>
                  <p:cNvPr id="180" name="Google Shape;180;p8"/>
                  <p:cNvSpPr/>
                  <p:nvPr/>
                </p:nvSpPr>
                <p:spPr>
                  <a:xfrm>
                    <a:off x="4814625" y="2858975"/>
                    <a:ext cx="26650" cy="13650"/>
                  </a:xfrm>
                  <a:custGeom>
                    <a:avLst/>
                    <a:gdLst/>
                    <a:ahLst/>
                    <a:cxnLst/>
                    <a:rect l="l" t="t" r="r" b="b"/>
                    <a:pathLst>
                      <a:path w="1066" h="546" extrusionOk="0">
                        <a:moveTo>
                          <a:pt x="1" y="0"/>
                        </a:moveTo>
                        <a:lnTo>
                          <a:pt x="1" y="546"/>
                        </a:lnTo>
                        <a:lnTo>
                          <a:pt x="1066" y="546"/>
                        </a:lnTo>
                        <a:lnTo>
                          <a:pt x="10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8"/>
                  <p:cNvSpPr/>
                  <p:nvPr/>
                </p:nvSpPr>
                <p:spPr>
                  <a:xfrm>
                    <a:off x="4814625" y="2892150"/>
                    <a:ext cx="26650" cy="24350"/>
                  </a:xfrm>
                  <a:custGeom>
                    <a:avLst/>
                    <a:gdLst/>
                    <a:ahLst/>
                    <a:cxnLst/>
                    <a:rect l="l" t="t" r="r" b="b"/>
                    <a:pathLst>
                      <a:path w="1066" h="974" extrusionOk="0">
                        <a:moveTo>
                          <a:pt x="1" y="1"/>
                        </a:moveTo>
                        <a:lnTo>
                          <a:pt x="1" y="973"/>
                        </a:lnTo>
                        <a:lnTo>
                          <a:pt x="1066" y="973"/>
                        </a:lnTo>
                        <a:lnTo>
                          <a:pt x="10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8"/>
                  <p:cNvSpPr/>
                  <p:nvPr/>
                </p:nvSpPr>
                <p:spPr>
                  <a:xfrm>
                    <a:off x="4814625" y="2875550"/>
                    <a:ext cx="26650" cy="13800"/>
                  </a:xfrm>
                  <a:custGeom>
                    <a:avLst/>
                    <a:gdLst/>
                    <a:ahLst/>
                    <a:cxnLst/>
                    <a:rect l="l" t="t" r="r" b="b"/>
                    <a:pathLst>
                      <a:path w="1066" h="552" extrusionOk="0">
                        <a:moveTo>
                          <a:pt x="1" y="1"/>
                        </a:moveTo>
                        <a:lnTo>
                          <a:pt x="1" y="552"/>
                        </a:lnTo>
                        <a:lnTo>
                          <a:pt x="1066" y="552"/>
                        </a:lnTo>
                        <a:lnTo>
                          <a:pt x="10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8"/>
                  <p:cNvSpPr/>
                  <p:nvPr/>
                </p:nvSpPr>
                <p:spPr>
                  <a:xfrm>
                    <a:off x="4650100" y="2568375"/>
                    <a:ext cx="355850" cy="287775"/>
                  </a:xfrm>
                  <a:custGeom>
                    <a:avLst/>
                    <a:gdLst/>
                    <a:ahLst/>
                    <a:cxnLst/>
                    <a:rect l="l" t="t" r="r" b="b"/>
                    <a:pathLst>
                      <a:path w="14234" h="11511" extrusionOk="0">
                        <a:moveTo>
                          <a:pt x="11057" y="0"/>
                        </a:moveTo>
                        <a:cubicBezTo>
                          <a:pt x="9227" y="0"/>
                          <a:pt x="7555" y="1253"/>
                          <a:pt x="7117" y="3129"/>
                        </a:cubicBezTo>
                        <a:cubicBezTo>
                          <a:pt x="6675" y="1254"/>
                          <a:pt x="5007" y="5"/>
                          <a:pt x="3176" y="5"/>
                        </a:cubicBezTo>
                        <a:cubicBezTo>
                          <a:pt x="2811" y="5"/>
                          <a:pt x="2439" y="55"/>
                          <a:pt x="2069" y="159"/>
                        </a:cubicBezTo>
                        <a:lnTo>
                          <a:pt x="5511" y="3597"/>
                        </a:lnTo>
                        <a:cubicBezTo>
                          <a:pt x="4887" y="3248"/>
                          <a:pt x="4210" y="3082"/>
                          <a:pt x="3541" y="3082"/>
                        </a:cubicBezTo>
                        <a:cubicBezTo>
                          <a:pt x="2121" y="3082"/>
                          <a:pt x="742" y="3830"/>
                          <a:pt x="0" y="5156"/>
                        </a:cubicBezTo>
                        <a:lnTo>
                          <a:pt x="4868" y="5156"/>
                        </a:lnTo>
                        <a:cubicBezTo>
                          <a:pt x="2712" y="5768"/>
                          <a:pt x="1462" y="8007"/>
                          <a:pt x="2069" y="10158"/>
                        </a:cubicBezTo>
                        <a:lnTo>
                          <a:pt x="6582" y="5645"/>
                        </a:lnTo>
                        <a:lnTo>
                          <a:pt x="6582" y="11511"/>
                        </a:lnTo>
                        <a:lnTo>
                          <a:pt x="7647" y="11511"/>
                        </a:lnTo>
                        <a:lnTo>
                          <a:pt x="7647" y="5645"/>
                        </a:lnTo>
                        <a:lnTo>
                          <a:pt x="12160" y="10158"/>
                        </a:lnTo>
                        <a:cubicBezTo>
                          <a:pt x="12767" y="8002"/>
                          <a:pt x="11516" y="5763"/>
                          <a:pt x="9365" y="5156"/>
                        </a:cubicBezTo>
                        <a:lnTo>
                          <a:pt x="14233" y="5156"/>
                        </a:lnTo>
                        <a:cubicBezTo>
                          <a:pt x="13488" y="3830"/>
                          <a:pt x="12110" y="3082"/>
                          <a:pt x="10691" y="3082"/>
                        </a:cubicBezTo>
                        <a:cubicBezTo>
                          <a:pt x="10023" y="3082"/>
                          <a:pt x="9346" y="3248"/>
                          <a:pt x="8722" y="3597"/>
                        </a:cubicBezTo>
                        <a:lnTo>
                          <a:pt x="12160" y="154"/>
                        </a:lnTo>
                        <a:cubicBezTo>
                          <a:pt x="11791" y="50"/>
                          <a:pt x="11421" y="0"/>
                          <a:pt x="110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84" name="Google Shape;184;p8"/>
            <p:cNvGrpSpPr/>
            <p:nvPr/>
          </p:nvGrpSpPr>
          <p:grpSpPr>
            <a:xfrm>
              <a:off x="8427673" y="3883596"/>
              <a:ext cx="722700" cy="722700"/>
              <a:chOff x="3667911" y="4082846"/>
              <a:chExt cx="722700" cy="722700"/>
            </a:xfrm>
          </p:grpSpPr>
          <p:sp>
            <p:nvSpPr>
              <p:cNvPr id="185" name="Google Shape;185;p8"/>
              <p:cNvSpPr/>
              <p:nvPr/>
            </p:nvSpPr>
            <p:spPr>
              <a:xfrm>
                <a:off x="3667911" y="4082846"/>
                <a:ext cx="722700" cy="7227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6" name="Google Shape;186;p8"/>
              <p:cNvGrpSpPr/>
              <p:nvPr/>
            </p:nvGrpSpPr>
            <p:grpSpPr>
              <a:xfrm>
                <a:off x="3789465" y="4216296"/>
                <a:ext cx="479543" cy="469133"/>
                <a:chOff x="4650100" y="2568375"/>
                <a:chExt cx="355850" cy="348125"/>
              </a:xfrm>
            </p:grpSpPr>
            <p:sp>
              <p:nvSpPr>
                <p:cNvPr id="187" name="Google Shape;187;p8"/>
                <p:cNvSpPr/>
                <p:nvPr/>
              </p:nvSpPr>
              <p:spPr>
                <a:xfrm>
                  <a:off x="4814625" y="2858975"/>
                  <a:ext cx="26650" cy="13650"/>
                </a:xfrm>
                <a:custGeom>
                  <a:avLst/>
                  <a:gdLst/>
                  <a:ahLst/>
                  <a:cxnLst/>
                  <a:rect l="l" t="t" r="r" b="b"/>
                  <a:pathLst>
                    <a:path w="1066" h="546" extrusionOk="0">
                      <a:moveTo>
                        <a:pt x="1" y="0"/>
                      </a:moveTo>
                      <a:lnTo>
                        <a:pt x="1" y="546"/>
                      </a:lnTo>
                      <a:lnTo>
                        <a:pt x="1066" y="546"/>
                      </a:lnTo>
                      <a:lnTo>
                        <a:pt x="10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8"/>
                <p:cNvSpPr/>
                <p:nvPr/>
              </p:nvSpPr>
              <p:spPr>
                <a:xfrm>
                  <a:off x="4814625" y="2892150"/>
                  <a:ext cx="26650" cy="24350"/>
                </a:xfrm>
                <a:custGeom>
                  <a:avLst/>
                  <a:gdLst/>
                  <a:ahLst/>
                  <a:cxnLst/>
                  <a:rect l="l" t="t" r="r" b="b"/>
                  <a:pathLst>
                    <a:path w="1066" h="974" extrusionOk="0">
                      <a:moveTo>
                        <a:pt x="1" y="1"/>
                      </a:moveTo>
                      <a:lnTo>
                        <a:pt x="1" y="973"/>
                      </a:lnTo>
                      <a:lnTo>
                        <a:pt x="1066" y="973"/>
                      </a:lnTo>
                      <a:lnTo>
                        <a:pt x="10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8"/>
                <p:cNvSpPr/>
                <p:nvPr/>
              </p:nvSpPr>
              <p:spPr>
                <a:xfrm>
                  <a:off x="4814625" y="2875550"/>
                  <a:ext cx="26650" cy="13800"/>
                </a:xfrm>
                <a:custGeom>
                  <a:avLst/>
                  <a:gdLst/>
                  <a:ahLst/>
                  <a:cxnLst/>
                  <a:rect l="l" t="t" r="r" b="b"/>
                  <a:pathLst>
                    <a:path w="1066" h="552" extrusionOk="0">
                      <a:moveTo>
                        <a:pt x="1" y="1"/>
                      </a:moveTo>
                      <a:lnTo>
                        <a:pt x="1" y="552"/>
                      </a:lnTo>
                      <a:lnTo>
                        <a:pt x="1066" y="552"/>
                      </a:lnTo>
                      <a:lnTo>
                        <a:pt x="10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8"/>
                <p:cNvSpPr/>
                <p:nvPr/>
              </p:nvSpPr>
              <p:spPr>
                <a:xfrm>
                  <a:off x="4650100" y="2568375"/>
                  <a:ext cx="355850" cy="287775"/>
                </a:xfrm>
                <a:custGeom>
                  <a:avLst/>
                  <a:gdLst/>
                  <a:ahLst/>
                  <a:cxnLst/>
                  <a:rect l="l" t="t" r="r" b="b"/>
                  <a:pathLst>
                    <a:path w="14234" h="11511" extrusionOk="0">
                      <a:moveTo>
                        <a:pt x="11057" y="0"/>
                      </a:moveTo>
                      <a:cubicBezTo>
                        <a:pt x="9227" y="0"/>
                        <a:pt x="7555" y="1253"/>
                        <a:pt x="7117" y="3129"/>
                      </a:cubicBezTo>
                      <a:cubicBezTo>
                        <a:pt x="6675" y="1254"/>
                        <a:pt x="5007" y="5"/>
                        <a:pt x="3176" y="5"/>
                      </a:cubicBezTo>
                      <a:cubicBezTo>
                        <a:pt x="2811" y="5"/>
                        <a:pt x="2439" y="55"/>
                        <a:pt x="2069" y="159"/>
                      </a:cubicBezTo>
                      <a:lnTo>
                        <a:pt x="5511" y="3597"/>
                      </a:lnTo>
                      <a:cubicBezTo>
                        <a:pt x="4887" y="3248"/>
                        <a:pt x="4210" y="3082"/>
                        <a:pt x="3541" y="3082"/>
                      </a:cubicBezTo>
                      <a:cubicBezTo>
                        <a:pt x="2121" y="3082"/>
                        <a:pt x="742" y="3830"/>
                        <a:pt x="0" y="5156"/>
                      </a:cubicBezTo>
                      <a:lnTo>
                        <a:pt x="4868" y="5156"/>
                      </a:lnTo>
                      <a:cubicBezTo>
                        <a:pt x="2712" y="5768"/>
                        <a:pt x="1462" y="8007"/>
                        <a:pt x="2069" y="10158"/>
                      </a:cubicBezTo>
                      <a:lnTo>
                        <a:pt x="6582" y="5645"/>
                      </a:lnTo>
                      <a:lnTo>
                        <a:pt x="6582" y="11511"/>
                      </a:lnTo>
                      <a:lnTo>
                        <a:pt x="7647" y="11511"/>
                      </a:lnTo>
                      <a:lnTo>
                        <a:pt x="7647" y="5645"/>
                      </a:lnTo>
                      <a:lnTo>
                        <a:pt x="12160" y="10158"/>
                      </a:lnTo>
                      <a:cubicBezTo>
                        <a:pt x="12767" y="8002"/>
                        <a:pt x="11516" y="5763"/>
                        <a:pt x="9365" y="5156"/>
                      </a:cubicBezTo>
                      <a:lnTo>
                        <a:pt x="14233" y="5156"/>
                      </a:lnTo>
                      <a:cubicBezTo>
                        <a:pt x="13488" y="3830"/>
                        <a:pt x="12110" y="3082"/>
                        <a:pt x="10691" y="3082"/>
                      </a:cubicBezTo>
                      <a:cubicBezTo>
                        <a:pt x="10023" y="3082"/>
                        <a:pt x="9346" y="3248"/>
                        <a:pt x="8722" y="3597"/>
                      </a:cubicBezTo>
                      <a:lnTo>
                        <a:pt x="12160" y="154"/>
                      </a:lnTo>
                      <a:cubicBezTo>
                        <a:pt x="11791" y="50"/>
                        <a:pt x="11421" y="0"/>
                        <a:pt x="110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91"/>
        <p:cNvGrpSpPr/>
        <p:nvPr/>
      </p:nvGrpSpPr>
      <p:grpSpPr>
        <a:xfrm>
          <a:off x="0" y="0"/>
          <a:ext cx="0" cy="0"/>
          <a:chOff x="0" y="0"/>
          <a:chExt cx="0" cy="0"/>
        </a:xfrm>
      </p:grpSpPr>
      <p:sp>
        <p:nvSpPr>
          <p:cNvPr id="192" name="Google Shape;192;p9"/>
          <p:cNvSpPr txBox="1">
            <a:spLocks noGrp="1"/>
          </p:cNvSpPr>
          <p:nvPr>
            <p:ph type="title"/>
          </p:nvPr>
        </p:nvSpPr>
        <p:spPr>
          <a:xfrm>
            <a:off x="2549400" y="1169250"/>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93" name="Google Shape;193;p9"/>
          <p:cNvSpPr txBox="1">
            <a:spLocks noGrp="1"/>
          </p:cNvSpPr>
          <p:nvPr>
            <p:ph type="subTitle" idx="1"/>
          </p:nvPr>
        </p:nvSpPr>
        <p:spPr>
          <a:xfrm>
            <a:off x="2549400" y="2739150"/>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94" name="Google Shape;194;p9"/>
          <p:cNvSpPr/>
          <p:nvPr/>
        </p:nvSpPr>
        <p:spPr>
          <a:xfrm>
            <a:off x="0" y="4601891"/>
            <a:ext cx="9144000" cy="541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 name="Google Shape;195;p9"/>
          <p:cNvGrpSpPr/>
          <p:nvPr/>
        </p:nvGrpSpPr>
        <p:grpSpPr>
          <a:xfrm>
            <a:off x="-4569" y="-1"/>
            <a:ext cx="9151143" cy="4610646"/>
            <a:chOff x="-4569" y="-1"/>
            <a:chExt cx="9151143" cy="4610646"/>
          </a:xfrm>
        </p:grpSpPr>
        <p:grpSp>
          <p:nvGrpSpPr>
            <p:cNvPr id="196" name="Google Shape;196;p9"/>
            <p:cNvGrpSpPr/>
            <p:nvPr/>
          </p:nvGrpSpPr>
          <p:grpSpPr>
            <a:xfrm>
              <a:off x="8423988" y="-1"/>
              <a:ext cx="722577" cy="722577"/>
              <a:chOff x="3765629" y="3686543"/>
              <a:chExt cx="734700" cy="734700"/>
            </a:xfrm>
          </p:grpSpPr>
          <p:sp>
            <p:nvSpPr>
              <p:cNvPr id="197" name="Google Shape;197;p9"/>
              <p:cNvSpPr/>
              <p:nvPr/>
            </p:nvSpPr>
            <p:spPr>
              <a:xfrm>
                <a:off x="3765629" y="3686543"/>
                <a:ext cx="734700" cy="734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 name="Google Shape;198;p9"/>
              <p:cNvGrpSpPr/>
              <p:nvPr/>
            </p:nvGrpSpPr>
            <p:grpSpPr>
              <a:xfrm>
                <a:off x="3889183" y="3822210"/>
                <a:ext cx="487586" cy="477001"/>
                <a:chOff x="4650100" y="2568375"/>
                <a:chExt cx="355850" cy="348125"/>
              </a:xfrm>
            </p:grpSpPr>
            <p:sp>
              <p:nvSpPr>
                <p:cNvPr id="199" name="Google Shape;199;p9"/>
                <p:cNvSpPr/>
                <p:nvPr/>
              </p:nvSpPr>
              <p:spPr>
                <a:xfrm>
                  <a:off x="4814625" y="2858975"/>
                  <a:ext cx="26650" cy="13650"/>
                </a:xfrm>
                <a:custGeom>
                  <a:avLst/>
                  <a:gdLst/>
                  <a:ahLst/>
                  <a:cxnLst/>
                  <a:rect l="l" t="t" r="r" b="b"/>
                  <a:pathLst>
                    <a:path w="1066" h="546" extrusionOk="0">
                      <a:moveTo>
                        <a:pt x="1" y="0"/>
                      </a:moveTo>
                      <a:lnTo>
                        <a:pt x="1" y="546"/>
                      </a:lnTo>
                      <a:lnTo>
                        <a:pt x="1066" y="546"/>
                      </a:lnTo>
                      <a:lnTo>
                        <a:pt x="10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9"/>
                <p:cNvSpPr/>
                <p:nvPr/>
              </p:nvSpPr>
              <p:spPr>
                <a:xfrm>
                  <a:off x="4814625" y="2892150"/>
                  <a:ext cx="26650" cy="24350"/>
                </a:xfrm>
                <a:custGeom>
                  <a:avLst/>
                  <a:gdLst/>
                  <a:ahLst/>
                  <a:cxnLst/>
                  <a:rect l="l" t="t" r="r" b="b"/>
                  <a:pathLst>
                    <a:path w="1066" h="974" extrusionOk="0">
                      <a:moveTo>
                        <a:pt x="1" y="1"/>
                      </a:moveTo>
                      <a:lnTo>
                        <a:pt x="1" y="973"/>
                      </a:lnTo>
                      <a:lnTo>
                        <a:pt x="1066" y="973"/>
                      </a:lnTo>
                      <a:lnTo>
                        <a:pt x="10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9"/>
                <p:cNvSpPr/>
                <p:nvPr/>
              </p:nvSpPr>
              <p:spPr>
                <a:xfrm>
                  <a:off x="4814625" y="2875550"/>
                  <a:ext cx="26650" cy="13800"/>
                </a:xfrm>
                <a:custGeom>
                  <a:avLst/>
                  <a:gdLst/>
                  <a:ahLst/>
                  <a:cxnLst/>
                  <a:rect l="l" t="t" r="r" b="b"/>
                  <a:pathLst>
                    <a:path w="1066" h="552" extrusionOk="0">
                      <a:moveTo>
                        <a:pt x="1" y="1"/>
                      </a:moveTo>
                      <a:lnTo>
                        <a:pt x="1" y="552"/>
                      </a:lnTo>
                      <a:lnTo>
                        <a:pt x="1066" y="552"/>
                      </a:lnTo>
                      <a:lnTo>
                        <a:pt x="10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9"/>
                <p:cNvSpPr/>
                <p:nvPr/>
              </p:nvSpPr>
              <p:spPr>
                <a:xfrm>
                  <a:off x="4650100" y="2568375"/>
                  <a:ext cx="355850" cy="287775"/>
                </a:xfrm>
                <a:custGeom>
                  <a:avLst/>
                  <a:gdLst/>
                  <a:ahLst/>
                  <a:cxnLst/>
                  <a:rect l="l" t="t" r="r" b="b"/>
                  <a:pathLst>
                    <a:path w="14234" h="11511" extrusionOk="0">
                      <a:moveTo>
                        <a:pt x="11057" y="0"/>
                      </a:moveTo>
                      <a:cubicBezTo>
                        <a:pt x="9227" y="0"/>
                        <a:pt x="7555" y="1253"/>
                        <a:pt x="7117" y="3129"/>
                      </a:cubicBezTo>
                      <a:cubicBezTo>
                        <a:pt x="6675" y="1254"/>
                        <a:pt x="5007" y="5"/>
                        <a:pt x="3176" y="5"/>
                      </a:cubicBezTo>
                      <a:cubicBezTo>
                        <a:pt x="2811" y="5"/>
                        <a:pt x="2439" y="55"/>
                        <a:pt x="2069" y="159"/>
                      </a:cubicBezTo>
                      <a:lnTo>
                        <a:pt x="5511" y="3597"/>
                      </a:lnTo>
                      <a:cubicBezTo>
                        <a:pt x="4887" y="3248"/>
                        <a:pt x="4210" y="3082"/>
                        <a:pt x="3541" y="3082"/>
                      </a:cubicBezTo>
                      <a:cubicBezTo>
                        <a:pt x="2121" y="3082"/>
                        <a:pt x="742" y="3830"/>
                        <a:pt x="0" y="5156"/>
                      </a:cubicBezTo>
                      <a:lnTo>
                        <a:pt x="4868" y="5156"/>
                      </a:lnTo>
                      <a:cubicBezTo>
                        <a:pt x="2712" y="5768"/>
                        <a:pt x="1462" y="8007"/>
                        <a:pt x="2069" y="10158"/>
                      </a:cubicBezTo>
                      <a:lnTo>
                        <a:pt x="6582" y="5645"/>
                      </a:lnTo>
                      <a:lnTo>
                        <a:pt x="6582" y="11511"/>
                      </a:lnTo>
                      <a:lnTo>
                        <a:pt x="7647" y="11511"/>
                      </a:lnTo>
                      <a:lnTo>
                        <a:pt x="7647" y="5645"/>
                      </a:lnTo>
                      <a:lnTo>
                        <a:pt x="12160" y="10158"/>
                      </a:lnTo>
                      <a:cubicBezTo>
                        <a:pt x="12767" y="8002"/>
                        <a:pt x="11516" y="5763"/>
                        <a:pt x="9365" y="5156"/>
                      </a:cubicBezTo>
                      <a:lnTo>
                        <a:pt x="14233" y="5156"/>
                      </a:lnTo>
                      <a:cubicBezTo>
                        <a:pt x="13488" y="3830"/>
                        <a:pt x="12110" y="3082"/>
                        <a:pt x="10691" y="3082"/>
                      </a:cubicBezTo>
                      <a:cubicBezTo>
                        <a:pt x="10023" y="3082"/>
                        <a:pt x="9346" y="3248"/>
                        <a:pt x="8722" y="3597"/>
                      </a:cubicBezTo>
                      <a:lnTo>
                        <a:pt x="12160" y="154"/>
                      </a:lnTo>
                      <a:cubicBezTo>
                        <a:pt x="11791" y="50"/>
                        <a:pt x="11421" y="0"/>
                        <a:pt x="110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3" name="Google Shape;203;p9"/>
            <p:cNvGrpSpPr/>
            <p:nvPr/>
          </p:nvGrpSpPr>
          <p:grpSpPr>
            <a:xfrm>
              <a:off x="8423996" y="3888068"/>
              <a:ext cx="722577" cy="722577"/>
              <a:chOff x="3030929" y="2951843"/>
              <a:chExt cx="734700" cy="734700"/>
            </a:xfrm>
          </p:grpSpPr>
          <p:sp>
            <p:nvSpPr>
              <p:cNvPr id="204" name="Google Shape;204;p9"/>
              <p:cNvSpPr/>
              <p:nvPr/>
            </p:nvSpPr>
            <p:spPr>
              <a:xfrm>
                <a:off x="3030929" y="2951843"/>
                <a:ext cx="734700" cy="734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9"/>
              <p:cNvSpPr/>
              <p:nvPr/>
            </p:nvSpPr>
            <p:spPr>
              <a:xfrm>
                <a:off x="3139113" y="3060688"/>
                <a:ext cx="518327" cy="517033"/>
              </a:xfrm>
              <a:custGeom>
                <a:avLst/>
                <a:gdLst/>
                <a:ahLst/>
                <a:cxnLst/>
                <a:rect l="l" t="t" r="r" b="b"/>
                <a:pathLst>
                  <a:path w="14419" h="14383" extrusionOk="0">
                    <a:moveTo>
                      <a:pt x="6726" y="0"/>
                    </a:moveTo>
                    <a:lnTo>
                      <a:pt x="6623" y="5"/>
                    </a:lnTo>
                    <a:lnTo>
                      <a:pt x="6983" y="4832"/>
                    </a:lnTo>
                    <a:cubicBezTo>
                      <a:pt x="6901" y="4837"/>
                      <a:pt x="6818" y="4848"/>
                      <a:pt x="6736" y="4868"/>
                    </a:cubicBezTo>
                    <a:lnTo>
                      <a:pt x="5661" y="150"/>
                    </a:lnTo>
                    <a:lnTo>
                      <a:pt x="5558" y="175"/>
                    </a:lnTo>
                    <a:lnTo>
                      <a:pt x="6633" y="4894"/>
                    </a:lnTo>
                    <a:cubicBezTo>
                      <a:pt x="6556" y="4915"/>
                      <a:pt x="6474" y="4940"/>
                      <a:pt x="6396" y="4966"/>
                    </a:cubicBezTo>
                    <a:lnTo>
                      <a:pt x="4626" y="463"/>
                    </a:lnTo>
                    <a:lnTo>
                      <a:pt x="4529" y="499"/>
                    </a:lnTo>
                    <a:lnTo>
                      <a:pt x="6299" y="5002"/>
                    </a:lnTo>
                    <a:cubicBezTo>
                      <a:pt x="6221" y="5033"/>
                      <a:pt x="6144" y="5069"/>
                      <a:pt x="6072" y="5115"/>
                    </a:cubicBezTo>
                    <a:lnTo>
                      <a:pt x="3654" y="921"/>
                    </a:lnTo>
                    <a:lnTo>
                      <a:pt x="3561" y="973"/>
                    </a:lnTo>
                    <a:lnTo>
                      <a:pt x="5980" y="5167"/>
                    </a:lnTo>
                    <a:cubicBezTo>
                      <a:pt x="5913" y="5208"/>
                      <a:pt x="5846" y="5259"/>
                      <a:pt x="5779" y="5311"/>
                    </a:cubicBezTo>
                    <a:lnTo>
                      <a:pt x="2753" y="1523"/>
                    </a:lnTo>
                    <a:lnTo>
                      <a:pt x="2671" y="1585"/>
                    </a:lnTo>
                    <a:lnTo>
                      <a:pt x="5697" y="5378"/>
                    </a:lnTo>
                    <a:cubicBezTo>
                      <a:pt x="5635" y="5429"/>
                      <a:pt x="5573" y="5486"/>
                      <a:pt x="5517" y="5547"/>
                    </a:cubicBezTo>
                    <a:lnTo>
                      <a:pt x="1961" y="2249"/>
                    </a:lnTo>
                    <a:lnTo>
                      <a:pt x="1889" y="2326"/>
                    </a:lnTo>
                    <a:lnTo>
                      <a:pt x="5450" y="5625"/>
                    </a:lnTo>
                    <a:cubicBezTo>
                      <a:pt x="5393" y="5686"/>
                      <a:pt x="5347" y="5753"/>
                      <a:pt x="5300" y="5825"/>
                    </a:cubicBezTo>
                    <a:lnTo>
                      <a:pt x="1282" y="3088"/>
                    </a:lnTo>
                    <a:lnTo>
                      <a:pt x="1225" y="3170"/>
                    </a:lnTo>
                    <a:lnTo>
                      <a:pt x="5244" y="5908"/>
                    </a:lnTo>
                    <a:cubicBezTo>
                      <a:pt x="5197" y="5980"/>
                      <a:pt x="5161" y="6052"/>
                      <a:pt x="5125" y="6129"/>
                    </a:cubicBezTo>
                    <a:lnTo>
                      <a:pt x="736" y="4014"/>
                    </a:lnTo>
                    <a:lnTo>
                      <a:pt x="695" y="4107"/>
                    </a:lnTo>
                    <a:lnTo>
                      <a:pt x="5084" y="6222"/>
                    </a:lnTo>
                    <a:cubicBezTo>
                      <a:pt x="5053" y="6299"/>
                      <a:pt x="5028" y="6376"/>
                      <a:pt x="5007" y="6453"/>
                    </a:cubicBezTo>
                    <a:lnTo>
                      <a:pt x="340" y="5017"/>
                    </a:lnTo>
                    <a:lnTo>
                      <a:pt x="309" y="5115"/>
                    </a:lnTo>
                    <a:lnTo>
                      <a:pt x="4981" y="6556"/>
                    </a:lnTo>
                    <a:cubicBezTo>
                      <a:pt x="4961" y="6633"/>
                      <a:pt x="4945" y="6716"/>
                      <a:pt x="4935" y="6798"/>
                    </a:cubicBezTo>
                    <a:lnTo>
                      <a:pt x="93" y="6067"/>
                    </a:lnTo>
                    <a:lnTo>
                      <a:pt x="77" y="6170"/>
                    </a:lnTo>
                    <a:lnTo>
                      <a:pt x="4920" y="6901"/>
                    </a:lnTo>
                    <a:cubicBezTo>
                      <a:pt x="4914" y="6963"/>
                      <a:pt x="4909" y="7029"/>
                      <a:pt x="4909" y="7096"/>
                    </a:cubicBezTo>
                    <a:lnTo>
                      <a:pt x="4909" y="7143"/>
                    </a:lnTo>
                    <a:lnTo>
                      <a:pt x="0" y="7143"/>
                    </a:lnTo>
                    <a:lnTo>
                      <a:pt x="0" y="7246"/>
                    </a:lnTo>
                    <a:lnTo>
                      <a:pt x="4914" y="7246"/>
                    </a:lnTo>
                    <a:cubicBezTo>
                      <a:pt x="4920" y="7323"/>
                      <a:pt x="4930" y="7400"/>
                      <a:pt x="4945" y="7482"/>
                    </a:cubicBezTo>
                    <a:lnTo>
                      <a:pt x="77" y="8218"/>
                    </a:lnTo>
                    <a:lnTo>
                      <a:pt x="93" y="8321"/>
                    </a:lnTo>
                    <a:lnTo>
                      <a:pt x="4966" y="7585"/>
                    </a:lnTo>
                    <a:cubicBezTo>
                      <a:pt x="4981" y="7662"/>
                      <a:pt x="5002" y="7740"/>
                      <a:pt x="5028" y="7812"/>
                    </a:cubicBezTo>
                    <a:lnTo>
                      <a:pt x="314" y="9268"/>
                    </a:lnTo>
                    <a:lnTo>
                      <a:pt x="340" y="9371"/>
                    </a:lnTo>
                    <a:lnTo>
                      <a:pt x="5064" y="7909"/>
                    </a:lnTo>
                    <a:cubicBezTo>
                      <a:pt x="5095" y="7987"/>
                      <a:pt x="5125" y="8059"/>
                      <a:pt x="5161" y="8125"/>
                    </a:cubicBezTo>
                    <a:lnTo>
                      <a:pt x="700" y="10276"/>
                    </a:lnTo>
                    <a:lnTo>
                      <a:pt x="741" y="10369"/>
                    </a:lnTo>
                    <a:lnTo>
                      <a:pt x="5208" y="8218"/>
                    </a:lnTo>
                    <a:cubicBezTo>
                      <a:pt x="5244" y="8285"/>
                      <a:pt x="5285" y="8352"/>
                      <a:pt x="5331" y="8414"/>
                    </a:cubicBezTo>
                    <a:lnTo>
                      <a:pt x="1230" y="11213"/>
                    </a:lnTo>
                    <a:lnTo>
                      <a:pt x="1287" y="11300"/>
                    </a:lnTo>
                    <a:lnTo>
                      <a:pt x="5393" y="8496"/>
                    </a:lnTo>
                    <a:cubicBezTo>
                      <a:pt x="5439" y="8558"/>
                      <a:pt x="5491" y="8614"/>
                      <a:pt x="5547" y="8671"/>
                    </a:cubicBezTo>
                    <a:lnTo>
                      <a:pt x="1894" y="12057"/>
                    </a:lnTo>
                    <a:lnTo>
                      <a:pt x="1961" y="12134"/>
                    </a:lnTo>
                    <a:lnTo>
                      <a:pt x="5619" y="8743"/>
                    </a:lnTo>
                    <a:cubicBezTo>
                      <a:pt x="5671" y="8794"/>
                      <a:pt x="5733" y="8846"/>
                      <a:pt x="5789" y="8892"/>
                    </a:cubicBezTo>
                    <a:lnTo>
                      <a:pt x="2676" y="12793"/>
                    </a:lnTo>
                    <a:lnTo>
                      <a:pt x="2758" y="12860"/>
                    </a:lnTo>
                    <a:lnTo>
                      <a:pt x="5872" y="8954"/>
                    </a:lnTo>
                    <a:cubicBezTo>
                      <a:pt x="5933" y="8995"/>
                      <a:pt x="6000" y="9036"/>
                      <a:pt x="6067" y="9072"/>
                    </a:cubicBezTo>
                    <a:lnTo>
                      <a:pt x="3566" y="13410"/>
                    </a:lnTo>
                    <a:lnTo>
                      <a:pt x="3654" y="13462"/>
                    </a:lnTo>
                    <a:lnTo>
                      <a:pt x="6160" y="9124"/>
                    </a:lnTo>
                    <a:cubicBezTo>
                      <a:pt x="6227" y="9155"/>
                      <a:pt x="6294" y="9185"/>
                      <a:pt x="6366" y="9216"/>
                    </a:cubicBezTo>
                    <a:lnTo>
                      <a:pt x="4529" y="13884"/>
                    </a:lnTo>
                    <a:lnTo>
                      <a:pt x="4626" y="13920"/>
                    </a:lnTo>
                    <a:lnTo>
                      <a:pt x="6458" y="9247"/>
                    </a:lnTo>
                    <a:cubicBezTo>
                      <a:pt x="6530" y="9268"/>
                      <a:pt x="6602" y="9288"/>
                      <a:pt x="6674" y="9309"/>
                    </a:cubicBezTo>
                    <a:lnTo>
                      <a:pt x="5558" y="14208"/>
                    </a:lnTo>
                    <a:lnTo>
                      <a:pt x="5661" y="14228"/>
                    </a:lnTo>
                    <a:lnTo>
                      <a:pt x="6782" y="9330"/>
                    </a:lnTo>
                    <a:cubicBezTo>
                      <a:pt x="6854" y="9345"/>
                      <a:pt x="6926" y="9355"/>
                      <a:pt x="7004" y="9360"/>
                    </a:cubicBezTo>
                    <a:lnTo>
                      <a:pt x="6628" y="14378"/>
                    </a:lnTo>
                    <a:lnTo>
                      <a:pt x="6731" y="14383"/>
                    </a:lnTo>
                    <a:lnTo>
                      <a:pt x="7107" y="9366"/>
                    </a:lnTo>
                    <a:lnTo>
                      <a:pt x="7184" y="9366"/>
                    </a:lnTo>
                    <a:cubicBezTo>
                      <a:pt x="7230" y="9366"/>
                      <a:pt x="7276" y="9366"/>
                      <a:pt x="7323" y="9360"/>
                    </a:cubicBezTo>
                    <a:lnTo>
                      <a:pt x="7698" y="14383"/>
                    </a:lnTo>
                    <a:lnTo>
                      <a:pt x="7801" y="14378"/>
                    </a:lnTo>
                    <a:lnTo>
                      <a:pt x="7426" y="9355"/>
                    </a:lnTo>
                    <a:cubicBezTo>
                      <a:pt x="7498" y="9345"/>
                      <a:pt x="7570" y="9335"/>
                      <a:pt x="7642" y="9319"/>
                    </a:cubicBezTo>
                    <a:lnTo>
                      <a:pt x="8763" y="14228"/>
                    </a:lnTo>
                    <a:lnTo>
                      <a:pt x="8866" y="14208"/>
                    </a:lnTo>
                    <a:lnTo>
                      <a:pt x="7745" y="9299"/>
                    </a:lnTo>
                    <a:cubicBezTo>
                      <a:pt x="7817" y="9278"/>
                      <a:pt x="7889" y="9258"/>
                      <a:pt x="7956" y="9232"/>
                    </a:cubicBezTo>
                    <a:lnTo>
                      <a:pt x="9798" y="13920"/>
                    </a:lnTo>
                    <a:lnTo>
                      <a:pt x="9896" y="13884"/>
                    </a:lnTo>
                    <a:lnTo>
                      <a:pt x="8053" y="9196"/>
                    </a:lnTo>
                    <a:cubicBezTo>
                      <a:pt x="8120" y="9165"/>
                      <a:pt x="8187" y="9134"/>
                      <a:pt x="8254" y="9098"/>
                    </a:cubicBezTo>
                    <a:lnTo>
                      <a:pt x="10770" y="13462"/>
                    </a:lnTo>
                    <a:lnTo>
                      <a:pt x="10858" y="13410"/>
                    </a:lnTo>
                    <a:lnTo>
                      <a:pt x="8342" y="9047"/>
                    </a:lnTo>
                    <a:cubicBezTo>
                      <a:pt x="8403" y="9011"/>
                      <a:pt x="8470" y="8969"/>
                      <a:pt x="8527" y="8928"/>
                    </a:cubicBezTo>
                    <a:lnTo>
                      <a:pt x="11671" y="12860"/>
                    </a:lnTo>
                    <a:lnTo>
                      <a:pt x="11748" y="12793"/>
                    </a:lnTo>
                    <a:lnTo>
                      <a:pt x="8609" y="8861"/>
                    </a:lnTo>
                    <a:cubicBezTo>
                      <a:pt x="8671" y="8815"/>
                      <a:pt x="8722" y="8764"/>
                      <a:pt x="8779" y="8712"/>
                    </a:cubicBezTo>
                    <a:lnTo>
                      <a:pt x="12463" y="12129"/>
                    </a:lnTo>
                    <a:lnTo>
                      <a:pt x="12530" y="12057"/>
                    </a:lnTo>
                    <a:lnTo>
                      <a:pt x="8846" y="8640"/>
                    </a:lnTo>
                    <a:cubicBezTo>
                      <a:pt x="8897" y="8583"/>
                      <a:pt x="8949" y="8527"/>
                      <a:pt x="8995" y="8465"/>
                    </a:cubicBezTo>
                    <a:lnTo>
                      <a:pt x="13137" y="11295"/>
                    </a:lnTo>
                    <a:lnTo>
                      <a:pt x="13199" y="11208"/>
                    </a:lnTo>
                    <a:lnTo>
                      <a:pt x="9052" y="8383"/>
                    </a:lnTo>
                    <a:cubicBezTo>
                      <a:pt x="9098" y="8321"/>
                      <a:pt x="9134" y="8259"/>
                      <a:pt x="9170" y="8192"/>
                    </a:cubicBezTo>
                    <a:lnTo>
                      <a:pt x="13683" y="10364"/>
                    </a:lnTo>
                    <a:lnTo>
                      <a:pt x="13729" y="10271"/>
                    </a:lnTo>
                    <a:lnTo>
                      <a:pt x="9221" y="8100"/>
                    </a:lnTo>
                    <a:cubicBezTo>
                      <a:pt x="9252" y="8033"/>
                      <a:pt x="9283" y="7961"/>
                      <a:pt x="9309" y="7889"/>
                    </a:cubicBezTo>
                    <a:lnTo>
                      <a:pt x="14084" y="9360"/>
                    </a:lnTo>
                    <a:lnTo>
                      <a:pt x="14115" y="9263"/>
                    </a:lnTo>
                    <a:lnTo>
                      <a:pt x="9345" y="7791"/>
                    </a:lnTo>
                    <a:cubicBezTo>
                      <a:pt x="9366" y="7719"/>
                      <a:pt x="9386" y="7647"/>
                      <a:pt x="9402" y="7570"/>
                    </a:cubicBezTo>
                    <a:lnTo>
                      <a:pt x="14331" y="8316"/>
                    </a:lnTo>
                    <a:lnTo>
                      <a:pt x="14347" y="8213"/>
                    </a:lnTo>
                    <a:lnTo>
                      <a:pt x="9422" y="7472"/>
                    </a:lnTo>
                    <a:cubicBezTo>
                      <a:pt x="9438" y="7395"/>
                      <a:pt x="9443" y="7318"/>
                      <a:pt x="9448" y="7240"/>
                    </a:cubicBezTo>
                    <a:lnTo>
                      <a:pt x="14419" y="7240"/>
                    </a:lnTo>
                    <a:lnTo>
                      <a:pt x="14419" y="7137"/>
                    </a:lnTo>
                    <a:lnTo>
                      <a:pt x="9453" y="7137"/>
                    </a:lnTo>
                    <a:lnTo>
                      <a:pt x="9453" y="7091"/>
                    </a:lnTo>
                    <a:cubicBezTo>
                      <a:pt x="9453" y="7029"/>
                      <a:pt x="9453" y="6963"/>
                      <a:pt x="9443" y="6906"/>
                    </a:cubicBezTo>
                    <a:lnTo>
                      <a:pt x="14347" y="6165"/>
                    </a:lnTo>
                    <a:lnTo>
                      <a:pt x="14331" y="6062"/>
                    </a:lnTo>
                    <a:lnTo>
                      <a:pt x="9432" y="6803"/>
                    </a:lnTo>
                    <a:cubicBezTo>
                      <a:pt x="9422" y="6726"/>
                      <a:pt x="9412" y="6649"/>
                      <a:pt x="9391" y="6571"/>
                    </a:cubicBezTo>
                    <a:lnTo>
                      <a:pt x="14115" y="5115"/>
                    </a:lnTo>
                    <a:lnTo>
                      <a:pt x="14084" y="5017"/>
                    </a:lnTo>
                    <a:lnTo>
                      <a:pt x="9366" y="6474"/>
                    </a:lnTo>
                    <a:cubicBezTo>
                      <a:pt x="9345" y="6396"/>
                      <a:pt x="9319" y="6324"/>
                      <a:pt x="9288" y="6247"/>
                    </a:cubicBezTo>
                    <a:lnTo>
                      <a:pt x="13729" y="4112"/>
                    </a:lnTo>
                    <a:lnTo>
                      <a:pt x="13683" y="4019"/>
                    </a:lnTo>
                    <a:lnTo>
                      <a:pt x="9242" y="6155"/>
                    </a:lnTo>
                    <a:cubicBezTo>
                      <a:pt x="9211" y="6083"/>
                      <a:pt x="9175" y="6011"/>
                      <a:pt x="9134" y="5944"/>
                    </a:cubicBezTo>
                    <a:lnTo>
                      <a:pt x="13189" y="3175"/>
                    </a:lnTo>
                    <a:lnTo>
                      <a:pt x="13132" y="3088"/>
                    </a:lnTo>
                    <a:lnTo>
                      <a:pt x="9082" y="5856"/>
                    </a:lnTo>
                    <a:cubicBezTo>
                      <a:pt x="9036" y="5789"/>
                      <a:pt x="8990" y="5722"/>
                      <a:pt x="8938" y="5661"/>
                    </a:cubicBezTo>
                    <a:lnTo>
                      <a:pt x="12530" y="2331"/>
                    </a:lnTo>
                    <a:lnTo>
                      <a:pt x="12458" y="2254"/>
                    </a:lnTo>
                    <a:lnTo>
                      <a:pt x="8872" y="5578"/>
                    </a:lnTo>
                    <a:cubicBezTo>
                      <a:pt x="8820" y="5522"/>
                      <a:pt x="8763" y="5460"/>
                      <a:pt x="8702" y="5409"/>
                    </a:cubicBezTo>
                    <a:lnTo>
                      <a:pt x="11748" y="1590"/>
                    </a:lnTo>
                    <a:lnTo>
                      <a:pt x="11666" y="1523"/>
                    </a:lnTo>
                    <a:lnTo>
                      <a:pt x="8625" y="5342"/>
                    </a:lnTo>
                    <a:cubicBezTo>
                      <a:pt x="8558" y="5290"/>
                      <a:pt x="8491" y="5239"/>
                      <a:pt x="8424" y="5198"/>
                    </a:cubicBezTo>
                    <a:lnTo>
                      <a:pt x="10863" y="978"/>
                    </a:lnTo>
                    <a:lnTo>
                      <a:pt x="10770" y="927"/>
                    </a:lnTo>
                    <a:lnTo>
                      <a:pt x="8336" y="5141"/>
                    </a:lnTo>
                    <a:cubicBezTo>
                      <a:pt x="8264" y="5100"/>
                      <a:pt x="8192" y="5059"/>
                      <a:pt x="8115" y="5028"/>
                    </a:cubicBezTo>
                    <a:lnTo>
                      <a:pt x="9896" y="499"/>
                    </a:lnTo>
                    <a:lnTo>
                      <a:pt x="9798" y="463"/>
                    </a:lnTo>
                    <a:lnTo>
                      <a:pt x="8022" y="4987"/>
                    </a:lnTo>
                    <a:cubicBezTo>
                      <a:pt x="7945" y="4951"/>
                      <a:pt x="7868" y="4925"/>
                      <a:pt x="7786" y="4904"/>
                    </a:cubicBezTo>
                    <a:lnTo>
                      <a:pt x="8866" y="175"/>
                    </a:lnTo>
                    <a:lnTo>
                      <a:pt x="8763" y="155"/>
                    </a:lnTo>
                    <a:lnTo>
                      <a:pt x="7688" y="4884"/>
                    </a:lnTo>
                    <a:cubicBezTo>
                      <a:pt x="7606" y="4863"/>
                      <a:pt x="7523" y="4853"/>
                      <a:pt x="7441" y="4842"/>
                    </a:cubicBezTo>
                    <a:lnTo>
                      <a:pt x="7801" y="11"/>
                    </a:lnTo>
                    <a:lnTo>
                      <a:pt x="7698" y="0"/>
                    </a:lnTo>
                    <a:lnTo>
                      <a:pt x="7338" y="4832"/>
                    </a:lnTo>
                    <a:cubicBezTo>
                      <a:pt x="7287" y="4827"/>
                      <a:pt x="7235" y="4827"/>
                      <a:pt x="7184" y="4827"/>
                    </a:cubicBezTo>
                    <a:lnTo>
                      <a:pt x="7086" y="4827"/>
                    </a:lnTo>
                    <a:lnTo>
                      <a:pt x="67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 name="Google Shape;206;p9"/>
            <p:cNvGrpSpPr/>
            <p:nvPr/>
          </p:nvGrpSpPr>
          <p:grpSpPr>
            <a:xfrm>
              <a:off x="-4569" y="3156583"/>
              <a:ext cx="727151" cy="722700"/>
              <a:chOff x="-4569" y="3156583"/>
              <a:chExt cx="727151" cy="722700"/>
            </a:xfrm>
          </p:grpSpPr>
          <p:sp>
            <p:nvSpPr>
              <p:cNvPr id="207" name="Google Shape;207;p9"/>
              <p:cNvSpPr/>
              <p:nvPr/>
            </p:nvSpPr>
            <p:spPr>
              <a:xfrm>
                <a:off x="-4569" y="3156583"/>
                <a:ext cx="722700" cy="72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8" name="Google Shape;208;p9"/>
              <p:cNvGrpSpPr/>
              <p:nvPr/>
            </p:nvGrpSpPr>
            <p:grpSpPr>
              <a:xfrm>
                <a:off x="14" y="3246908"/>
                <a:ext cx="722569" cy="541901"/>
                <a:chOff x="8427750" y="1091238"/>
                <a:chExt cx="734692" cy="550992"/>
              </a:xfrm>
            </p:grpSpPr>
            <p:sp>
              <p:nvSpPr>
                <p:cNvPr id="209" name="Google Shape;209;p9"/>
                <p:cNvSpPr/>
                <p:nvPr/>
              </p:nvSpPr>
              <p:spPr>
                <a:xfrm>
                  <a:off x="8427750" y="1388503"/>
                  <a:ext cx="734692" cy="91058"/>
                </a:xfrm>
                <a:custGeom>
                  <a:avLst/>
                  <a:gdLst/>
                  <a:ahLst/>
                  <a:cxnLst/>
                  <a:rect l="l" t="t" r="r" b="b"/>
                  <a:pathLst>
                    <a:path w="14620" h="1812" extrusionOk="0">
                      <a:moveTo>
                        <a:pt x="0" y="1"/>
                      </a:moveTo>
                      <a:lnTo>
                        <a:pt x="0" y="1812"/>
                      </a:lnTo>
                      <a:lnTo>
                        <a:pt x="14619" y="1812"/>
                      </a:lnTo>
                      <a:lnTo>
                        <a:pt x="14619" y="1"/>
                      </a:lnTo>
                      <a:cubicBezTo>
                        <a:pt x="12793" y="1"/>
                        <a:pt x="12793" y="1498"/>
                        <a:pt x="10966" y="1498"/>
                      </a:cubicBezTo>
                      <a:cubicBezTo>
                        <a:pt x="9139" y="1498"/>
                        <a:pt x="9139" y="1"/>
                        <a:pt x="7307" y="1"/>
                      </a:cubicBezTo>
                      <a:cubicBezTo>
                        <a:pt x="5481" y="1"/>
                        <a:pt x="5481" y="1498"/>
                        <a:pt x="3654" y="1498"/>
                      </a:cubicBezTo>
                      <a:cubicBezTo>
                        <a:pt x="1827" y="1498"/>
                        <a:pt x="1827"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9"/>
                <p:cNvSpPr/>
                <p:nvPr/>
              </p:nvSpPr>
              <p:spPr>
                <a:xfrm>
                  <a:off x="8427750" y="1551424"/>
                  <a:ext cx="734692" cy="90806"/>
                </a:xfrm>
                <a:custGeom>
                  <a:avLst/>
                  <a:gdLst/>
                  <a:ahLst/>
                  <a:cxnLst/>
                  <a:rect l="l" t="t" r="r" b="b"/>
                  <a:pathLst>
                    <a:path w="14620" h="1807" extrusionOk="0">
                      <a:moveTo>
                        <a:pt x="0" y="1"/>
                      </a:moveTo>
                      <a:lnTo>
                        <a:pt x="0" y="1807"/>
                      </a:lnTo>
                      <a:lnTo>
                        <a:pt x="14619" y="1807"/>
                      </a:lnTo>
                      <a:lnTo>
                        <a:pt x="14619" y="1"/>
                      </a:lnTo>
                      <a:cubicBezTo>
                        <a:pt x="12793" y="1"/>
                        <a:pt x="12793" y="1493"/>
                        <a:pt x="10966" y="1493"/>
                      </a:cubicBezTo>
                      <a:cubicBezTo>
                        <a:pt x="9139" y="1493"/>
                        <a:pt x="9139" y="1"/>
                        <a:pt x="7307" y="1"/>
                      </a:cubicBezTo>
                      <a:cubicBezTo>
                        <a:pt x="5481" y="1"/>
                        <a:pt x="5481" y="1493"/>
                        <a:pt x="3654" y="1493"/>
                      </a:cubicBezTo>
                      <a:cubicBezTo>
                        <a:pt x="1827" y="1493"/>
                        <a:pt x="1827"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9"/>
                <p:cNvSpPr/>
                <p:nvPr/>
              </p:nvSpPr>
              <p:spPr>
                <a:xfrm>
                  <a:off x="8530417" y="1091238"/>
                  <a:ext cx="167843" cy="155381"/>
                </a:xfrm>
                <a:custGeom>
                  <a:avLst/>
                  <a:gdLst/>
                  <a:ahLst/>
                  <a:cxnLst/>
                  <a:rect l="l" t="t" r="r" b="b"/>
                  <a:pathLst>
                    <a:path w="3340" h="3092" extrusionOk="0">
                      <a:moveTo>
                        <a:pt x="1674" y="0"/>
                      </a:moveTo>
                      <a:cubicBezTo>
                        <a:pt x="1587" y="0"/>
                        <a:pt x="1499" y="8"/>
                        <a:pt x="1410" y="23"/>
                      </a:cubicBezTo>
                      <a:cubicBezTo>
                        <a:pt x="566" y="167"/>
                        <a:pt x="0" y="964"/>
                        <a:pt x="144" y="1808"/>
                      </a:cubicBezTo>
                      <a:cubicBezTo>
                        <a:pt x="278" y="2559"/>
                        <a:pt x="931" y="3091"/>
                        <a:pt x="1668" y="3091"/>
                      </a:cubicBezTo>
                      <a:cubicBezTo>
                        <a:pt x="1754" y="3091"/>
                        <a:pt x="1842" y="3084"/>
                        <a:pt x="1930" y="3069"/>
                      </a:cubicBezTo>
                      <a:cubicBezTo>
                        <a:pt x="2774" y="2925"/>
                        <a:pt x="3340" y="2122"/>
                        <a:pt x="3191" y="1284"/>
                      </a:cubicBezTo>
                      <a:cubicBezTo>
                        <a:pt x="3062" y="529"/>
                        <a:pt x="2410" y="0"/>
                        <a:pt x="16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12"/>
        <p:cNvGrpSpPr/>
        <p:nvPr/>
      </p:nvGrpSpPr>
      <p:grpSpPr>
        <a:xfrm>
          <a:off x="0" y="0"/>
          <a:ext cx="0" cy="0"/>
          <a:chOff x="0" y="0"/>
          <a:chExt cx="0" cy="0"/>
        </a:xfrm>
      </p:grpSpPr>
      <p:sp>
        <p:nvSpPr>
          <p:cNvPr id="213" name="Google Shape;213;p10"/>
          <p:cNvSpPr>
            <a:spLocks noGrp="1"/>
          </p:cNvSpPr>
          <p:nvPr>
            <p:ph type="pic" idx="2"/>
          </p:nvPr>
        </p:nvSpPr>
        <p:spPr>
          <a:xfrm>
            <a:off x="-21900" y="-24700"/>
            <a:ext cx="9187800" cy="5193000"/>
          </a:xfrm>
          <a:prstGeom prst="rect">
            <a:avLst/>
          </a:prstGeom>
          <a:noFill/>
          <a:ln>
            <a:noFill/>
          </a:ln>
        </p:spPr>
      </p:sp>
      <p:sp>
        <p:nvSpPr>
          <p:cNvPr id="214" name="Google Shape;214;p10"/>
          <p:cNvSpPr txBox="1">
            <a:spLocks noGrp="1"/>
          </p:cNvSpPr>
          <p:nvPr>
            <p:ph type="title"/>
          </p:nvPr>
        </p:nvSpPr>
        <p:spPr>
          <a:xfrm>
            <a:off x="716250" y="299429"/>
            <a:ext cx="7711500" cy="724200"/>
          </a:xfrm>
          <a:prstGeom prst="rect">
            <a:avLst/>
          </a:prstGeom>
        </p:spPr>
        <p:txBody>
          <a:bodyPr spcFirstLastPara="1" wrap="square" lIns="91425" tIns="91425" rIns="91425" bIns="91425" anchor="t" anchorCtr="0">
            <a:noAutofit/>
          </a:bodyPr>
          <a:lstStyle>
            <a:lvl1pPr lvl="0" rtl="0">
              <a:spcBef>
                <a:spcPts val="0"/>
              </a:spcBef>
              <a:spcAft>
                <a:spcPts val="0"/>
              </a:spcAft>
              <a:buSzPts val="4400"/>
              <a:buNone/>
              <a:defRPr/>
            </a:lvl1pPr>
            <a:lvl2pPr lvl="1" rtl="0">
              <a:spcBef>
                <a:spcPts val="0"/>
              </a:spcBef>
              <a:spcAft>
                <a:spcPts val="0"/>
              </a:spcAft>
              <a:buSzPts val="4400"/>
              <a:buNone/>
              <a:defRPr/>
            </a:lvl2pPr>
            <a:lvl3pPr lvl="2" rtl="0">
              <a:spcBef>
                <a:spcPts val="0"/>
              </a:spcBef>
              <a:spcAft>
                <a:spcPts val="0"/>
              </a:spcAft>
              <a:buSzPts val="4400"/>
              <a:buNone/>
              <a:defRPr/>
            </a:lvl3pPr>
            <a:lvl4pPr lvl="3" rtl="0">
              <a:spcBef>
                <a:spcPts val="0"/>
              </a:spcBef>
              <a:spcAft>
                <a:spcPts val="0"/>
              </a:spcAft>
              <a:buSzPts val="4400"/>
              <a:buNone/>
              <a:defRPr/>
            </a:lvl4pPr>
            <a:lvl5pPr lvl="4" rtl="0">
              <a:spcBef>
                <a:spcPts val="0"/>
              </a:spcBef>
              <a:spcAft>
                <a:spcPts val="0"/>
              </a:spcAft>
              <a:buSzPts val="4400"/>
              <a:buNone/>
              <a:defRPr/>
            </a:lvl5pPr>
            <a:lvl6pPr lvl="5" rtl="0">
              <a:spcBef>
                <a:spcPts val="0"/>
              </a:spcBef>
              <a:spcAft>
                <a:spcPts val="0"/>
              </a:spcAft>
              <a:buSzPts val="4400"/>
              <a:buNone/>
              <a:defRPr/>
            </a:lvl6pPr>
            <a:lvl7pPr lvl="6" rtl="0">
              <a:spcBef>
                <a:spcPts val="0"/>
              </a:spcBef>
              <a:spcAft>
                <a:spcPts val="0"/>
              </a:spcAft>
              <a:buSzPts val="4400"/>
              <a:buNone/>
              <a:defRPr/>
            </a:lvl7pPr>
            <a:lvl8pPr lvl="7" rtl="0">
              <a:spcBef>
                <a:spcPts val="0"/>
              </a:spcBef>
              <a:spcAft>
                <a:spcPts val="0"/>
              </a:spcAft>
              <a:buSzPts val="4400"/>
              <a:buNone/>
              <a:defRPr/>
            </a:lvl8pPr>
            <a:lvl9pPr lvl="8" rtl="0">
              <a:spcBef>
                <a:spcPts val="0"/>
              </a:spcBef>
              <a:spcAft>
                <a:spcPts val="0"/>
              </a:spcAft>
              <a:buSzPts val="4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24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45"/>
        <p:cNvGrpSpPr/>
        <p:nvPr/>
      </p:nvGrpSpPr>
      <p:grpSpPr>
        <a:xfrm>
          <a:off x="0" y="0"/>
          <a:ext cx="0" cy="0"/>
          <a:chOff x="0" y="0"/>
          <a:chExt cx="0" cy="0"/>
        </a:xfrm>
      </p:grpSpPr>
      <p:sp>
        <p:nvSpPr>
          <p:cNvPr id="246" name="Google Shape;246;p13"/>
          <p:cNvSpPr txBox="1">
            <a:spLocks noGrp="1"/>
          </p:cNvSpPr>
          <p:nvPr>
            <p:ph type="title"/>
          </p:nvPr>
        </p:nvSpPr>
        <p:spPr>
          <a:xfrm>
            <a:off x="716250" y="299429"/>
            <a:ext cx="7711500" cy="724200"/>
          </a:xfrm>
          <a:prstGeom prst="rect">
            <a:avLst/>
          </a:prstGeom>
        </p:spPr>
        <p:txBody>
          <a:bodyPr spcFirstLastPara="1" wrap="square" lIns="91425" tIns="91425" rIns="91425" bIns="91425" anchor="t" anchorCtr="0">
            <a:noAutofit/>
          </a:bodyPr>
          <a:lstStyle>
            <a:lvl1pPr lvl="0">
              <a:spcBef>
                <a:spcPts val="0"/>
              </a:spcBef>
              <a:spcAft>
                <a:spcPts val="0"/>
              </a:spcAft>
              <a:buSzPts val="4400"/>
              <a:buNone/>
              <a:defRPr/>
            </a:lvl1pPr>
            <a:lvl2pPr lvl="1">
              <a:spcBef>
                <a:spcPts val="0"/>
              </a:spcBef>
              <a:spcAft>
                <a:spcPts val="0"/>
              </a:spcAft>
              <a:buSzPts val="4400"/>
              <a:buNone/>
              <a:defRPr/>
            </a:lvl2pPr>
            <a:lvl3pPr lvl="2">
              <a:spcBef>
                <a:spcPts val="0"/>
              </a:spcBef>
              <a:spcAft>
                <a:spcPts val="0"/>
              </a:spcAft>
              <a:buSzPts val="4400"/>
              <a:buNone/>
              <a:defRPr/>
            </a:lvl3pPr>
            <a:lvl4pPr lvl="3">
              <a:spcBef>
                <a:spcPts val="0"/>
              </a:spcBef>
              <a:spcAft>
                <a:spcPts val="0"/>
              </a:spcAft>
              <a:buSzPts val="4400"/>
              <a:buNone/>
              <a:defRPr/>
            </a:lvl4pPr>
            <a:lvl5pPr lvl="4">
              <a:spcBef>
                <a:spcPts val="0"/>
              </a:spcBef>
              <a:spcAft>
                <a:spcPts val="0"/>
              </a:spcAft>
              <a:buSzPts val="4400"/>
              <a:buNone/>
              <a:defRPr/>
            </a:lvl5pPr>
            <a:lvl6pPr lvl="5">
              <a:spcBef>
                <a:spcPts val="0"/>
              </a:spcBef>
              <a:spcAft>
                <a:spcPts val="0"/>
              </a:spcAft>
              <a:buSzPts val="4400"/>
              <a:buNone/>
              <a:defRPr/>
            </a:lvl6pPr>
            <a:lvl7pPr lvl="6">
              <a:spcBef>
                <a:spcPts val="0"/>
              </a:spcBef>
              <a:spcAft>
                <a:spcPts val="0"/>
              </a:spcAft>
              <a:buSzPts val="4400"/>
              <a:buNone/>
              <a:defRPr/>
            </a:lvl7pPr>
            <a:lvl8pPr lvl="7">
              <a:spcBef>
                <a:spcPts val="0"/>
              </a:spcBef>
              <a:spcAft>
                <a:spcPts val="0"/>
              </a:spcAft>
              <a:buSzPts val="4400"/>
              <a:buNone/>
              <a:defRPr/>
            </a:lvl8pPr>
            <a:lvl9pPr lvl="8">
              <a:spcBef>
                <a:spcPts val="0"/>
              </a:spcBef>
              <a:spcAft>
                <a:spcPts val="0"/>
              </a:spcAft>
              <a:buSzPts val="4400"/>
              <a:buNone/>
              <a:defRPr/>
            </a:lvl9pPr>
          </a:lstStyle>
          <a:p>
            <a:endParaRPr/>
          </a:p>
        </p:txBody>
      </p:sp>
      <p:sp>
        <p:nvSpPr>
          <p:cNvPr id="247" name="Google Shape;247;p13"/>
          <p:cNvSpPr txBox="1">
            <a:spLocks noGrp="1"/>
          </p:cNvSpPr>
          <p:nvPr>
            <p:ph type="title" idx="2" hasCustomPrompt="1"/>
          </p:nvPr>
        </p:nvSpPr>
        <p:spPr>
          <a:xfrm>
            <a:off x="1858500" y="1290041"/>
            <a:ext cx="498600" cy="498600"/>
          </a:xfrm>
          <a:prstGeom prst="rect">
            <a:avLst/>
          </a:prstGeom>
          <a:solidFill>
            <a:schemeClr val="accent5"/>
          </a:solidFill>
        </p:spPr>
        <p:txBody>
          <a:bodyPr spcFirstLastPara="1" wrap="square" lIns="91425" tIns="91425" rIns="91425" bIns="91425" anchor="b" anchorCtr="0">
            <a:noAutofit/>
          </a:bodyPr>
          <a:lstStyle>
            <a:lvl1pPr lvl="0" rtl="0">
              <a:spcBef>
                <a:spcPts val="0"/>
              </a:spcBef>
              <a:spcAft>
                <a:spcPts val="0"/>
              </a:spcAft>
              <a:buSzPts val="3100"/>
              <a:buNone/>
              <a:defRPr sz="3000">
                <a:solidFill>
                  <a:schemeClr val="lt1"/>
                </a:solidFill>
              </a:defRPr>
            </a:lvl1pPr>
            <a:lvl2pPr lvl="1" rtl="0">
              <a:spcBef>
                <a:spcPts val="0"/>
              </a:spcBef>
              <a:spcAft>
                <a:spcPts val="0"/>
              </a:spcAft>
              <a:buSzPts val="3100"/>
              <a:buNone/>
              <a:defRPr sz="3100"/>
            </a:lvl2pPr>
            <a:lvl3pPr lvl="2" rtl="0">
              <a:spcBef>
                <a:spcPts val="0"/>
              </a:spcBef>
              <a:spcAft>
                <a:spcPts val="0"/>
              </a:spcAft>
              <a:buSzPts val="3100"/>
              <a:buNone/>
              <a:defRPr sz="3100"/>
            </a:lvl3pPr>
            <a:lvl4pPr lvl="3" rtl="0">
              <a:spcBef>
                <a:spcPts val="0"/>
              </a:spcBef>
              <a:spcAft>
                <a:spcPts val="0"/>
              </a:spcAft>
              <a:buSzPts val="3100"/>
              <a:buNone/>
              <a:defRPr sz="3100"/>
            </a:lvl4pPr>
            <a:lvl5pPr lvl="4" rtl="0">
              <a:spcBef>
                <a:spcPts val="0"/>
              </a:spcBef>
              <a:spcAft>
                <a:spcPts val="0"/>
              </a:spcAft>
              <a:buSzPts val="3100"/>
              <a:buNone/>
              <a:defRPr sz="3100"/>
            </a:lvl5pPr>
            <a:lvl6pPr lvl="5" rtl="0">
              <a:spcBef>
                <a:spcPts val="0"/>
              </a:spcBef>
              <a:spcAft>
                <a:spcPts val="0"/>
              </a:spcAft>
              <a:buSzPts val="3100"/>
              <a:buNone/>
              <a:defRPr sz="3100"/>
            </a:lvl6pPr>
            <a:lvl7pPr lvl="6" rtl="0">
              <a:spcBef>
                <a:spcPts val="0"/>
              </a:spcBef>
              <a:spcAft>
                <a:spcPts val="0"/>
              </a:spcAft>
              <a:buSzPts val="3100"/>
              <a:buNone/>
              <a:defRPr sz="3100"/>
            </a:lvl7pPr>
            <a:lvl8pPr lvl="7" rtl="0">
              <a:spcBef>
                <a:spcPts val="0"/>
              </a:spcBef>
              <a:spcAft>
                <a:spcPts val="0"/>
              </a:spcAft>
              <a:buSzPts val="3100"/>
              <a:buNone/>
              <a:defRPr sz="3100"/>
            </a:lvl8pPr>
            <a:lvl9pPr lvl="8" rtl="0">
              <a:spcBef>
                <a:spcPts val="0"/>
              </a:spcBef>
              <a:spcAft>
                <a:spcPts val="0"/>
              </a:spcAft>
              <a:buSzPts val="3100"/>
              <a:buNone/>
              <a:defRPr sz="3100"/>
            </a:lvl9pPr>
          </a:lstStyle>
          <a:p>
            <a:r>
              <a:t>xx%</a:t>
            </a:r>
          </a:p>
        </p:txBody>
      </p:sp>
      <p:sp>
        <p:nvSpPr>
          <p:cNvPr id="248" name="Google Shape;248;p13"/>
          <p:cNvSpPr txBox="1">
            <a:spLocks noGrp="1"/>
          </p:cNvSpPr>
          <p:nvPr>
            <p:ph type="subTitle" idx="1"/>
          </p:nvPr>
        </p:nvSpPr>
        <p:spPr>
          <a:xfrm>
            <a:off x="1763250" y="1865303"/>
            <a:ext cx="1369800" cy="817200"/>
          </a:xfrm>
          <a:prstGeom prst="rect">
            <a:avLst/>
          </a:prstGeom>
        </p:spPr>
        <p:txBody>
          <a:bodyPr spcFirstLastPara="1" wrap="square" lIns="91425" tIns="91425" rIns="91425" bIns="91425" anchor="b" anchorCtr="0">
            <a:noAutofit/>
          </a:bodyPr>
          <a:lstStyle>
            <a:lvl1pPr lvl="0" rtl="0">
              <a:lnSpc>
                <a:spcPct val="90000"/>
              </a:lnSpc>
              <a:spcBef>
                <a:spcPts val="0"/>
              </a:spcBef>
              <a:spcAft>
                <a:spcPts val="0"/>
              </a:spcAft>
              <a:buSzPts val="1200"/>
              <a:buNone/>
              <a:defRPr sz="2400">
                <a:latin typeface="Medula One"/>
                <a:ea typeface="Medula One"/>
                <a:cs typeface="Medula One"/>
                <a:sym typeface="Medula 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49" name="Google Shape;249;p13"/>
          <p:cNvSpPr txBox="1">
            <a:spLocks noGrp="1"/>
          </p:cNvSpPr>
          <p:nvPr>
            <p:ph type="title" idx="3" hasCustomPrompt="1"/>
          </p:nvPr>
        </p:nvSpPr>
        <p:spPr>
          <a:xfrm>
            <a:off x="4084800" y="1290041"/>
            <a:ext cx="498600" cy="498600"/>
          </a:xfrm>
          <a:prstGeom prst="rect">
            <a:avLst/>
          </a:prstGeom>
          <a:solidFill>
            <a:schemeClr val="accent5"/>
          </a:solidFill>
        </p:spPr>
        <p:txBody>
          <a:bodyPr spcFirstLastPara="1" wrap="square" lIns="91425" tIns="91425" rIns="91425" bIns="91425" anchor="b" anchorCtr="0">
            <a:noAutofit/>
          </a:bodyPr>
          <a:lstStyle>
            <a:lvl1pPr lvl="0" rtl="0">
              <a:spcBef>
                <a:spcPts val="0"/>
              </a:spcBef>
              <a:spcAft>
                <a:spcPts val="0"/>
              </a:spcAft>
              <a:buSzPts val="3100"/>
              <a:buNone/>
              <a:defRPr sz="3000">
                <a:solidFill>
                  <a:schemeClr val="lt1"/>
                </a:solidFill>
              </a:defRPr>
            </a:lvl1pPr>
            <a:lvl2pPr lvl="1" rtl="0">
              <a:spcBef>
                <a:spcPts val="0"/>
              </a:spcBef>
              <a:spcAft>
                <a:spcPts val="0"/>
              </a:spcAft>
              <a:buSzPts val="3100"/>
              <a:buNone/>
              <a:defRPr sz="3100"/>
            </a:lvl2pPr>
            <a:lvl3pPr lvl="2" rtl="0">
              <a:spcBef>
                <a:spcPts val="0"/>
              </a:spcBef>
              <a:spcAft>
                <a:spcPts val="0"/>
              </a:spcAft>
              <a:buSzPts val="3100"/>
              <a:buNone/>
              <a:defRPr sz="3100"/>
            </a:lvl3pPr>
            <a:lvl4pPr lvl="3" rtl="0">
              <a:spcBef>
                <a:spcPts val="0"/>
              </a:spcBef>
              <a:spcAft>
                <a:spcPts val="0"/>
              </a:spcAft>
              <a:buSzPts val="3100"/>
              <a:buNone/>
              <a:defRPr sz="3100"/>
            </a:lvl4pPr>
            <a:lvl5pPr lvl="4" rtl="0">
              <a:spcBef>
                <a:spcPts val="0"/>
              </a:spcBef>
              <a:spcAft>
                <a:spcPts val="0"/>
              </a:spcAft>
              <a:buSzPts val="3100"/>
              <a:buNone/>
              <a:defRPr sz="3100"/>
            </a:lvl5pPr>
            <a:lvl6pPr lvl="5" rtl="0">
              <a:spcBef>
                <a:spcPts val="0"/>
              </a:spcBef>
              <a:spcAft>
                <a:spcPts val="0"/>
              </a:spcAft>
              <a:buSzPts val="3100"/>
              <a:buNone/>
              <a:defRPr sz="3100"/>
            </a:lvl6pPr>
            <a:lvl7pPr lvl="6" rtl="0">
              <a:spcBef>
                <a:spcPts val="0"/>
              </a:spcBef>
              <a:spcAft>
                <a:spcPts val="0"/>
              </a:spcAft>
              <a:buSzPts val="3100"/>
              <a:buNone/>
              <a:defRPr sz="3100"/>
            </a:lvl7pPr>
            <a:lvl8pPr lvl="7" rtl="0">
              <a:spcBef>
                <a:spcPts val="0"/>
              </a:spcBef>
              <a:spcAft>
                <a:spcPts val="0"/>
              </a:spcAft>
              <a:buSzPts val="3100"/>
              <a:buNone/>
              <a:defRPr sz="3100"/>
            </a:lvl8pPr>
            <a:lvl9pPr lvl="8" rtl="0">
              <a:spcBef>
                <a:spcPts val="0"/>
              </a:spcBef>
              <a:spcAft>
                <a:spcPts val="0"/>
              </a:spcAft>
              <a:buSzPts val="3100"/>
              <a:buNone/>
              <a:defRPr sz="3100"/>
            </a:lvl9pPr>
          </a:lstStyle>
          <a:p>
            <a:r>
              <a:t>xx%</a:t>
            </a:r>
          </a:p>
        </p:txBody>
      </p:sp>
      <p:sp>
        <p:nvSpPr>
          <p:cNvPr id="250" name="Google Shape;250;p13"/>
          <p:cNvSpPr txBox="1">
            <a:spLocks noGrp="1"/>
          </p:cNvSpPr>
          <p:nvPr>
            <p:ph type="subTitle" idx="4"/>
          </p:nvPr>
        </p:nvSpPr>
        <p:spPr>
          <a:xfrm>
            <a:off x="3989550" y="1865303"/>
            <a:ext cx="1369800" cy="817200"/>
          </a:xfrm>
          <a:prstGeom prst="rect">
            <a:avLst/>
          </a:prstGeom>
        </p:spPr>
        <p:txBody>
          <a:bodyPr spcFirstLastPara="1" wrap="square" lIns="91425" tIns="91425" rIns="91425" bIns="91425" anchor="b" anchorCtr="0">
            <a:noAutofit/>
          </a:bodyPr>
          <a:lstStyle>
            <a:lvl1pPr lvl="0" rtl="0">
              <a:lnSpc>
                <a:spcPct val="90000"/>
              </a:lnSpc>
              <a:spcBef>
                <a:spcPts val="0"/>
              </a:spcBef>
              <a:spcAft>
                <a:spcPts val="0"/>
              </a:spcAft>
              <a:buSzPts val="1200"/>
              <a:buNone/>
              <a:defRPr sz="2400">
                <a:latin typeface="Medula One"/>
                <a:ea typeface="Medula One"/>
                <a:cs typeface="Medula One"/>
                <a:sym typeface="Medula 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51" name="Google Shape;251;p13"/>
          <p:cNvSpPr txBox="1">
            <a:spLocks noGrp="1"/>
          </p:cNvSpPr>
          <p:nvPr>
            <p:ph type="title" idx="5" hasCustomPrompt="1"/>
          </p:nvPr>
        </p:nvSpPr>
        <p:spPr>
          <a:xfrm>
            <a:off x="6311100" y="1290041"/>
            <a:ext cx="498600" cy="498600"/>
          </a:xfrm>
          <a:prstGeom prst="rect">
            <a:avLst/>
          </a:prstGeom>
          <a:solidFill>
            <a:schemeClr val="accent5"/>
          </a:solidFill>
        </p:spPr>
        <p:txBody>
          <a:bodyPr spcFirstLastPara="1" wrap="square" lIns="91425" tIns="91425" rIns="91425" bIns="91425" anchor="b" anchorCtr="0">
            <a:noAutofit/>
          </a:bodyPr>
          <a:lstStyle>
            <a:lvl1pPr lvl="0" rtl="0">
              <a:spcBef>
                <a:spcPts val="0"/>
              </a:spcBef>
              <a:spcAft>
                <a:spcPts val="0"/>
              </a:spcAft>
              <a:buSzPts val="3100"/>
              <a:buNone/>
              <a:defRPr sz="3000">
                <a:solidFill>
                  <a:schemeClr val="lt1"/>
                </a:solidFill>
              </a:defRPr>
            </a:lvl1pPr>
            <a:lvl2pPr lvl="1" rtl="0">
              <a:spcBef>
                <a:spcPts val="0"/>
              </a:spcBef>
              <a:spcAft>
                <a:spcPts val="0"/>
              </a:spcAft>
              <a:buSzPts val="3100"/>
              <a:buNone/>
              <a:defRPr sz="3100"/>
            </a:lvl2pPr>
            <a:lvl3pPr lvl="2" rtl="0">
              <a:spcBef>
                <a:spcPts val="0"/>
              </a:spcBef>
              <a:spcAft>
                <a:spcPts val="0"/>
              </a:spcAft>
              <a:buSzPts val="3100"/>
              <a:buNone/>
              <a:defRPr sz="3100"/>
            </a:lvl3pPr>
            <a:lvl4pPr lvl="3" rtl="0">
              <a:spcBef>
                <a:spcPts val="0"/>
              </a:spcBef>
              <a:spcAft>
                <a:spcPts val="0"/>
              </a:spcAft>
              <a:buSzPts val="3100"/>
              <a:buNone/>
              <a:defRPr sz="3100"/>
            </a:lvl4pPr>
            <a:lvl5pPr lvl="4" rtl="0">
              <a:spcBef>
                <a:spcPts val="0"/>
              </a:spcBef>
              <a:spcAft>
                <a:spcPts val="0"/>
              </a:spcAft>
              <a:buSzPts val="3100"/>
              <a:buNone/>
              <a:defRPr sz="3100"/>
            </a:lvl5pPr>
            <a:lvl6pPr lvl="5" rtl="0">
              <a:spcBef>
                <a:spcPts val="0"/>
              </a:spcBef>
              <a:spcAft>
                <a:spcPts val="0"/>
              </a:spcAft>
              <a:buSzPts val="3100"/>
              <a:buNone/>
              <a:defRPr sz="3100"/>
            </a:lvl6pPr>
            <a:lvl7pPr lvl="6" rtl="0">
              <a:spcBef>
                <a:spcPts val="0"/>
              </a:spcBef>
              <a:spcAft>
                <a:spcPts val="0"/>
              </a:spcAft>
              <a:buSzPts val="3100"/>
              <a:buNone/>
              <a:defRPr sz="3100"/>
            </a:lvl7pPr>
            <a:lvl8pPr lvl="7" rtl="0">
              <a:spcBef>
                <a:spcPts val="0"/>
              </a:spcBef>
              <a:spcAft>
                <a:spcPts val="0"/>
              </a:spcAft>
              <a:buSzPts val="3100"/>
              <a:buNone/>
              <a:defRPr sz="3100"/>
            </a:lvl8pPr>
            <a:lvl9pPr lvl="8" rtl="0">
              <a:spcBef>
                <a:spcPts val="0"/>
              </a:spcBef>
              <a:spcAft>
                <a:spcPts val="0"/>
              </a:spcAft>
              <a:buSzPts val="3100"/>
              <a:buNone/>
              <a:defRPr sz="3100"/>
            </a:lvl9pPr>
          </a:lstStyle>
          <a:p>
            <a:r>
              <a:t>xx%</a:t>
            </a:r>
          </a:p>
        </p:txBody>
      </p:sp>
      <p:sp>
        <p:nvSpPr>
          <p:cNvPr id="252" name="Google Shape;252;p13"/>
          <p:cNvSpPr txBox="1">
            <a:spLocks noGrp="1"/>
          </p:cNvSpPr>
          <p:nvPr>
            <p:ph type="subTitle" idx="6"/>
          </p:nvPr>
        </p:nvSpPr>
        <p:spPr>
          <a:xfrm>
            <a:off x="6215850" y="1865303"/>
            <a:ext cx="1369800" cy="817200"/>
          </a:xfrm>
          <a:prstGeom prst="rect">
            <a:avLst/>
          </a:prstGeom>
        </p:spPr>
        <p:txBody>
          <a:bodyPr spcFirstLastPara="1" wrap="square" lIns="91425" tIns="91425" rIns="91425" bIns="91425" anchor="b" anchorCtr="0">
            <a:noAutofit/>
          </a:bodyPr>
          <a:lstStyle>
            <a:lvl1pPr lvl="0" rtl="0">
              <a:lnSpc>
                <a:spcPct val="90000"/>
              </a:lnSpc>
              <a:spcBef>
                <a:spcPts val="0"/>
              </a:spcBef>
              <a:spcAft>
                <a:spcPts val="0"/>
              </a:spcAft>
              <a:buSzPts val="1200"/>
              <a:buNone/>
              <a:defRPr sz="2400">
                <a:latin typeface="Medula One"/>
                <a:ea typeface="Medula One"/>
                <a:cs typeface="Medula One"/>
                <a:sym typeface="Medula 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53" name="Google Shape;253;p13"/>
          <p:cNvSpPr txBox="1">
            <a:spLocks noGrp="1"/>
          </p:cNvSpPr>
          <p:nvPr>
            <p:ph type="title" idx="7" hasCustomPrompt="1"/>
          </p:nvPr>
        </p:nvSpPr>
        <p:spPr>
          <a:xfrm>
            <a:off x="1858500" y="2880673"/>
            <a:ext cx="498600" cy="498600"/>
          </a:xfrm>
          <a:prstGeom prst="rect">
            <a:avLst/>
          </a:prstGeom>
          <a:solidFill>
            <a:schemeClr val="accent5"/>
          </a:solidFill>
        </p:spPr>
        <p:txBody>
          <a:bodyPr spcFirstLastPara="1" wrap="square" lIns="91425" tIns="91425" rIns="91425" bIns="91425" anchor="b" anchorCtr="0">
            <a:noAutofit/>
          </a:bodyPr>
          <a:lstStyle>
            <a:lvl1pPr lvl="0" rtl="0">
              <a:spcBef>
                <a:spcPts val="0"/>
              </a:spcBef>
              <a:spcAft>
                <a:spcPts val="0"/>
              </a:spcAft>
              <a:buSzPts val="3100"/>
              <a:buNone/>
              <a:defRPr sz="3000">
                <a:solidFill>
                  <a:schemeClr val="lt1"/>
                </a:solidFill>
              </a:defRPr>
            </a:lvl1pPr>
            <a:lvl2pPr lvl="1" rtl="0">
              <a:spcBef>
                <a:spcPts val="0"/>
              </a:spcBef>
              <a:spcAft>
                <a:spcPts val="0"/>
              </a:spcAft>
              <a:buSzPts val="3100"/>
              <a:buNone/>
              <a:defRPr sz="3100"/>
            </a:lvl2pPr>
            <a:lvl3pPr lvl="2" rtl="0">
              <a:spcBef>
                <a:spcPts val="0"/>
              </a:spcBef>
              <a:spcAft>
                <a:spcPts val="0"/>
              </a:spcAft>
              <a:buSzPts val="3100"/>
              <a:buNone/>
              <a:defRPr sz="3100"/>
            </a:lvl3pPr>
            <a:lvl4pPr lvl="3" rtl="0">
              <a:spcBef>
                <a:spcPts val="0"/>
              </a:spcBef>
              <a:spcAft>
                <a:spcPts val="0"/>
              </a:spcAft>
              <a:buSzPts val="3100"/>
              <a:buNone/>
              <a:defRPr sz="3100"/>
            </a:lvl4pPr>
            <a:lvl5pPr lvl="4" rtl="0">
              <a:spcBef>
                <a:spcPts val="0"/>
              </a:spcBef>
              <a:spcAft>
                <a:spcPts val="0"/>
              </a:spcAft>
              <a:buSzPts val="3100"/>
              <a:buNone/>
              <a:defRPr sz="3100"/>
            </a:lvl5pPr>
            <a:lvl6pPr lvl="5" rtl="0">
              <a:spcBef>
                <a:spcPts val="0"/>
              </a:spcBef>
              <a:spcAft>
                <a:spcPts val="0"/>
              </a:spcAft>
              <a:buSzPts val="3100"/>
              <a:buNone/>
              <a:defRPr sz="3100"/>
            </a:lvl6pPr>
            <a:lvl7pPr lvl="6" rtl="0">
              <a:spcBef>
                <a:spcPts val="0"/>
              </a:spcBef>
              <a:spcAft>
                <a:spcPts val="0"/>
              </a:spcAft>
              <a:buSzPts val="3100"/>
              <a:buNone/>
              <a:defRPr sz="3100"/>
            </a:lvl7pPr>
            <a:lvl8pPr lvl="7" rtl="0">
              <a:spcBef>
                <a:spcPts val="0"/>
              </a:spcBef>
              <a:spcAft>
                <a:spcPts val="0"/>
              </a:spcAft>
              <a:buSzPts val="3100"/>
              <a:buNone/>
              <a:defRPr sz="3100"/>
            </a:lvl8pPr>
            <a:lvl9pPr lvl="8" rtl="0">
              <a:spcBef>
                <a:spcPts val="0"/>
              </a:spcBef>
              <a:spcAft>
                <a:spcPts val="0"/>
              </a:spcAft>
              <a:buSzPts val="3100"/>
              <a:buNone/>
              <a:defRPr sz="3100"/>
            </a:lvl9pPr>
          </a:lstStyle>
          <a:p>
            <a:r>
              <a:t>xx%</a:t>
            </a:r>
          </a:p>
        </p:txBody>
      </p:sp>
      <p:sp>
        <p:nvSpPr>
          <p:cNvPr id="254" name="Google Shape;254;p13"/>
          <p:cNvSpPr txBox="1">
            <a:spLocks noGrp="1"/>
          </p:cNvSpPr>
          <p:nvPr>
            <p:ph type="subTitle" idx="8"/>
          </p:nvPr>
        </p:nvSpPr>
        <p:spPr>
          <a:xfrm>
            <a:off x="1763250" y="3455881"/>
            <a:ext cx="1369800" cy="817200"/>
          </a:xfrm>
          <a:prstGeom prst="rect">
            <a:avLst/>
          </a:prstGeom>
        </p:spPr>
        <p:txBody>
          <a:bodyPr spcFirstLastPara="1" wrap="square" lIns="91425" tIns="91425" rIns="91425" bIns="91425" anchor="b" anchorCtr="0">
            <a:noAutofit/>
          </a:bodyPr>
          <a:lstStyle>
            <a:lvl1pPr lvl="0" rtl="0">
              <a:lnSpc>
                <a:spcPct val="90000"/>
              </a:lnSpc>
              <a:spcBef>
                <a:spcPts val="0"/>
              </a:spcBef>
              <a:spcAft>
                <a:spcPts val="0"/>
              </a:spcAft>
              <a:buSzPts val="1200"/>
              <a:buNone/>
              <a:defRPr sz="2400">
                <a:latin typeface="Medula One"/>
                <a:ea typeface="Medula One"/>
                <a:cs typeface="Medula One"/>
                <a:sym typeface="Medula 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55" name="Google Shape;255;p13"/>
          <p:cNvSpPr txBox="1">
            <a:spLocks noGrp="1"/>
          </p:cNvSpPr>
          <p:nvPr>
            <p:ph type="title" idx="9" hasCustomPrompt="1"/>
          </p:nvPr>
        </p:nvSpPr>
        <p:spPr>
          <a:xfrm>
            <a:off x="4084800" y="2880673"/>
            <a:ext cx="498600" cy="498600"/>
          </a:xfrm>
          <a:prstGeom prst="rect">
            <a:avLst/>
          </a:prstGeom>
          <a:solidFill>
            <a:schemeClr val="accent5"/>
          </a:solidFill>
        </p:spPr>
        <p:txBody>
          <a:bodyPr spcFirstLastPara="1" wrap="square" lIns="91425" tIns="91425" rIns="91425" bIns="91425" anchor="b" anchorCtr="0">
            <a:noAutofit/>
          </a:bodyPr>
          <a:lstStyle>
            <a:lvl1pPr lvl="0" rtl="0">
              <a:spcBef>
                <a:spcPts val="0"/>
              </a:spcBef>
              <a:spcAft>
                <a:spcPts val="0"/>
              </a:spcAft>
              <a:buSzPts val="3100"/>
              <a:buNone/>
              <a:defRPr sz="3000">
                <a:solidFill>
                  <a:schemeClr val="lt1"/>
                </a:solidFill>
              </a:defRPr>
            </a:lvl1pPr>
            <a:lvl2pPr lvl="1" rtl="0">
              <a:spcBef>
                <a:spcPts val="0"/>
              </a:spcBef>
              <a:spcAft>
                <a:spcPts val="0"/>
              </a:spcAft>
              <a:buSzPts val="3100"/>
              <a:buNone/>
              <a:defRPr sz="3100"/>
            </a:lvl2pPr>
            <a:lvl3pPr lvl="2" rtl="0">
              <a:spcBef>
                <a:spcPts val="0"/>
              </a:spcBef>
              <a:spcAft>
                <a:spcPts val="0"/>
              </a:spcAft>
              <a:buSzPts val="3100"/>
              <a:buNone/>
              <a:defRPr sz="3100"/>
            </a:lvl3pPr>
            <a:lvl4pPr lvl="3" rtl="0">
              <a:spcBef>
                <a:spcPts val="0"/>
              </a:spcBef>
              <a:spcAft>
                <a:spcPts val="0"/>
              </a:spcAft>
              <a:buSzPts val="3100"/>
              <a:buNone/>
              <a:defRPr sz="3100"/>
            </a:lvl4pPr>
            <a:lvl5pPr lvl="4" rtl="0">
              <a:spcBef>
                <a:spcPts val="0"/>
              </a:spcBef>
              <a:spcAft>
                <a:spcPts val="0"/>
              </a:spcAft>
              <a:buSzPts val="3100"/>
              <a:buNone/>
              <a:defRPr sz="3100"/>
            </a:lvl5pPr>
            <a:lvl6pPr lvl="5" rtl="0">
              <a:spcBef>
                <a:spcPts val="0"/>
              </a:spcBef>
              <a:spcAft>
                <a:spcPts val="0"/>
              </a:spcAft>
              <a:buSzPts val="3100"/>
              <a:buNone/>
              <a:defRPr sz="3100"/>
            </a:lvl6pPr>
            <a:lvl7pPr lvl="6" rtl="0">
              <a:spcBef>
                <a:spcPts val="0"/>
              </a:spcBef>
              <a:spcAft>
                <a:spcPts val="0"/>
              </a:spcAft>
              <a:buSzPts val="3100"/>
              <a:buNone/>
              <a:defRPr sz="3100"/>
            </a:lvl7pPr>
            <a:lvl8pPr lvl="7" rtl="0">
              <a:spcBef>
                <a:spcPts val="0"/>
              </a:spcBef>
              <a:spcAft>
                <a:spcPts val="0"/>
              </a:spcAft>
              <a:buSzPts val="3100"/>
              <a:buNone/>
              <a:defRPr sz="3100"/>
            </a:lvl8pPr>
            <a:lvl9pPr lvl="8" rtl="0">
              <a:spcBef>
                <a:spcPts val="0"/>
              </a:spcBef>
              <a:spcAft>
                <a:spcPts val="0"/>
              </a:spcAft>
              <a:buSzPts val="3100"/>
              <a:buNone/>
              <a:defRPr sz="3100"/>
            </a:lvl9pPr>
          </a:lstStyle>
          <a:p>
            <a:r>
              <a:t>xx%</a:t>
            </a:r>
          </a:p>
        </p:txBody>
      </p:sp>
      <p:sp>
        <p:nvSpPr>
          <p:cNvPr id="256" name="Google Shape;256;p13"/>
          <p:cNvSpPr txBox="1">
            <a:spLocks noGrp="1"/>
          </p:cNvSpPr>
          <p:nvPr>
            <p:ph type="subTitle" idx="13"/>
          </p:nvPr>
        </p:nvSpPr>
        <p:spPr>
          <a:xfrm>
            <a:off x="3989550" y="3455881"/>
            <a:ext cx="1369800" cy="817200"/>
          </a:xfrm>
          <a:prstGeom prst="rect">
            <a:avLst/>
          </a:prstGeom>
        </p:spPr>
        <p:txBody>
          <a:bodyPr spcFirstLastPara="1" wrap="square" lIns="91425" tIns="91425" rIns="91425" bIns="91425" anchor="b" anchorCtr="0">
            <a:noAutofit/>
          </a:bodyPr>
          <a:lstStyle>
            <a:lvl1pPr lvl="0" rtl="0">
              <a:lnSpc>
                <a:spcPct val="90000"/>
              </a:lnSpc>
              <a:spcBef>
                <a:spcPts val="0"/>
              </a:spcBef>
              <a:spcAft>
                <a:spcPts val="0"/>
              </a:spcAft>
              <a:buSzPts val="1200"/>
              <a:buNone/>
              <a:defRPr sz="2400">
                <a:latin typeface="Medula One"/>
                <a:ea typeface="Medula One"/>
                <a:cs typeface="Medula One"/>
                <a:sym typeface="Medula 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57" name="Google Shape;257;p13"/>
          <p:cNvSpPr txBox="1">
            <a:spLocks noGrp="1"/>
          </p:cNvSpPr>
          <p:nvPr>
            <p:ph type="title" idx="14" hasCustomPrompt="1"/>
          </p:nvPr>
        </p:nvSpPr>
        <p:spPr>
          <a:xfrm>
            <a:off x="6311100" y="2880673"/>
            <a:ext cx="498600" cy="498600"/>
          </a:xfrm>
          <a:prstGeom prst="rect">
            <a:avLst/>
          </a:prstGeom>
          <a:solidFill>
            <a:schemeClr val="accent5"/>
          </a:solidFill>
        </p:spPr>
        <p:txBody>
          <a:bodyPr spcFirstLastPara="1" wrap="square" lIns="91425" tIns="91425" rIns="91425" bIns="91425" anchor="b" anchorCtr="0">
            <a:noAutofit/>
          </a:bodyPr>
          <a:lstStyle>
            <a:lvl1pPr lvl="0" rtl="0">
              <a:spcBef>
                <a:spcPts val="0"/>
              </a:spcBef>
              <a:spcAft>
                <a:spcPts val="0"/>
              </a:spcAft>
              <a:buSzPts val="3100"/>
              <a:buNone/>
              <a:defRPr sz="3000">
                <a:solidFill>
                  <a:schemeClr val="lt1"/>
                </a:solidFill>
              </a:defRPr>
            </a:lvl1pPr>
            <a:lvl2pPr lvl="1" rtl="0">
              <a:spcBef>
                <a:spcPts val="0"/>
              </a:spcBef>
              <a:spcAft>
                <a:spcPts val="0"/>
              </a:spcAft>
              <a:buSzPts val="3100"/>
              <a:buNone/>
              <a:defRPr sz="3100"/>
            </a:lvl2pPr>
            <a:lvl3pPr lvl="2" rtl="0">
              <a:spcBef>
                <a:spcPts val="0"/>
              </a:spcBef>
              <a:spcAft>
                <a:spcPts val="0"/>
              </a:spcAft>
              <a:buSzPts val="3100"/>
              <a:buNone/>
              <a:defRPr sz="3100"/>
            </a:lvl3pPr>
            <a:lvl4pPr lvl="3" rtl="0">
              <a:spcBef>
                <a:spcPts val="0"/>
              </a:spcBef>
              <a:spcAft>
                <a:spcPts val="0"/>
              </a:spcAft>
              <a:buSzPts val="3100"/>
              <a:buNone/>
              <a:defRPr sz="3100"/>
            </a:lvl4pPr>
            <a:lvl5pPr lvl="4" rtl="0">
              <a:spcBef>
                <a:spcPts val="0"/>
              </a:spcBef>
              <a:spcAft>
                <a:spcPts val="0"/>
              </a:spcAft>
              <a:buSzPts val="3100"/>
              <a:buNone/>
              <a:defRPr sz="3100"/>
            </a:lvl5pPr>
            <a:lvl6pPr lvl="5" rtl="0">
              <a:spcBef>
                <a:spcPts val="0"/>
              </a:spcBef>
              <a:spcAft>
                <a:spcPts val="0"/>
              </a:spcAft>
              <a:buSzPts val="3100"/>
              <a:buNone/>
              <a:defRPr sz="3100"/>
            </a:lvl6pPr>
            <a:lvl7pPr lvl="6" rtl="0">
              <a:spcBef>
                <a:spcPts val="0"/>
              </a:spcBef>
              <a:spcAft>
                <a:spcPts val="0"/>
              </a:spcAft>
              <a:buSzPts val="3100"/>
              <a:buNone/>
              <a:defRPr sz="3100"/>
            </a:lvl7pPr>
            <a:lvl8pPr lvl="7" rtl="0">
              <a:spcBef>
                <a:spcPts val="0"/>
              </a:spcBef>
              <a:spcAft>
                <a:spcPts val="0"/>
              </a:spcAft>
              <a:buSzPts val="3100"/>
              <a:buNone/>
              <a:defRPr sz="3100"/>
            </a:lvl8pPr>
            <a:lvl9pPr lvl="8" rtl="0">
              <a:spcBef>
                <a:spcPts val="0"/>
              </a:spcBef>
              <a:spcAft>
                <a:spcPts val="0"/>
              </a:spcAft>
              <a:buSzPts val="3100"/>
              <a:buNone/>
              <a:defRPr sz="3100"/>
            </a:lvl9pPr>
          </a:lstStyle>
          <a:p>
            <a:r>
              <a:t>xx%</a:t>
            </a:r>
          </a:p>
        </p:txBody>
      </p:sp>
      <p:sp>
        <p:nvSpPr>
          <p:cNvPr id="258" name="Google Shape;258;p13"/>
          <p:cNvSpPr txBox="1">
            <a:spLocks noGrp="1"/>
          </p:cNvSpPr>
          <p:nvPr>
            <p:ph type="subTitle" idx="15"/>
          </p:nvPr>
        </p:nvSpPr>
        <p:spPr>
          <a:xfrm>
            <a:off x="6215850" y="3455881"/>
            <a:ext cx="1369800" cy="817200"/>
          </a:xfrm>
          <a:prstGeom prst="rect">
            <a:avLst/>
          </a:prstGeom>
        </p:spPr>
        <p:txBody>
          <a:bodyPr spcFirstLastPara="1" wrap="square" lIns="91425" tIns="91425" rIns="91425" bIns="91425" anchor="b" anchorCtr="0">
            <a:noAutofit/>
          </a:bodyPr>
          <a:lstStyle>
            <a:lvl1pPr lvl="0" rtl="0">
              <a:lnSpc>
                <a:spcPct val="90000"/>
              </a:lnSpc>
              <a:spcBef>
                <a:spcPts val="0"/>
              </a:spcBef>
              <a:spcAft>
                <a:spcPts val="0"/>
              </a:spcAft>
              <a:buSzPts val="1200"/>
              <a:buNone/>
              <a:defRPr sz="2400">
                <a:latin typeface="Medula One"/>
                <a:ea typeface="Medula One"/>
                <a:cs typeface="Medula One"/>
                <a:sym typeface="Medula 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59" name="Google Shape;259;p13"/>
          <p:cNvSpPr/>
          <p:nvPr/>
        </p:nvSpPr>
        <p:spPr>
          <a:xfrm>
            <a:off x="0" y="4601891"/>
            <a:ext cx="9144000" cy="541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 name="Google Shape;260;p13"/>
          <p:cNvGrpSpPr/>
          <p:nvPr/>
        </p:nvGrpSpPr>
        <p:grpSpPr>
          <a:xfrm>
            <a:off x="-52" y="1090747"/>
            <a:ext cx="9153338" cy="3515611"/>
            <a:chOff x="-52" y="1090747"/>
            <a:chExt cx="9153338" cy="3515611"/>
          </a:xfrm>
        </p:grpSpPr>
        <p:grpSp>
          <p:nvGrpSpPr>
            <p:cNvPr id="261" name="Google Shape;261;p13"/>
            <p:cNvGrpSpPr/>
            <p:nvPr/>
          </p:nvGrpSpPr>
          <p:grpSpPr>
            <a:xfrm>
              <a:off x="-4" y="1090747"/>
              <a:ext cx="722577" cy="722577"/>
              <a:chOff x="3030929" y="2951843"/>
              <a:chExt cx="734700" cy="734700"/>
            </a:xfrm>
          </p:grpSpPr>
          <p:sp>
            <p:nvSpPr>
              <p:cNvPr id="262" name="Google Shape;262;p13"/>
              <p:cNvSpPr/>
              <p:nvPr/>
            </p:nvSpPr>
            <p:spPr>
              <a:xfrm>
                <a:off x="3030929" y="2951843"/>
                <a:ext cx="734700" cy="734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3139113" y="3060688"/>
                <a:ext cx="518327" cy="517033"/>
              </a:xfrm>
              <a:custGeom>
                <a:avLst/>
                <a:gdLst/>
                <a:ahLst/>
                <a:cxnLst/>
                <a:rect l="l" t="t" r="r" b="b"/>
                <a:pathLst>
                  <a:path w="14419" h="14383" extrusionOk="0">
                    <a:moveTo>
                      <a:pt x="6726" y="0"/>
                    </a:moveTo>
                    <a:lnTo>
                      <a:pt x="6623" y="5"/>
                    </a:lnTo>
                    <a:lnTo>
                      <a:pt x="6983" y="4832"/>
                    </a:lnTo>
                    <a:cubicBezTo>
                      <a:pt x="6901" y="4837"/>
                      <a:pt x="6818" y="4848"/>
                      <a:pt x="6736" y="4868"/>
                    </a:cubicBezTo>
                    <a:lnTo>
                      <a:pt x="5661" y="150"/>
                    </a:lnTo>
                    <a:lnTo>
                      <a:pt x="5558" y="175"/>
                    </a:lnTo>
                    <a:lnTo>
                      <a:pt x="6633" y="4894"/>
                    </a:lnTo>
                    <a:cubicBezTo>
                      <a:pt x="6556" y="4915"/>
                      <a:pt x="6474" y="4940"/>
                      <a:pt x="6396" y="4966"/>
                    </a:cubicBezTo>
                    <a:lnTo>
                      <a:pt x="4626" y="463"/>
                    </a:lnTo>
                    <a:lnTo>
                      <a:pt x="4529" y="499"/>
                    </a:lnTo>
                    <a:lnTo>
                      <a:pt x="6299" y="5002"/>
                    </a:lnTo>
                    <a:cubicBezTo>
                      <a:pt x="6221" y="5033"/>
                      <a:pt x="6144" y="5069"/>
                      <a:pt x="6072" y="5115"/>
                    </a:cubicBezTo>
                    <a:lnTo>
                      <a:pt x="3654" y="921"/>
                    </a:lnTo>
                    <a:lnTo>
                      <a:pt x="3561" y="973"/>
                    </a:lnTo>
                    <a:lnTo>
                      <a:pt x="5980" y="5167"/>
                    </a:lnTo>
                    <a:cubicBezTo>
                      <a:pt x="5913" y="5208"/>
                      <a:pt x="5846" y="5259"/>
                      <a:pt x="5779" y="5311"/>
                    </a:cubicBezTo>
                    <a:lnTo>
                      <a:pt x="2753" y="1523"/>
                    </a:lnTo>
                    <a:lnTo>
                      <a:pt x="2671" y="1585"/>
                    </a:lnTo>
                    <a:lnTo>
                      <a:pt x="5697" y="5378"/>
                    </a:lnTo>
                    <a:cubicBezTo>
                      <a:pt x="5635" y="5429"/>
                      <a:pt x="5573" y="5486"/>
                      <a:pt x="5517" y="5547"/>
                    </a:cubicBezTo>
                    <a:lnTo>
                      <a:pt x="1961" y="2249"/>
                    </a:lnTo>
                    <a:lnTo>
                      <a:pt x="1889" y="2326"/>
                    </a:lnTo>
                    <a:lnTo>
                      <a:pt x="5450" y="5625"/>
                    </a:lnTo>
                    <a:cubicBezTo>
                      <a:pt x="5393" y="5686"/>
                      <a:pt x="5347" y="5753"/>
                      <a:pt x="5300" y="5825"/>
                    </a:cubicBezTo>
                    <a:lnTo>
                      <a:pt x="1282" y="3088"/>
                    </a:lnTo>
                    <a:lnTo>
                      <a:pt x="1225" y="3170"/>
                    </a:lnTo>
                    <a:lnTo>
                      <a:pt x="5244" y="5908"/>
                    </a:lnTo>
                    <a:cubicBezTo>
                      <a:pt x="5197" y="5980"/>
                      <a:pt x="5161" y="6052"/>
                      <a:pt x="5125" y="6129"/>
                    </a:cubicBezTo>
                    <a:lnTo>
                      <a:pt x="736" y="4014"/>
                    </a:lnTo>
                    <a:lnTo>
                      <a:pt x="695" y="4107"/>
                    </a:lnTo>
                    <a:lnTo>
                      <a:pt x="5084" y="6222"/>
                    </a:lnTo>
                    <a:cubicBezTo>
                      <a:pt x="5053" y="6299"/>
                      <a:pt x="5028" y="6376"/>
                      <a:pt x="5007" y="6453"/>
                    </a:cubicBezTo>
                    <a:lnTo>
                      <a:pt x="340" y="5017"/>
                    </a:lnTo>
                    <a:lnTo>
                      <a:pt x="309" y="5115"/>
                    </a:lnTo>
                    <a:lnTo>
                      <a:pt x="4981" y="6556"/>
                    </a:lnTo>
                    <a:cubicBezTo>
                      <a:pt x="4961" y="6633"/>
                      <a:pt x="4945" y="6716"/>
                      <a:pt x="4935" y="6798"/>
                    </a:cubicBezTo>
                    <a:lnTo>
                      <a:pt x="93" y="6067"/>
                    </a:lnTo>
                    <a:lnTo>
                      <a:pt x="77" y="6170"/>
                    </a:lnTo>
                    <a:lnTo>
                      <a:pt x="4920" y="6901"/>
                    </a:lnTo>
                    <a:cubicBezTo>
                      <a:pt x="4914" y="6963"/>
                      <a:pt x="4909" y="7029"/>
                      <a:pt x="4909" y="7096"/>
                    </a:cubicBezTo>
                    <a:lnTo>
                      <a:pt x="4909" y="7143"/>
                    </a:lnTo>
                    <a:lnTo>
                      <a:pt x="0" y="7143"/>
                    </a:lnTo>
                    <a:lnTo>
                      <a:pt x="0" y="7246"/>
                    </a:lnTo>
                    <a:lnTo>
                      <a:pt x="4914" y="7246"/>
                    </a:lnTo>
                    <a:cubicBezTo>
                      <a:pt x="4920" y="7323"/>
                      <a:pt x="4930" y="7400"/>
                      <a:pt x="4945" y="7482"/>
                    </a:cubicBezTo>
                    <a:lnTo>
                      <a:pt x="77" y="8218"/>
                    </a:lnTo>
                    <a:lnTo>
                      <a:pt x="93" y="8321"/>
                    </a:lnTo>
                    <a:lnTo>
                      <a:pt x="4966" y="7585"/>
                    </a:lnTo>
                    <a:cubicBezTo>
                      <a:pt x="4981" y="7662"/>
                      <a:pt x="5002" y="7740"/>
                      <a:pt x="5028" y="7812"/>
                    </a:cubicBezTo>
                    <a:lnTo>
                      <a:pt x="314" y="9268"/>
                    </a:lnTo>
                    <a:lnTo>
                      <a:pt x="340" y="9371"/>
                    </a:lnTo>
                    <a:lnTo>
                      <a:pt x="5064" y="7909"/>
                    </a:lnTo>
                    <a:cubicBezTo>
                      <a:pt x="5095" y="7987"/>
                      <a:pt x="5125" y="8059"/>
                      <a:pt x="5161" y="8125"/>
                    </a:cubicBezTo>
                    <a:lnTo>
                      <a:pt x="700" y="10276"/>
                    </a:lnTo>
                    <a:lnTo>
                      <a:pt x="741" y="10369"/>
                    </a:lnTo>
                    <a:lnTo>
                      <a:pt x="5208" y="8218"/>
                    </a:lnTo>
                    <a:cubicBezTo>
                      <a:pt x="5244" y="8285"/>
                      <a:pt x="5285" y="8352"/>
                      <a:pt x="5331" y="8414"/>
                    </a:cubicBezTo>
                    <a:lnTo>
                      <a:pt x="1230" y="11213"/>
                    </a:lnTo>
                    <a:lnTo>
                      <a:pt x="1287" y="11300"/>
                    </a:lnTo>
                    <a:lnTo>
                      <a:pt x="5393" y="8496"/>
                    </a:lnTo>
                    <a:cubicBezTo>
                      <a:pt x="5439" y="8558"/>
                      <a:pt x="5491" y="8614"/>
                      <a:pt x="5547" y="8671"/>
                    </a:cubicBezTo>
                    <a:lnTo>
                      <a:pt x="1894" y="12057"/>
                    </a:lnTo>
                    <a:lnTo>
                      <a:pt x="1961" y="12134"/>
                    </a:lnTo>
                    <a:lnTo>
                      <a:pt x="5619" y="8743"/>
                    </a:lnTo>
                    <a:cubicBezTo>
                      <a:pt x="5671" y="8794"/>
                      <a:pt x="5733" y="8846"/>
                      <a:pt x="5789" y="8892"/>
                    </a:cubicBezTo>
                    <a:lnTo>
                      <a:pt x="2676" y="12793"/>
                    </a:lnTo>
                    <a:lnTo>
                      <a:pt x="2758" y="12860"/>
                    </a:lnTo>
                    <a:lnTo>
                      <a:pt x="5872" y="8954"/>
                    </a:lnTo>
                    <a:cubicBezTo>
                      <a:pt x="5933" y="8995"/>
                      <a:pt x="6000" y="9036"/>
                      <a:pt x="6067" y="9072"/>
                    </a:cubicBezTo>
                    <a:lnTo>
                      <a:pt x="3566" y="13410"/>
                    </a:lnTo>
                    <a:lnTo>
                      <a:pt x="3654" y="13462"/>
                    </a:lnTo>
                    <a:lnTo>
                      <a:pt x="6160" y="9124"/>
                    </a:lnTo>
                    <a:cubicBezTo>
                      <a:pt x="6227" y="9155"/>
                      <a:pt x="6294" y="9185"/>
                      <a:pt x="6366" y="9216"/>
                    </a:cubicBezTo>
                    <a:lnTo>
                      <a:pt x="4529" y="13884"/>
                    </a:lnTo>
                    <a:lnTo>
                      <a:pt x="4626" y="13920"/>
                    </a:lnTo>
                    <a:lnTo>
                      <a:pt x="6458" y="9247"/>
                    </a:lnTo>
                    <a:cubicBezTo>
                      <a:pt x="6530" y="9268"/>
                      <a:pt x="6602" y="9288"/>
                      <a:pt x="6674" y="9309"/>
                    </a:cubicBezTo>
                    <a:lnTo>
                      <a:pt x="5558" y="14208"/>
                    </a:lnTo>
                    <a:lnTo>
                      <a:pt x="5661" y="14228"/>
                    </a:lnTo>
                    <a:lnTo>
                      <a:pt x="6782" y="9330"/>
                    </a:lnTo>
                    <a:cubicBezTo>
                      <a:pt x="6854" y="9345"/>
                      <a:pt x="6926" y="9355"/>
                      <a:pt x="7004" y="9360"/>
                    </a:cubicBezTo>
                    <a:lnTo>
                      <a:pt x="6628" y="14378"/>
                    </a:lnTo>
                    <a:lnTo>
                      <a:pt x="6731" y="14383"/>
                    </a:lnTo>
                    <a:lnTo>
                      <a:pt x="7107" y="9366"/>
                    </a:lnTo>
                    <a:lnTo>
                      <a:pt x="7184" y="9366"/>
                    </a:lnTo>
                    <a:cubicBezTo>
                      <a:pt x="7230" y="9366"/>
                      <a:pt x="7276" y="9366"/>
                      <a:pt x="7323" y="9360"/>
                    </a:cubicBezTo>
                    <a:lnTo>
                      <a:pt x="7698" y="14383"/>
                    </a:lnTo>
                    <a:lnTo>
                      <a:pt x="7801" y="14378"/>
                    </a:lnTo>
                    <a:lnTo>
                      <a:pt x="7426" y="9355"/>
                    </a:lnTo>
                    <a:cubicBezTo>
                      <a:pt x="7498" y="9345"/>
                      <a:pt x="7570" y="9335"/>
                      <a:pt x="7642" y="9319"/>
                    </a:cubicBezTo>
                    <a:lnTo>
                      <a:pt x="8763" y="14228"/>
                    </a:lnTo>
                    <a:lnTo>
                      <a:pt x="8866" y="14208"/>
                    </a:lnTo>
                    <a:lnTo>
                      <a:pt x="7745" y="9299"/>
                    </a:lnTo>
                    <a:cubicBezTo>
                      <a:pt x="7817" y="9278"/>
                      <a:pt x="7889" y="9258"/>
                      <a:pt x="7956" y="9232"/>
                    </a:cubicBezTo>
                    <a:lnTo>
                      <a:pt x="9798" y="13920"/>
                    </a:lnTo>
                    <a:lnTo>
                      <a:pt x="9896" y="13884"/>
                    </a:lnTo>
                    <a:lnTo>
                      <a:pt x="8053" y="9196"/>
                    </a:lnTo>
                    <a:cubicBezTo>
                      <a:pt x="8120" y="9165"/>
                      <a:pt x="8187" y="9134"/>
                      <a:pt x="8254" y="9098"/>
                    </a:cubicBezTo>
                    <a:lnTo>
                      <a:pt x="10770" y="13462"/>
                    </a:lnTo>
                    <a:lnTo>
                      <a:pt x="10858" y="13410"/>
                    </a:lnTo>
                    <a:lnTo>
                      <a:pt x="8342" y="9047"/>
                    </a:lnTo>
                    <a:cubicBezTo>
                      <a:pt x="8403" y="9011"/>
                      <a:pt x="8470" y="8969"/>
                      <a:pt x="8527" y="8928"/>
                    </a:cubicBezTo>
                    <a:lnTo>
                      <a:pt x="11671" y="12860"/>
                    </a:lnTo>
                    <a:lnTo>
                      <a:pt x="11748" y="12793"/>
                    </a:lnTo>
                    <a:lnTo>
                      <a:pt x="8609" y="8861"/>
                    </a:lnTo>
                    <a:cubicBezTo>
                      <a:pt x="8671" y="8815"/>
                      <a:pt x="8722" y="8764"/>
                      <a:pt x="8779" y="8712"/>
                    </a:cubicBezTo>
                    <a:lnTo>
                      <a:pt x="12463" y="12129"/>
                    </a:lnTo>
                    <a:lnTo>
                      <a:pt x="12530" y="12057"/>
                    </a:lnTo>
                    <a:lnTo>
                      <a:pt x="8846" y="8640"/>
                    </a:lnTo>
                    <a:cubicBezTo>
                      <a:pt x="8897" y="8583"/>
                      <a:pt x="8949" y="8527"/>
                      <a:pt x="8995" y="8465"/>
                    </a:cubicBezTo>
                    <a:lnTo>
                      <a:pt x="13137" y="11295"/>
                    </a:lnTo>
                    <a:lnTo>
                      <a:pt x="13199" y="11208"/>
                    </a:lnTo>
                    <a:lnTo>
                      <a:pt x="9052" y="8383"/>
                    </a:lnTo>
                    <a:cubicBezTo>
                      <a:pt x="9098" y="8321"/>
                      <a:pt x="9134" y="8259"/>
                      <a:pt x="9170" y="8192"/>
                    </a:cubicBezTo>
                    <a:lnTo>
                      <a:pt x="13683" y="10364"/>
                    </a:lnTo>
                    <a:lnTo>
                      <a:pt x="13729" y="10271"/>
                    </a:lnTo>
                    <a:lnTo>
                      <a:pt x="9221" y="8100"/>
                    </a:lnTo>
                    <a:cubicBezTo>
                      <a:pt x="9252" y="8033"/>
                      <a:pt x="9283" y="7961"/>
                      <a:pt x="9309" y="7889"/>
                    </a:cubicBezTo>
                    <a:lnTo>
                      <a:pt x="14084" y="9360"/>
                    </a:lnTo>
                    <a:lnTo>
                      <a:pt x="14115" y="9263"/>
                    </a:lnTo>
                    <a:lnTo>
                      <a:pt x="9345" y="7791"/>
                    </a:lnTo>
                    <a:cubicBezTo>
                      <a:pt x="9366" y="7719"/>
                      <a:pt x="9386" y="7647"/>
                      <a:pt x="9402" y="7570"/>
                    </a:cubicBezTo>
                    <a:lnTo>
                      <a:pt x="14331" y="8316"/>
                    </a:lnTo>
                    <a:lnTo>
                      <a:pt x="14347" y="8213"/>
                    </a:lnTo>
                    <a:lnTo>
                      <a:pt x="9422" y="7472"/>
                    </a:lnTo>
                    <a:cubicBezTo>
                      <a:pt x="9438" y="7395"/>
                      <a:pt x="9443" y="7318"/>
                      <a:pt x="9448" y="7240"/>
                    </a:cubicBezTo>
                    <a:lnTo>
                      <a:pt x="14419" y="7240"/>
                    </a:lnTo>
                    <a:lnTo>
                      <a:pt x="14419" y="7137"/>
                    </a:lnTo>
                    <a:lnTo>
                      <a:pt x="9453" y="7137"/>
                    </a:lnTo>
                    <a:lnTo>
                      <a:pt x="9453" y="7091"/>
                    </a:lnTo>
                    <a:cubicBezTo>
                      <a:pt x="9453" y="7029"/>
                      <a:pt x="9453" y="6963"/>
                      <a:pt x="9443" y="6906"/>
                    </a:cubicBezTo>
                    <a:lnTo>
                      <a:pt x="14347" y="6165"/>
                    </a:lnTo>
                    <a:lnTo>
                      <a:pt x="14331" y="6062"/>
                    </a:lnTo>
                    <a:lnTo>
                      <a:pt x="9432" y="6803"/>
                    </a:lnTo>
                    <a:cubicBezTo>
                      <a:pt x="9422" y="6726"/>
                      <a:pt x="9412" y="6649"/>
                      <a:pt x="9391" y="6571"/>
                    </a:cubicBezTo>
                    <a:lnTo>
                      <a:pt x="14115" y="5115"/>
                    </a:lnTo>
                    <a:lnTo>
                      <a:pt x="14084" y="5017"/>
                    </a:lnTo>
                    <a:lnTo>
                      <a:pt x="9366" y="6474"/>
                    </a:lnTo>
                    <a:cubicBezTo>
                      <a:pt x="9345" y="6396"/>
                      <a:pt x="9319" y="6324"/>
                      <a:pt x="9288" y="6247"/>
                    </a:cubicBezTo>
                    <a:lnTo>
                      <a:pt x="13729" y="4112"/>
                    </a:lnTo>
                    <a:lnTo>
                      <a:pt x="13683" y="4019"/>
                    </a:lnTo>
                    <a:lnTo>
                      <a:pt x="9242" y="6155"/>
                    </a:lnTo>
                    <a:cubicBezTo>
                      <a:pt x="9211" y="6083"/>
                      <a:pt x="9175" y="6011"/>
                      <a:pt x="9134" y="5944"/>
                    </a:cubicBezTo>
                    <a:lnTo>
                      <a:pt x="13189" y="3175"/>
                    </a:lnTo>
                    <a:lnTo>
                      <a:pt x="13132" y="3088"/>
                    </a:lnTo>
                    <a:lnTo>
                      <a:pt x="9082" y="5856"/>
                    </a:lnTo>
                    <a:cubicBezTo>
                      <a:pt x="9036" y="5789"/>
                      <a:pt x="8990" y="5722"/>
                      <a:pt x="8938" y="5661"/>
                    </a:cubicBezTo>
                    <a:lnTo>
                      <a:pt x="12530" y="2331"/>
                    </a:lnTo>
                    <a:lnTo>
                      <a:pt x="12458" y="2254"/>
                    </a:lnTo>
                    <a:lnTo>
                      <a:pt x="8872" y="5578"/>
                    </a:lnTo>
                    <a:cubicBezTo>
                      <a:pt x="8820" y="5522"/>
                      <a:pt x="8763" y="5460"/>
                      <a:pt x="8702" y="5409"/>
                    </a:cubicBezTo>
                    <a:lnTo>
                      <a:pt x="11748" y="1590"/>
                    </a:lnTo>
                    <a:lnTo>
                      <a:pt x="11666" y="1523"/>
                    </a:lnTo>
                    <a:lnTo>
                      <a:pt x="8625" y="5342"/>
                    </a:lnTo>
                    <a:cubicBezTo>
                      <a:pt x="8558" y="5290"/>
                      <a:pt x="8491" y="5239"/>
                      <a:pt x="8424" y="5198"/>
                    </a:cubicBezTo>
                    <a:lnTo>
                      <a:pt x="10863" y="978"/>
                    </a:lnTo>
                    <a:lnTo>
                      <a:pt x="10770" y="927"/>
                    </a:lnTo>
                    <a:lnTo>
                      <a:pt x="8336" y="5141"/>
                    </a:lnTo>
                    <a:cubicBezTo>
                      <a:pt x="8264" y="5100"/>
                      <a:pt x="8192" y="5059"/>
                      <a:pt x="8115" y="5028"/>
                    </a:cubicBezTo>
                    <a:lnTo>
                      <a:pt x="9896" y="499"/>
                    </a:lnTo>
                    <a:lnTo>
                      <a:pt x="9798" y="463"/>
                    </a:lnTo>
                    <a:lnTo>
                      <a:pt x="8022" y="4987"/>
                    </a:lnTo>
                    <a:cubicBezTo>
                      <a:pt x="7945" y="4951"/>
                      <a:pt x="7868" y="4925"/>
                      <a:pt x="7786" y="4904"/>
                    </a:cubicBezTo>
                    <a:lnTo>
                      <a:pt x="8866" y="175"/>
                    </a:lnTo>
                    <a:lnTo>
                      <a:pt x="8763" y="155"/>
                    </a:lnTo>
                    <a:lnTo>
                      <a:pt x="7688" y="4884"/>
                    </a:lnTo>
                    <a:cubicBezTo>
                      <a:pt x="7606" y="4863"/>
                      <a:pt x="7523" y="4853"/>
                      <a:pt x="7441" y="4842"/>
                    </a:cubicBezTo>
                    <a:lnTo>
                      <a:pt x="7801" y="11"/>
                    </a:lnTo>
                    <a:lnTo>
                      <a:pt x="7698" y="0"/>
                    </a:lnTo>
                    <a:lnTo>
                      <a:pt x="7338" y="4832"/>
                    </a:lnTo>
                    <a:cubicBezTo>
                      <a:pt x="7287" y="4827"/>
                      <a:pt x="7235" y="4827"/>
                      <a:pt x="7184" y="4827"/>
                    </a:cubicBezTo>
                    <a:lnTo>
                      <a:pt x="7086" y="4827"/>
                    </a:lnTo>
                    <a:lnTo>
                      <a:pt x="67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 name="Google Shape;264;p13"/>
            <p:cNvGrpSpPr/>
            <p:nvPr/>
          </p:nvGrpSpPr>
          <p:grpSpPr>
            <a:xfrm>
              <a:off x="-52" y="3883658"/>
              <a:ext cx="722700" cy="722700"/>
              <a:chOff x="3667911" y="4082846"/>
              <a:chExt cx="722700" cy="722700"/>
            </a:xfrm>
          </p:grpSpPr>
          <p:sp>
            <p:nvSpPr>
              <p:cNvPr id="265" name="Google Shape;265;p13"/>
              <p:cNvSpPr/>
              <p:nvPr/>
            </p:nvSpPr>
            <p:spPr>
              <a:xfrm>
                <a:off x="3667911" y="4082846"/>
                <a:ext cx="722700" cy="7227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6" name="Google Shape;266;p13"/>
              <p:cNvGrpSpPr/>
              <p:nvPr/>
            </p:nvGrpSpPr>
            <p:grpSpPr>
              <a:xfrm>
                <a:off x="3789465" y="4216296"/>
                <a:ext cx="479543" cy="469133"/>
                <a:chOff x="4650100" y="2568375"/>
                <a:chExt cx="355850" cy="348125"/>
              </a:xfrm>
            </p:grpSpPr>
            <p:sp>
              <p:nvSpPr>
                <p:cNvPr id="267" name="Google Shape;267;p13"/>
                <p:cNvSpPr/>
                <p:nvPr/>
              </p:nvSpPr>
              <p:spPr>
                <a:xfrm>
                  <a:off x="4814625" y="2858975"/>
                  <a:ext cx="26650" cy="13650"/>
                </a:xfrm>
                <a:custGeom>
                  <a:avLst/>
                  <a:gdLst/>
                  <a:ahLst/>
                  <a:cxnLst/>
                  <a:rect l="l" t="t" r="r" b="b"/>
                  <a:pathLst>
                    <a:path w="1066" h="546" extrusionOk="0">
                      <a:moveTo>
                        <a:pt x="1" y="0"/>
                      </a:moveTo>
                      <a:lnTo>
                        <a:pt x="1" y="546"/>
                      </a:lnTo>
                      <a:lnTo>
                        <a:pt x="1066" y="546"/>
                      </a:lnTo>
                      <a:lnTo>
                        <a:pt x="10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p:nvPr/>
              </p:nvSpPr>
              <p:spPr>
                <a:xfrm>
                  <a:off x="4814625" y="2892150"/>
                  <a:ext cx="26650" cy="24350"/>
                </a:xfrm>
                <a:custGeom>
                  <a:avLst/>
                  <a:gdLst/>
                  <a:ahLst/>
                  <a:cxnLst/>
                  <a:rect l="l" t="t" r="r" b="b"/>
                  <a:pathLst>
                    <a:path w="1066" h="974" extrusionOk="0">
                      <a:moveTo>
                        <a:pt x="1" y="1"/>
                      </a:moveTo>
                      <a:lnTo>
                        <a:pt x="1" y="973"/>
                      </a:lnTo>
                      <a:lnTo>
                        <a:pt x="1066" y="973"/>
                      </a:lnTo>
                      <a:lnTo>
                        <a:pt x="10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3"/>
                <p:cNvSpPr/>
                <p:nvPr/>
              </p:nvSpPr>
              <p:spPr>
                <a:xfrm>
                  <a:off x="4814625" y="2875550"/>
                  <a:ext cx="26650" cy="13800"/>
                </a:xfrm>
                <a:custGeom>
                  <a:avLst/>
                  <a:gdLst/>
                  <a:ahLst/>
                  <a:cxnLst/>
                  <a:rect l="l" t="t" r="r" b="b"/>
                  <a:pathLst>
                    <a:path w="1066" h="552" extrusionOk="0">
                      <a:moveTo>
                        <a:pt x="1" y="1"/>
                      </a:moveTo>
                      <a:lnTo>
                        <a:pt x="1" y="552"/>
                      </a:lnTo>
                      <a:lnTo>
                        <a:pt x="1066" y="552"/>
                      </a:lnTo>
                      <a:lnTo>
                        <a:pt x="10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3"/>
                <p:cNvSpPr/>
                <p:nvPr/>
              </p:nvSpPr>
              <p:spPr>
                <a:xfrm>
                  <a:off x="4650100" y="2568375"/>
                  <a:ext cx="355850" cy="287775"/>
                </a:xfrm>
                <a:custGeom>
                  <a:avLst/>
                  <a:gdLst/>
                  <a:ahLst/>
                  <a:cxnLst/>
                  <a:rect l="l" t="t" r="r" b="b"/>
                  <a:pathLst>
                    <a:path w="14234" h="11511" extrusionOk="0">
                      <a:moveTo>
                        <a:pt x="11057" y="0"/>
                      </a:moveTo>
                      <a:cubicBezTo>
                        <a:pt x="9227" y="0"/>
                        <a:pt x="7555" y="1253"/>
                        <a:pt x="7117" y="3129"/>
                      </a:cubicBezTo>
                      <a:cubicBezTo>
                        <a:pt x="6675" y="1254"/>
                        <a:pt x="5007" y="5"/>
                        <a:pt x="3176" y="5"/>
                      </a:cubicBezTo>
                      <a:cubicBezTo>
                        <a:pt x="2811" y="5"/>
                        <a:pt x="2439" y="55"/>
                        <a:pt x="2069" y="159"/>
                      </a:cubicBezTo>
                      <a:lnTo>
                        <a:pt x="5511" y="3597"/>
                      </a:lnTo>
                      <a:cubicBezTo>
                        <a:pt x="4887" y="3248"/>
                        <a:pt x="4210" y="3082"/>
                        <a:pt x="3541" y="3082"/>
                      </a:cubicBezTo>
                      <a:cubicBezTo>
                        <a:pt x="2121" y="3082"/>
                        <a:pt x="742" y="3830"/>
                        <a:pt x="0" y="5156"/>
                      </a:cubicBezTo>
                      <a:lnTo>
                        <a:pt x="4868" y="5156"/>
                      </a:lnTo>
                      <a:cubicBezTo>
                        <a:pt x="2712" y="5768"/>
                        <a:pt x="1462" y="8007"/>
                        <a:pt x="2069" y="10158"/>
                      </a:cubicBezTo>
                      <a:lnTo>
                        <a:pt x="6582" y="5645"/>
                      </a:lnTo>
                      <a:lnTo>
                        <a:pt x="6582" y="11511"/>
                      </a:lnTo>
                      <a:lnTo>
                        <a:pt x="7647" y="11511"/>
                      </a:lnTo>
                      <a:lnTo>
                        <a:pt x="7647" y="5645"/>
                      </a:lnTo>
                      <a:lnTo>
                        <a:pt x="12160" y="10158"/>
                      </a:lnTo>
                      <a:cubicBezTo>
                        <a:pt x="12767" y="8002"/>
                        <a:pt x="11516" y="5763"/>
                        <a:pt x="9365" y="5156"/>
                      </a:cubicBezTo>
                      <a:lnTo>
                        <a:pt x="14233" y="5156"/>
                      </a:lnTo>
                      <a:cubicBezTo>
                        <a:pt x="13488" y="3830"/>
                        <a:pt x="12110" y="3082"/>
                        <a:pt x="10691" y="3082"/>
                      </a:cubicBezTo>
                      <a:cubicBezTo>
                        <a:pt x="10023" y="3082"/>
                        <a:pt x="9346" y="3248"/>
                        <a:pt x="8722" y="3597"/>
                      </a:cubicBezTo>
                      <a:lnTo>
                        <a:pt x="12160" y="154"/>
                      </a:lnTo>
                      <a:cubicBezTo>
                        <a:pt x="11791" y="50"/>
                        <a:pt x="11421" y="0"/>
                        <a:pt x="110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1" name="Google Shape;271;p13"/>
            <p:cNvGrpSpPr/>
            <p:nvPr/>
          </p:nvGrpSpPr>
          <p:grpSpPr>
            <a:xfrm>
              <a:off x="8430702" y="2210450"/>
              <a:ext cx="722584" cy="722599"/>
              <a:chOff x="-18450" y="3686543"/>
              <a:chExt cx="734707" cy="734722"/>
            </a:xfrm>
          </p:grpSpPr>
          <p:sp>
            <p:nvSpPr>
              <p:cNvPr id="272" name="Google Shape;272;p13"/>
              <p:cNvSpPr/>
              <p:nvPr/>
            </p:nvSpPr>
            <p:spPr>
              <a:xfrm>
                <a:off x="-18443" y="3686543"/>
                <a:ext cx="734700" cy="734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3"/>
              <p:cNvSpPr/>
              <p:nvPr/>
            </p:nvSpPr>
            <p:spPr>
              <a:xfrm>
                <a:off x="-18450" y="4380572"/>
                <a:ext cx="569315" cy="40679"/>
              </a:xfrm>
              <a:custGeom>
                <a:avLst/>
                <a:gdLst/>
                <a:ahLst/>
                <a:cxnLst/>
                <a:rect l="l" t="t" r="r" b="b"/>
                <a:pathLst>
                  <a:path w="14625" h="1045" extrusionOk="0">
                    <a:moveTo>
                      <a:pt x="14624" y="0"/>
                    </a:moveTo>
                    <a:lnTo>
                      <a:pt x="0" y="1045"/>
                    </a:lnTo>
                    <a:lnTo>
                      <a:pt x="14624" y="1045"/>
                    </a:lnTo>
                    <a:lnTo>
                      <a:pt x="146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3"/>
              <p:cNvSpPr/>
              <p:nvPr/>
            </p:nvSpPr>
            <p:spPr>
              <a:xfrm>
                <a:off x="-18450" y="4283801"/>
                <a:ext cx="567719" cy="137453"/>
              </a:xfrm>
              <a:custGeom>
                <a:avLst/>
                <a:gdLst/>
                <a:ahLst/>
                <a:cxnLst/>
                <a:rect l="l" t="t" r="r" b="b"/>
                <a:pathLst>
                  <a:path w="14584" h="3531" extrusionOk="0">
                    <a:moveTo>
                      <a:pt x="14336" y="1"/>
                    </a:moveTo>
                    <a:lnTo>
                      <a:pt x="0" y="3531"/>
                    </a:lnTo>
                    <a:lnTo>
                      <a:pt x="0" y="3531"/>
                    </a:lnTo>
                    <a:lnTo>
                      <a:pt x="14583" y="1380"/>
                    </a:lnTo>
                    <a:lnTo>
                      <a:pt x="14460" y="690"/>
                    </a:lnTo>
                    <a:lnTo>
                      <a:pt x="143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3"/>
              <p:cNvSpPr/>
              <p:nvPr/>
            </p:nvSpPr>
            <p:spPr>
              <a:xfrm>
                <a:off x="-18450" y="4191078"/>
                <a:ext cx="546854" cy="230178"/>
              </a:xfrm>
              <a:custGeom>
                <a:avLst/>
                <a:gdLst/>
                <a:ahLst/>
                <a:cxnLst/>
                <a:rect l="l" t="t" r="r" b="b"/>
                <a:pathLst>
                  <a:path w="14048" h="5913" extrusionOk="0">
                    <a:moveTo>
                      <a:pt x="13569" y="0"/>
                    </a:moveTo>
                    <a:lnTo>
                      <a:pt x="0" y="5913"/>
                    </a:lnTo>
                    <a:lnTo>
                      <a:pt x="0" y="5913"/>
                    </a:lnTo>
                    <a:lnTo>
                      <a:pt x="14048" y="1312"/>
                    </a:lnTo>
                    <a:lnTo>
                      <a:pt x="13806" y="659"/>
                    </a:lnTo>
                    <a:lnTo>
                      <a:pt x="135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3"/>
              <p:cNvSpPr/>
              <p:nvPr/>
            </p:nvSpPr>
            <p:spPr>
              <a:xfrm>
                <a:off x="-18450" y="4104933"/>
                <a:ext cx="509795" cy="316325"/>
              </a:xfrm>
              <a:custGeom>
                <a:avLst/>
                <a:gdLst/>
                <a:ahLst/>
                <a:cxnLst/>
                <a:rect l="l" t="t" r="r" b="b"/>
                <a:pathLst>
                  <a:path w="13096" h="8126" extrusionOk="0">
                    <a:moveTo>
                      <a:pt x="12396" y="1"/>
                    </a:moveTo>
                    <a:lnTo>
                      <a:pt x="0" y="8126"/>
                    </a:lnTo>
                    <a:lnTo>
                      <a:pt x="0" y="8126"/>
                    </a:lnTo>
                    <a:lnTo>
                      <a:pt x="13096" y="1210"/>
                    </a:lnTo>
                    <a:lnTo>
                      <a:pt x="12746" y="608"/>
                    </a:lnTo>
                    <a:lnTo>
                      <a:pt x="123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3"/>
              <p:cNvSpPr/>
              <p:nvPr/>
            </p:nvSpPr>
            <p:spPr>
              <a:xfrm>
                <a:off x="-18450" y="4028209"/>
                <a:ext cx="457515" cy="393051"/>
              </a:xfrm>
              <a:custGeom>
                <a:avLst/>
                <a:gdLst/>
                <a:ahLst/>
                <a:cxnLst/>
                <a:rect l="l" t="t" r="r" b="b"/>
                <a:pathLst>
                  <a:path w="11753" h="10097" extrusionOk="0">
                    <a:moveTo>
                      <a:pt x="10852" y="1"/>
                    </a:moveTo>
                    <a:lnTo>
                      <a:pt x="0" y="10097"/>
                    </a:lnTo>
                    <a:lnTo>
                      <a:pt x="11753" y="1066"/>
                    </a:lnTo>
                    <a:lnTo>
                      <a:pt x="11305" y="531"/>
                    </a:lnTo>
                    <a:lnTo>
                      <a:pt x="108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3"/>
              <p:cNvSpPr/>
              <p:nvPr/>
            </p:nvSpPr>
            <p:spPr>
              <a:xfrm>
                <a:off x="-18450" y="3962929"/>
                <a:ext cx="391844" cy="458332"/>
              </a:xfrm>
              <a:custGeom>
                <a:avLst/>
                <a:gdLst/>
                <a:ahLst/>
                <a:cxnLst/>
                <a:rect l="l" t="t" r="r" b="b"/>
                <a:pathLst>
                  <a:path w="10066" h="11774" extrusionOk="0">
                    <a:moveTo>
                      <a:pt x="8990" y="0"/>
                    </a:moveTo>
                    <a:lnTo>
                      <a:pt x="0" y="11774"/>
                    </a:lnTo>
                    <a:lnTo>
                      <a:pt x="10065" y="896"/>
                    </a:lnTo>
                    <a:lnTo>
                      <a:pt x="9525" y="448"/>
                    </a:lnTo>
                    <a:lnTo>
                      <a:pt x="89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3"/>
              <p:cNvSpPr/>
              <p:nvPr/>
            </p:nvSpPr>
            <p:spPr>
              <a:xfrm>
                <a:off x="-18450" y="3911430"/>
                <a:ext cx="314495" cy="509833"/>
              </a:xfrm>
              <a:custGeom>
                <a:avLst/>
                <a:gdLst/>
                <a:ahLst/>
                <a:cxnLst/>
                <a:rect l="l" t="t" r="r" b="b"/>
                <a:pathLst>
                  <a:path w="8079" h="13097" extrusionOk="0">
                    <a:moveTo>
                      <a:pt x="6864" y="1"/>
                    </a:moveTo>
                    <a:lnTo>
                      <a:pt x="0" y="13097"/>
                    </a:lnTo>
                    <a:lnTo>
                      <a:pt x="0" y="13097"/>
                    </a:lnTo>
                    <a:lnTo>
                      <a:pt x="8079" y="695"/>
                    </a:lnTo>
                    <a:lnTo>
                      <a:pt x="7472" y="351"/>
                    </a:lnTo>
                    <a:lnTo>
                      <a:pt x="68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3"/>
              <p:cNvSpPr/>
              <p:nvPr/>
            </p:nvSpPr>
            <p:spPr>
              <a:xfrm>
                <a:off x="-18450" y="3875189"/>
                <a:ext cx="227959" cy="546075"/>
              </a:xfrm>
              <a:custGeom>
                <a:avLst/>
                <a:gdLst/>
                <a:ahLst/>
                <a:cxnLst/>
                <a:rect l="l" t="t" r="r" b="b"/>
                <a:pathLst>
                  <a:path w="5856" h="14028" extrusionOk="0">
                    <a:moveTo>
                      <a:pt x="4539" y="0"/>
                    </a:moveTo>
                    <a:lnTo>
                      <a:pt x="0" y="14028"/>
                    </a:lnTo>
                    <a:lnTo>
                      <a:pt x="5856" y="469"/>
                    </a:lnTo>
                    <a:lnTo>
                      <a:pt x="5197" y="237"/>
                    </a:lnTo>
                    <a:lnTo>
                      <a:pt x="45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3"/>
              <p:cNvSpPr/>
              <p:nvPr/>
            </p:nvSpPr>
            <p:spPr>
              <a:xfrm>
                <a:off x="-18450" y="3855337"/>
                <a:ext cx="134845" cy="565928"/>
              </a:xfrm>
              <a:custGeom>
                <a:avLst/>
                <a:gdLst/>
                <a:ahLst/>
                <a:cxnLst/>
                <a:rect l="l" t="t" r="r" b="b"/>
                <a:pathLst>
                  <a:path w="3464" h="14538" extrusionOk="0">
                    <a:moveTo>
                      <a:pt x="2084" y="1"/>
                    </a:moveTo>
                    <a:lnTo>
                      <a:pt x="0" y="14538"/>
                    </a:lnTo>
                    <a:lnTo>
                      <a:pt x="3463" y="233"/>
                    </a:lnTo>
                    <a:lnTo>
                      <a:pt x="2774" y="119"/>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3"/>
              <p:cNvSpPr/>
              <p:nvPr/>
            </p:nvSpPr>
            <p:spPr>
              <a:xfrm>
                <a:off x="-18450" y="3851950"/>
                <a:ext cx="38071" cy="569315"/>
              </a:xfrm>
              <a:custGeom>
                <a:avLst/>
                <a:gdLst/>
                <a:ahLst/>
                <a:cxnLst/>
                <a:rect l="l" t="t" r="r" b="b"/>
                <a:pathLst>
                  <a:path w="978" h="14625" extrusionOk="0">
                    <a:moveTo>
                      <a:pt x="0" y="1"/>
                    </a:moveTo>
                    <a:lnTo>
                      <a:pt x="0" y="11"/>
                    </a:lnTo>
                    <a:lnTo>
                      <a:pt x="0" y="14625"/>
                    </a:lnTo>
                    <a:lnTo>
                      <a:pt x="9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2_1_2_2_1">
    <p:spTree>
      <p:nvGrpSpPr>
        <p:cNvPr id="1" name="Shape 517"/>
        <p:cNvGrpSpPr/>
        <p:nvPr/>
      </p:nvGrpSpPr>
      <p:grpSpPr>
        <a:xfrm>
          <a:off x="0" y="0"/>
          <a:ext cx="0" cy="0"/>
          <a:chOff x="0" y="0"/>
          <a:chExt cx="0" cy="0"/>
        </a:xfrm>
      </p:grpSpPr>
      <p:sp>
        <p:nvSpPr>
          <p:cNvPr id="518" name="Google Shape;518;p21"/>
          <p:cNvSpPr txBox="1">
            <a:spLocks noGrp="1"/>
          </p:cNvSpPr>
          <p:nvPr>
            <p:ph type="title"/>
          </p:nvPr>
        </p:nvSpPr>
        <p:spPr>
          <a:xfrm>
            <a:off x="1431450" y="537200"/>
            <a:ext cx="2864700" cy="7803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4400"/>
              <a:buNone/>
              <a:defRPr sz="6900">
                <a:solidFill>
                  <a:schemeClr val="dk1"/>
                </a:solidFill>
              </a:defRPr>
            </a:lvl1pPr>
            <a:lvl2pPr lvl="1" rtl="0">
              <a:spcBef>
                <a:spcPts val="0"/>
              </a:spcBef>
              <a:spcAft>
                <a:spcPts val="0"/>
              </a:spcAft>
              <a:buSzPts val="4400"/>
              <a:buNone/>
              <a:defRPr/>
            </a:lvl2pPr>
            <a:lvl3pPr lvl="2" rtl="0">
              <a:spcBef>
                <a:spcPts val="0"/>
              </a:spcBef>
              <a:spcAft>
                <a:spcPts val="0"/>
              </a:spcAft>
              <a:buSzPts val="4400"/>
              <a:buNone/>
              <a:defRPr/>
            </a:lvl3pPr>
            <a:lvl4pPr lvl="3" rtl="0">
              <a:spcBef>
                <a:spcPts val="0"/>
              </a:spcBef>
              <a:spcAft>
                <a:spcPts val="0"/>
              </a:spcAft>
              <a:buSzPts val="4400"/>
              <a:buNone/>
              <a:defRPr/>
            </a:lvl4pPr>
            <a:lvl5pPr lvl="4" rtl="0">
              <a:spcBef>
                <a:spcPts val="0"/>
              </a:spcBef>
              <a:spcAft>
                <a:spcPts val="0"/>
              </a:spcAft>
              <a:buSzPts val="4400"/>
              <a:buNone/>
              <a:defRPr/>
            </a:lvl5pPr>
            <a:lvl6pPr lvl="5" rtl="0">
              <a:spcBef>
                <a:spcPts val="0"/>
              </a:spcBef>
              <a:spcAft>
                <a:spcPts val="0"/>
              </a:spcAft>
              <a:buSzPts val="4400"/>
              <a:buNone/>
              <a:defRPr/>
            </a:lvl6pPr>
            <a:lvl7pPr lvl="6" rtl="0">
              <a:spcBef>
                <a:spcPts val="0"/>
              </a:spcBef>
              <a:spcAft>
                <a:spcPts val="0"/>
              </a:spcAft>
              <a:buSzPts val="4400"/>
              <a:buNone/>
              <a:defRPr/>
            </a:lvl7pPr>
            <a:lvl8pPr lvl="7" rtl="0">
              <a:spcBef>
                <a:spcPts val="0"/>
              </a:spcBef>
              <a:spcAft>
                <a:spcPts val="0"/>
              </a:spcAft>
              <a:buSzPts val="4400"/>
              <a:buNone/>
              <a:defRPr/>
            </a:lvl8pPr>
            <a:lvl9pPr lvl="8" rtl="0">
              <a:spcBef>
                <a:spcPts val="0"/>
              </a:spcBef>
              <a:spcAft>
                <a:spcPts val="0"/>
              </a:spcAft>
              <a:buSzPts val="4400"/>
              <a:buNone/>
              <a:defRPr/>
            </a:lvl9pPr>
          </a:lstStyle>
          <a:p>
            <a:endParaRPr/>
          </a:p>
        </p:txBody>
      </p:sp>
      <p:sp>
        <p:nvSpPr>
          <p:cNvPr id="519" name="Google Shape;519;p21"/>
          <p:cNvSpPr txBox="1">
            <a:spLocks noGrp="1"/>
          </p:cNvSpPr>
          <p:nvPr>
            <p:ph type="subTitle" idx="1"/>
          </p:nvPr>
        </p:nvSpPr>
        <p:spPr>
          <a:xfrm>
            <a:off x="1431450" y="1317308"/>
            <a:ext cx="2864700" cy="10728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solidFill>
                  <a:schemeClr val="dk1"/>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520" name="Google Shape;520;p21"/>
          <p:cNvSpPr>
            <a:spLocks noGrp="1"/>
          </p:cNvSpPr>
          <p:nvPr>
            <p:ph type="pic" idx="2"/>
          </p:nvPr>
        </p:nvSpPr>
        <p:spPr>
          <a:xfrm>
            <a:off x="5733875" y="537200"/>
            <a:ext cx="2692200" cy="4054200"/>
          </a:xfrm>
          <a:prstGeom prst="rect">
            <a:avLst/>
          </a:prstGeom>
          <a:noFill/>
          <a:ln>
            <a:noFill/>
          </a:ln>
        </p:spPr>
      </p:sp>
      <p:sp>
        <p:nvSpPr>
          <p:cNvPr id="521" name="Google Shape;521;p21"/>
          <p:cNvSpPr txBox="1"/>
          <p:nvPr/>
        </p:nvSpPr>
        <p:spPr>
          <a:xfrm>
            <a:off x="1431450" y="3063309"/>
            <a:ext cx="2864700" cy="615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300"/>
              </a:spcBef>
              <a:spcAft>
                <a:spcPts val="0"/>
              </a:spcAft>
              <a:buNone/>
            </a:pPr>
            <a:r>
              <a:rPr lang="en" sz="1000" b="1">
                <a:solidFill>
                  <a:schemeClr val="dk1"/>
                </a:solidFill>
                <a:latin typeface="Commissioner"/>
                <a:ea typeface="Commissioner"/>
                <a:cs typeface="Commissioner"/>
                <a:sym typeface="Commissioner"/>
              </a:rPr>
              <a:t>CREDITS: </a:t>
            </a:r>
            <a:r>
              <a:rPr lang="en" sz="1000">
                <a:solidFill>
                  <a:schemeClr val="dk1"/>
                </a:solidFill>
                <a:latin typeface="Commissioner"/>
                <a:ea typeface="Commissioner"/>
                <a:cs typeface="Commissioner"/>
                <a:sym typeface="Commissioner"/>
              </a:rPr>
              <a:t>This presentation template was created by </a:t>
            </a:r>
            <a:r>
              <a:rPr lang="en" sz="1000" b="1" u="sng">
                <a:solidFill>
                  <a:schemeClr val="dk1"/>
                </a:solidFill>
                <a:latin typeface="Commissioner"/>
                <a:ea typeface="Commissioner"/>
                <a:cs typeface="Commissioner"/>
                <a:sym typeface="Commissioner"/>
                <a:hlinkClick r:id="rId2">
                  <a:extLst>
                    <a:ext uri="{A12FA001-AC4F-418D-AE19-62706E023703}">
                      <ahyp:hlinkClr xmlns:ahyp="http://schemas.microsoft.com/office/drawing/2018/hyperlinkcolor" val="tx"/>
                    </a:ext>
                  </a:extLst>
                </a:hlinkClick>
              </a:rPr>
              <a:t>Slidesgo</a:t>
            </a:r>
            <a:r>
              <a:rPr lang="en" sz="1000">
                <a:solidFill>
                  <a:schemeClr val="dk1"/>
                </a:solidFill>
                <a:latin typeface="Commissioner"/>
                <a:ea typeface="Commissioner"/>
                <a:cs typeface="Commissioner"/>
                <a:sym typeface="Commissioner"/>
              </a:rPr>
              <a:t>, and includes icons by </a:t>
            </a:r>
            <a:r>
              <a:rPr lang="en" sz="1000" b="1" u="sng">
                <a:solidFill>
                  <a:schemeClr val="dk1"/>
                </a:solidFill>
                <a:latin typeface="Commissioner"/>
                <a:ea typeface="Commissioner"/>
                <a:cs typeface="Commissioner"/>
                <a:sym typeface="Commissioner"/>
                <a:hlinkClick r:id="rId3">
                  <a:extLst>
                    <a:ext uri="{A12FA001-AC4F-418D-AE19-62706E023703}">
                      <ahyp:hlinkClr xmlns:ahyp="http://schemas.microsoft.com/office/drawing/2018/hyperlinkcolor" val="tx"/>
                    </a:ext>
                  </a:extLst>
                </a:hlinkClick>
              </a:rPr>
              <a:t>Flaticon</a:t>
            </a:r>
            <a:r>
              <a:rPr lang="en" sz="1000">
                <a:solidFill>
                  <a:schemeClr val="dk1"/>
                </a:solidFill>
                <a:latin typeface="Commissioner"/>
                <a:ea typeface="Commissioner"/>
                <a:cs typeface="Commissioner"/>
                <a:sym typeface="Commissioner"/>
              </a:rPr>
              <a:t> and infographics &amp; images by </a:t>
            </a:r>
            <a:r>
              <a:rPr lang="en" sz="1000" b="1" u="sng">
                <a:solidFill>
                  <a:schemeClr val="dk1"/>
                </a:solidFill>
                <a:latin typeface="Commissioner"/>
                <a:ea typeface="Commissioner"/>
                <a:cs typeface="Commissioner"/>
                <a:sym typeface="Commissioner"/>
                <a:hlinkClick r:id="rId4">
                  <a:extLst>
                    <a:ext uri="{A12FA001-AC4F-418D-AE19-62706E023703}">
                      <ahyp:hlinkClr xmlns:ahyp="http://schemas.microsoft.com/office/drawing/2018/hyperlinkcolor" val="tx"/>
                    </a:ext>
                  </a:extLst>
                </a:hlinkClick>
              </a:rPr>
              <a:t>Freepik</a:t>
            </a:r>
            <a:endParaRPr sz="1000" b="1" u="sng">
              <a:solidFill>
                <a:schemeClr val="dk1"/>
              </a:solidFill>
              <a:latin typeface="Commissioner"/>
              <a:ea typeface="Commissioner"/>
              <a:cs typeface="Commissioner"/>
              <a:sym typeface="Commissioner"/>
            </a:endParaRPr>
          </a:p>
        </p:txBody>
      </p:sp>
      <p:grpSp>
        <p:nvGrpSpPr>
          <p:cNvPr id="522" name="Google Shape;522;p21"/>
          <p:cNvGrpSpPr/>
          <p:nvPr/>
        </p:nvGrpSpPr>
        <p:grpSpPr>
          <a:xfrm>
            <a:off x="-12" y="-1"/>
            <a:ext cx="9148671" cy="4082849"/>
            <a:chOff x="-12" y="-1"/>
            <a:chExt cx="9148671" cy="4082849"/>
          </a:xfrm>
        </p:grpSpPr>
        <p:grpSp>
          <p:nvGrpSpPr>
            <p:cNvPr id="523" name="Google Shape;523;p21"/>
            <p:cNvGrpSpPr/>
            <p:nvPr/>
          </p:nvGrpSpPr>
          <p:grpSpPr>
            <a:xfrm>
              <a:off x="-12" y="-1"/>
              <a:ext cx="722577" cy="722577"/>
              <a:chOff x="3765629" y="3686543"/>
              <a:chExt cx="734700" cy="734700"/>
            </a:xfrm>
          </p:grpSpPr>
          <p:sp>
            <p:nvSpPr>
              <p:cNvPr id="524" name="Google Shape;524;p21"/>
              <p:cNvSpPr/>
              <p:nvPr/>
            </p:nvSpPr>
            <p:spPr>
              <a:xfrm>
                <a:off x="3765629" y="3686543"/>
                <a:ext cx="734700" cy="734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5" name="Google Shape;525;p21"/>
              <p:cNvGrpSpPr/>
              <p:nvPr/>
            </p:nvGrpSpPr>
            <p:grpSpPr>
              <a:xfrm>
                <a:off x="3889183" y="3822210"/>
                <a:ext cx="487586" cy="477001"/>
                <a:chOff x="4650100" y="2568375"/>
                <a:chExt cx="355850" cy="348125"/>
              </a:xfrm>
            </p:grpSpPr>
            <p:sp>
              <p:nvSpPr>
                <p:cNvPr id="526" name="Google Shape;526;p21"/>
                <p:cNvSpPr/>
                <p:nvPr/>
              </p:nvSpPr>
              <p:spPr>
                <a:xfrm>
                  <a:off x="4814625" y="2858975"/>
                  <a:ext cx="26650" cy="13650"/>
                </a:xfrm>
                <a:custGeom>
                  <a:avLst/>
                  <a:gdLst/>
                  <a:ahLst/>
                  <a:cxnLst/>
                  <a:rect l="l" t="t" r="r" b="b"/>
                  <a:pathLst>
                    <a:path w="1066" h="546" extrusionOk="0">
                      <a:moveTo>
                        <a:pt x="1" y="0"/>
                      </a:moveTo>
                      <a:lnTo>
                        <a:pt x="1" y="546"/>
                      </a:lnTo>
                      <a:lnTo>
                        <a:pt x="1066" y="546"/>
                      </a:lnTo>
                      <a:lnTo>
                        <a:pt x="10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1"/>
                <p:cNvSpPr/>
                <p:nvPr/>
              </p:nvSpPr>
              <p:spPr>
                <a:xfrm>
                  <a:off x="4814625" y="2892150"/>
                  <a:ext cx="26650" cy="24350"/>
                </a:xfrm>
                <a:custGeom>
                  <a:avLst/>
                  <a:gdLst/>
                  <a:ahLst/>
                  <a:cxnLst/>
                  <a:rect l="l" t="t" r="r" b="b"/>
                  <a:pathLst>
                    <a:path w="1066" h="974" extrusionOk="0">
                      <a:moveTo>
                        <a:pt x="1" y="1"/>
                      </a:moveTo>
                      <a:lnTo>
                        <a:pt x="1" y="973"/>
                      </a:lnTo>
                      <a:lnTo>
                        <a:pt x="1066" y="973"/>
                      </a:lnTo>
                      <a:lnTo>
                        <a:pt x="10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1"/>
                <p:cNvSpPr/>
                <p:nvPr/>
              </p:nvSpPr>
              <p:spPr>
                <a:xfrm>
                  <a:off x="4814625" y="2875550"/>
                  <a:ext cx="26650" cy="13800"/>
                </a:xfrm>
                <a:custGeom>
                  <a:avLst/>
                  <a:gdLst/>
                  <a:ahLst/>
                  <a:cxnLst/>
                  <a:rect l="l" t="t" r="r" b="b"/>
                  <a:pathLst>
                    <a:path w="1066" h="552" extrusionOk="0">
                      <a:moveTo>
                        <a:pt x="1" y="1"/>
                      </a:moveTo>
                      <a:lnTo>
                        <a:pt x="1" y="552"/>
                      </a:lnTo>
                      <a:lnTo>
                        <a:pt x="1066" y="552"/>
                      </a:lnTo>
                      <a:lnTo>
                        <a:pt x="10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1"/>
                <p:cNvSpPr/>
                <p:nvPr/>
              </p:nvSpPr>
              <p:spPr>
                <a:xfrm>
                  <a:off x="4650100" y="2568375"/>
                  <a:ext cx="355850" cy="287775"/>
                </a:xfrm>
                <a:custGeom>
                  <a:avLst/>
                  <a:gdLst/>
                  <a:ahLst/>
                  <a:cxnLst/>
                  <a:rect l="l" t="t" r="r" b="b"/>
                  <a:pathLst>
                    <a:path w="14234" h="11511" extrusionOk="0">
                      <a:moveTo>
                        <a:pt x="11057" y="0"/>
                      </a:moveTo>
                      <a:cubicBezTo>
                        <a:pt x="9227" y="0"/>
                        <a:pt x="7555" y="1253"/>
                        <a:pt x="7117" y="3129"/>
                      </a:cubicBezTo>
                      <a:cubicBezTo>
                        <a:pt x="6675" y="1254"/>
                        <a:pt x="5007" y="5"/>
                        <a:pt x="3176" y="5"/>
                      </a:cubicBezTo>
                      <a:cubicBezTo>
                        <a:pt x="2811" y="5"/>
                        <a:pt x="2439" y="55"/>
                        <a:pt x="2069" y="159"/>
                      </a:cubicBezTo>
                      <a:lnTo>
                        <a:pt x="5511" y="3597"/>
                      </a:lnTo>
                      <a:cubicBezTo>
                        <a:pt x="4887" y="3248"/>
                        <a:pt x="4210" y="3082"/>
                        <a:pt x="3541" y="3082"/>
                      </a:cubicBezTo>
                      <a:cubicBezTo>
                        <a:pt x="2121" y="3082"/>
                        <a:pt x="742" y="3830"/>
                        <a:pt x="0" y="5156"/>
                      </a:cubicBezTo>
                      <a:lnTo>
                        <a:pt x="4868" y="5156"/>
                      </a:lnTo>
                      <a:cubicBezTo>
                        <a:pt x="2712" y="5768"/>
                        <a:pt x="1462" y="8007"/>
                        <a:pt x="2069" y="10158"/>
                      </a:cubicBezTo>
                      <a:lnTo>
                        <a:pt x="6582" y="5645"/>
                      </a:lnTo>
                      <a:lnTo>
                        <a:pt x="6582" y="11511"/>
                      </a:lnTo>
                      <a:lnTo>
                        <a:pt x="7647" y="11511"/>
                      </a:lnTo>
                      <a:lnTo>
                        <a:pt x="7647" y="5645"/>
                      </a:lnTo>
                      <a:lnTo>
                        <a:pt x="12160" y="10158"/>
                      </a:lnTo>
                      <a:cubicBezTo>
                        <a:pt x="12767" y="8002"/>
                        <a:pt x="11516" y="5763"/>
                        <a:pt x="9365" y="5156"/>
                      </a:cubicBezTo>
                      <a:lnTo>
                        <a:pt x="14233" y="5156"/>
                      </a:lnTo>
                      <a:cubicBezTo>
                        <a:pt x="13488" y="3830"/>
                        <a:pt x="12110" y="3082"/>
                        <a:pt x="10691" y="3082"/>
                      </a:cubicBezTo>
                      <a:cubicBezTo>
                        <a:pt x="10023" y="3082"/>
                        <a:pt x="9346" y="3248"/>
                        <a:pt x="8722" y="3597"/>
                      </a:cubicBezTo>
                      <a:lnTo>
                        <a:pt x="12160" y="154"/>
                      </a:lnTo>
                      <a:cubicBezTo>
                        <a:pt x="11791" y="50"/>
                        <a:pt x="11421" y="0"/>
                        <a:pt x="110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30" name="Google Shape;530;p21"/>
            <p:cNvGrpSpPr/>
            <p:nvPr/>
          </p:nvGrpSpPr>
          <p:grpSpPr>
            <a:xfrm rot="10800000">
              <a:off x="8426075" y="3360250"/>
              <a:ext cx="722584" cy="722599"/>
              <a:chOff x="-18450" y="3686543"/>
              <a:chExt cx="734707" cy="734722"/>
            </a:xfrm>
          </p:grpSpPr>
          <p:sp>
            <p:nvSpPr>
              <p:cNvPr id="531" name="Google Shape;531;p21"/>
              <p:cNvSpPr/>
              <p:nvPr/>
            </p:nvSpPr>
            <p:spPr>
              <a:xfrm>
                <a:off x="-18443" y="3686543"/>
                <a:ext cx="734700" cy="7347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1"/>
              <p:cNvSpPr/>
              <p:nvPr/>
            </p:nvSpPr>
            <p:spPr>
              <a:xfrm>
                <a:off x="-18450" y="4380572"/>
                <a:ext cx="569315" cy="40679"/>
              </a:xfrm>
              <a:custGeom>
                <a:avLst/>
                <a:gdLst/>
                <a:ahLst/>
                <a:cxnLst/>
                <a:rect l="l" t="t" r="r" b="b"/>
                <a:pathLst>
                  <a:path w="14625" h="1045" extrusionOk="0">
                    <a:moveTo>
                      <a:pt x="14624" y="0"/>
                    </a:moveTo>
                    <a:lnTo>
                      <a:pt x="0" y="1045"/>
                    </a:lnTo>
                    <a:lnTo>
                      <a:pt x="14624" y="1045"/>
                    </a:lnTo>
                    <a:lnTo>
                      <a:pt x="146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1"/>
              <p:cNvSpPr/>
              <p:nvPr/>
            </p:nvSpPr>
            <p:spPr>
              <a:xfrm>
                <a:off x="-18450" y="4283801"/>
                <a:ext cx="567719" cy="137453"/>
              </a:xfrm>
              <a:custGeom>
                <a:avLst/>
                <a:gdLst/>
                <a:ahLst/>
                <a:cxnLst/>
                <a:rect l="l" t="t" r="r" b="b"/>
                <a:pathLst>
                  <a:path w="14584" h="3531" extrusionOk="0">
                    <a:moveTo>
                      <a:pt x="14336" y="1"/>
                    </a:moveTo>
                    <a:lnTo>
                      <a:pt x="0" y="3531"/>
                    </a:lnTo>
                    <a:lnTo>
                      <a:pt x="0" y="3531"/>
                    </a:lnTo>
                    <a:lnTo>
                      <a:pt x="14583" y="1380"/>
                    </a:lnTo>
                    <a:lnTo>
                      <a:pt x="14460" y="690"/>
                    </a:lnTo>
                    <a:lnTo>
                      <a:pt x="143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1"/>
              <p:cNvSpPr/>
              <p:nvPr/>
            </p:nvSpPr>
            <p:spPr>
              <a:xfrm>
                <a:off x="-18450" y="4191078"/>
                <a:ext cx="546854" cy="230178"/>
              </a:xfrm>
              <a:custGeom>
                <a:avLst/>
                <a:gdLst/>
                <a:ahLst/>
                <a:cxnLst/>
                <a:rect l="l" t="t" r="r" b="b"/>
                <a:pathLst>
                  <a:path w="14048" h="5913" extrusionOk="0">
                    <a:moveTo>
                      <a:pt x="13569" y="0"/>
                    </a:moveTo>
                    <a:lnTo>
                      <a:pt x="0" y="5913"/>
                    </a:lnTo>
                    <a:lnTo>
                      <a:pt x="0" y="5913"/>
                    </a:lnTo>
                    <a:lnTo>
                      <a:pt x="14048" y="1312"/>
                    </a:lnTo>
                    <a:lnTo>
                      <a:pt x="13806" y="659"/>
                    </a:lnTo>
                    <a:lnTo>
                      <a:pt x="135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1"/>
              <p:cNvSpPr/>
              <p:nvPr/>
            </p:nvSpPr>
            <p:spPr>
              <a:xfrm>
                <a:off x="-18450" y="4104933"/>
                <a:ext cx="509795" cy="316325"/>
              </a:xfrm>
              <a:custGeom>
                <a:avLst/>
                <a:gdLst/>
                <a:ahLst/>
                <a:cxnLst/>
                <a:rect l="l" t="t" r="r" b="b"/>
                <a:pathLst>
                  <a:path w="13096" h="8126" extrusionOk="0">
                    <a:moveTo>
                      <a:pt x="12396" y="1"/>
                    </a:moveTo>
                    <a:lnTo>
                      <a:pt x="0" y="8126"/>
                    </a:lnTo>
                    <a:lnTo>
                      <a:pt x="0" y="8126"/>
                    </a:lnTo>
                    <a:lnTo>
                      <a:pt x="13096" y="1210"/>
                    </a:lnTo>
                    <a:lnTo>
                      <a:pt x="12746" y="608"/>
                    </a:lnTo>
                    <a:lnTo>
                      <a:pt x="123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1"/>
              <p:cNvSpPr/>
              <p:nvPr/>
            </p:nvSpPr>
            <p:spPr>
              <a:xfrm>
                <a:off x="-18450" y="4028209"/>
                <a:ext cx="457515" cy="393051"/>
              </a:xfrm>
              <a:custGeom>
                <a:avLst/>
                <a:gdLst/>
                <a:ahLst/>
                <a:cxnLst/>
                <a:rect l="l" t="t" r="r" b="b"/>
                <a:pathLst>
                  <a:path w="11753" h="10097" extrusionOk="0">
                    <a:moveTo>
                      <a:pt x="10852" y="1"/>
                    </a:moveTo>
                    <a:lnTo>
                      <a:pt x="0" y="10097"/>
                    </a:lnTo>
                    <a:lnTo>
                      <a:pt x="11753" y="1066"/>
                    </a:lnTo>
                    <a:lnTo>
                      <a:pt x="11305" y="531"/>
                    </a:lnTo>
                    <a:lnTo>
                      <a:pt x="108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1"/>
              <p:cNvSpPr/>
              <p:nvPr/>
            </p:nvSpPr>
            <p:spPr>
              <a:xfrm>
                <a:off x="-18450" y="3962929"/>
                <a:ext cx="391844" cy="458332"/>
              </a:xfrm>
              <a:custGeom>
                <a:avLst/>
                <a:gdLst/>
                <a:ahLst/>
                <a:cxnLst/>
                <a:rect l="l" t="t" r="r" b="b"/>
                <a:pathLst>
                  <a:path w="10066" h="11774" extrusionOk="0">
                    <a:moveTo>
                      <a:pt x="8990" y="0"/>
                    </a:moveTo>
                    <a:lnTo>
                      <a:pt x="0" y="11774"/>
                    </a:lnTo>
                    <a:lnTo>
                      <a:pt x="10065" y="896"/>
                    </a:lnTo>
                    <a:lnTo>
                      <a:pt x="9525" y="448"/>
                    </a:lnTo>
                    <a:lnTo>
                      <a:pt x="89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1"/>
              <p:cNvSpPr/>
              <p:nvPr/>
            </p:nvSpPr>
            <p:spPr>
              <a:xfrm>
                <a:off x="-18450" y="3911430"/>
                <a:ext cx="314495" cy="509833"/>
              </a:xfrm>
              <a:custGeom>
                <a:avLst/>
                <a:gdLst/>
                <a:ahLst/>
                <a:cxnLst/>
                <a:rect l="l" t="t" r="r" b="b"/>
                <a:pathLst>
                  <a:path w="8079" h="13097" extrusionOk="0">
                    <a:moveTo>
                      <a:pt x="6864" y="1"/>
                    </a:moveTo>
                    <a:lnTo>
                      <a:pt x="0" y="13097"/>
                    </a:lnTo>
                    <a:lnTo>
                      <a:pt x="0" y="13097"/>
                    </a:lnTo>
                    <a:lnTo>
                      <a:pt x="8079" y="695"/>
                    </a:lnTo>
                    <a:lnTo>
                      <a:pt x="7472" y="351"/>
                    </a:lnTo>
                    <a:lnTo>
                      <a:pt x="68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1"/>
              <p:cNvSpPr/>
              <p:nvPr/>
            </p:nvSpPr>
            <p:spPr>
              <a:xfrm>
                <a:off x="-18450" y="3875189"/>
                <a:ext cx="227959" cy="546075"/>
              </a:xfrm>
              <a:custGeom>
                <a:avLst/>
                <a:gdLst/>
                <a:ahLst/>
                <a:cxnLst/>
                <a:rect l="l" t="t" r="r" b="b"/>
                <a:pathLst>
                  <a:path w="5856" h="14028" extrusionOk="0">
                    <a:moveTo>
                      <a:pt x="4539" y="0"/>
                    </a:moveTo>
                    <a:lnTo>
                      <a:pt x="0" y="14028"/>
                    </a:lnTo>
                    <a:lnTo>
                      <a:pt x="5856" y="469"/>
                    </a:lnTo>
                    <a:lnTo>
                      <a:pt x="5197" y="237"/>
                    </a:lnTo>
                    <a:lnTo>
                      <a:pt x="45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1"/>
              <p:cNvSpPr/>
              <p:nvPr/>
            </p:nvSpPr>
            <p:spPr>
              <a:xfrm>
                <a:off x="-18450" y="3855337"/>
                <a:ext cx="134845" cy="565928"/>
              </a:xfrm>
              <a:custGeom>
                <a:avLst/>
                <a:gdLst/>
                <a:ahLst/>
                <a:cxnLst/>
                <a:rect l="l" t="t" r="r" b="b"/>
                <a:pathLst>
                  <a:path w="3464" h="14538" extrusionOk="0">
                    <a:moveTo>
                      <a:pt x="2084" y="1"/>
                    </a:moveTo>
                    <a:lnTo>
                      <a:pt x="0" y="14538"/>
                    </a:lnTo>
                    <a:lnTo>
                      <a:pt x="3463" y="233"/>
                    </a:lnTo>
                    <a:lnTo>
                      <a:pt x="2774" y="119"/>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1"/>
              <p:cNvSpPr/>
              <p:nvPr/>
            </p:nvSpPr>
            <p:spPr>
              <a:xfrm>
                <a:off x="-18450" y="3851950"/>
                <a:ext cx="38071" cy="569315"/>
              </a:xfrm>
              <a:custGeom>
                <a:avLst/>
                <a:gdLst/>
                <a:ahLst/>
                <a:cxnLst/>
                <a:rect l="l" t="t" r="r" b="b"/>
                <a:pathLst>
                  <a:path w="978" h="14625" extrusionOk="0">
                    <a:moveTo>
                      <a:pt x="0" y="1"/>
                    </a:moveTo>
                    <a:lnTo>
                      <a:pt x="0" y="11"/>
                    </a:lnTo>
                    <a:lnTo>
                      <a:pt x="0" y="14625"/>
                    </a:lnTo>
                    <a:lnTo>
                      <a:pt x="9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6250" y="299429"/>
            <a:ext cx="7711500" cy="724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4400"/>
              <a:buFont typeface="Medula One"/>
              <a:buNone/>
              <a:defRPr sz="4400">
                <a:solidFill>
                  <a:schemeClr val="dk1"/>
                </a:solidFill>
                <a:latin typeface="Medula One"/>
                <a:ea typeface="Medula One"/>
                <a:cs typeface="Medula One"/>
                <a:sym typeface="Medula One"/>
              </a:defRPr>
            </a:lvl1pPr>
            <a:lvl2pPr lvl="1">
              <a:spcBef>
                <a:spcPts val="0"/>
              </a:spcBef>
              <a:spcAft>
                <a:spcPts val="0"/>
              </a:spcAft>
              <a:buClr>
                <a:schemeClr val="dk1"/>
              </a:buClr>
              <a:buSzPts val="4400"/>
              <a:buFont typeface="Medula One"/>
              <a:buNone/>
              <a:defRPr sz="4400">
                <a:solidFill>
                  <a:schemeClr val="dk1"/>
                </a:solidFill>
                <a:latin typeface="Medula One"/>
                <a:ea typeface="Medula One"/>
                <a:cs typeface="Medula One"/>
                <a:sym typeface="Medula One"/>
              </a:defRPr>
            </a:lvl2pPr>
            <a:lvl3pPr lvl="2">
              <a:spcBef>
                <a:spcPts val="0"/>
              </a:spcBef>
              <a:spcAft>
                <a:spcPts val="0"/>
              </a:spcAft>
              <a:buClr>
                <a:schemeClr val="dk1"/>
              </a:buClr>
              <a:buSzPts val="4400"/>
              <a:buFont typeface="Medula One"/>
              <a:buNone/>
              <a:defRPr sz="4400">
                <a:solidFill>
                  <a:schemeClr val="dk1"/>
                </a:solidFill>
                <a:latin typeface="Medula One"/>
                <a:ea typeface="Medula One"/>
                <a:cs typeface="Medula One"/>
                <a:sym typeface="Medula One"/>
              </a:defRPr>
            </a:lvl3pPr>
            <a:lvl4pPr lvl="3">
              <a:spcBef>
                <a:spcPts val="0"/>
              </a:spcBef>
              <a:spcAft>
                <a:spcPts val="0"/>
              </a:spcAft>
              <a:buClr>
                <a:schemeClr val="dk1"/>
              </a:buClr>
              <a:buSzPts val="4400"/>
              <a:buFont typeface="Medula One"/>
              <a:buNone/>
              <a:defRPr sz="4400">
                <a:solidFill>
                  <a:schemeClr val="dk1"/>
                </a:solidFill>
                <a:latin typeface="Medula One"/>
                <a:ea typeface="Medula One"/>
                <a:cs typeface="Medula One"/>
                <a:sym typeface="Medula One"/>
              </a:defRPr>
            </a:lvl4pPr>
            <a:lvl5pPr lvl="4">
              <a:spcBef>
                <a:spcPts val="0"/>
              </a:spcBef>
              <a:spcAft>
                <a:spcPts val="0"/>
              </a:spcAft>
              <a:buClr>
                <a:schemeClr val="dk1"/>
              </a:buClr>
              <a:buSzPts val="4400"/>
              <a:buFont typeface="Medula One"/>
              <a:buNone/>
              <a:defRPr sz="4400">
                <a:solidFill>
                  <a:schemeClr val="dk1"/>
                </a:solidFill>
                <a:latin typeface="Medula One"/>
                <a:ea typeface="Medula One"/>
                <a:cs typeface="Medula One"/>
                <a:sym typeface="Medula One"/>
              </a:defRPr>
            </a:lvl5pPr>
            <a:lvl6pPr lvl="5">
              <a:spcBef>
                <a:spcPts val="0"/>
              </a:spcBef>
              <a:spcAft>
                <a:spcPts val="0"/>
              </a:spcAft>
              <a:buClr>
                <a:schemeClr val="dk1"/>
              </a:buClr>
              <a:buSzPts val="4400"/>
              <a:buFont typeface="Medula One"/>
              <a:buNone/>
              <a:defRPr sz="4400">
                <a:solidFill>
                  <a:schemeClr val="dk1"/>
                </a:solidFill>
                <a:latin typeface="Medula One"/>
                <a:ea typeface="Medula One"/>
                <a:cs typeface="Medula One"/>
                <a:sym typeface="Medula One"/>
              </a:defRPr>
            </a:lvl6pPr>
            <a:lvl7pPr lvl="6">
              <a:spcBef>
                <a:spcPts val="0"/>
              </a:spcBef>
              <a:spcAft>
                <a:spcPts val="0"/>
              </a:spcAft>
              <a:buClr>
                <a:schemeClr val="dk1"/>
              </a:buClr>
              <a:buSzPts val="4400"/>
              <a:buFont typeface="Medula One"/>
              <a:buNone/>
              <a:defRPr sz="4400">
                <a:solidFill>
                  <a:schemeClr val="dk1"/>
                </a:solidFill>
                <a:latin typeface="Medula One"/>
                <a:ea typeface="Medula One"/>
                <a:cs typeface="Medula One"/>
                <a:sym typeface="Medula One"/>
              </a:defRPr>
            </a:lvl7pPr>
            <a:lvl8pPr lvl="7">
              <a:spcBef>
                <a:spcPts val="0"/>
              </a:spcBef>
              <a:spcAft>
                <a:spcPts val="0"/>
              </a:spcAft>
              <a:buClr>
                <a:schemeClr val="dk1"/>
              </a:buClr>
              <a:buSzPts val="4400"/>
              <a:buFont typeface="Medula One"/>
              <a:buNone/>
              <a:defRPr sz="4400">
                <a:solidFill>
                  <a:schemeClr val="dk1"/>
                </a:solidFill>
                <a:latin typeface="Medula One"/>
                <a:ea typeface="Medula One"/>
                <a:cs typeface="Medula One"/>
                <a:sym typeface="Medula One"/>
              </a:defRPr>
            </a:lvl8pPr>
            <a:lvl9pPr lvl="8">
              <a:spcBef>
                <a:spcPts val="0"/>
              </a:spcBef>
              <a:spcAft>
                <a:spcPts val="0"/>
              </a:spcAft>
              <a:buClr>
                <a:schemeClr val="dk1"/>
              </a:buClr>
              <a:buSzPts val="4400"/>
              <a:buFont typeface="Medula One"/>
              <a:buNone/>
              <a:defRPr sz="4400">
                <a:solidFill>
                  <a:schemeClr val="dk1"/>
                </a:solidFill>
                <a:latin typeface="Medula One"/>
                <a:ea typeface="Medula One"/>
                <a:cs typeface="Medula One"/>
                <a:sym typeface="Medula One"/>
              </a:defRPr>
            </a:lvl9pPr>
          </a:lstStyle>
          <a:p>
            <a:endParaRPr/>
          </a:p>
        </p:txBody>
      </p:sp>
      <p:sp>
        <p:nvSpPr>
          <p:cNvPr id="7" name="Google Shape;7;p1"/>
          <p:cNvSpPr txBox="1">
            <a:spLocks noGrp="1"/>
          </p:cNvSpPr>
          <p:nvPr>
            <p:ph type="body" idx="1"/>
          </p:nvPr>
        </p:nvSpPr>
        <p:spPr>
          <a:xfrm>
            <a:off x="716250" y="1158895"/>
            <a:ext cx="7711500" cy="34473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Commissioner"/>
              <a:buChar char="●"/>
              <a:defRPr sz="1200">
                <a:solidFill>
                  <a:schemeClr val="dk1"/>
                </a:solidFill>
                <a:latin typeface="Commissioner"/>
                <a:ea typeface="Commissioner"/>
                <a:cs typeface="Commissioner"/>
                <a:sym typeface="Commissioner"/>
              </a:defRPr>
            </a:lvl1pPr>
            <a:lvl2pPr marL="914400" lvl="1" indent="-304800">
              <a:lnSpc>
                <a:spcPct val="100000"/>
              </a:lnSpc>
              <a:spcBef>
                <a:spcPts val="0"/>
              </a:spcBef>
              <a:spcAft>
                <a:spcPts val="0"/>
              </a:spcAft>
              <a:buClr>
                <a:schemeClr val="dk1"/>
              </a:buClr>
              <a:buSzPts val="1200"/>
              <a:buFont typeface="Commissioner"/>
              <a:buChar char="○"/>
              <a:defRPr sz="1200">
                <a:solidFill>
                  <a:schemeClr val="dk1"/>
                </a:solidFill>
                <a:latin typeface="Commissioner"/>
                <a:ea typeface="Commissioner"/>
                <a:cs typeface="Commissioner"/>
                <a:sym typeface="Commissioner"/>
              </a:defRPr>
            </a:lvl2pPr>
            <a:lvl3pPr marL="1371600" lvl="2" indent="-304800">
              <a:lnSpc>
                <a:spcPct val="100000"/>
              </a:lnSpc>
              <a:spcBef>
                <a:spcPts val="0"/>
              </a:spcBef>
              <a:spcAft>
                <a:spcPts val="0"/>
              </a:spcAft>
              <a:buClr>
                <a:schemeClr val="dk1"/>
              </a:buClr>
              <a:buSzPts val="1200"/>
              <a:buFont typeface="Commissioner"/>
              <a:buChar char="■"/>
              <a:defRPr sz="1200">
                <a:solidFill>
                  <a:schemeClr val="dk1"/>
                </a:solidFill>
                <a:latin typeface="Commissioner"/>
                <a:ea typeface="Commissioner"/>
                <a:cs typeface="Commissioner"/>
                <a:sym typeface="Commissioner"/>
              </a:defRPr>
            </a:lvl3pPr>
            <a:lvl4pPr marL="1828800" lvl="3" indent="-304800">
              <a:lnSpc>
                <a:spcPct val="100000"/>
              </a:lnSpc>
              <a:spcBef>
                <a:spcPts val="0"/>
              </a:spcBef>
              <a:spcAft>
                <a:spcPts val="0"/>
              </a:spcAft>
              <a:buClr>
                <a:schemeClr val="dk1"/>
              </a:buClr>
              <a:buSzPts val="1200"/>
              <a:buFont typeface="Commissioner"/>
              <a:buChar char="●"/>
              <a:defRPr sz="1200">
                <a:solidFill>
                  <a:schemeClr val="dk1"/>
                </a:solidFill>
                <a:latin typeface="Commissioner"/>
                <a:ea typeface="Commissioner"/>
                <a:cs typeface="Commissioner"/>
                <a:sym typeface="Commissioner"/>
              </a:defRPr>
            </a:lvl4pPr>
            <a:lvl5pPr marL="2286000" lvl="4" indent="-304800">
              <a:lnSpc>
                <a:spcPct val="100000"/>
              </a:lnSpc>
              <a:spcBef>
                <a:spcPts val="0"/>
              </a:spcBef>
              <a:spcAft>
                <a:spcPts val="0"/>
              </a:spcAft>
              <a:buClr>
                <a:schemeClr val="dk1"/>
              </a:buClr>
              <a:buSzPts val="1200"/>
              <a:buFont typeface="Commissioner"/>
              <a:buChar char="○"/>
              <a:defRPr sz="1200">
                <a:solidFill>
                  <a:schemeClr val="dk1"/>
                </a:solidFill>
                <a:latin typeface="Commissioner"/>
                <a:ea typeface="Commissioner"/>
                <a:cs typeface="Commissioner"/>
                <a:sym typeface="Commissioner"/>
              </a:defRPr>
            </a:lvl5pPr>
            <a:lvl6pPr marL="2743200" lvl="5" indent="-304800">
              <a:lnSpc>
                <a:spcPct val="100000"/>
              </a:lnSpc>
              <a:spcBef>
                <a:spcPts val="0"/>
              </a:spcBef>
              <a:spcAft>
                <a:spcPts val="0"/>
              </a:spcAft>
              <a:buClr>
                <a:schemeClr val="dk1"/>
              </a:buClr>
              <a:buSzPts val="1200"/>
              <a:buFont typeface="Commissioner"/>
              <a:buChar char="■"/>
              <a:defRPr sz="1200">
                <a:solidFill>
                  <a:schemeClr val="dk1"/>
                </a:solidFill>
                <a:latin typeface="Commissioner"/>
                <a:ea typeface="Commissioner"/>
                <a:cs typeface="Commissioner"/>
                <a:sym typeface="Commissioner"/>
              </a:defRPr>
            </a:lvl6pPr>
            <a:lvl7pPr marL="3200400" lvl="6" indent="-304800">
              <a:lnSpc>
                <a:spcPct val="100000"/>
              </a:lnSpc>
              <a:spcBef>
                <a:spcPts val="0"/>
              </a:spcBef>
              <a:spcAft>
                <a:spcPts val="0"/>
              </a:spcAft>
              <a:buClr>
                <a:schemeClr val="dk1"/>
              </a:buClr>
              <a:buSzPts val="1200"/>
              <a:buFont typeface="Commissioner"/>
              <a:buChar char="●"/>
              <a:defRPr sz="1200">
                <a:solidFill>
                  <a:schemeClr val="dk1"/>
                </a:solidFill>
                <a:latin typeface="Commissioner"/>
                <a:ea typeface="Commissioner"/>
                <a:cs typeface="Commissioner"/>
                <a:sym typeface="Commissioner"/>
              </a:defRPr>
            </a:lvl7pPr>
            <a:lvl8pPr marL="3657600" lvl="7" indent="-304800">
              <a:lnSpc>
                <a:spcPct val="100000"/>
              </a:lnSpc>
              <a:spcBef>
                <a:spcPts val="0"/>
              </a:spcBef>
              <a:spcAft>
                <a:spcPts val="0"/>
              </a:spcAft>
              <a:buClr>
                <a:schemeClr val="dk1"/>
              </a:buClr>
              <a:buSzPts val="1200"/>
              <a:buFont typeface="Commissioner"/>
              <a:buChar char="○"/>
              <a:defRPr sz="1200">
                <a:solidFill>
                  <a:schemeClr val="dk1"/>
                </a:solidFill>
                <a:latin typeface="Commissioner"/>
                <a:ea typeface="Commissioner"/>
                <a:cs typeface="Commissioner"/>
                <a:sym typeface="Commissioner"/>
              </a:defRPr>
            </a:lvl8pPr>
            <a:lvl9pPr marL="4114800" lvl="8" indent="-304800">
              <a:lnSpc>
                <a:spcPct val="100000"/>
              </a:lnSpc>
              <a:spcBef>
                <a:spcPts val="0"/>
              </a:spcBef>
              <a:spcAft>
                <a:spcPts val="0"/>
              </a:spcAft>
              <a:buClr>
                <a:schemeClr val="dk1"/>
              </a:buClr>
              <a:buSzPts val="1200"/>
              <a:buFont typeface="Commissioner"/>
              <a:buChar char="■"/>
              <a:defRPr sz="1200">
                <a:solidFill>
                  <a:schemeClr val="dk1"/>
                </a:solidFill>
                <a:latin typeface="Commissioner"/>
                <a:ea typeface="Commissioner"/>
                <a:cs typeface="Commissioner"/>
                <a:sym typeface="Commission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4" r:id="rId4"/>
    <p:sldLayoutId id="2147483655" r:id="rId5"/>
    <p:sldLayoutId id="2147483656" r:id="rId6"/>
    <p:sldLayoutId id="2147483658" r:id="rId7"/>
    <p:sldLayoutId id="2147483659"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9.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27"/>
          <p:cNvSpPr/>
          <p:nvPr/>
        </p:nvSpPr>
        <p:spPr>
          <a:xfrm>
            <a:off x="0" y="4082850"/>
            <a:ext cx="9144000" cy="1070100"/>
          </a:xfrm>
          <a:prstGeom prst="rect">
            <a:avLst/>
          </a:prstGeom>
          <a:solidFill>
            <a:srgbClr val="54B2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txBox="1">
            <a:spLocks noGrp="1"/>
          </p:cNvSpPr>
          <p:nvPr>
            <p:ph type="ctrTitle"/>
          </p:nvPr>
        </p:nvSpPr>
        <p:spPr>
          <a:xfrm>
            <a:off x="1789400" y="1232691"/>
            <a:ext cx="5565201" cy="224661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Clr>
                <a:schemeClr val="dk1"/>
              </a:buClr>
              <a:buSzPts val="1100"/>
              <a:buFont typeface="Arial"/>
              <a:buNone/>
            </a:pPr>
            <a:r>
              <a:rPr lang="en" sz="7200" dirty="0"/>
              <a:t>Hotel aggregator</a:t>
            </a:r>
            <a:br>
              <a:rPr lang="en" sz="7200" dirty="0"/>
            </a:br>
            <a:r>
              <a:rPr lang="en" sz="7200" dirty="0">
                <a:solidFill>
                  <a:srgbClr val="FFB914"/>
                </a:solidFill>
              </a:rPr>
              <a:t>Power</a:t>
            </a:r>
            <a:r>
              <a:rPr lang="en" sz="7200" dirty="0">
                <a:solidFill>
                  <a:srgbClr val="000000"/>
                </a:solidFill>
              </a:rPr>
              <a:t>-</a:t>
            </a:r>
            <a:r>
              <a:rPr lang="en" sz="7200" dirty="0">
                <a:solidFill>
                  <a:srgbClr val="FFB914"/>
                </a:solidFill>
              </a:rPr>
              <a:t>Bi</a:t>
            </a:r>
            <a:r>
              <a:rPr lang="en" sz="7200" dirty="0"/>
              <a:t> Dashboard</a:t>
            </a:r>
            <a:endParaRPr lang="en" sz="6000" dirty="0"/>
          </a:p>
        </p:txBody>
      </p:sp>
      <p:sp>
        <p:nvSpPr>
          <p:cNvPr id="620" name="Google Shape;620;p27"/>
          <p:cNvSpPr txBox="1">
            <a:spLocks noGrp="1"/>
          </p:cNvSpPr>
          <p:nvPr>
            <p:ph type="subTitle" idx="1"/>
          </p:nvPr>
        </p:nvSpPr>
        <p:spPr>
          <a:xfrm>
            <a:off x="3345000" y="3786987"/>
            <a:ext cx="2454000" cy="50850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solidFill>
                  <a:srgbClr val="FF455F"/>
                </a:solidFill>
                <a:latin typeface="+mj-lt"/>
                <a:ea typeface="ADLaM Display" panose="020F0502020204030204" pitchFamily="2" charset="0"/>
                <a:cs typeface="ADLaM Display" panose="020F0502020204030204" pitchFamily="2" charset="0"/>
              </a:rPr>
              <a:t>By</a:t>
            </a:r>
            <a:r>
              <a:rPr lang="en" b="1" dirty="0">
                <a:latin typeface="+mj-lt"/>
                <a:ea typeface="ADLaM Display" panose="020F0502020204030204" pitchFamily="2" charset="0"/>
                <a:cs typeface="ADLaM Display" panose="020F0502020204030204" pitchFamily="2" charset="0"/>
              </a:rPr>
              <a:t> </a:t>
            </a:r>
            <a:r>
              <a:rPr lang="en" dirty="0">
                <a:latin typeface="+mj-lt"/>
                <a:ea typeface="ADLaM Display" panose="020F0502020204030204" pitchFamily="2" charset="0"/>
                <a:cs typeface="ADLaM Display" panose="020F0502020204030204" pitchFamily="2" charset="0"/>
              </a:rPr>
              <a:t>Muhammed Zidan</a:t>
            </a:r>
            <a:endParaRPr dirty="0">
              <a:latin typeface="+mj-lt"/>
              <a:ea typeface="ADLaM Display" panose="020F0502020204030204" pitchFamily="2" charset="0"/>
              <a:cs typeface="ADLaM Display" panose="020F0502020204030204" pitchFamily="2" charset="0"/>
            </a:endParaRPr>
          </a:p>
        </p:txBody>
      </p:sp>
      <p:grpSp>
        <p:nvGrpSpPr>
          <p:cNvPr id="622" name="Google Shape;622;p27"/>
          <p:cNvGrpSpPr/>
          <p:nvPr/>
        </p:nvGrpSpPr>
        <p:grpSpPr>
          <a:xfrm>
            <a:off x="0" y="3718174"/>
            <a:ext cx="722584" cy="722600"/>
            <a:chOff x="-18450" y="3686542"/>
            <a:chExt cx="734707" cy="734723"/>
          </a:xfrm>
        </p:grpSpPr>
        <p:sp>
          <p:nvSpPr>
            <p:cNvPr id="623" name="Google Shape;623;p27"/>
            <p:cNvSpPr/>
            <p:nvPr/>
          </p:nvSpPr>
          <p:spPr>
            <a:xfrm>
              <a:off x="-18443" y="3686542"/>
              <a:ext cx="734700" cy="734700"/>
            </a:xfrm>
            <a:prstGeom prst="rect">
              <a:avLst/>
            </a:prstGeom>
            <a:solidFill>
              <a:srgbClr val="FF45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4" name="Google Shape;624;p27"/>
            <p:cNvSpPr/>
            <p:nvPr/>
          </p:nvSpPr>
          <p:spPr>
            <a:xfrm>
              <a:off x="-18450" y="4380572"/>
              <a:ext cx="569315" cy="40679"/>
            </a:xfrm>
            <a:custGeom>
              <a:avLst/>
              <a:gdLst/>
              <a:ahLst/>
              <a:cxnLst/>
              <a:rect l="l" t="t" r="r" b="b"/>
              <a:pathLst>
                <a:path w="14625" h="1045" extrusionOk="0">
                  <a:moveTo>
                    <a:pt x="14624" y="0"/>
                  </a:moveTo>
                  <a:lnTo>
                    <a:pt x="0" y="1045"/>
                  </a:lnTo>
                  <a:lnTo>
                    <a:pt x="14624" y="1045"/>
                  </a:lnTo>
                  <a:lnTo>
                    <a:pt x="146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18450" y="4283801"/>
              <a:ext cx="567719" cy="137453"/>
            </a:xfrm>
            <a:custGeom>
              <a:avLst/>
              <a:gdLst/>
              <a:ahLst/>
              <a:cxnLst/>
              <a:rect l="l" t="t" r="r" b="b"/>
              <a:pathLst>
                <a:path w="14584" h="3531" extrusionOk="0">
                  <a:moveTo>
                    <a:pt x="14336" y="1"/>
                  </a:moveTo>
                  <a:lnTo>
                    <a:pt x="0" y="3531"/>
                  </a:lnTo>
                  <a:lnTo>
                    <a:pt x="0" y="3531"/>
                  </a:lnTo>
                  <a:lnTo>
                    <a:pt x="14583" y="1380"/>
                  </a:lnTo>
                  <a:lnTo>
                    <a:pt x="14460" y="690"/>
                  </a:lnTo>
                  <a:lnTo>
                    <a:pt x="143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18450" y="4191078"/>
              <a:ext cx="546854" cy="230178"/>
            </a:xfrm>
            <a:custGeom>
              <a:avLst/>
              <a:gdLst/>
              <a:ahLst/>
              <a:cxnLst/>
              <a:rect l="l" t="t" r="r" b="b"/>
              <a:pathLst>
                <a:path w="14048" h="5913" extrusionOk="0">
                  <a:moveTo>
                    <a:pt x="13569" y="0"/>
                  </a:moveTo>
                  <a:lnTo>
                    <a:pt x="0" y="5913"/>
                  </a:lnTo>
                  <a:lnTo>
                    <a:pt x="0" y="5913"/>
                  </a:lnTo>
                  <a:lnTo>
                    <a:pt x="14048" y="1312"/>
                  </a:lnTo>
                  <a:lnTo>
                    <a:pt x="13806" y="659"/>
                  </a:lnTo>
                  <a:lnTo>
                    <a:pt x="135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18450" y="4104933"/>
              <a:ext cx="509795" cy="316325"/>
            </a:xfrm>
            <a:custGeom>
              <a:avLst/>
              <a:gdLst/>
              <a:ahLst/>
              <a:cxnLst/>
              <a:rect l="l" t="t" r="r" b="b"/>
              <a:pathLst>
                <a:path w="13096" h="8126" extrusionOk="0">
                  <a:moveTo>
                    <a:pt x="12396" y="1"/>
                  </a:moveTo>
                  <a:lnTo>
                    <a:pt x="0" y="8126"/>
                  </a:lnTo>
                  <a:lnTo>
                    <a:pt x="0" y="8126"/>
                  </a:lnTo>
                  <a:lnTo>
                    <a:pt x="13096" y="1210"/>
                  </a:lnTo>
                  <a:lnTo>
                    <a:pt x="12746" y="608"/>
                  </a:lnTo>
                  <a:lnTo>
                    <a:pt x="123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18450" y="4028209"/>
              <a:ext cx="457515" cy="393051"/>
            </a:xfrm>
            <a:custGeom>
              <a:avLst/>
              <a:gdLst/>
              <a:ahLst/>
              <a:cxnLst/>
              <a:rect l="l" t="t" r="r" b="b"/>
              <a:pathLst>
                <a:path w="11753" h="10097" extrusionOk="0">
                  <a:moveTo>
                    <a:pt x="10852" y="1"/>
                  </a:moveTo>
                  <a:lnTo>
                    <a:pt x="0" y="10097"/>
                  </a:lnTo>
                  <a:lnTo>
                    <a:pt x="11753" y="1066"/>
                  </a:lnTo>
                  <a:lnTo>
                    <a:pt x="11305" y="531"/>
                  </a:lnTo>
                  <a:lnTo>
                    <a:pt x="108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18450" y="3962929"/>
              <a:ext cx="391844" cy="458332"/>
            </a:xfrm>
            <a:custGeom>
              <a:avLst/>
              <a:gdLst/>
              <a:ahLst/>
              <a:cxnLst/>
              <a:rect l="l" t="t" r="r" b="b"/>
              <a:pathLst>
                <a:path w="10066" h="11774" extrusionOk="0">
                  <a:moveTo>
                    <a:pt x="8990" y="0"/>
                  </a:moveTo>
                  <a:lnTo>
                    <a:pt x="0" y="11774"/>
                  </a:lnTo>
                  <a:lnTo>
                    <a:pt x="10065" y="896"/>
                  </a:lnTo>
                  <a:lnTo>
                    <a:pt x="9525" y="448"/>
                  </a:lnTo>
                  <a:lnTo>
                    <a:pt x="89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18450" y="3911430"/>
              <a:ext cx="314495" cy="509833"/>
            </a:xfrm>
            <a:custGeom>
              <a:avLst/>
              <a:gdLst/>
              <a:ahLst/>
              <a:cxnLst/>
              <a:rect l="l" t="t" r="r" b="b"/>
              <a:pathLst>
                <a:path w="8079" h="13097" extrusionOk="0">
                  <a:moveTo>
                    <a:pt x="6864" y="1"/>
                  </a:moveTo>
                  <a:lnTo>
                    <a:pt x="0" y="13097"/>
                  </a:lnTo>
                  <a:lnTo>
                    <a:pt x="0" y="13097"/>
                  </a:lnTo>
                  <a:lnTo>
                    <a:pt x="8079" y="695"/>
                  </a:lnTo>
                  <a:lnTo>
                    <a:pt x="7472" y="351"/>
                  </a:lnTo>
                  <a:lnTo>
                    <a:pt x="68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18450" y="3875189"/>
              <a:ext cx="227959" cy="546075"/>
            </a:xfrm>
            <a:custGeom>
              <a:avLst/>
              <a:gdLst/>
              <a:ahLst/>
              <a:cxnLst/>
              <a:rect l="l" t="t" r="r" b="b"/>
              <a:pathLst>
                <a:path w="5856" h="14028" extrusionOk="0">
                  <a:moveTo>
                    <a:pt x="4539" y="0"/>
                  </a:moveTo>
                  <a:lnTo>
                    <a:pt x="0" y="14028"/>
                  </a:lnTo>
                  <a:lnTo>
                    <a:pt x="5856" y="469"/>
                  </a:lnTo>
                  <a:lnTo>
                    <a:pt x="5197" y="237"/>
                  </a:lnTo>
                  <a:lnTo>
                    <a:pt x="45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18450" y="3855337"/>
              <a:ext cx="134845" cy="565928"/>
            </a:xfrm>
            <a:custGeom>
              <a:avLst/>
              <a:gdLst/>
              <a:ahLst/>
              <a:cxnLst/>
              <a:rect l="l" t="t" r="r" b="b"/>
              <a:pathLst>
                <a:path w="3464" h="14538" extrusionOk="0">
                  <a:moveTo>
                    <a:pt x="2084" y="1"/>
                  </a:moveTo>
                  <a:lnTo>
                    <a:pt x="0" y="14538"/>
                  </a:lnTo>
                  <a:lnTo>
                    <a:pt x="3463" y="233"/>
                  </a:lnTo>
                  <a:lnTo>
                    <a:pt x="2774" y="119"/>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18450" y="3851950"/>
              <a:ext cx="38071" cy="569315"/>
            </a:xfrm>
            <a:custGeom>
              <a:avLst/>
              <a:gdLst/>
              <a:ahLst/>
              <a:cxnLst/>
              <a:rect l="l" t="t" r="r" b="b"/>
              <a:pathLst>
                <a:path w="978" h="14625" extrusionOk="0">
                  <a:moveTo>
                    <a:pt x="0" y="1"/>
                  </a:moveTo>
                  <a:lnTo>
                    <a:pt x="0" y="11"/>
                  </a:lnTo>
                  <a:lnTo>
                    <a:pt x="0" y="14625"/>
                  </a:lnTo>
                  <a:lnTo>
                    <a:pt x="9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4" name="Google Shape;634;p27"/>
          <p:cNvGrpSpPr/>
          <p:nvPr/>
        </p:nvGrpSpPr>
        <p:grpSpPr>
          <a:xfrm>
            <a:off x="8432482" y="4430478"/>
            <a:ext cx="722577" cy="722577"/>
            <a:chOff x="7705161" y="303383"/>
            <a:chExt cx="722577" cy="722577"/>
          </a:xfrm>
        </p:grpSpPr>
        <p:sp>
          <p:nvSpPr>
            <p:cNvPr id="635" name="Google Shape;635;p27"/>
            <p:cNvSpPr/>
            <p:nvPr/>
          </p:nvSpPr>
          <p:spPr>
            <a:xfrm>
              <a:off x="7705161" y="303383"/>
              <a:ext cx="722577" cy="72257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6" name="Google Shape;636;p27"/>
            <p:cNvGrpSpPr/>
            <p:nvPr/>
          </p:nvGrpSpPr>
          <p:grpSpPr>
            <a:xfrm>
              <a:off x="7826677" y="436812"/>
              <a:ext cx="479541" cy="469130"/>
              <a:chOff x="4650100" y="2568375"/>
              <a:chExt cx="355850" cy="348125"/>
            </a:xfrm>
          </p:grpSpPr>
          <p:sp>
            <p:nvSpPr>
              <p:cNvPr id="637" name="Google Shape;637;p27"/>
              <p:cNvSpPr/>
              <p:nvPr/>
            </p:nvSpPr>
            <p:spPr>
              <a:xfrm>
                <a:off x="4814625" y="2858975"/>
                <a:ext cx="26650" cy="13650"/>
              </a:xfrm>
              <a:custGeom>
                <a:avLst/>
                <a:gdLst/>
                <a:ahLst/>
                <a:cxnLst/>
                <a:rect l="l" t="t" r="r" b="b"/>
                <a:pathLst>
                  <a:path w="1066" h="546" extrusionOk="0">
                    <a:moveTo>
                      <a:pt x="1" y="0"/>
                    </a:moveTo>
                    <a:lnTo>
                      <a:pt x="1" y="546"/>
                    </a:lnTo>
                    <a:lnTo>
                      <a:pt x="1066" y="546"/>
                    </a:lnTo>
                    <a:lnTo>
                      <a:pt x="10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4814625" y="2892150"/>
                <a:ext cx="26650" cy="24350"/>
              </a:xfrm>
              <a:custGeom>
                <a:avLst/>
                <a:gdLst/>
                <a:ahLst/>
                <a:cxnLst/>
                <a:rect l="l" t="t" r="r" b="b"/>
                <a:pathLst>
                  <a:path w="1066" h="974" extrusionOk="0">
                    <a:moveTo>
                      <a:pt x="1" y="1"/>
                    </a:moveTo>
                    <a:lnTo>
                      <a:pt x="1" y="973"/>
                    </a:lnTo>
                    <a:lnTo>
                      <a:pt x="1066" y="973"/>
                    </a:lnTo>
                    <a:lnTo>
                      <a:pt x="10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4814625" y="2875550"/>
                <a:ext cx="26650" cy="13800"/>
              </a:xfrm>
              <a:custGeom>
                <a:avLst/>
                <a:gdLst/>
                <a:ahLst/>
                <a:cxnLst/>
                <a:rect l="l" t="t" r="r" b="b"/>
                <a:pathLst>
                  <a:path w="1066" h="552" extrusionOk="0">
                    <a:moveTo>
                      <a:pt x="1" y="1"/>
                    </a:moveTo>
                    <a:lnTo>
                      <a:pt x="1" y="552"/>
                    </a:lnTo>
                    <a:lnTo>
                      <a:pt x="1066" y="552"/>
                    </a:lnTo>
                    <a:lnTo>
                      <a:pt x="10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4650100" y="2568375"/>
                <a:ext cx="355850" cy="287775"/>
              </a:xfrm>
              <a:custGeom>
                <a:avLst/>
                <a:gdLst/>
                <a:ahLst/>
                <a:cxnLst/>
                <a:rect l="l" t="t" r="r" b="b"/>
                <a:pathLst>
                  <a:path w="14234" h="11511" extrusionOk="0">
                    <a:moveTo>
                      <a:pt x="11057" y="0"/>
                    </a:moveTo>
                    <a:cubicBezTo>
                      <a:pt x="9227" y="0"/>
                      <a:pt x="7555" y="1253"/>
                      <a:pt x="7117" y="3129"/>
                    </a:cubicBezTo>
                    <a:cubicBezTo>
                      <a:pt x="6675" y="1254"/>
                      <a:pt x="5007" y="5"/>
                      <a:pt x="3176" y="5"/>
                    </a:cubicBezTo>
                    <a:cubicBezTo>
                      <a:pt x="2811" y="5"/>
                      <a:pt x="2439" y="55"/>
                      <a:pt x="2069" y="159"/>
                    </a:cubicBezTo>
                    <a:lnTo>
                      <a:pt x="5511" y="3597"/>
                    </a:lnTo>
                    <a:cubicBezTo>
                      <a:pt x="4887" y="3248"/>
                      <a:pt x="4210" y="3082"/>
                      <a:pt x="3541" y="3082"/>
                    </a:cubicBezTo>
                    <a:cubicBezTo>
                      <a:pt x="2121" y="3082"/>
                      <a:pt x="742" y="3830"/>
                      <a:pt x="0" y="5156"/>
                    </a:cubicBezTo>
                    <a:lnTo>
                      <a:pt x="4868" y="5156"/>
                    </a:lnTo>
                    <a:cubicBezTo>
                      <a:pt x="2712" y="5768"/>
                      <a:pt x="1462" y="8007"/>
                      <a:pt x="2069" y="10158"/>
                    </a:cubicBezTo>
                    <a:lnTo>
                      <a:pt x="6582" y="5645"/>
                    </a:lnTo>
                    <a:lnTo>
                      <a:pt x="6582" y="11511"/>
                    </a:lnTo>
                    <a:lnTo>
                      <a:pt x="7647" y="11511"/>
                    </a:lnTo>
                    <a:lnTo>
                      <a:pt x="7647" y="5645"/>
                    </a:lnTo>
                    <a:lnTo>
                      <a:pt x="12160" y="10158"/>
                    </a:lnTo>
                    <a:cubicBezTo>
                      <a:pt x="12767" y="8002"/>
                      <a:pt x="11516" y="5763"/>
                      <a:pt x="9365" y="5156"/>
                    </a:cubicBezTo>
                    <a:lnTo>
                      <a:pt x="14233" y="5156"/>
                    </a:lnTo>
                    <a:cubicBezTo>
                      <a:pt x="13488" y="3830"/>
                      <a:pt x="12110" y="3082"/>
                      <a:pt x="10691" y="3082"/>
                    </a:cubicBezTo>
                    <a:cubicBezTo>
                      <a:pt x="10023" y="3082"/>
                      <a:pt x="9346" y="3248"/>
                      <a:pt x="8722" y="3597"/>
                    </a:cubicBezTo>
                    <a:lnTo>
                      <a:pt x="12160" y="154"/>
                    </a:lnTo>
                    <a:cubicBezTo>
                      <a:pt x="11791" y="50"/>
                      <a:pt x="11421" y="0"/>
                      <a:pt x="110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a:extLst>
              <a:ext uri="{FF2B5EF4-FFF2-40B4-BE49-F238E27FC236}">
                <a16:creationId xmlns:a16="http://schemas.microsoft.com/office/drawing/2014/main" id="{82DCA0D3-033C-49E2-34ED-016E18C458BF}"/>
              </a:ext>
            </a:extLst>
          </p:cNvPr>
          <p:cNvPicPr>
            <a:picLocks noChangeAspect="1"/>
          </p:cNvPicPr>
          <p:nvPr/>
        </p:nvPicPr>
        <p:blipFill rotWithShape="1">
          <a:blip r:embed="rId3"/>
          <a:srcRect t="22326" b="19177"/>
          <a:stretch/>
        </p:blipFill>
        <p:spPr>
          <a:xfrm>
            <a:off x="3600908" y="65985"/>
            <a:ext cx="1571084" cy="919037"/>
          </a:xfrm>
          <a:prstGeom prst="rect">
            <a:avLst/>
          </a:prstGeom>
          <a:ln>
            <a:noFill/>
          </a:ln>
          <a:effectLst>
            <a:softEdge rad="6350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32"/>
          <p:cNvSpPr txBox="1">
            <a:spLocks noGrp="1"/>
          </p:cNvSpPr>
          <p:nvPr>
            <p:ph type="title"/>
          </p:nvPr>
        </p:nvSpPr>
        <p:spPr>
          <a:xfrm>
            <a:off x="716250" y="299429"/>
            <a:ext cx="7711500" cy="724200"/>
          </a:xfrm>
          <a:prstGeom prst="rect">
            <a:avLst/>
          </a:prstGeom>
        </p:spPr>
        <p:txBody>
          <a:bodyPr spcFirstLastPara="1" wrap="square" lIns="91425" tIns="91425" rIns="91425" bIns="91425" anchor="t" anchorCtr="0">
            <a:noAutofit/>
          </a:bodyPr>
          <a:lstStyle/>
          <a:p>
            <a:pPr>
              <a:buSzPts val="1100"/>
            </a:pPr>
            <a:r>
              <a:rPr lang="en" dirty="0"/>
              <a:t>Discussion and </a:t>
            </a:r>
            <a:r>
              <a:rPr lang="en" dirty="0">
                <a:solidFill>
                  <a:srgbClr val="FF9201"/>
                </a:solidFill>
              </a:rPr>
              <a:t>Dashboard</a:t>
            </a:r>
            <a:endParaRPr dirty="0">
              <a:solidFill>
                <a:srgbClr val="FF9201"/>
              </a:solidFill>
            </a:endParaRPr>
          </a:p>
        </p:txBody>
      </p:sp>
      <p:sp>
        <p:nvSpPr>
          <p:cNvPr id="757" name="Google Shape;757;p32"/>
          <p:cNvSpPr txBox="1">
            <a:spLocks noGrp="1"/>
          </p:cNvSpPr>
          <p:nvPr>
            <p:ph type="subTitle" idx="3"/>
          </p:nvPr>
        </p:nvSpPr>
        <p:spPr>
          <a:xfrm>
            <a:off x="791110" y="1304818"/>
            <a:ext cx="3131708" cy="2542965"/>
          </a:xfrm>
          <a:prstGeom prst="rect">
            <a:avLst/>
          </a:prstGeom>
        </p:spPr>
        <p:txBody>
          <a:bodyPr spcFirstLastPara="1" wrap="square" lIns="91425" tIns="91425" rIns="91425" bIns="91425" anchor="t" anchorCtr="0">
            <a:noAutofit/>
          </a:bodyPr>
          <a:lstStyle/>
          <a:p>
            <a:pPr marL="0" lvl="0" indent="0" algn="l" rtl="0">
              <a:lnSpc>
                <a:spcPct val="250000"/>
              </a:lnSpc>
              <a:spcBef>
                <a:spcPts val="0"/>
              </a:spcBef>
              <a:spcAft>
                <a:spcPts val="1000"/>
              </a:spcAft>
              <a:buNone/>
            </a:pPr>
            <a:r>
              <a:rPr lang="en-GB" b="1" dirty="0"/>
              <a:t>Host </a:t>
            </a:r>
            <a:r>
              <a:rPr lang="en-GB" b="1" dirty="0">
                <a:solidFill>
                  <a:srgbClr val="FF9201"/>
                </a:solidFill>
              </a:rPr>
              <a:t>Performance</a:t>
            </a:r>
            <a:r>
              <a:rPr lang="en-GB" b="1" dirty="0"/>
              <a:t> and Reviews: </a:t>
            </a:r>
            <a:r>
              <a:rPr lang="en-GB" dirty="0"/>
              <a:t>we delve into review scores, assessing their influence on listing performance, and pinpoint areas for enhancement through detailed review category analysis. </a:t>
            </a:r>
          </a:p>
        </p:txBody>
      </p:sp>
      <p:pic>
        <p:nvPicPr>
          <p:cNvPr id="3" name="Picture 2">
            <a:extLst>
              <a:ext uri="{FF2B5EF4-FFF2-40B4-BE49-F238E27FC236}">
                <a16:creationId xmlns:a16="http://schemas.microsoft.com/office/drawing/2014/main" id="{70D0DC5A-A65B-6102-329C-91B40056AA09}"/>
              </a:ext>
            </a:extLst>
          </p:cNvPr>
          <p:cNvPicPr>
            <a:picLocks noChangeAspect="1"/>
          </p:cNvPicPr>
          <p:nvPr/>
        </p:nvPicPr>
        <p:blipFill>
          <a:blip r:embed="rId3"/>
          <a:stretch>
            <a:fillRect/>
          </a:stretch>
        </p:blipFill>
        <p:spPr>
          <a:xfrm>
            <a:off x="3935002" y="1295716"/>
            <a:ext cx="4492748" cy="2552067"/>
          </a:xfrm>
          <a:prstGeom prst="rect">
            <a:avLst/>
          </a:prstGeom>
        </p:spPr>
      </p:pic>
      <p:pic>
        <p:nvPicPr>
          <p:cNvPr id="6" name="Picture 5">
            <a:extLst>
              <a:ext uri="{FF2B5EF4-FFF2-40B4-BE49-F238E27FC236}">
                <a16:creationId xmlns:a16="http://schemas.microsoft.com/office/drawing/2014/main" id="{0052D471-6C05-A938-F080-7178C6DF9725}"/>
              </a:ext>
            </a:extLst>
          </p:cNvPr>
          <p:cNvPicPr>
            <a:picLocks noChangeAspect="1"/>
          </p:cNvPicPr>
          <p:nvPr/>
        </p:nvPicPr>
        <p:blipFill>
          <a:blip r:embed="rId4"/>
          <a:stretch>
            <a:fillRect/>
          </a:stretch>
        </p:blipFill>
        <p:spPr>
          <a:xfrm>
            <a:off x="3922818" y="1286792"/>
            <a:ext cx="4504932" cy="2560991"/>
          </a:xfrm>
          <a:prstGeom prst="rect">
            <a:avLst/>
          </a:prstGeom>
        </p:spPr>
      </p:pic>
      <p:grpSp>
        <p:nvGrpSpPr>
          <p:cNvPr id="7" name="Google Shape;697;p30">
            <a:extLst>
              <a:ext uri="{FF2B5EF4-FFF2-40B4-BE49-F238E27FC236}">
                <a16:creationId xmlns:a16="http://schemas.microsoft.com/office/drawing/2014/main" id="{C9917726-BC66-11B2-449E-6E7C840D6BE2}"/>
              </a:ext>
            </a:extLst>
          </p:cNvPr>
          <p:cNvGrpSpPr/>
          <p:nvPr/>
        </p:nvGrpSpPr>
        <p:grpSpPr>
          <a:xfrm rot="10800000">
            <a:off x="8421416" y="-4"/>
            <a:ext cx="722584" cy="722599"/>
            <a:chOff x="-18450" y="3686543"/>
            <a:chExt cx="734707" cy="734722"/>
          </a:xfrm>
        </p:grpSpPr>
        <p:sp>
          <p:nvSpPr>
            <p:cNvPr id="8" name="Google Shape;698;p30">
              <a:extLst>
                <a:ext uri="{FF2B5EF4-FFF2-40B4-BE49-F238E27FC236}">
                  <a16:creationId xmlns:a16="http://schemas.microsoft.com/office/drawing/2014/main" id="{83EB37D8-0A84-1498-0D79-8AFE95DC4E84}"/>
                </a:ext>
              </a:extLst>
            </p:cNvPr>
            <p:cNvSpPr/>
            <p:nvPr/>
          </p:nvSpPr>
          <p:spPr>
            <a:xfrm>
              <a:off x="-18443" y="3686543"/>
              <a:ext cx="734700" cy="7347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99;p30">
              <a:extLst>
                <a:ext uri="{FF2B5EF4-FFF2-40B4-BE49-F238E27FC236}">
                  <a16:creationId xmlns:a16="http://schemas.microsoft.com/office/drawing/2014/main" id="{D39CEAD3-69C5-13D9-30E4-3D7DD3F928AC}"/>
                </a:ext>
              </a:extLst>
            </p:cNvPr>
            <p:cNvSpPr/>
            <p:nvPr/>
          </p:nvSpPr>
          <p:spPr>
            <a:xfrm>
              <a:off x="-18450" y="4380572"/>
              <a:ext cx="569315" cy="40679"/>
            </a:xfrm>
            <a:custGeom>
              <a:avLst/>
              <a:gdLst/>
              <a:ahLst/>
              <a:cxnLst/>
              <a:rect l="l" t="t" r="r" b="b"/>
              <a:pathLst>
                <a:path w="14625" h="1045" extrusionOk="0">
                  <a:moveTo>
                    <a:pt x="14624" y="0"/>
                  </a:moveTo>
                  <a:lnTo>
                    <a:pt x="0" y="1045"/>
                  </a:lnTo>
                  <a:lnTo>
                    <a:pt x="14624" y="1045"/>
                  </a:lnTo>
                  <a:lnTo>
                    <a:pt x="146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00;p30">
              <a:extLst>
                <a:ext uri="{FF2B5EF4-FFF2-40B4-BE49-F238E27FC236}">
                  <a16:creationId xmlns:a16="http://schemas.microsoft.com/office/drawing/2014/main" id="{D3EB5F39-E736-2B3D-4368-A8BE955F4CC4}"/>
                </a:ext>
              </a:extLst>
            </p:cNvPr>
            <p:cNvSpPr/>
            <p:nvPr/>
          </p:nvSpPr>
          <p:spPr>
            <a:xfrm>
              <a:off x="-18450" y="4283801"/>
              <a:ext cx="567719" cy="137453"/>
            </a:xfrm>
            <a:custGeom>
              <a:avLst/>
              <a:gdLst/>
              <a:ahLst/>
              <a:cxnLst/>
              <a:rect l="l" t="t" r="r" b="b"/>
              <a:pathLst>
                <a:path w="14584" h="3531" extrusionOk="0">
                  <a:moveTo>
                    <a:pt x="14336" y="1"/>
                  </a:moveTo>
                  <a:lnTo>
                    <a:pt x="0" y="3531"/>
                  </a:lnTo>
                  <a:lnTo>
                    <a:pt x="0" y="3531"/>
                  </a:lnTo>
                  <a:lnTo>
                    <a:pt x="14583" y="1380"/>
                  </a:lnTo>
                  <a:lnTo>
                    <a:pt x="14460" y="690"/>
                  </a:lnTo>
                  <a:lnTo>
                    <a:pt x="143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01;p30">
              <a:extLst>
                <a:ext uri="{FF2B5EF4-FFF2-40B4-BE49-F238E27FC236}">
                  <a16:creationId xmlns:a16="http://schemas.microsoft.com/office/drawing/2014/main" id="{C8F4C770-A43C-CF09-3A3B-879F502E958A}"/>
                </a:ext>
              </a:extLst>
            </p:cNvPr>
            <p:cNvSpPr/>
            <p:nvPr/>
          </p:nvSpPr>
          <p:spPr>
            <a:xfrm>
              <a:off x="-18450" y="4191078"/>
              <a:ext cx="546854" cy="230178"/>
            </a:xfrm>
            <a:custGeom>
              <a:avLst/>
              <a:gdLst/>
              <a:ahLst/>
              <a:cxnLst/>
              <a:rect l="l" t="t" r="r" b="b"/>
              <a:pathLst>
                <a:path w="14048" h="5913" extrusionOk="0">
                  <a:moveTo>
                    <a:pt x="13569" y="0"/>
                  </a:moveTo>
                  <a:lnTo>
                    <a:pt x="0" y="5913"/>
                  </a:lnTo>
                  <a:lnTo>
                    <a:pt x="0" y="5913"/>
                  </a:lnTo>
                  <a:lnTo>
                    <a:pt x="14048" y="1312"/>
                  </a:lnTo>
                  <a:lnTo>
                    <a:pt x="13806" y="659"/>
                  </a:lnTo>
                  <a:lnTo>
                    <a:pt x="135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02;p30">
              <a:extLst>
                <a:ext uri="{FF2B5EF4-FFF2-40B4-BE49-F238E27FC236}">
                  <a16:creationId xmlns:a16="http://schemas.microsoft.com/office/drawing/2014/main" id="{A3B07CD6-7679-BE69-6347-A27789CD973F}"/>
                </a:ext>
              </a:extLst>
            </p:cNvPr>
            <p:cNvSpPr/>
            <p:nvPr/>
          </p:nvSpPr>
          <p:spPr>
            <a:xfrm>
              <a:off x="-18450" y="4104933"/>
              <a:ext cx="509795" cy="316325"/>
            </a:xfrm>
            <a:custGeom>
              <a:avLst/>
              <a:gdLst/>
              <a:ahLst/>
              <a:cxnLst/>
              <a:rect l="l" t="t" r="r" b="b"/>
              <a:pathLst>
                <a:path w="13096" h="8126" extrusionOk="0">
                  <a:moveTo>
                    <a:pt x="12396" y="1"/>
                  </a:moveTo>
                  <a:lnTo>
                    <a:pt x="0" y="8126"/>
                  </a:lnTo>
                  <a:lnTo>
                    <a:pt x="0" y="8126"/>
                  </a:lnTo>
                  <a:lnTo>
                    <a:pt x="13096" y="1210"/>
                  </a:lnTo>
                  <a:lnTo>
                    <a:pt x="12746" y="608"/>
                  </a:lnTo>
                  <a:lnTo>
                    <a:pt x="123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03;p30">
              <a:extLst>
                <a:ext uri="{FF2B5EF4-FFF2-40B4-BE49-F238E27FC236}">
                  <a16:creationId xmlns:a16="http://schemas.microsoft.com/office/drawing/2014/main" id="{1926F1B7-C40A-B000-96FE-2E6B1BFB9F71}"/>
                </a:ext>
              </a:extLst>
            </p:cNvPr>
            <p:cNvSpPr/>
            <p:nvPr/>
          </p:nvSpPr>
          <p:spPr>
            <a:xfrm>
              <a:off x="-18450" y="4028209"/>
              <a:ext cx="457515" cy="393051"/>
            </a:xfrm>
            <a:custGeom>
              <a:avLst/>
              <a:gdLst/>
              <a:ahLst/>
              <a:cxnLst/>
              <a:rect l="l" t="t" r="r" b="b"/>
              <a:pathLst>
                <a:path w="11753" h="10097" extrusionOk="0">
                  <a:moveTo>
                    <a:pt x="10852" y="1"/>
                  </a:moveTo>
                  <a:lnTo>
                    <a:pt x="0" y="10097"/>
                  </a:lnTo>
                  <a:lnTo>
                    <a:pt x="11753" y="1066"/>
                  </a:lnTo>
                  <a:lnTo>
                    <a:pt x="11305" y="531"/>
                  </a:lnTo>
                  <a:lnTo>
                    <a:pt x="108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04;p30">
              <a:extLst>
                <a:ext uri="{FF2B5EF4-FFF2-40B4-BE49-F238E27FC236}">
                  <a16:creationId xmlns:a16="http://schemas.microsoft.com/office/drawing/2014/main" id="{B5E678F5-128A-A768-AB26-D964E303CD63}"/>
                </a:ext>
              </a:extLst>
            </p:cNvPr>
            <p:cNvSpPr/>
            <p:nvPr/>
          </p:nvSpPr>
          <p:spPr>
            <a:xfrm>
              <a:off x="-18450" y="3962929"/>
              <a:ext cx="391844" cy="458332"/>
            </a:xfrm>
            <a:custGeom>
              <a:avLst/>
              <a:gdLst/>
              <a:ahLst/>
              <a:cxnLst/>
              <a:rect l="l" t="t" r="r" b="b"/>
              <a:pathLst>
                <a:path w="10066" h="11774" extrusionOk="0">
                  <a:moveTo>
                    <a:pt x="8990" y="0"/>
                  </a:moveTo>
                  <a:lnTo>
                    <a:pt x="0" y="11774"/>
                  </a:lnTo>
                  <a:lnTo>
                    <a:pt x="10065" y="896"/>
                  </a:lnTo>
                  <a:lnTo>
                    <a:pt x="9525" y="448"/>
                  </a:lnTo>
                  <a:lnTo>
                    <a:pt x="89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05;p30">
              <a:extLst>
                <a:ext uri="{FF2B5EF4-FFF2-40B4-BE49-F238E27FC236}">
                  <a16:creationId xmlns:a16="http://schemas.microsoft.com/office/drawing/2014/main" id="{BB68E607-DC46-C40B-40FF-968C8AA6EA4D}"/>
                </a:ext>
              </a:extLst>
            </p:cNvPr>
            <p:cNvSpPr/>
            <p:nvPr/>
          </p:nvSpPr>
          <p:spPr>
            <a:xfrm>
              <a:off x="-18450" y="3911430"/>
              <a:ext cx="314495" cy="509833"/>
            </a:xfrm>
            <a:custGeom>
              <a:avLst/>
              <a:gdLst/>
              <a:ahLst/>
              <a:cxnLst/>
              <a:rect l="l" t="t" r="r" b="b"/>
              <a:pathLst>
                <a:path w="8079" h="13097" extrusionOk="0">
                  <a:moveTo>
                    <a:pt x="6864" y="1"/>
                  </a:moveTo>
                  <a:lnTo>
                    <a:pt x="0" y="13097"/>
                  </a:lnTo>
                  <a:lnTo>
                    <a:pt x="0" y="13097"/>
                  </a:lnTo>
                  <a:lnTo>
                    <a:pt x="8079" y="695"/>
                  </a:lnTo>
                  <a:lnTo>
                    <a:pt x="7472" y="351"/>
                  </a:lnTo>
                  <a:lnTo>
                    <a:pt x="68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06;p30">
              <a:extLst>
                <a:ext uri="{FF2B5EF4-FFF2-40B4-BE49-F238E27FC236}">
                  <a16:creationId xmlns:a16="http://schemas.microsoft.com/office/drawing/2014/main" id="{B79B2254-4CC1-FEA7-330F-D4002DB178F5}"/>
                </a:ext>
              </a:extLst>
            </p:cNvPr>
            <p:cNvSpPr/>
            <p:nvPr/>
          </p:nvSpPr>
          <p:spPr>
            <a:xfrm>
              <a:off x="-18450" y="3875189"/>
              <a:ext cx="227959" cy="546075"/>
            </a:xfrm>
            <a:custGeom>
              <a:avLst/>
              <a:gdLst/>
              <a:ahLst/>
              <a:cxnLst/>
              <a:rect l="l" t="t" r="r" b="b"/>
              <a:pathLst>
                <a:path w="5856" h="14028" extrusionOk="0">
                  <a:moveTo>
                    <a:pt x="4539" y="0"/>
                  </a:moveTo>
                  <a:lnTo>
                    <a:pt x="0" y="14028"/>
                  </a:lnTo>
                  <a:lnTo>
                    <a:pt x="5856" y="469"/>
                  </a:lnTo>
                  <a:lnTo>
                    <a:pt x="5197" y="237"/>
                  </a:lnTo>
                  <a:lnTo>
                    <a:pt x="45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07;p30">
              <a:extLst>
                <a:ext uri="{FF2B5EF4-FFF2-40B4-BE49-F238E27FC236}">
                  <a16:creationId xmlns:a16="http://schemas.microsoft.com/office/drawing/2014/main" id="{E470838D-EA6B-0539-27FB-74B57D6DB574}"/>
                </a:ext>
              </a:extLst>
            </p:cNvPr>
            <p:cNvSpPr/>
            <p:nvPr/>
          </p:nvSpPr>
          <p:spPr>
            <a:xfrm>
              <a:off x="-18450" y="3855337"/>
              <a:ext cx="134845" cy="565928"/>
            </a:xfrm>
            <a:custGeom>
              <a:avLst/>
              <a:gdLst/>
              <a:ahLst/>
              <a:cxnLst/>
              <a:rect l="l" t="t" r="r" b="b"/>
              <a:pathLst>
                <a:path w="3464" h="14538" extrusionOk="0">
                  <a:moveTo>
                    <a:pt x="2084" y="1"/>
                  </a:moveTo>
                  <a:lnTo>
                    <a:pt x="0" y="14538"/>
                  </a:lnTo>
                  <a:lnTo>
                    <a:pt x="3463" y="233"/>
                  </a:lnTo>
                  <a:lnTo>
                    <a:pt x="2774" y="119"/>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08;p30">
              <a:extLst>
                <a:ext uri="{FF2B5EF4-FFF2-40B4-BE49-F238E27FC236}">
                  <a16:creationId xmlns:a16="http://schemas.microsoft.com/office/drawing/2014/main" id="{7037709A-3BC4-E169-5731-117FEB2D4F60}"/>
                </a:ext>
              </a:extLst>
            </p:cNvPr>
            <p:cNvSpPr/>
            <p:nvPr/>
          </p:nvSpPr>
          <p:spPr>
            <a:xfrm>
              <a:off x="-18450" y="3851950"/>
              <a:ext cx="38071" cy="569315"/>
            </a:xfrm>
            <a:custGeom>
              <a:avLst/>
              <a:gdLst/>
              <a:ahLst/>
              <a:cxnLst/>
              <a:rect l="l" t="t" r="r" b="b"/>
              <a:pathLst>
                <a:path w="978" h="14625" extrusionOk="0">
                  <a:moveTo>
                    <a:pt x="0" y="1"/>
                  </a:moveTo>
                  <a:lnTo>
                    <a:pt x="0" y="11"/>
                  </a:lnTo>
                  <a:lnTo>
                    <a:pt x="0" y="14625"/>
                  </a:lnTo>
                  <a:lnTo>
                    <a:pt x="9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622;p27">
            <a:extLst>
              <a:ext uri="{FF2B5EF4-FFF2-40B4-BE49-F238E27FC236}">
                <a16:creationId xmlns:a16="http://schemas.microsoft.com/office/drawing/2014/main" id="{E0522B09-D0C0-CF46-1A9A-CCD5D23E688D}"/>
              </a:ext>
            </a:extLst>
          </p:cNvPr>
          <p:cNvGrpSpPr/>
          <p:nvPr/>
        </p:nvGrpSpPr>
        <p:grpSpPr>
          <a:xfrm>
            <a:off x="0" y="3156005"/>
            <a:ext cx="722584" cy="722600"/>
            <a:chOff x="-18450" y="3686542"/>
            <a:chExt cx="734707" cy="734723"/>
          </a:xfrm>
        </p:grpSpPr>
        <p:sp>
          <p:nvSpPr>
            <p:cNvPr id="20" name="Google Shape;623;p27">
              <a:extLst>
                <a:ext uri="{FF2B5EF4-FFF2-40B4-BE49-F238E27FC236}">
                  <a16:creationId xmlns:a16="http://schemas.microsoft.com/office/drawing/2014/main" id="{7AE2450A-2482-AE2E-E2DC-90B15DC6185D}"/>
                </a:ext>
              </a:extLst>
            </p:cNvPr>
            <p:cNvSpPr/>
            <p:nvPr/>
          </p:nvSpPr>
          <p:spPr>
            <a:xfrm>
              <a:off x="-18443" y="3686542"/>
              <a:ext cx="734700" cy="734700"/>
            </a:xfrm>
            <a:prstGeom prst="rect">
              <a:avLst/>
            </a:prstGeom>
            <a:solidFill>
              <a:srgbClr val="FF45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624;p27">
              <a:extLst>
                <a:ext uri="{FF2B5EF4-FFF2-40B4-BE49-F238E27FC236}">
                  <a16:creationId xmlns:a16="http://schemas.microsoft.com/office/drawing/2014/main" id="{FA36B2DC-2FCD-A656-D50C-BADE98A51683}"/>
                </a:ext>
              </a:extLst>
            </p:cNvPr>
            <p:cNvSpPr/>
            <p:nvPr/>
          </p:nvSpPr>
          <p:spPr>
            <a:xfrm>
              <a:off x="-18450" y="4380572"/>
              <a:ext cx="569315" cy="40679"/>
            </a:xfrm>
            <a:custGeom>
              <a:avLst/>
              <a:gdLst/>
              <a:ahLst/>
              <a:cxnLst/>
              <a:rect l="l" t="t" r="r" b="b"/>
              <a:pathLst>
                <a:path w="14625" h="1045" extrusionOk="0">
                  <a:moveTo>
                    <a:pt x="14624" y="0"/>
                  </a:moveTo>
                  <a:lnTo>
                    <a:pt x="0" y="1045"/>
                  </a:lnTo>
                  <a:lnTo>
                    <a:pt x="14624" y="1045"/>
                  </a:lnTo>
                  <a:lnTo>
                    <a:pt x="146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25;p27">
              <a:extLst>
                <a:ext uri="{FF2B5EF4-FFF2-40B4-BE49-F238E27FC236}">
                  <a16:creationId xmlns:a16="http://schemas.microsoft.com/office/drawing/2014/main" id="{4E176AB8-0DE8-905B-7BAB-1A80F2A58615}"/>
                </a:ext>
              </a:extLst>
            </p:cNvPr>
            <p:cNvSpPr/>
            <p:nvPr/>
          </p:nvSpPr>
          <p:spPr>
            <a:xfrm>
              <a:off x="-18450" y="4283801"/>
              <a:ext cx="567719" cy="137453"/>
            </a:xfrm>
            <a:custGeom>
              <a:avLst/>
              <a:gdLst/>
              <a:ahLst/>
              <a:cxnLst/>
              <a:rect l="l" t="t" r="r" b="b"/>
              <a:pathLst>
                <a:path w="14584" h="3531" extrusionOk="0">
                  <a:moveTo>
                    <a:pt x="14336" y="1"/>
                  </a:moveTo>
                  <a:lnTo>
                    <a:pt x="0" y="3531"/>
                  </a:lnTo>
                  <a:lnTo>
                    <a:pt x="0" y="3531"/>
                  </a:lnTo>
                  <a:lnTo>
                    <a:pt x="14583" y="1380"/>
                  </a:lnTo>
                  <a:lnTo>
                    <a:pt x="14460" y="690"/>
                  </a:lnTo>
                  <a:lnTo>
                    <a:pt x="143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26;p27">
              <a:extLst>
                <a:ext uri="{FF2B5EF4-FFF2-40B4-BE49-F238E27FC236}">
                  <a16:creationId xmlns:a16="http://schemas.microsoft.com/office/drawing/2014/main" id="{9F31DDAB-51AA-3420-039D-B4475A78AB1E}"/>
                </a:ext>
              </a:extLst>
            </p:cNvPr>
            <p:cNvSpPr/>
            <p:nvPr/>
          </p:nvSpPr>
          <p:spPr>
            <a:xfrm>
              <a:off x="-18450" y="4191078"/>
              <a:ext cx="546854" cy="230178"/>
            </a:xfrm>
            <a:custGeom>
              <a:avLst/>
              <a:gdLst/>
              <a:ahLst/>
              <a:cxnLst/>
              <a:rect l="l" t="t" r="r" b="b"/>
              <a:pathLst>
                <a:path w="14048" h="5913" extrusionOk="0">
                  <a:moveTo>
                    <a:pt x="13569" y="0"/>
                  </a:moveTo>
                  <a:lnTo>
                    <a:pt x="0" y="5913"/>
                  </a:lnTo>
                  <a:lnTo>
                    <a:pt x="0" y="5913"/>
                  </a:lnTo>
                  <a:lnTo>
                    <a:pt x="14048" y="1312"/>
                  </a:lnTo>
                  <a:lnTo>
                    <a:pt x="13806" y="659"/>
                  </a:lnTo>
                  <a:lnTo>
                    <a:pt x="135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27;p27">
              <a:extLst>
                <a:ext uri="{FF2B5EF4-FFF2-40B4-BE49-F238E27FC236}">
                  <a16:creationId xmlns:a16="http://schemas.microsoft.com/office/drawing/2014/main" id="{05A5054E-9689-EE0F-FBB0-DCA168F31BBB}"/>
                </a:ext>
              </a:extLst>
            </p:cNvPr>
            <p:cNvSpPr/>
            <p:nvPr/>
          </p:nvSpPr>
          <p:spPr>
            <a:xfrm>
              <a:off x="-18450" y="4104933"/>
              <a:ext cx="509795" cy="316325"/>
            </a:xfrm>
            <a:custGeom>
              <a:avLst/>
              <a:gdLst/>
              <a:ahLst/>
              <a:cxnLst/>
              <a:rect l="l" t="t" r="r" b="b"/>
              <a:pathLst>
                <a:path w="13096" h="8126" extrusionOk="0">
                  <a:moveTo>
                    <a:pt x="12396" y="1"/>
                  </a:moveTo>
                  <a:lnTo>
                    <a:pt x="0" y="8126"/>
                  </a:lnTo>
                  <a:lnTo>
                    <a:pt x="0" y="8126"/>
                  </a:lnTo>
                  <a:lnTo>
                    <a:pt x="13096" y="1210"/>
                  </a:lnTo>
                  <a:lnTo>
                    <a:pt x="12746" y="608"/>
                  </a:lnTo>
                  <a:lnTo>
                    <a:pt x="123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28;p27">
              <a:extLst>
                <a:ext uri="{FF2B5EF4-FFF2-40B4-BE49-F238E27FC236}">
                  <a16:creationId xmlns:a16="http://schemas.microsoft.com/office/drawing/2014/main" id="{F41D0C42-4DFB-78C5-71B2-67B89AEB1CD3}"/>
                </a:ext>
              </a:extLst>
            </p:cNvPr>
            <p:cNvSpPr/>
            <p:nvPr/>
          </p:nvSpPr>
          <p:spPr>
            <a:xfrm>
              <a:off x="-18450" y="4028209"/>
              <a:ext cx="457515" cy="393051"/>
            </a:xfrm>
            <a:custGeom>
              <a:avLst/>
              <a:gdLst/>
              <a:ahLst/>
              <a:cxnLst/>
              <a:rect l="l" t="t" r="r" b="b"/>
              <a:pathLst>
                <a:path w="11753" h="10097" extrusionOk="0">
                  <a:moveTo>
                    <a:pt x="10852" y="1"/>
                  </a:moveTo>
                  <a:lnTo>
                    <a:pt x="0" y="10097"/>
                  </a:lnTo>
                  <a:lnTo>
                    <a:pt x="11753" y="1066"/>
                  </a:lnTo>
                  <a:lnTo>
                    <a:pt x="11305" y="531"/>
                  </a:lnTo>
                  <a:lnTo>
                    <a:pt x="108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29;p27">
              <a:extLst>
                <a:ext uri="{FF2B5EF4-FFF2-40B4-BE49-F238E27FC236}">
                  <a16:creationId xmlns:a16="http://schemas.microsoft.com/office/drawing/2014/main" id="{B66CA862-065A-E341-AFEC-24789AE66C18}"/>
                </a:ext>
              </a:extLst>
            </p:cNvPr>
            <p:cNvSpPr/>
            <p:nvPr/>
          </p:nvSpPr>
          <p:spPr>
            <a:xfrm>
              <a:off x="-18450" y="3962929"/>
              <a:ext cx="391844" cy="458332"/>
            </a:xfrm>
            <a:custGeom>
              <a:avLst/>
              <a:gdLst/>
              <a:ahLst/>
              <a:cxnLst/>
              <a:rect l="l" t="t" r="r" b="b"/>
              <a:pathLst>
                <a:path w="10066" h="11774" extrusionOk="0">
                  <a:moveTo>
                    <a:pt x="8990" y="0"/>
                  </a:moveTo>
                  <a:lnTo>
                    <a:pt x="0" y="11774"/>
                  </a:lnTo>
                  <a:lnTo>
                    <a:pt x="10065" y="896"/>
                  </a:lnTo>
                  <a:lnTo>
                    <a:pt x="9525" y="448"/>
                  </a:lnTo>
                  <a:lnTo>
                    <a:pt x="89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30;p27">
              <a:extLst>
                <a:ext uri="{FF2B5EF4-FFF2-40B4-BE49-F238E27FC236}">
                  <a16:creationId xmlns:a16="http://schemas.microsoft.com/office/drawing/2014/main" id="{14F50C2C-14D1-CC9A-C1E5-51615C35A3A6}"/>
                </a:ext>
              </a:extLst>
            </p:cNvPr>
            <p:cNvSpPr/>
            <p:nvPr/>
          </p:nvSpPr>
          <p:spPr>
            <a:xfrm>
              <a:off x="-18450" y="3911430"/>
              <a:ext cx="314495" cy="509833"/>
            </a:xfrm>
            <a:custGeom>
              <a:avLst/>
              <a:gdLst/>
              <a:ahLst/>
              <a:cxnLst/>
              <a:rect l="l" t="t" r="r" b="b"/>
              <a:pathLst>
                <a:path w="8079" h="13097" extrusionOk="0">
                  <a:moveTo>
                    <a:pt x="6864" y="1"/>
                  </a:moveTo>
                  <a:lnTo>
                    <a:pt x="0" y="13097"/>
                  </a:lnTo>
                  <a:lnTo>
                    <a:pt x="0" y="13097"/>
                  </a:lnTo>
                  <a:lnTo>
                    <a:pt x="8079" y="695"/>
                  </a:lnTo>
                  <a:lnTo>
                    <a:pt x="7472" y="351"/>
                  </a:lnTo>
                  <a:lnTo>
                    <a:pt x="68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31;p27">
              <a:extLst>
                <a:ext uri="{FF2B5EF4-FFF2-40B4-BE49-F238E27FC236}">
                  <a16:creationId xmlns:a16="http://schemas.microsoft.com/office/drawing/2014/main" id="{0FE7FAC3-E837-7222-7F78-C0DE9498E780}"/>
                </a:ext>
              </a:extLst>
            </p:cNvPr>
            <p:cNvSpPr/>
            <p:nvPr/>
          </p:nvSpPr>
          <p:spPr>
            <a:xfrm>
              <a:off x="-18450" y="3875189"/>
              <a:ext cx="227959" cy="546075"/>
            </a:xfrm>
            <a:custGeom>
              <a:avLst/>
              <a:gdLst/>
              <a:ahLst/>
              <a:cxnLst/>
              <a:rect l="l" t="t" r="r" b="b"/>
              <a:pathLst>
                <a:path w="5856" h="14028" extrusionOk="0">
                  <a:moveTo>
                    <a:pt x="4539" y="0"/>
                  </a:moveTo>
                  <a:lnTo>
                    <a:pt x="0" y="14028"/>
                  </a:lnTo>
                  <a:lnTo>
                    <a:pt x="5856" y="469"/>
                  </a:lnTo>
                  <a:lnTo>
                    <a:pt x="5197" y="237"/>
                  </a:lnTo>
                  <a:lnTo>
                    <a:pt x="45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32;p27">
              <a:extLst>
                <a:ext uri="{FF2B5EF4-FFF2-40B4-BE49-F238E27FC236}">
                  <a16:creationId xmlns:a16="http://schemas.microsoft.com/office/drawing/2014/main" id="{CFAFF149-C001-33B3-9F66-50A9584EC61E}"/>
                </a:ext>
              </a:extLst>
            </p:cNvPr>
            <p:cNvSpPr/>
            <p:nvPr/>
          </p:nvSpPr>
          <p:spPr>
            <a:xfrm>
              <a:off x="-18450" y="3855337"/>
              <a:ext cx="134845" cy="565928"/>
            </a:xfrm>
            <a:custGeom>
              <a:avLst/>
              <a:gdLst/>
              <a:ahLst/>
              <a:cxnLst/>
              <a:rect l="l" t="t" r="r" b="b"/>
              <a:pathLst>
                <a:path w="3464" h="14538" extrusionOk="0">
                  <a:moveTo>
                    <a:pt x="2084" y="1"/>
                  </a:moveTo>
                  <a:lnTo>
                    <a:pt x="0" y="14538"/>
                  </a:lnTo>
                  <a:lnTo>
                    <a:pt x="3463" y="233"/>
                  </a:lnTo>
                  <a:lnTo>
                    <a:pt x="2774" y="119"/>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33;p27">
              <a:extLst>
                <a:ext uri="{FF2B5EF4-FFF2-40B4-BE49-F238E27FC236}">
                  <a16:creationId xmlns:a16="http://schemas.microsoft.com/office/drawing/2014/main" id="{790CF8A8-8CBC-108D-8F3D-97340A501664}"/>
                </a:ext>
              </a:extLst>
            </p:cNvPr>
            <p:cNvSpPr/>
            <p:nvPr/>
          </p:nvSpPr>
          <p:spPr>
            <a:xfrm>
              <a:off x="-18450" y="3851950"/>
              <a:ext cx="38071" cy="569315"/>
            </a:xfrm>
            <a:custGeom>
              <a:avLst/>
              <a:gdLst/>
              <a:ahLst/>
              <a:cxnLst/>
              <a:rect l="l" t="t" r="r" b="b"/>
              <a:pathLst>
                <a:path w="978" h="14625" extrusionOk="0">
                  <a:moveTo>
                    <a:pt x="0" y="1"/>
                  </a:moveTo>
                  <a:lnTo>
                    <a:pt x="0" y="11"/>
                  </a:lnTo>
                  <a:lnTo>
                    <a:pt x="0" y="14625"/>
                  </a:lnTo>
                  <a:lnTo>
                    <a:pt x="9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91231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0"/>
          <p:cNvSpPr/>
          <p:nvPr/>
        </p:nvSpPr>
        <p:spPr>
          <a:xfrm>
            <a:off x="0" y="4420923"/>
            <a:ext cx="9144000" cy="722577"/>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5" name="Google Shape;685;p30"/>
          <p:cNvGrpSpPr/>
          <p:nvPr/>
        </p:nvGrpSpPr>
        <p:grpSpPr>
          <a:xfrm>
            <a:off x="0" y="4420923"/>
            <a:ext cx="722584" cy="722599"/>
            <a:chOff x="-18450" y="3686543"/>
            <a:chExt cx="734707" cy="734722"/>
          </a:xfrm>
        </p:grpSpPr>
        <p:sp>
          <p:nvSpPr>
            <p:cNvPr id="686" name="Google Shape;686;p30"/>
            <p:cNvSpPr/>
            <p:nvPr/>
          </p:nvSpPr>
          <p:spPr>
            <a:xfrm>
              <a:off x="-18443" y="3686543"/>
              <a:ext cx="734700" cy="73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0"/>
            <p:cNvSpPr/>
            <p:nvPr/>
          </p:nvSpPr>
          <p:spPr>
            <a:xfrm>
              <a:off x="-18450" y="4380572"/>
              <a:ext cx="569315" cy="40679"/>
            </a:xfrm>
            <a:custGeom>
              <a:avLst/>
              <a:gdLst/>
              <a:ahLst/>
              <a:cxnLst/>
              <a:rect l="l" t="t" r="r" b="b"/>
              <a:pathLst>
                <a:path w="14625" h="1045" extrusionOk="0">
                  <a:moveTo>
                    <a:pt x="14624" y="0"/>
                  </a:moveTo>
                  <a:lnTo>
                    <a:pt x="0" y="1045"/>
                  </a:lnTo>
                  <a:lnTo>
                    <a:pt x="14624" y="1045"/>
                  </a:lnTo>
                  <a:lnTo>
                    <a:pt x="146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0"/>
            <p:cNvSpPr/>
            <p:nvPr/>
          </p:nvSpPr>
          <p:spPr>
            <a:xfrm>
              <a:off x="-18450" y="4283801"/>
              <a:ext cx="567719" cy="137453"/>
            </a:xfrm>
            <a:custGeom>
              <a:avLst/>
              <a:gdLst/>
              <a:ahLst/>
              <a:cxnLst/>
              <a:rect l="l" t="t" r="r" b="b"/>
              <a:pathLst>
                <a:path w="14584" h="3531" extrusionOk="0">
                  <a:moveTo>
                    <a:pt x="14336" y="1"/>
                  </a:moveTo>
                  <a:lnTo>
                    <a:pt x="0" y="3531"/>
                  </a:lnTo>
                  <a:lnTo>
                    <a:pt x="0" y="3531"/>
                  </a:lnTo>
                  <a:lnTo>
                    <a:pt x="14583" y="1380"/>
                  </a:lnTo>
                  <a:lnTo>
                    <a:pt x="14460" y="690"/>
                  </a:lnTo>
                  <a:lnTo>
                    <a:pt x="143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0"/>
            <p:cNvSpPr/>
            <p:nvPr/>
          </p:nvSpPr>
          <p:spPr>
            <a:xfrm>
              <a:off x="-18450" y="4191078"/>
              <a:ext cx="546854" cy="230178"/>
            </a:xfrm>
            <a:custGeom>
              <a:avLst/>
              <a:gdLst/>
              <a:ahLst/>
              <a:cxnLst/>
              <a:rect l="l" t="t" r="r" b="b"/>
              <a:pathLst>
                <a:path w="14048" h="5913" extrusionOk="0">
                  <a:moveTo>
                    <a:pt x="13569" y="0"/>
                  </a:moveTo>
                  <a:lnTo>
                    <a:pt x="0" y="5913"/>
                  </a:lnTo>
                  <a:lnTo>
                    <a:pt x="0" y="5913"/>
                  </a:lnTo>
                  <a:lnTo>
                    <a:pt x="14048" y="1312"/>
                  </a:lnTo>
                  <a:lnTo>
                    <a:pt x="13806" y="659"/>
                  </a:lnTo>
                  <a:lnTo>
                    <a:pt x="135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0"/>
            <p:cNvSpPr/>
            <p:nvPr/>
          </p:nvSpPr>
          <p:spPr>
            <a:xfrm>
              <a:off x="-18450" y="4104933"/>
              <a:ext cx="509795" cy="316325"/>
            </a:xfrm>
            <a:custGeom>
              <a:avLst/>
              <a:gdLst/>
              <a:ahLst/>
              <a:cxnLst/>
              <a:rect l="l" t="t" r="r" b="b"/>
              <a:pathLst>
                <a:path w="13096" h="8126" extrusionOk="0">
                  <a:moveTo>
                    <a:pt x="12396" y="1"/>
                  </a:moveTo>
                  <a:lnTo>
                    <a:pt x="0" y="8126"/>
                  </a:lnTo>
                  <a:lnTo>
                    <a:pt x="0" y="8126"/>
                  </a:lnTo>
                  <a:lnTo>
                    <a:pt x="13096" y="1210"/>
                  </a:lnTo>
                  <a:lnTo>
                    <a:pt x="12746" y="608"/>
                  </a:lnTo>
                  <a:lnTo>
                    <a:pt x="123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0"/>
            <p:cNvSpPr/>
            <p:nvPr/>
          </p:nvSpPr>
          <p:spPr>
            <a:xfrm>
              <a:off x="-18450" y="4028209"/>
              <a:ext cx="457515" cy="393051"/>
            </a:xfrm>
            <a:custGeom>
              <a:avLst/>
              <a:gdLst/>
              <a:ahLst/>
              <a:cxnLst/>
              <a:rect l="l" t="t" r="r" b="b"/>
              <a:pathLst>
                <a:path w="11753" h="10097" extrusionOk="0">
                  <a:moveTo>
                    <a:pt x="10852" y="1"/>
                  </a:moveTo>
                  <a:lnTo>
                    <a:pt x="0" y="10097"/>
                  </a:lnTo>
                  <a:lnTo>
                    <a:pt x="11753" y="1066"/>
                  </a:lnTo>
                  <a:lnTo>
                    <a:pt x="11305" y="531"/>
                  </a:lnTo>
                  <a:lnTo>
                    <a:pt x="108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0"/>
            <p:cNvSpPr/>
            <p:nvPr/>
          </p:nvSpPr>
          <p:spPr>
            <a:xfrm>
              <a:off x="-18450" y="3962929"/>
              <a:ext cx="391844" cy="458332"/>
            </a:xfrm>
            <a:custGeom>
              <a:avLst/>
              <a:gdLst/>
              <a:ahLst/>
              <a:cxnLst/>
              <a:rect l="l" t="t" r="r" b="b"/>
              <a:pathLst>
                <a:path w="10066" h="11774" extrusionOk="0">
                  <a:moveTo>
                    <a:pt x="8990" y="0"/>
                  </a:moveTo>
                  <a:lnTo>
                    <a:pt x="0" y="11774"/>
                  </a:lnTo>
                  <a:lnTo>
                    <a:pt x="10065" y="896"/>
                  </a:lnTo>
                  <a:lnTo>
                    <a:pt x="9525" y="448"/>
                  </a:lnTo>
                  <a:lnTo>
                    <a:pt x="89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0"/>
            <p:cNvSpPr/>
            <p:nvPr/>
          </p:nvSpPr>
          <p:spPr>
            <a:xfrm>
              <a:off x="-18450" y="3911430"/>
              <a:ext cx="314495" cy="509833"/>
            </a:xfrm>
            <a:custGeom>
              <a:avLst/>
              <a:gdLst/>
              <a:ahLst/>
              <a:cxnLst/>
              <a:rect l="l" t="t" r="r" b="b"/>
              <a:pathLst>
                <a:path w="8079" h="13097" extrusionOk="0">
                  <a:moveTo>
                    <a:pt x="6864" y="1"/>
                  </a:moveTo>
                  <a:lnTo>
                    <a:pt x="0" y="13097"/>
                  </a:lnTo>
                  <a:lnTo>
                    <a:pt x="0" y="13097"/>
                  </a:lnTo>
                  <a:lnTo>
                    <a:pt x="8079" y="695"/>
                  </a:lnTo>
                  <a:lnTo>
                    <a:pt x="7472" y="351"/>
                  </a:lnTo>
                  <a:lnTo>
                    <a:pt x="68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0"/>
            <p:cNvSpPr/>
            <p:nvPr/>
          </p:nvSpPr>
          <p:spPr>
            <a:xfrm>
              <a:off x="-18450" y="3875189"/>
              <a:ext cx="227959" cy="546075"/>
            </a:xfrm>
            <a:custGeom>
              <a:avLst/>
              <a:gdLst/>
              <a:ahLst/>
              <a:cxnLst/>
              <a:rect l="l" t="t" r="r" b="b"/>
              <a:pathLst>
                <a:path w="5856" h="14028" extrusionOk="0">
                  <a:moveTo>
                    <a:pt x="4539" y="0"/>
                  </a:moveTo>
                  <a:lnTo>
                    <a:pt x="0" y="14028"/>
                  </a:lnTo>
                  <a:lnTo>
                    <a:pt x="5856" y="469"/>
                  </a:lnTo>
                  <a:lnTo>
                    <a:pt x="5197" y="237"/>
                  </a:lnTo>
                  <a:lnTo>
                    <a:pt x="45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0"/>
            <p:cNvSpPr/>
            <p:nvPr/>
          </p:nvSpPr>
          <p:spPr>
            <a:xfrm>
              <a:off x="-18450" y="3855337"/>
              <a:ext cx="134845" cy="565928"/>
            </a:xfrm>
            <a:custGeom>
              <a:avLst/>
              <a:gdLst/>
              <a:ahLst/>
              <a:cxnLst/>
              <a:rect l="l" t="t" r="r" b="b"/>
              <a:pathLst>
                <a:path w="3464" h="14538" extrusionOk="0">
                  <a:moveTo>
                    <a:pt x="2084" y="1"/>
                  </a:moveTo>
                  <a:lnTo>
                    <a:pt x="0" y="14538"/>
                  </a:lnTo>
                  <a:lnTo>
                    <a:pt x="3463" y="233"/>
                  </a:lnTo>
                  <a:lnTo>
                    <a:pt x="2774" y="119"/>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0"/>
            <p:cNvSpPr/>
            <p:nvPr/>
          </p:nvSpPr>
          <p:spPr>
            <a:xfrm>
              <a:off x="-18450" y="3851950"/>
              <a:ext cx="38071" cy="569315"/>
            </a:xfrm>
            <a:custGeom>
              <a:avLst/>
              <a:gdLst/>
              <a:ahLst/>
              <a:cxnLst/>
              <a:rect l="l" t="t" r="r" b="b"/>
              <a:pathLst>
                <a:path w="978" h="14625" extrusionOk="0">
                  <a:moveTo>
                    <a:pt x="0" y="1"/>
                  </a:moveTo>
                  <a:lnTo>
                    <a:pt x="0" y="11"/>
                  </a:lnTo>
                  <a:lnTo>
                    <a:pt x="0" y="14625"/>
                  </a:lnTo>
                  <a:lnTo>
                    <a:pt x="9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754;p32">
            <a:extLst>
              <a:ext uri="{FF2B5EF4-FFF2-40B4-BE49-F238E27FC236}">
                <a16:creationId xmlns:a16="http://schemas.microsoft.com/office/drawing/2014/main" id="{6DB935DC-27A9-C6B2-8D9F-C575291A9414}"/>
              </a:ext>
            </a:extLst>
          </p:cNvPr>
          <p:cNvSpPr txBox="1">
            <a:spLocks noGrp="1"/>
          </p:cNvSpPr>
          <p:nvPr>
            <p:ph type="title"/>
          </p:nvPr>
        </p:nvSpPr>
        <p:spPr>
          <a:xfrm>
            <a:off x="716250" y="299429"/>
            <a:ext cx="7711500" cy="724200"/>
          </a:xfrm>
          <a:prstGeom prst="rect">
            <a:avLst/>
          </a:prstGeom>
        </p:spPr>
        <p:txBody>
          <a:bodyPr spcFirstLastPara="1" wrap="square" lIns="91425" tIns="91425" rIns="91425" bIns="91425" anchor="t" anchorCtr="0">
            <a:noAutofit/>
          </a:bodyPr>
          <a:lstStyle/>
          <a:p>
            <a:r>
              <a:rPr lang="en" dirty="0">
                <a:solidFill>
                  <a:srgbClr val="FF455F"/>
                </a:solidFill>
              </a:rPr>
              <a:t>Conclusions</a:t>
            </a:r>
            <a:r>
              <a:rPr lang="en" dirty="0"/>
              <a:t> and Insights</a:t>
            </a:r>
          </a:p>
        </p:txBody>
      </p:sp>
      <p:sp>
        <p:nvSpPr>
          <p:cNvPr id="7" name="Google Shape;757;p32">
            <a:extLst>
              <a:ext uri="{FF2B5EF4-FFF2-40B4-BE49-F238E27FC236}">
                <a16:creationId xmlns:a16="http://schemas.microsoft.com/office/drawing/2014/main" id="{91FFA13B-278E-FEF6-1F44-D3EDECD459A0}"/>
              </a:ext>
            </a:extLst>
          </p:cNvPr>
          <p:cNvSpPr txBox="1">
            <a:spLocks/>
          </p:cNvSpPr>
          <p:nvPr/>
        </p:nvSpPr>
        <p:spPr>
          <a:xfrm>
            <a:off x="449967" y="1273997"/>
            <a:ext cx="7789908" cy="277803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spcAft>
                <a:spcPts val="1000"/>
              </a:spcAft>
            </a:pPr>
            <a:r>
              <a:rPr lang="en-GB" sz="1200" dirty="0">
                <a:latin typeface="Commissioner" panose="020B0604020202020204" charset="0"/>
              </a:rPr>
              <a:t>1- The city with the most listings is </a:t>
            </a:r>
            <a:r>
              <a:rPr lang="en-GB" sz="1200" b="1" dirty="0">
                <a:solidFill>
                  <a:srgbClr val="FF9201"/>
                </a:solidFill>
                <a:latin typeface="Commissioner" panose="020B0604020202020204" charset="0"/>
              </a:rPr>
              <a:t>Melbourne, Australia</a:t>
            </a:r>
            <a:r>
              <a:rPr lang="en-GB" sz="1200" dirty="0">
                <a:latin typeface="Commissioner" panose="020B0604020202020204" charset="0"/>
              </a:rPr>
              <a:t>, with </a:t>
            </a:r>
            <a:r>
              <a:rPr lang="en-GB" sz="1200" b="1" dirty="0">
                <a:solidFill>
                  <a:srgbClr val="FF455F"/>
                </a:solidFill>
                <a:latin typeface="Commissioner" panose="020B0604020202020204" charset="0"/>
              </a:rPr>
              <a:t>800</a:t>
            </a:r>
            <a:r>
              <a:rPr lang="en-GB" sz="1200" dirty="0">
                <a:latin typeface="Commissioner" panose="020B0604020202020204" charset="0"/>
              </a:rPr>
              <a:t> </a:t>
            </a:r>
            <a:r>
              <a:rPr lang="en-GB" sz="1200" b="1" dirty="0">
                <a:solidFill>
                  <a:srgbClr val="FF455F"/>
                </a:solidFill>
                <a:latin typeface="Commissioner" panose="020B0604020202020204" charset="0"/>
              </a:rPr>
              <a:t>listings</a:t>
            </a:r>
            <a:r>
              <a:rPr lang="en-GB" sz="1200" dirty="0">
                <a:latin typeface="Commissioner" panose="020B0604020202020204" charset="0"/>
              </a:rPr>
              <a:t> spread across </a:t>
            </a:r>
            <a:r>
              <a:rPr lang="en-GB" sz="1200" b="1" dirty="0">
                <a:solidFill>
                  <a:srgbClr val="FF455F"/>
                </a:solidFill>
                <a:latin typeface="Commissioner" panose="020B0604020202020204" charset="0"/>
              </a:rPr>
              <a:t>30</a:t>
            </a:r>
            <a:r>
              <a:rPr lang="en-GB" sz="1200" dirty="0">
                <a:latin typeface="Commissioner" panose="020B0604020202020204" charset="0"/>
              </a:rPr>
              <a:t> </a:t>
            </a:r>
            <a:r>
              <a:rPr lang="en-GB" sz="1200" b="1" dirty="0" err="1">
                <a:solidFill>
                  <a:srgbClr val="FF455F"/>
                </a:solidFill>
                <a:latin typeface="Commissioner" panose="020B0604020202020204" charset="0"/>
              </a:rPr>
              <a:t>neighborhoods</a:t>
            </a:r>
            <a:r>
              <a:rPr lang="en-GB" sz="1200" dirty="0">
                <a:latin typeface="Commissioner" panose="020B0604020202020204" charset="0"/>
              </a:rPr>
              <a:t>.</a:t>
            </a:r>
          </a:p>
          <a:p>
            <a:pPr>
              <a:lnSpc>
                <a:spcPct val="150000"/>
              </a:lnSpc>
              <a:spcAft>
                <a:spcPts val="1000"/>
              </a:spcAft>
            </a:pPr>
            <a:r>
              <a:rPr lang="en-GB" sz="1200" dirty="0">
                <a:latin typeface="Commissioner" panose="020B0604020202020204" charset="0"/>
              </a:rPr>
              <a:t>2- The highest availability of listings occurred in March 2020, January, April, and August 2023, for durations of 30, 60, 90, and 360 days, respectively.</a:t>
            </a:r>
          </a:p>
          <a:p>
            <a:pPr>
              <a:lnSpc>
                <a:spcPct val="150000"/>
              </a:lnSpc>
              <a:spcAft>
                <a:spcPts val="1000"/>
              </a:spcAft>
            </a:pPr>
            <a:r>
              <a:rPr lang="en-GB" sz="1200" dirty="0">
                <a:latin typeface="Commissioner" panose="020B0604020202020204" charset="0"/>
              </a:rPr>
              <a:t>3- The </a:t>
            </a:r>
            <a:r>
              <a:rPr lang="en-GB" sz="1200" b="1" dirty="0">
                <a:solidFill>
                  <a:srgbClr val="FF9201"/>
                </a:solidFill>
                <a:latin typeface="Commissioner" panose="020B0604020202020204" charset="0"/>
              </a:rPr>
              <a:t>more</a:t>
            </a:r>
            <a:r>
              <a:rPr lang="en-GB" sz="1200" dirty="0">
                <a:latin typeface="Commissioner" panose="020B0604020202020204" charset="0"/>
              </a:rPr>
              <a:t> </a:t>
            </a:r>
            <a:r>
              <a:rPr lang="en-GB" sz="1200" b="1" dirty="0">
                <a:solidFill>
                  <a:srgbClr val="FF9201"/>
                </a:solidFill>
                <a:latin typeface="Commissioner" panose="020B0604020202020204" charset="0"/>
              </a:rPr>
              <a:t>bedrooms</a:t>
            </a:r>
            <a:r>
              <a:rPr lang="en-GB" sz="1200" dirty="0">
                <a:latin typeface="Commissioner" panose="020B0604020202020204" charset="0"/>
              </a:rPr>
              <a:t> you order, </a:t>
            </a:r>
            <a:r>
              <a:rPr lang="en-GB" sz="1200" b="1" dirty="0">
                <a:solidFill>
                  <a:srgbClr val="FF9201"/>
                </a:solidFill>
                <a:latin typeface="Commissioner" panose="020B0604020202020204" charset="0"/>
              </a:rPr>
              <a:t>the</a:t>
            </a:r>
            <a:r>
              <a:rPr lang="en-GB" sz="1200" dirty="0">
                <a:latin typeface="Commissioner" panose="020B0604020202020204" charset="0"/>
              </a:rPr>
              <a:t> </a:t>
            </a:r>
            <a:r>
              <a:rPr lang="en-GB" sz="1200" b="1" dirty="0">
                <a:solidFill>
                  <a:srgbClr val="FF9201"/>
                </a:solidFill>
                <a:latin typeface="Commissioner" panose="020B0604020202020204" charset="0"/>
              </a:rPr>
              <a:t>higher</a:t>
            </a:r>
            <a:r>
              <a:rPr lang="en-GB" sz="1200" dirty="0">
                <a:latin typeface="Commissioner" panose="020B0604020202020204" charset="0"/>
              </a:rPr>
              <a:t> the </a:t>
            </a:r>
            <a:r>
              <a:rPr lang="en-GB" sz="1200" b="1" dirty="0">
                <a:solidFill>
                  <a:srgbClr val="FF9201"/>
                </a:solidFill>
                <a:latin typeface="Commissioner" panose="020B0604020202020204" charset="0"/>
              </a:rPr>
              <a:t>price</a:t>
            </a:r>
            <a:r>
              <a:rPr lang="en-GB" sz="1200" dirty="0">
                <a:latin typeface="Commissioner" panose="020B0604020202020204" charset="0"/>
              </a:rPr>
              <a:t>, but ordering </a:t>
            </a:r>
            <a:r>
              <a:rPr lang="en-GB" sz="1200" b="1" dirty="0">
                <a:solidFill>
                  <a:schemeClr val="bg2"/>
                </a:solidFill>
                <a:latin typeface="Commissioner" panose="020B0604020202020204" charset="0"/>
              </a:rPr>
              <a:t>14</a:t>
            </a:r>
            <a:r>
              <a:rPr lang="en-GB" sz="1200" dirty="0">
                <a:latin typeface="Commissioner" panose="020B0604020202020204" charset="0"/>
              </a:rPr>
              <a:t> bedrooms can yield </a:t>
            </a:r>
            <a:r>
              <a:rPr lang="en-GB" sz="1200" b="1" dirty="0">
                <a:solidFill>
                  <a:schemeClr val="bg2"/>
                </a:solidFill>
                <a:latin typeface="Commissioner" panose="020B0604020202020204" charset="0"/>
              </a:rPr>
              <a:t>significantly</a:t>
            </a:r>
            <a:r>
              <a:rPr lang="en-GB" sz="1200" dirty="0">
                <a:latin typeface="Commissioner" panose="020B0604020202020204" charset="0"/>
              </a:rPr>
              <a:t> </a:t>
            </a:r>
            <a:r>
              <a:rPr lang="en-GB" sz="1200" b="1" dirty="0">
                <a:solidFill>
                  <a:schemeClr val="bg2"/>
                </a:solidFill>
                <a:latin typeface="Commissioner" panose="020B0604020202020204" charset="0"/>
              </a:rPr>
              <a:t>lower</a:t>
            </a:r>
            <a:r>
              <a:rPr lang="en-GB" sz="1200" dirty="0">
                <a:latin typeface="Commissioner" panose="020B0604020202020204" charset="0"/>
              </a:rPr>
              <a:t> </a:t>
            </a:r>
            <a:r>
              <a:rPr lang="en-GB" sz="1200" b="1" dirty="0">
                <a:solidFill>
                  <a:schemeClr val="bg2"/>
                </a:solidFill>
                <a:latin typeface="Commissioner" panose="020B0604020202020204" charset="0"/>
              </a:rPr>
              <a:t>prices</a:t>
            </a:r>
            <a:r>
              <a:rPr lang="en-GB" sz="1200" dirty="0">
                <a:latin typeface="Commissioner" panose="020B0604020202020204" charset="0"/>
              </a:rPr>
              <a:t> in many places.</a:t>
            </a:r>
          </a:p>
          <a:p>
            <a:pPr>
              <a:lnSpc>
                <a:spcPct val="150000"/>
              </a:lnSpc>
              <a:spcAft>
                <a:spcPts val="1000"/>
              </a:spcAft>
            </a:pPr>
            <a:r>
              <a:rPr lang="en-GB" sz="1200" dirty="0">
                <a:latin typeface="Commissioner" panose="020B0604020202020204" charset="0"/>
              </a:rPr>
              <a:t>4- From 2018 to 2022, </a:t>
            </a:r>
            <a:r>
              <a:rPr lang="en-GB" sz="1200" b="1" dirty="0">
                <a:solidFill>
                  <a:srgbClr val="1B6FC8"/>
                </a:solidFill>
                <a:latin typeface="Commissioner" panose="020B0604020202020204" charset="0"/>
              </a:rPr>
              <a:t>shared</a:t>
            </a:r>
            <a:r>
              <a:rPr lang="en-GB" sz="1200" dirty="0">
                <a:latin typeface="Commissioner" panose="020B0604020202020204" charset="0"/>
              </a:rPr>
              <a:t> and </a:t>
            </a:r>
            <a:r>
              <a:rPr lang="en-GB" sz="1200" b="1" dirty="0">
                <a:solidFill>
                  <a:srgbClr val="1B6FC8"/>
                </a:solidFill>
                <a:latin typeface="Commissioner" panose="020B0604020202020204" charset="0"/>
              </a:rPr>
              <a:t>private</a:t>
            </a:r>
            <a:r>
              <a:rPr lang="en-GB" sz="1200" dirty="0">
                <a:latin typeface="Commissioner" panose="020B0604020202020204" charset="0"/>
              </a:rPr>
              <a:t> rooms have been </a:t>
            </a:r>
            <a:r>
              <a:rPr lang="en-GB" sz="1200" b="1" dirty="0">
                <a:solidFill>
                  <a:srgbClr val="1B6FC8"/>
                </a:solidFill>
                <a:latin typeface="Commissioner" panose="020B0604020202020204" charset="0"/>
              </a:rPr>
              <a:t>competitors</a:t>
            </a:r>
            <a:r>
              <a:rPr lang="en-GB" sz="1200" dirty="0">
                <a:latin typeface="Commissioner" panose="020B0604020202020204" charset="0"/>
              </a:rPr>
              <a:t>, with shared rooms being cheaper most of the time. However, the most sought-after property type throughout this period has been entire homes.</a:t>
            </a:r>
          </a:p>
          <a:p>
            <a:pPr>
              <a:lnSpc>
                <a:spcPct val="150000"/>
              </a:lnSpc>
              <a:spcAft>
                <a:spcPts val="1000"/>
              </a:spcAft>
            </a:pPr>
            <a:r>
              <a:rPr lang="en-GB" sz="1200" dirty="0">
                <a:latin typeface="Commissioner" panose="020B0604020202020204" charset="0"/>
              </a:rPr>
              <a:t>5- Factors influencing guest satisfaction include </a:t>
            </a:r>
            <a:r>
              <a:rPr lang="en-GB" sz="1200" dirty="0">
                <a:solidFill>
                  <a:srgbClr val="1B6FC8"/>
                </a:solidFill>
                <a:latin typeface="Commissioner" panose="020B0604020202020204" charset="0"/>
              </a:rPr>
              <a:t>cleanliness</a:t>
            </a:r>
            <a:r>
              <a:rPr lang="en-GB" sz="1200" dirty="0">
                <a:latin typeface="Commissioner" panose="020B0604020202020204" charset="0"/>
              </a:rPr>
              <a:t>, </a:t>
            </a:r>
            <a:r>
              <a:rPr lang="en-GB" sz="1200" dirty="0">
                <a:solidFill>
                  <a:srgbClr val="1B6FC8"/>
                </a:solidFill>
                <a:latin typeface="Commissioner" panose="020B0604020202020204" charset="0"/>
              </a:rPr>
              <a:t>amenities</a:t>
            </a:r>
            <a:r>
              <a:rPr lang="en-GB" sz="1200" dirty="0">
                <a:latin typeface="Commissioner" panose="020B0604020202020204" charset="0"/>
              </a:rPr>
              <a:t>, </a:t>
            </a:r>
            <a:r>
              <a:rPr lang="en-GB" sz="1200" dirty="0">
                <a:solidFill>
                  <a:srgbClr val="1B6FC8"/>
                </a:solidFill>
                <a:latin typeface="Commissioner" panose="020B0604020202020204" charset="0"/>
              </a:rPr>
              <a:t>communication</a:t>
            </a:r>
            <a:r>
              <a:rPr lang="en-GB" sz="1200" dirty="0">
                <a:latin typeface="Commissioner" panose="020B0604020202020204" charset="0"/>
              </a:rPr>
              <a:t>, and overall experience.</a:t>
            </a:r>
          </a:p>
        </p:txBody>
      </p:sp>
    </p:spTree>
    <p:extLst>
      <p:ext uri="{BB962C8B-B14F-4D97-AF65-F5344CB8AC3E}">
        <p14:creationId xmlns:p14="http://schemas.microsoft.com/office/powerpoint/2010/main" val="2338702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55"/>
        <p:cNvGrpSpPr/>
        <p:nvPr/>
      </p:nvGrpSpPr>
      <p:grpSpPr>
        <a:xfrm>
          <a:off x="0" y="0"/>
          <a:ext cx="0" cy="0"/>
          <a:chOff x="0" y="0"/>
          <a:chExt cx="0" cy="0"/>
        </a:xfrm>
      </p:grpSpPr>
      <p:sp>
        <p:nvSpPr>
          <p:cNvPr id="1056" name="Google Shape;1056;p46"/>
          <p:cNvSpPr/>
          <p:nvPr/>
        </p:nvSpPr>
        <p:spPr>
          <a:xfrm>
            <a:off x="0" y="4082850"/>
            <a:ext cx="9144000" cy="1070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6"/>
          <p:cNvSpPr txBox="1">
            <a:spLocks noGrp="1"/>
          </p:cNvSpPr>
          <p:nvPr>
            <p:ph type="title"/>
          </p:nvPr>
        </p:nvSpPr>
        <p:spPr>
          <a:xfrm>
            <a:off x="803337" y="745761"/>
            <a:ext cx="2864700" cy="7803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Thanks You!</a:t>
            </a:r>
          </a:p>
        </p:txBody>
      </p:sp>
      <p:sp>
        <p:nvSpPr>
          <p:cNvPr id="1059" name="Google Shape;1059;p46"/>
          <p:cNvSpPr txBox="1"/>
          <p:nvPr/>
        </p:nvSpPr>
        <p:spPr>
          <a:xfrm>
            <a:off x="1431450" y="3626817"/>
            <a:ext cx="2864700" cy="3447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000">
                <a:solidFill>
                  <a:schemeClr val="dk1"/>
                </a:solidFill>
                <a:latin typeface="Commissioner"/>
                <a:ea typeface="Commissioner"/>
                <a:cs typeface="Commissioner"/>
                <a:sym typeface="Commissioner"/>
              </a:rPr>
              <a:t>Please keep this slide for attribution</a:t>
            </a:r>
            <a:endParaRPr sz="1000">
              <a:solidFill>
                <a:schemeClr val="dk1"/>
              </a:solidFill>
              <a:latin typeface="Commissioner"/>
              <a:ea typeface="Commissioner"/>
              <a:cs typeface="Commissioner"/>
              <a:sym typeface="Commissioner"/>
            </a:endParaRPr>
          </a:p>
        </p:txBody>
      </p:sp>
      <p:grpSp>
        <p:nvGrpSpPr>
          <p:cNvPr id="1066" name="Google Shape;1066;p46"/>
          <p:cNvGrpSpPr/>
          <p:nvPr/>
        </p:nvGrpSpPr>
        <p:grpSpPr>
          <a:xfrm>
            <a:off x="0" y="3883700"/>
            <a:ext cx="722584" cy="722599"/>
            <a:chOff x="-18450" y="3686543"/>
            <a:chExt cx="734707" cy="734722"/>
          </a:xfrm>
        </p:grpSpPr>
        <p:sp>
          <p:nvSpPr>
            <p:cNvPr id="1067" name="Google Shape;1067;p46"/>
            <p:cNvSpPr/>
            <p:nvPr/>
          </p:nvSpPr>
          <p:spPr>
            <a:xfrm>
              <a:off x="-18443" y="3686543"/>
              <a:ext cx="734700" cy="73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6"/>
            <p:cNvSpPr/>
            <p:nvPr/>
          </p:nvSpPr>
          <p:spPr>
            <a:xfrm>
              <a:off x="-18450" y="4380572"/>
              <a:ext cx="569315" cy="40679"/>
            </a:xfrm>
            <a:custGeom>
              <a:avLst/>
              <a:gdLst/>
              <a:ahLst/>
              <a:cxnLst/>
              <a:rect l="l" t="t" r="r" b="b"/>
              <a:pathLst>
                <a:path w="14625" h="1045" extrusionOk="0">
                  <a:moveTo>
                    <a:pt x="14624" y="0"/>
                  </a:moveTo>
                  <a:lnTo>
                    <a:pt x="0" y="1045"/>
                  </a:lnTo>
                  <a:lnTo>
                    <a:pt x="14624" y="1045"/>
                  </a:lnTo>
                  <a:lnTo>
                    <a:pt x="146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6"/>
            <p:cNvSpPr/>
            <p:nvPr/>
          </p:nvSpPr>
          <p:spPr>
            <a:xfrm>
              <a:off x="-18450" y="4283801"/>
              <a:ext cx="567719" cy="137453"/>
            </a:xfrm>
            <a:custGeom>
              <a:avLst/>
              <a:gdLst/>
              <a:ahLst/>
              <a:cxnLst/>
              <a:rect l="l" t="t" r="r" b="b"/>
              <a:pathLst>
                <a:path w="14584" h="3531" extrusionOk="0">
                  <a:moveTo>
                    <a:pt x="14336" y="1"/>
                  </a:moveTo>
                  <a:lnTo>
                    <a:pt x="0" y="3531"/>
                  </a:lnTo>
                  <a:lnTo>
                    <a:pt x="0" y="3531"/>
                  </a:lnTo>
                  <a:lnTo>
                    <a:pt x="14583" y="1380"/>
                  </a:lnTo>
                  <a:lnTo>
                    <a:pt x="14460" y="690"/>
                  </a:lnTo>
                  <a:lnTo>
                    <a:pt x="143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6"/>
            <p:cNvSpPr/>
            <p:nvPr/>
          </p:nvSpPr>
          <p:spPr>
            <a:xfrm>
              <a:off x="-18450" y="4191078"/>
              <a:ext cx="546854" cy="230178"/>
            </a:xfrm>
            <a:custGeom>
              <a:avLst/>
              <a:gdLst/>
              <a:ahLst/>
              <a:cxnLst/>
              <a:rect l="l" t="t" r="r" b="b"/>
              <a:pathLst>
                <a:path w="14048" h="5913" extrusionOk="0">
                  <a:moveTo>
                    <a:pt x="13569" y="0"/>
                  </a:moveTo>
                  <a:lnTo>
                    <a:pt x="0" y="5913"/>
                  </a:lnTo>
                  <a:lnTo>
                    <a:pt x="0" y="5913"/>
                  </a:lnTo>
                  <a:lnTo>
                    <a:pt x="14048" y="1312"/>
                  </a:lnTo>
                  <a:lnTo>
                    <a:pt x="13806" y="659"/>
                  </a:lnTo>
                  <a:lnTo>
                    <a:pt x="135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6"/>
            <p:cNvSpPr/>
            <p:nvPr/>
          </p:nvSpPr>
          <p:spPr>
            <a:xfrm>
              <a:off x="-18450" y="4104933"/>
              <a:ext cx="509795" cy="316325"/>
            </a:xfrm>
            <a:custGeom>
              <a:avLst/>
              <a:gdLst/>
              <a:ahLst/>
              <a:cxnLst/>
              <a:rect l="l" t="t" r="r" b="b"/>
              <a:pathLst>
                <a:path w="13096" h="8126" extrusionOk="0">
                  <a:moveTo>
                    <a:pt x="12396" y="1"/>
                  </a:moveTo>
                  <a:lnTo>
                    <a:pt x="0" y="8126"/>
                  </a:lnTo>
                  <a:lnTo>
                    <a:pt x="0" y="8126"/>
                  </a:lnTo>
                  <a:lnTo>
                    <a:pt x="13096" y="1210"/>
                  </a:lnTo>
                  <a:lnTo>
                    <a:pt x="12746" y="608"/>
                  </a:lnTo>
                  <a:lnTo>
                    <a:pt x="123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6"/>
            <p:cNvSpPr/>
            <p:nvPr/>
          </p:nvSpPr>
          <p:spPr>
            <a:xfrm>
              <a:off x="-18450" y="4028209"/>
              <a:ext cx="457515" cy="393051"/>
            </a:xfrm>
            <a:custGeom>
              <a:avLst/>
              <a:gdLst/>
              <a:ahLst/>
              <a:cxnLst/>
              <a:rect l="l" t="t" r="r" b="b"/>
              <a:pathLst>
                <a:path w="11753" h="10097" extrusionOk="0">
                  <a:moveTo>
                    <a:pt x="10852" y="1"/>
                  </a:moveTo>
                  <a:lnTo>
                    <a:pt x="0" y="10097"/>
                  </a:lnTo>
                  <a:lnTo>
                    <a:pt x="11753" y="1066"/>
                  </a:lnTo>
                  <a:lnTo>
                    <a:pt x="11305" y="531"/>
                  </a:lnTo>
                  <a:lnTo>
                    <a:pt x="108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6"/>
            <p:cNvSpPr/>
            <p:nvPr/>
          </p:nvSpPr>
          <p:spPr>
            <a:xfrm>
              <a:off x="-18450" y="3962929"/>
              <a:ext cx="391844" cy="458332"/>
            </a:xfrm>
            <a:custGeom>
              <a:avLst/>
              <a:gdLst/>
              <a:ahLst/>
              <a:cxnLst/>
              <a:rect l="l" t="t" r="r" b="b"/>
              <a:pathLst>
                <a:path w="10066" h="11774" extrusionOk="0">
                  <a:moveTo>
                    <a:pt x="8990" y="0"/>
                  </a:moveTo>
                  <a:lnTo>
                    <a:pt x="0" y="11774"/>
                  </a:lnTo>
                  <a:lnTo>
                    <a:pt x="10065" y="896"/>
                  </a:lnTo>
                  <a:lnTo>
                    <a:pt x="9525" y="448"/>
                  </a:lnTo>
                  <a:lnTo>
                    <a:pt x="89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6"/>
            <p:cNvSpPr/>
            <p:nvPr/>
          </p:nvSpPr>
          <p:spPr>
            <a:xfrm>
              <a:off x="-18450" y="3911430"/>
              <a:ext cx="314495" cy="509833"/>
            </a:xfrm>
            <a:custGeom>
              <a:avLst/>
              <a:gdLst/>
              <a:ahLst/>
              <a:cxnLst/>
              <a:rect l="l" t="t" r="r" b="b"/>
              <a:pathLst>
                <a:path w="8079" h="13097" extrusionOk="0">
                  <a:moveTo>
                    <a:pt x="6864" y="1"/>
                  </a:moveTo>
                  <a:lnTo>
                    <a:pt x="0" y="13097"/>
                  </a:lnTo>
                  <a:lnTo>
                    <a:pt x="0" y="13097"/>
                  </a:lnTo>
                  <a:lnTo>
                    <a:pt x="8079" y="695"/>
                  </a:lnTo>
                  <a:lnTo>
                    <a:pt x="7472" y="351"/>
                  </a:lnTo>
                  <a:lnTo>
                    <a:pt x="68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6"/>
            <p:cNvSpPr/>
            <p:nvPr/>
          </p:nvSpPr>
          <p:spPr>
            <a:xfrm>
              <a:off x="-18450" y="3875189"/>
              <a:ext cx="227959" cy="546075"/>
            </a:xfrm>
            <a:custGeom>
              <a:avLst/>
              <a:gdLst/>
              <a:ahLst/>
              <a:cxnLst/>
              <a:rect l="l" t="t" r="r" b="b"/>
              <a:pathLst>
                <a:path w="5856" h="14028" extrusionOk="0">
                  <a:moveTo>
                    <a:pt x="4539" y="0"/>
                  </a:moveTo>
                  <a:lnTo>
                    <a:pt x="0" y="14028"/>
                  </a:lnTo>
                  <a:lnTo>
                    <a:pt x="5856" y="469"/>
                  </a:lnTo>
                  <a:lnTo>
                    <a:pt x="5197" y="237"/>
                  </a:lnTo>
                  <a:lnTo>
                    <a:pt x="45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6"/>
            <p:cNvSpPr/>
            <p:nvPr/>
          </p:nvSpPr>
          <p:spPr>
            <a:xfrm>
              <a:off x="-18450" y="3855337"/>
              <a:ext cx="134845" cy="565928"/>
            </a:xfrm>
            <a:custGeom>
              <a:avLst/>
              <a:gdLst/>
              <a:ahLst/>
              <a:cxnLst/>
              <a:rect l="l" t="t" r="r" b="b"/>
              <a:pathLst>
                <a:path w="3464" h="14538" extrusionOk="0">
                  <a:moveTo>
                    <a:pt x="2084" y="1"/>
                  </a:moveTo>
                  <a:lnTo>
                    <a:pt x="0" y="14538"/>
                  </a:lnTo>
                  <a:lnTo>
                    <a:pt x="3463" y="233"/>
                  </a:lnTo>
                  <a:lnTo>
                    <a:pt x="2774" y="119"/>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6"/>
            <p:cNvSpPr/>
            <p:nvPr/>
          </p:nvSpPr>
          <p:spPr>
            <a:xfrm>
              <a:off x="-18450" y="3851950"/>
              <a:ext cx="38071" cy="569315"/>
            </a:xfrm>
            <a:custGeom>
              <a:avLst/>
              <a:gdLst/>
              <a:ahLst/>
              <a:cxnLst/>
              <a:rect l="l" t="t" r="r" b="b"/>
              <a:pathLst>
                <a:path w="978" h="14625" extrusionOk="0">
                  <a:moveTo>
                    <a:pt x="0" y="1"/>
                  </a:moveTo>
                  <a:lnTo>
                    <a:pt x="0" y="11"/>
                  </a:lnTo>
                  <a:lnTo>
                    <a:pt x="0" y="14625"/>
                  </a:lnTo>
                  <a:lnTo>
                    <a:pt x="9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4" name="Google Shape;1104;p46"/>
          <p:cNvGrpSpPr/>
          <p:nvPr/>
        </p:nvGrpSpPr>
        <p:grpSpPr>
          <a:xfrm>
            <a:off x="3191221" y="2545225"/>
            <a:ext cx="286876" cy="286916"/>
            <a:chOff x="1379798" y="1723250"/>
            <a:chExt cx="397887" cy="397887"/>
          </a:xfrm>
        </p:grpSpPr>
        <p:sp>
          <p:nvSpPr>
            <p:cNvPr id="1105" name="Google Shape;1105;p46"/>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6"/>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6"/>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6"/>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9" name="Google Shape;1109;p46"/>
          <p:cNvGrpSpPr/>
          <p:nvPr/>
        </p:nvGrpSpPr>
        <p:grpSpPr>
          <a:xfrm>
            <a:off x="2413623" y="2545225"/>
            <a:ext cx="286861" cy="286916"/>
            <a:chOff x="864491" y="1723250"/>
            <a:chExt cx="397866" cy="397887"/>
          </a:xfrm>
        </p:grpSpPr>
        <p:sp>
          <p:nvSpPr>
            <p:cNvPr id="1110" name="Google Shape;1110;p46"/>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6"/>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6"/>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DF66AB3A-928A-53BA-AE80-846E130F4DD3}"/>
              </a:ext>
            </a:extLst>
          </p:cNvPr>
          <p:cNvPicPr>
            <a:picLocks noChangeAspect="1"/>
          </p:cNvPicPr>
          <p:nvPr/>
        </p:nvPicPr>
        <p:blipFill>
          <a:blip r:embed="rId3"/>
          <a:stretch>
            <a:fillRect/>
          </a:stretch>
        </p:blipFill>
        <p:spPr>
          <a:xfrm>
            <a:off x="1331529" y="2837540"/>
            <a:ext cx="2964621" cy="1143160"/>
          </a:xfrm>
          <a:prstGeom prst="rect">
            <a:avLst/>
          </a:prstGeom>
        </p:spPr>
      </p:pic>
      <p:sp>
        <p:nvSpPr>
          <p:cNvPr id="3" name="TextBox 574">
            <a:extLst>
              <a:ext uri="{FF2B5EF4-FFF2-40B4-BE49-F238E27FC236}">
                <a16:creationId xmlns:a16="http://schemas.microsoft.com/office/drawing/2014/main" id="{56D5C041-4620-FEBB-3531-F24F624F1F9D}"/>
              </a:ext>
            </a:extLst>
          </p:cNvPr>
          <p:cNvSpPr txBox="1"/>
          <p:nvPr/>
        </p:nvSpPr>
        <p:spPr>
          <a:xfrm>
            <a:off x="2054541" y="1836659"/>
            <a:ext cx="5818585" cy="338554"/>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E" sz="1600" dirty="0">
                <a:solidFill>
                  <a:srgbClr val="2A2823"/>
                </a:solidFill>
                <a:latin typeface="Commissioner" panose="020B0604020202020204" charset="0"/>
                <a:cs typeface="Hind" panose="02000000000000000000" pitchFamily="2" charset="0"/>
              </a:rPr>
              <a:t>https://www.kaggle.com/muhammedzidan</a:t>
            </a:r>
          </a:p>
        </p:txBody>
      </p:sp>
      <p:sp>
        <p:nvSpPr>
          <p:cNvPr id="6" name="TextBox 1024">
            <a:extLst>
              <a:ext uri="{FF2B5EF4-FFF2-40B4-BE49-F238E27FC236}">
                <a16:creationId xmlns:a16="http://schemas.microsoft.com/office/drawing/2014/main" id="{894F2B1B-329E-7344-7BA3-285D47208B02}"/>
              </a:ext>
            </a:extLst>
          </p:cNvPr>
          <p:cNvSpPr txBox="1"/>
          <p:nvPr/>
        </p:nvSpPr>
        <p:spPr>
          <a:xfrm>
            <a:off x="2070560" y="2401881"/>
            <a:ext cx="5818585" cy="338554"/>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E" sz="1600" dirty="0">
                <a:solidFill>
                  <a:srgbClr val="2A2823"/>
                </a:solidFill>
                <a:latin typeface="Commissioner" panose="020B0604020202020204" charset="0"/>
                <a:cs typeface="Hind" panose="02000000000000000000" pitchFamily="2" charset="0"/>
              </a:rPr>
              <a:t>https://www.linkedin.com/in/muhammed-zidan/</a:t>
            </a:r>
          </a:p>
        </p:txBody>
      </p:sp>
      <p:sp>
        <p:nvSpPr>
          <p:cNvPr id="8" name="TextBox 1026">
            <a:extLst>
              <a:ext uri="{FF2B5EF4-FFF2-40B4-BE49-F238E27FC236}">
                <a16:creationId xmlns:a16="http://schemas.microsoft.com/office/drawing/2014/main" id="{89A3E36C-E1E9-8624-7CCD-D8CA0A436299}"/>
              </a:ext>
            </a:extLst>
          </p:cNvPr>
          <p:cNvSpPr txBox="1"/>
          <p:nvPr/>
        </p:nvSpPr>
        <p:spPr>
          <a:xfrm>
            <a:off x="2070560" y="3032756"/>
            <a:ext cx="6473795" cy="338554"/>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E" sz="1600" dirty="0">
                <a:solidFill>
                  <a:srgbClr val="2A2823"/>
                </a:solidFill>
                <a:latin typeface="Commissioner" panose="020B0604020202020204" charset="0"/>
                <a:cs typeface="Hind" panose="02000000000000000000" pitchFamily="2" charset="0"/>
              </a:rPr>
              <a:t>https://public.tableau.com/app/profile/muhammed1658</a:t>
            </a:r>
          </a:p>
        </p:txBody>
      </p:sp>
      <p:sp>
        <p:nvSpPr>
          <p:cNvPr id="10" name="TextBox 1028">
            <a:extLst>
              <a:ext uri="{FF2B5EF4-FFF2-40B4-BE49-F238E27FC236}">
                <a16:creationId xmlns:a16="http://schemas.microsoft.com/office/drawing/2014/main" id="{D45C81D0-C086-6B64-61CD-7B2246B2E888}"/>
              </a:ext>
            </a:extLst>
          </p:cNvPr>
          <p:cNvSpPr txBox="1"/>
          <p:nvPr/>
        </p:nvSpPr>
        <p:spPr>
          <a:xfrm>
            <a:off x="2070561" y="3621856"/>
            <a:ext cx="3387264" cy="338554"/>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solidFill>
                  <a:srgbClr val="2A2823"/>
                </a:solidFill>
                <a:latin typeface="Commissioner" panose="020B0604020202020204" charset="0"/>
                <a:cs typeface="Hind" panose="02000000000000000000" pitchFamily="2" charset="0"/>
              </a:rPr>
              <a:t>Muhammedzidan135@gmail.com</a:t>
            </a:r>
            <a:endParaRPr lang="en-AE" sz="1600" dirty="0">
              <a:solidFill>
                <a:srgbClr val="2A2823"/>
              </a:solidFill>
              <a:latin typeface="Commissioner" panose="020B0604020202020204" charset="0"/>
              <a:cs typeface="Hind" panose="02000000000000000000" pitchFamily="2" charset="0"/>
            </a:endParaRPr>
          </a:p>
        </p:txBody>
      </p:sp>
      <p:grpSp>
        <p:nvGrpSpPr>
          <p:cNvPr id="17" name="Google Shape;1078;p46"/>
          <p:cNvGrpSpPr/>
          <p:nvPr/>
        </p:nvGrpSpPr>
        <p:grpSpPr>
          <a:xfrm>
            <a:off x="8421423" y="0"/>
            <a:ext cx="722577" cy="722577"/>
            <a:chOff x="8427750" y="994343"/>
            <a:chExt cx="734700" cy="734700"/>
          </a:xfrm>
        </p:grpSpPr>
        <p:sp>
          <p:nvSpPr>
            <p:cNvPr id="18" name="Google Shape;1079;p46"/>
            <p:cNvSpPr/>
            <p:nvPr/>
          </p:nvSpPr>
          <p:spPr>
            <a:xfrm>
              <a:off x="8427750" y="994343"/>
              <a:ext cx="734700" cy="734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80;p46"/>
            <p:cNvSpPr/>
            <p:nvPr/>
          </p:nvSpPr>
          <p:spPr>
            <a:xfrm>
              <a:off x="8427750" y="1388503"/>
              <a:ext cx="734692" cy="91058"/>
            </a:xfrm>
            <a:custGeom>
              <a:avLst/>
              <a:gdLst/>
              <a:ahLst/>
              <a:cxnLst/>
              <a:rect l="l" t="t" r="r" b="b"/>
              <a:pathLst>
                <a:path w="14620" h="1812" extrusionOk="0">
                  <a:moveTo>
                    <a:pt x="0" y="1"/>
                  </a:moveTo>
                  <a:lnTo>
                    <a:pt x="0" y="1812"/>
                  </a:lnTo>
                  <a:lnTo>
                    <a:pt x="14619" y="1812"/>
                  </a:lnTo>
                  <a:lnTo>
                    <a:pt x="14619" y="1"/>
                  </a:lnTo>
                  <a:cubicBezTo>
                    <a:pt x="12793" y="1"/>
                    <a:pt x="12793" y="1498"/>
                    <a:pt x="10966" y="1498"/>
                  </a:cubicBezTo>
                  <a:cubicBezTo>
                    <a:pt x="9139" y="1498"/>
                    <a:pt x="9139" y="1"/>
                    <a:pt x="7307" y="1"/>
                  </a:cubicBezTo>
                  <a:cubicBezTo>
                    <a:pt x="5481" y="1"/>
                    <a:pt x="5481" y="1498"/>
                    <a:pt x="3654" y="1498"/>
                  </a:cubicBezTo>
                  <a:cubicBezTo>
                    <a:pt x="1827" y="1498"/>
                    <a:pt x="1827"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81;p46"/>
            <p:cNvSpPr/>
            <p:nvPr/>
          </p:nvSpPr>
          <p:spPr>
            <a:xfrm>
              <a:off x="8427750" y="1551424"/>
              <a:ext cx="734692" cy="90806"/>
            </a:xfrm>
            <a:custGeom>
              <a:avLst/>
              <a:gdLst/>
              <a:ahLst/>
              <a:cxnLst/>
              <a:rect l="l" t="t" r="r" b="b"/>
              <a:pathLst>
                <a:path w="14620" h="1807" extrusionOk="0">
                  <a:moveTo>
                    <a:pt x="0" y="1"/>
                  </a:moveTo>
                  <a:lnTo>
                    <a:pt x="0" y="1807"/>
                  </a:lnTo>
                  <a:lnTo>
                    <a:pt x="14619" y="1807"/>
                  </a:lnTo>
                  <a:lnTo>
                    <a:pt x="14619" y="1"/>
                  </a:lnTo>
                  <a:cubicBezTo>
                    <a:pt x="12793" y="1"/>
                    <a:pt x="12793" y="1493"/>
                    <a:pt x="10966" y="1493"/>
                  </a:cubicBezTo>
                  <a:cubicBezTo>
                    <a:pt x="9139" y="1493"/>
                    <a:pt x="9139" y="1"/>
                    <a:pt x="7307" y="1"/>
                  </a:cubicBezTo>
                  <a:cubicBezTo>
                    <a:pt x="5481" y="1"/>
                    <a:pt x="5481" y="1493"/>
                    <a:pt x="3654" y="1493"/>
                  </a:cubicBezTo>
                  <a:cubicBezTo>
                    <a:pt x="1827" y="1493"/>
                    <a:pt x="1827"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82;p46"/>
            <p:cNvSpPr/>
            <p:nvPr/>
          </p:nvSpPr>
          <p:spPr>
            <a:xfrm>
              <a:off x="8530417" y="1091238"/>
              <a:ext cx="167843" cy="155381"/>
            </a:xfrm>
            <a:custGeom>
              <a:avLst/>
              <a:gdLst/>
              <a:ahLst/>
              <a:cxnLst/>
              <a:rect l="l" t="t" r="r" b="b"/>
              <a:pathLst>
                <a:path w="3340" h="3092" extrusionOk="0">
                  <a:moveTo>
                    <a:pt x="1674" y="0"/>
                  </a:moveTo>
                  <a:cubicBezTo>
                    <a:pt x="1587" y="0"/>
                    <a:pt x="1499" y="8"/>
                    <a:pt x="1410" y="23"/>
                  </a:cubicBezTo>
                  <a:cubicBezTo>
                    <a:pt x="566" y="167"/>
                    <a:pt x="0" y="964"/>
                    <a:pt x="144" y="1808"/>
                  </a:cubicBezTo>
                  <a:cubicBezTo>
                    <a:pt x="278" y="2559"/>
                    <a:pt x="931" y="3091"/>
                    <a:pt x="1668" y="3091"/>
                  </a:cubicBezTo>
                  <a:cubicBezTo>
                    <a:pt x="1754" y="3091"/>
                    <a:pt x="1842" y="3084"/>
                    <a:pt x="1930" y="3069"/>
                  </a:cubicBezTo>
                  <a:cubicBezTo>
                    <a:pt x="2774" y="2925"/>
                    <a:pt x="3340" y="2122"/>
                    <a:pt x="3191" y="1284"/>
                  </a:cubicBezTo>
                  <a:cubicBezTo>
                    <a:pt x="3062" y="529"/>
                    <a:pt x="2410" y="0"/>
                    <a:pt x="16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 name="Picture 29" descr="kaggle&quot; Icon - Download for free – Iconduck">
            <a:extLst>
              <a:ext uri="{FF2B5EF4-FFF2-40B4-BE49-F238E27FC236}">
                <a16:creationId xmlns:a16="http://schemas.microsoft.com/office/drawing/2014/main" id="{707BF2A6-E927-F34E-46C3-8D1053444C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9468" y="1803450"/>
            <a:ext cx="404972" cy="40497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Linkedin Icon Images – Browse 10,148 Stock Photos, Vectors ...">
            <a:extLst>
              <a:ext uri="{FF2B5EF4-FFF2-40B4-BE49-F238E27FC236}">
                <a16:creationId xmlns:a16="http://schemas.microsoft.com/office/drawing/2014/main" id="{FDDB13CD-39B3-3D13-A860-D948947D30C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4523" y="2323727"/>
            <a:ext cx="494863" cy="494863"/>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descr="Tableau for Students | Universität St. Gallen - IT Services | Vergünstigter  Preis für Universitäten und Hochschulen auf Software">
            <a:extLst>
              <a:ext uri="{FF2B5EF4-FFF2-40B4-BE49-F238E27FC236}">
                <a16:creationId xmlns:a16="http://schemas.microsoft.com/office/drawing/2014/main" id="{BCEFF46D-9D9A-CD11-587C-54C30BE6615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0307" y="3000386"/>
            <a:ext cx="403295" cy="403295"/>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Email Icon PNG vector in SVG, PDF, AI, CDR format">
            <a:extLst>
              <a:ext uri="{FF2B5EF4-FFF2-40B4-BE49-F238E27FC236}">
                <a16:creationId xmlns:a16="http://schemas.microsoft.com/office/drawing/2014/main" id="{B2748910-89F4-1737-457C-BB8F36FB716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69374" y="3601566"/>
            <a:ext cx="505161" cy="379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7737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29"/>
          <p:cNvSpPr txBox="1">
            <a:spLocks noGrp="1"/>
          </p:cNvSpPr>
          <p:nvPr>
            <p:ph type="title"/>
          </p:nvPr>
        </p:nvSpPr>
        <p:spPr>
          <a:xfrm>
            <a:off x="1165121" y="405659"/>
            <a:ext cx="7711500" cy="72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Table of contents</a:t>
            </a:r>
            <a:endParaRPr dirty="0"/>
          </a:p>
        </p:txBody>
      </p:sp>
      <p:sp>
        <p:nvSpPr>
          <p:cNvPr id="666" name="Google Shape;666;p29"/>
          <p:cNvSpPr txBox="1">
            <a:spLocks noGrp="1"/>
          </p:cNvSpPr>
          <p:nvPr>
            <p:ph type="title" idx="2"/>
          </p:nvPr>
        </p:nvSpPr>
        <p:spPr>
          <a:xfrm>
            <a:off x="1858500" y="1529764"/>
            <a:ext cx="498600" cy="498600"/>
          </a:xfrm>
          <a:prstGeom prst="rect">
            <a:avLst/>
          </a:prstGeom>
        </p:spPr>
        <p:txBody>
          <a:bodyPr spcFirstLastPara="1" wrap="square" lIns="137150" tIns="91425" rIns="91425" bIns="36575" anchor="b" anchorCtr="0">
            <a:noAutofit/>
          </a:bodyPr>
          <a:lstStyle/>
          <a:p>
            <a:pPr marL="0" lvl="0" indent="0" algn="l" rtl="0">
              <a:spcBef>
                <a:spcPts val="0"/>
              </a:spcBef>
              <a:spcAft>
                <a:spcPts val="0"/>
              </a:spcAft>
              <a:buNone/>
            </a:pPr>
            <a:r>
              <a:rPr lang="en"/>
              <a:t>01</a:t>
            </a:r>
            <a:endParaRPr/>
          </a:p>
        </p:txBody>
      </p:sp>
      <p:sp>
        <p:nvSpPr>
          <p:cNvPr id="667" name="Google Shape;667;p29"/>
          <p:cNvSpPr txBox="1">
            <a:spLocks noGrp="1"/>
          </p:cNvSpPr>
          <p:nvPr>
            <p:ph type="subTitle" idx="1"/>
          </p:nvPr>
        </p:nvSpPr>
        <p:spPr>
          <a:xfrm>
            <a:off x="1763250" y="2115808"/>
            <a:ext cx="2226300" cy="419676"/>
          </a:xfrm>
          <a:prstGeom prst="rect">
            <a:avLst/>
          </a:prstGeom>
        </p:spPr>
        <p:txBody>
          <a:bodyPr spcFirstLastPara="1" wrap="square" lIns="91425" tIns="91425" rIns="457200" bIns="91425" anchor="b" anchorCtr="0">
            <a:noAutofit/>
          </a:bodyPr>
          <a:lstStyle/>
          <a:p>
            <a:pPr marL="0" lvl="0" indent="0" rtl="0">
              <a:spcBef>
                <a:spcPts val="0"/>
              </a:spcBef>
              <a:spcAft>
                <a:spcPts val="0"/>
              </a:spcAft>
              <a:buClr>
                <a:schemeClr val="dk1"/>
              </a:buClr>
              <a:buSzPts val="1100"/>
              <a:buFont typeface="Arial"/>
              <a:buNone/>
            </a:pPr>
            <a:r>
              <a:rPr lang="en" dirty="0"/>
              <a:t>What is the project</a:t>
            </a:r>
            <a:endParaRPr dirty="0"/>
          </a:p>
        </p:txBody>
      </p:sp>
      <p:sp>
        <p:nvSpPr>
          <p:cNvPr id="668" name="Google Shape;668;p29"/>
          <p:cNvSpPr txBox="1">
            <a:spLocks noGrp="1"/>
          </p:cNvSpPr>
          <p:nvPr>
            <p:ph type="title" idx="3"/>
          </p:nvPr>
        </p:nvSpPr>
        <p:spPr>
          <a:xfrm>
            <a:off x="5326312" y="1529764"/>
            <a:ext cx="498600" cy="498600"/>
          </a:xfrm>
          <a:prstGeom prst="rect">
            <a:avLst/>
          </a:prstGeom>
        </p:spPr>
        <p:txBody>
          <a:bodyPr spcFirstLastPara="1" wrap="square" lIns="128000" tIns="91425" rIns="91425" bIns="36575" anchor="b" anchorCtr="0">
            <a:noAutofit/>
          </a:bodyPr>
          <a:lstStyle/>
          <a:p>
            <a:pPr marL="0" lvl="0" indent="0" algn="l" rtl="0">
              <a:spcBef>
                <a:spcPts val="0"/>
              </a:spcBef>
              <a:spcAft>
                <a:spcPts val="0"/>
              </a:spcAft>
              <a:buNone/>
            </a:pPr>
            <a:r>
              <a:rPr lang="en" dirty="0"/>
              <a:t>02</a:t>
            </a:r>
            <a:endParaRPr dirty="0"/>
          </a:p>
        </p:txBody>
      </p:sp>
      <p:sp>
        <p:nvSpPr>
          <p:cNvPr id="669" name="Google Shape;669;p29"/>
          <p:cNvSpPr txBox="1">
            <a:spLocks noGrp="1"/>
          </p:cNvSpPr>
          <p:nvPr>
            <p:ph type="subTitle" idx="4"/>
          </p:nvPr>
        </p:nvSpPr>
        <p:spPr>
          <a:xfrm>
            <a:off x="5244120" y="2073150"/>
            <a:ext cx="2041380" cy="4986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Objectives and dataset</a:t>
            </a:r>
          </a:p>
        </p:txBody>
      </p:sp>
      <p:sp>
        <p:nvSpPr>
          <p:cNvPr id="670" name="Google Shape;670;p29"/>
          <p:cNvSpPr txBox="1">
            <a:spLocks noGrp="1"/>
          </p:cNvSpPr>
          <p:nvPr>
            <p:ph type="title" idx="5"/>
          </p:nvPr>
        </p:nvSpPr>
        <p:spPr>
          <a:xfrm>
            <a:off x="5282861" y="3051196"/>
            <a:ext cx="498600" cy="498600"/>
          </a:xfrm>
          <a:prstGeom prst="rect">
            <a:avLst/>
          </a:prstGeom>
        </p:spPr>
        <p:txBody>
          <a:bodyPr spcFirstLastPara="1" wrap="square" lIns="128000" tIns="91425" rIns="91425" bIns="36575" anchor="b" anchorCtr="0">
            <a:noAutofit/>
          </a:bodyPr>
          <a:lstStyle/>
          <a:p>
            <a:pPr marL="0" lvl="0" indent="0" algn="l" rtl="0">
              <a:spcBef>
                <a:spcPts val="0"/>
              </a:spcBef>
              <a:spcAft>
                <a:spcPts val="0"/>
              </a:spcAft>
              <a:buNone/>
            </a:pPr>
            <a:r>
              <a:rPr lang="en" dirty="0"/>
              <a:t>04</a:t>
            </a:r>
            <a:endParaRPr dirty="0"/>
          </a:p>
        </p:txBody>
      </p:sp>
      <p:sp>
        <p:nvSpPr>
          <p:cNvPr id="671" name="Google Shape;671;p29"/>
          <p:cNvSpPr txBox="1">
            <a:spLocks noGrp="1"/>
          </p:cNvSpPr>
          <p:nvPr>
            <p:ph type="subTitle" idx="6"/>
          </p:nvPr>
        </p:nvSpPr>
        <p:spPr>
          <a:xfrm>
            <a:off x="5020871" y="3644618"/>
            <a:ext cx="2359879" cy="498600"/>
          </a:xfrm>
          <a:prstGeom prst="rect">
            <a:avLst/>
          </a:prstGeom>
        </p:spPr>
        <p:txBody>
          <a:bodyPr spcFirstLastPara="1" wrap="square" lIns="91425" tIns="91425" rIns="91425" bIns="91425" anchor="b" anchorCtr="0">
            <a:noAutofit/>
          </a:bodyPr>
          <a:lstStyle/>
          <a:p>
            <a:r>
              <a:rPr lang="en" dirty="0"/>
              <a:t>Conclusions and Insights</a:t>
            </a:r>
          </a:p>
        </p:txBody>
      </p:sp>
      <p:sp>
        <p:nvSpPr>
          <p:cNvPr id="672" name="Google Shape;672;p29"/>
          <p:cNvSpPr txBox="1">
            <a:spLocks noGrp="1"/>
          </p:cNvSpPr>
          <p:nvPr>
            <p:ph type="title" idx="7"/>
          </p:nvPr>
        </p:nvSpPr>
        <p:spPr>
          <a:xfrm>
            <a:off x="1858500" y="3120396"/>
            <a:ext cx="498600" cy="498600"/>
          </a:xfrm>
          <a:prstGeom prst="rect">
            <a:avLst/>
          </a:prstGeom>
        </p:spPr>
        <p:txBody>
          <a:bodyPr spcFirstLastPara="1" wrap="square" lIns="128000" tIns="91425" rIns="91425" bIns="36575" anchor="b" anchorCtr="0">
            <a:noAutofit/>
          </a:bodyPr>
          <a:lstStyle/>
          <a:p>
            <a:pPr marL="0" lvl="0" indent="0" algn="l" rtl="0">
              <a:spcBef>
                <a:spcPts val="0"/>
              </a:spcBef>
              <a:spcAft>
                <a:spcPts val="0"/>
              </a:spcAft>
              <a:buNone/>
            </a:pPr>
            <a:r>
              <a:rPr lang="en" dirty="0"/>
              <a:t>03</a:t>
            </a:r>
            <a:endParaRPr dirty="0"/>
          </a:p>
        </p:txBody>
      </p:sp>
      <p:sp>
        <p:nvSpPr>
          <p:cNvPr id="673" name="Google Shape;673;p29"/>
          <p:cNvSpPr txBox="1">
            <a:spLocks noGrp="1"/>
          </p:cNvSpPr>
          <p:nvPr>
            <p:ph type="subTitle" idx="8"/>
          </p:nvPr>
        </p:nvSpPr>
        <p:spPr>
          <a:xfrm>
            <a:off x="1763250" y="3678766"/>
            <a:ext cx="2226300" cy="43030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Discussion and Dashboard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32"/>
          <p:cNvSpPr txBox="1">
            <a:spLocks noGrp="1"/>
          </p:cNvSpPr>
          <p:nvPr>
            <p:ph type="title"/>
          </p:nvPr>
        </p:nvSpPr>
        <p:spPr>
          <a:xfrm>
            <a:off x="716250" y="299429"/>
            <a:ext cx="7711500" cy="72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rPr>
              <a:t>What is this </a:t>
            </a:r>
            <a:r>
              <a:rPr lang="en" dirty="0">
                <a:solidFill>
                  <a:srgbClr val="FF9201"/>
                </a:solidFill>
              </a:rPr>
              <a:t>project</a:t>
            </a:r>
            <a:r>
              <a:rPr lang="en" dirty="0">
                <a:solidFill>
                  <a:schemeClr val="dk1"/>
                </a:solidFill>
              </a:rPr>
              <a:t>?</a:t>
            </a:r>
            <a:endParaRPr dirty="0">
              <a:solidFill>
                <a:schemeClr val="dk1"/>
              </a:solidFill>
            </a:endParaRPr>
          </a:p>
        </p:txBody>
      </p:sp>
      <p:sp>
        <p:nvSpPr>
          <p:cNvPr id="757" name="Google Shape;757;p32"/>
          <p:cNvSpPr txBox="1">
            <a:spLocks noGrp="1"/>
          </p:cNvSpPr>
          <p:nvPr>
            <p:ph type="subTitle" idx="3"/>
          </p:nvPr>
        </p:nvSpPr>
        <p:spPr>
          <a:xfrm>
            <a:off x="1003579" y="1554608"/>
            <a:ext cx="7136841" cy="2034283"/>
          </a:xfrm>
          <a:prstGeom prst="rect">
            <a:avLst/>
          </a:prstGeom>
        </p:spPr>
        <p:txBody>
          <a:bodyPr spcFirstLastPara="1" wrap="square" lIns="91425" tIns="91425" rIns="91425" bIns="91425" anchor="t" anchorCtr="0">
            <a:noAutofit/>
          </a:bodyPr>
          <a:lstStyle/>
          <a:p>
            <a:pPr marL="0" lvl="0" indent="0" algn="l" rtl="0">
              <a:lnSpc>
                <a:spcPct val="250000"/>
              </a:lnSpc>
              <a:spcBef>
                <a:spcPts val="0"/>
              </a:spcBef>
              <a:spcAft>
                <a:spcPts val="1000"/>
              </a:spcAft>
              <a:buNone/>
            </a:pPr>
            <a:r>
              <a:rPr lang="en-GB" dirty="0"/>
              <a:t>The project offers interns a dynamic learning experience through the </a:t>
            </a:r>
            <a:r>
              <a:rPr lang="en-GB" b="1" dirty="0">
                <a:solidFill>
                  <a:srgbClr val="FF9201"/>
                </a:solidFill>
              </a:rPr>
              <a:t>utilization of Power BI</a:t>
            </a:r>
            <a:r>
              <a:rPr lang="en-GB" dirty="0"/>
              <a:t>, enabling students to delve into the intricacies of </a:t>
            </a:r>
            <a:r>
              <a:rPr lang="en-GB" b="1" dirty="0">
                <a:solidFill>
                  <a:srgbClr val="FF455F"/>
                </a:solidFill>
              </a:rPr>
              <a:t>hotel aggregator listings</a:t>
            </a:r>
            <a:r>
              <a:rPr lang="en-GB" dirty="0"/>
              <a:t>. Through interactive Power BI </a:t>
            </a:r>
            <a:r>
              <a:rPr lang="en-GB" b="1" dirty="0">
                <a:solidFill>
                  <a:srgbClr val="FF9201"/>
                </a:solidFill>
              </a:rPr>
              <a:t>dashboards</a:t>
            </a:r>
            <a:r>
              <a:rPr lang="en-GB" dirty="0"/>
              <a:t>, interns explore the geographical spread, pricing dynamics, host attributes, and review ratings, gaining a comprehensive understanding of the market landscape. </a:t>
            </a:r>
          </a:p>
        </p:txBody>
      </p:sp>
    </p:spTree>
    <p:extLst>
      <p:ext uri="{BB962C8B-B14F-4D97-AF65-F5344CB8AC3E}">
        <p14:creationId xmlns:p14="http://schemas.microsoft.com/office/powerpoint/2010/main" val="563630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32"/>
          <p:cNvSpPr txBox="1">
            <a:spLocks noGrp="1"/>
          </p:cNvSpPr>
          <p:nvPr>
            <p:ph type="title"/>
          </p:nvPr>
        </p:nvSpPr>
        <p:spPr>
          <a:xfrm>
            <a:off x="716250" y="299429"/>
            <a:ext cx="7711500" cy="724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Objectives and </a:t>
            </a:r>
            <a:r>
              <a:rPr lang="en" dirty="0">
                <a:solidFill>
                  <a:srgbClr val="FF455F"/>
                </a:solidFill>
              </a:rPr>
              <a:t>dataset</a:t>
            </a:r>
          </a:p>
        </p:txBody>
      </p:sp>
      <p:sp>
        <p:nvSpPr>
          <p:cNvPr id="757" name="Google Shape;757;p32"/>
          <p:cNvSpPr txBox="1">
            <a:spLocks noGrp="1"/>
          </p:cNvSpPr>
          <p:nvPr>
            <p:ph type="subTitle" idx="3"/>
          </p:nvPr>
        </p:nvSpPr>
        <p:spPr>
          <a:xfrm>
            <a:off x="1036220" y="1297756"/>
            <a:ext cx="7071560" cy="3048214"/>
          </a:xfrm>
          <a:prstGeom prst="rect">
            <a:avLst/>
          </a:prstGeom>
        </p:spPr>
        <p:txBody>
          <a:bodyPr spcFirstLastPara="1" wrap="square" lIns="91425" tIns="91425" rIns="91425" bIns="91425" anchor="t" anchorCtr="0">
            <a:noAutofit/>
          </a:bodyPr>
          <a:lstStyle/>
          <a:p>
            <a:pPr marL="0" lvl="0" indent="0" algn="l" rtl="0">
              <a:lnSpc>
                <a:spcPct val="250000"/>
              </a:lnSpc>
              <a:spcBef>
                <a:spcPts val="0"/>
              </a:spcBef>
              <a:spcAft>
                <a:spcPts val="1000"/>
              </a:spcAft>
              <a:buNone/>
            </a:pPr>
            <a:r>
              <a:rPr lang="en-GB" dirty="0"/>
              <a:t>The project </a:t>
            </a:r>
            <a:r>
              <a:rPr lang="en-GB" dirty="0" err="1"/>
              <a:t>analyzes</a:t>
            </a:r>
            <a:r>
              <a:rPr lang="en-GB" dirty="0"/>
              <a:t> a rental platform's data to create interactive Power BI dashboards showing geographical distribution, pricing trends, host characteristics, and review scores. </a:t>
            </a:r>
            <a:r>
              <a:rPr lang="en-GB" b="1" dirty="0">
                <a:solidFill>
                  <a:srgbClr val="FF455F"/>
                </a:solidFill>
              </a:rPr>
              <a:t>Reports detail </a:t>
            </a:r>
            <a:r>
              <a:rPr lang="en-GB" dirty="0"/>
              <a:t>availability patterns, property preferences, and factors influencing guest satisfaction, with recommendations for hosts and the platform. </a:t>
            </a:r>
          </a:p>
          <a:p>
            <a:pPr marL="0" lvl="0" indent="0" algn="l" rtl="0">
              <a:lnSpc>
                <a:spcPct val="250000"/>
              </a:lnSpc>
              <a:spcBef>
                <a:spcPts val="0"/>
              </a:spcBef>
              <a:spcAft>
                <a:spcPts val="1000"/>
              </a:spcAft>
              <a:buNone/>
            </a:pPr>
            <a:r>
              <a:rPr lang="en-GB" b="1" dirty="0">
                <a:solidFill>
                  <a:srgbClr val="FF9201"/>
                </a:solidFill>
              </a:rPr>
              <a:t>Goals include </a:t>
            </a:r>
            <a:r>
              <a:rPr lang="en-GB" dirty="0"/>
              <a:t>understanding geographical insights, pricing dynamics, host performance, review scores impact, and property analysis to enhance platform performance and user satisfaction.</a:t>
            </a:r>
          </a:p>
        </p:txBody>
      </p:sp>
    </p:spTree>
    <p:extLst>
      <p:ext uri="{BB962C8B-B14F-4D97-AF65-F5344CB8AC3E}">
        <p14:creationId xmlns:p14="http://schemas.microsoft.com/office/powerpoint/2010/main" val="1537068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32"/>
          <p:cNvSpPr txBox="1">
            <a:spLocks noGrp="1"/>
          </p:cNvSpPr>
          <p:nvPr>
            <p:ph type="title"/>
          </p:nvPr>
        </p:nvSpPr>
        <p:spPr>
          <a:xfrm>
            <a:off x="716250" y="299429"/>
            <a:ext cx="7711500" cy="724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Objectives and </a:t>
            </a:r>
            <a:r>
              <a:rPr lang="en" dirty="0">
                <a:solidFill>
                  <a:srgbClr val="FF455F"/>
                </a:solidFill>
              </a:rPr>
              <a:t>dataset</a:t>
            </a:r>
          </a:p>
        </p:txBody>
      </p:sp>
      <p:sp>
        <p:nvSpPr>
          <p:cNvPr id="757" name="Google Shape;757;p32"/>
          <p:cNvSpPr txBox="1">
            <a:spLocks noGrp="1"/>
          </p:cNvSpPr>
          <p:nvPr>
            <p:ph type="subTitle" idx="3"/>
          </p:nvPr>
        </p:nvSpPr>
        <p:spPr>
          <a:xfrm>
            <a:off x="1003579" y="1150708"/>
            <a:ext cx="7136841" cy="986319"/>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1000"/>
              </a:spcAft>
              <a:buNone/>
            </a:pPr>
            <a:r>
              <a:rPr lang="en-GB" dirty="0"/>
              <a:t>The dataset comprises various attributes related to listings, hosts, reviews, and availability. The objective is to create comprehensive visualizations and insights that shed light on trends, patterns, and factors influencing the performance of listings. </a:t>
            </a:r>
          </a:p>
        </p:txBody>
      </p:sp>
      <p:sp>
        <p:nvSpPr>
          <p:cNvPr id="8" name="Google Shape;757;p32">
            <a:extLst>
              <a:ext uri="{FF2B5EF4-FFF2-40B4-BE49-F238E27FC236}">
                <a16:creationId xmlns:a16="http://schemas.microsoft.com/office/drawing/2014/main" id="{C9A430C3-9876-D2DF-F2E2-758280F4E174}"/>
              </a:ext>
            </a:extLst>
          </p:cNvPr>
          <p:cNvSpPr txBox="1">
            <a:spLocks/>
          </p:cNvSpPr>
          <p:nvPr/>
        </p:nvSpPr>
        <p:spPr>
          <a:xfrm>
            <a:off x="818644" y="2133176"/>
            <a:ext cx="4975982" cy="24593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Commissioner"/>
              <a:buNone/>
              <a:defRPr sz="1200" b="0" i="0" u="none" strike="noStrike" cap="none">
                <a:solidFill>
                  <a:schemeClr val="dk1"/>
                </a:solidFill>
                <a:latin typeface="Commissioner"/>
                <a:ea typeface="Commissioner"/>
                <a:cs typeface="Commissioner"/>
                <a:sym typeface="Commissioner"/>
              </a:defRPr>
            </a:lvl1pPr>
            <a:lvl2pPr marL="914400" marR="0" lvl="1" indent="-304800" algn="l" rtl="0">
              <a:lnSpc>
                <a:spcPct val="100000"/>
              </a:lnSpc>
              <a:spcBef>
                <a:spcPts val="0"/>
              </a:spcBef>
              <a:spcAft>
                <a:spcPts val="0"/>
              </a:spcAft>
              <a:buClr>
                <a:schemeClr val="dk1"/>
              </a:buClr>
              <a:buSzPts val="1200"/>
              <a:buFont typeface="Commissioner"/>
              <a:buNone/>
              <a:defRPr sz="1200" b="0" i="0" u="none" strike="noStrike" cap="none">
                <a:solidFill>
                  <a:schemeClr val="dk1"/>
                </a:solidFill>
                <a:latin typeface="Commissioner"/>
                <a:ea typeface="Commissioner"/>
                <a:cs typeface="Commissioner"/>
                <a:sym typeface="Commissioner"/>
              </a:defRPr>
            </a:lvl2pPr>
            <a:lvl3pPr marL="1371600" marR="0" lvl="2" indent="-304800" algn="l" rtl="0">
              <a:lnSpc>
                <a:spcPct val="100000"/>
              </a:lnSpc>
              <a:spcBef>
                <a:spcPts val="0"/>
              </a:spcBef>
              <a:spcAft>
                <a:spcPts val="0"/>
              </a:spcAft>
              <a:buClr>
                <a:schemeClr val="dk1"/>
              </a:buClr>
              <a:buSzPts val="1200"/>
              <a:buFont typeface="Commissioner"/>
              <a:buNone/>
              <a:defRPr sz="1200" b="0" i="0" u="none" strike="noStrike" cap="none">
                <a:solidFill>
                  <a:schemeClr val="dk1"/>
                </a:solidFill>
                <a:latin typeface="Commissioner"/>
                <a:ea typeface="Commissioner"/>
                <a:cs typeface="Commissioner"/>
                <a:sym typeface="Commissioner"/>
              </a:defRPr>
            </a:lvl3pPr>
            <a:lvl4pPr marL="1828800" marR="0" lvl="3" indent="-304800" algn="l" rtl="0">
              <a:lnSpc>
                <a:spcPct val="100000"/>
              </a:lnSpc>
              <a:spcBef>
                <a:spcPts val="0"/>
              </a:spcBef>
              <a:spcAft>
                <a:spcPts val="0"/>
              </a:spcAft>
              <a:buClr>
                <a:schemeClr val="dk1"/>
              </a:buClr>
              <a:buSzPts val="1200"/>
              <a:buFont typeface="Commissioner"/>
              <a:buNone/>
              <a:defRPr sz="1200" b="0" i="0" u="none" strike="noStrike" cap="none">
                <a:solidFill>
                  <a:schemeClr val="dk1"/>
                </a:solidFill>
                <a:latin typeface="Commissioner"/>
                <a:ea typeface="Commissioner"/>
                <a:cs typeface="Commissioner"/>
                <a:sym typeface="Commissioner"/>
              </a:defRPr>
            </a:lvl4pPr>
            <a:lvl5pPr marL="2286000" marR="0" lvl="4" indent="-304800" algn="l" rtl="0">
              <a:lnSpc>
                <a:spcPct val="100000"/>
              </a:lnSpc>
              <a:spcBef>
                <a:spcPts val="0"/>
              </a:spcBef>
              <a:spcAft>
                <a:spcPts val="0"/>
              </a:spcAft>
              <a:buClr>
                <a:schemeClr val="dk1"/>
              </a:buClr>
              <a:buSzPts val="1200"/>
              <a:buFont typeface="Commissioner"/>
              <a:buNone/>
              <a:defRPr sz="1200" b="0" i="0" u="none" strike="noStrike" cap="none">
                <a:solidFill>
                  <a:schemeClr val="dk1"/>
                </a:solidFill>
                <a:latin typeface="Commissioner"/>
                <a:ea typeface="Commissioner"/>
                <a:cs typeface="Commissioner"/>
                <a:sym typeface="Commissioner"/>
              </a:defRPr>
            </a:lvl5pPr>
            <a:lvl6pPr marL="2743200" marR="0" lvl="5" indent="-304800" algn="l" rtl="0">
              <a:lnSpc>
                <a:spcPct val="100000"/>
              </a:lnSpc>
              <a:spcBef>
                <a:spcPts val="0"/>
              </a:spcBef>
              <a:spcAft>
                <a:spcPts val="0"/>
              </a:spcAft>
              <a:buClr>
                <a:schemeClr val="dk1"/>
              </a:buClr>
              <a:buSzPts val="1200"/>
              <a:buFont typeface="Commissioner"/>
              <a:buNone/>
              <a:defRPr sz="1200" b="0" i="0" u="none" strike="noStrike" cap="none">
                <a:solidFill>
                  <a:schemeClr val="dk1"/>
                </a:solidFill>
                <a:latin typeface="Commissioner"/>
                <a:ea typeface="Commissioner"/>
                <a:cs typeface="Commissioner"/>
                <a:sym typeface="Commissioner"/>
              </a:defRPr>
            </a:lvl6pPr>
            <a:lvl7pPr marL="3200400" marR="0" lvl="6" indent="-304800" algn="l" rtl="0">
              <a:lnSpc>
                <a:spcPct val="100000"/>
              </a:lnSpc>
              <a:spcBef>
                <a:spcPts val="0"/>
              </a:spcBef>
              <a:spcAft>
                <a:spcPts val="0"/>
              </a:spcAft>
              <a:buClr>
                <a:schemeClr val="dk1"/>
              </a:buClr>
              <a:buSzPts val="1200"/>
              <a:buFont typeface="Commissioner"/>
              <a:buNone/>
              <a:defRPr sz="1200" b="0" i="0" u="none" strike="noStrike" cap="none">
                <a:solidFill>
                  <a:schemeClr val="dk1"/>
                </a:solidFill>
                <a:latin typeface="Commissioner"/>
                <a:ea typeface="Commissioner"/>
                <a:cs typeface="Commissioner"/>
                <a:sym typeface="Commissioner"/>
              </a:defRPr>
            </a:lvl7pPr>
            <a:lvl8pPr marL="3657600" marR="0" lvl="7" indent="-304800" algn="l" rtl="0">
              <a:lnSpc>
                <a:spcPct val="100000"/>
              </a:lnSpc>
              <a:spcBef>
                <a:spcPts val="0"/>
              </a:spcBef>
              <a:spcAft>
                <a:spcPts val="0"/>
              </a:spcAft>
              <a:buClr>
                <a:schemeClr val="dk1"/>
              </a:buClr>
              <a:buSzPts val="1200"/>
              <a:buFont typeface="Commissioner"/>
              <a:buNone/>
              <a:defRPr sz="1200" b="0" i="0" u="none" strike="noStrike" cap="none">
                <a:solidFill>
                  <a:schemeClr val="dk1"/>
                </a:solidFill>
                <a:latin typeface="Commissioner"/>
                <a:ea typeface="Commissioner"/>
                <a:cs typeface="Commissioner"/>
                <a:sym typeface="Commissioner"/>
              </a:defRPr>
            </a:lvl8pPr>
            <a:lvl9pPr marL="4114800" marR="0" lvl="8" indent="-304800" algn="l" rtl="0">
              <a:lnSpc>
                <a:spcPct val="100000"/>
              </a:lnSpc>
              <a:spcBef>
                <a:spcPts val="0"/>
              </a:spcBef>
              <a:spcAft>
                <a:spcPts val="0"/>
              </a:spcAft>
              <a:buClr>
                <a:schemeClr val="dk1"/>
              </a:buClr>
              <a:buSzPts val="1200"/>
              <a:buFont typeface="Commissioner"/>
              <a:buNone/>
              <a:defRPr sz="1200" b="0" i="0" u="none" strike="noStrike" cap="none">
                <a:solidFill>
                  <a:schemeClr val="dk1"/>
                </a:solidFill>
                <a:latin typeface="Commissioner"/>
                <a:ea typeface="Commissioner"/>
                <a:cs typeface="Commissioner"/>
                <a:sym typeface="Commissioner"/>
              </a:defRPr>
            </a:lvl9pPr>
          </a:lstStyle>
          <a:p>
            <a:pPr marL="0" indent="0">
              <a:lnSpc>
                <a:spcPct val="150000"/>
              </a:lnSpc>
              <a:spcAft>
                <a:spcPts val="1000"/>
              </a:spcAft>
            </a:pPr>
            <a:r>
              <a:rPr lang="en-GB" b="1" dirty="0">
                <a:solidFill>
                  <a:srgbClr val="FF9201"/>
                </a:solidFill>
              </a:rPr>
              <a:t>Dataset Description: </a:t>
            </a:r>
          </a:p>
          <a:p>
            <a:pPr marL="0" indent="0">
              <a:lnSpc>
                <a:spcPct val="150000"/>
              </a:lnSpc>
              <a:spcAft>
                <a:spcPts val="1000"/>
              </a:spcAft>
            </a:pPr>
            <a:r>
              <a:rPr lang="en-GB" dirty="0"/>
              <a:t>1. id: Unique identifier for each listing. </a:t>
            </a:r>
          </a:p>
          <a:p>
            <a:pPr marL="0" indent="0">
              <a:lnSpc>
                <a:spcPct val="150000"/>
              </a:lnSpc>
              <a:spcAft>
                <a:spcPts val="1000"/>
              </a:spcAft>
            </a:pPr>
            <a:r>
              <a:rPr lang="en-GB" dirty="0"/>
              <a:t>2. </a:t>
            </a:r>
            <a:r>
              <a:rPr lang="en-GB" dirty="0" err="1"/>
              <a:t>listing_url</a:t>
            </a:r>
            <a:r>
              <a:rPr lang="en-GB" dirty="0"/>
              <a:t>: URL of the listing.</a:t>
            </a:r>
          </a:p>
          <a:p>
            <a:pPr marL="0" indent="0">
              <a:lnSpc>
                <a:spcPct val="150000"/>
              </a:lnSpc>
              <a:spcAft>
                <a:spcPts val="1000"/>
              </a:spcAft>
            </a:pPr>
            <a:r>
              <a:rPr lang="en-GB" dirty="0"/>
              <a:t>3. </a:t>
            </a:r>
            <a:r>
              <a:rPr lang="en-GB" dirty="0" err="1"/>
              <a:t>scrape_id</a:t>
            </a:r>
            <a:r>
              <a:rPr lang="en-GB" dirty="0"/>
              <a:t>: Identifier for the data scraping event. </a:t>
            </a:r>
          </a:p>
          <a:p>
            <a:pPr marL="0" indent="0">
              <a:lnSpc>
                <a:spcPct val="150000"/>
              </a:lnSpc>
              <a:spcAft>
                <a:spcPts val="1000"/>
              </a:spcAft>
            </a:pPr>
            <a:r>
              <a:rPr lang="en-GB" dirty="0"/>
              <a:t>4. </a:t>
            </a:r>
            <a:r>
              <a:rPr lang="en-GB" dirty="0" err="1"/>
              <a:t>last_scraped</a:t>
            </a:r>
            <a:r>
              <a:rPr lang="en-GB" dirty="0"/>
              <a:t>: Date of the last data scrape. </a:t>
            </a:r>
          </a:p>
          <a:p>
            <a:pPr marL="0" indent="0">
              <a:lnSpc>
                <a:spcPct val="150000"/>
              </a:lnSpc>
              <a:spcAft>
                <a:spcPts val="1000"/>
              </a:spcAft>
            </a:pPr>
            <a:r>
              <a:rPr lang="en-GB" dirty="0"/>
              <a:t>5. source: Source of the listing information. </a:t>
            </a:r>
          </a:p>
        </p:txBody>
      </p:sp>
      <p:sp>
        <p:nvSpPr>
          <p:cNvPr id="18" name="Google Shape;757;p32">
            <a:extLst>
              <a:ext uri="{FF2B5EF4-FFF2-40B4-BE49-F238E27FC236}">
                <a16:creationId xmlns:a16="http://schemas.microsoft.com/office/drawing/2014/main" id="{DEA9721E-C87B-65B5-B0B6-421FAEACABB0}"/>
              </a:ext>
            </a:extLst>
          </p:cNvPr>
          <p:cNvSpPr txBox="1">
            <a:spLocks/>
          </p:cNvSpPr>
          <p:nvPr/>
        </p:nvSpPr>
        <p:spPr>
          <a:xfrm>
            <a:off x="4571999" y="2411673"/>
            <a:ext cx="3999936" cy="24593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Commissioner"/>
              <a:buNone/>
              <a:defRPr sz="1200" b="0" i="0" u="none" strike="noStrike" cap="none">
                <a:solidFill>
                  <a:schemeClr val="dk1"/>
                </a:solidFill>
                <a:latin typeface="Commissioner"/>
                <a:ea typeface="Commissioner"/>
                <a:cs typeface="Commissioner"/>
                <a:sym typeface="Commissioner"/>
              </a:defRPr>
            </a:lvl1pPr>
            <a:lvl2pPr marL="914400" marR="0" lvl="1" indent="-304800" algn="l" rtl="0">
              <a:lnSpc>
                <a:spcPct val="100000"/>
              </a:lnSpc>
              <a:spcBef>
                <a:spcPts val="0"/>
              </a:spcBef>
              <a:spcAft>
                <a:spcPts val="0"/>
              </a:spcAft>
              <a:buClr>
                <a:schemeClr val="dk1"/>
              </a:buClr>
              <a:buSzPts val="1200"/>
              <a:buFont typeface="Commissioner"/>
              <a:buNone/>
              <a:defRPr sz="1200" b="0" i="0" u="none" strike="noStrike" cap="none">
                <a:solidFill>
                  <a:schemeClr val="dk1"/>
                </a:solidFill>
                <a:latin typeface="Commissioner"/>
                <a:ea typeface="Commissioner"/>
                <a:cs typeface="Commissioner"/>
                <a:sym typeface="Commissioner"/>
              </a:defRPr>
            </a:lvl2pPr>
            <a:lvl3pPr marL="1371600" marR="0" lvl="2" indent="-304800" algn="l" rtl="0">
              <a:lnSpc>
                <a:spcPct val="100000"/>
              </a:lnSpc>
              <a:spcBef>
                <a:spcPts val="0"/>
              </a:spcBef>
              <a:spcAft>
                <a:spcPts val="0"/>
              </a:spcAft>
              <a:buClr>
                <a:schemeClr val="dk1"/>
              </a:buClr>
              <a:buSzPts val="1200"/>
              <a:buFont typeface="Commissioner"/>
              <a:buNone/>
              <a:defRPr sz="1200" b="0" i="0" u="none" strike="noStrike" cap="none">
                <a:solidFill>
                  <a:schemeClr val="dk1"/>
                </a:solidFill>
                <a:latin typeface="Commissioner"/>
                <a:ea typeface="Commissioner"/>
                <a:cs typeface="Commissioner"/>
                <a:sym typeface="Commissioner"/>
              </a:defRPr>
            </a:lvl3pPr>
            <a:lvl4pPr marL="1828800" marR="0" lvl="3" indent="-304800" algn="l" rtl="0">
              <a:lnSpc>
                <a:spcPct val="100000"/>
              </a:lnSpc>
              <a:spcBef>
                <a:spcPts val="0"/>
              </a:spcBef>
              <a:spcAft>
                <a:spcPts val="0"/>
              </a:spcAft>
              <a:buClr>
                <a:schemeClr val="dk1"/>
              </a:buClr>
              <a:buSzPts val="1200"/>
              <a:buFont typeface="Commissioner"/>
              <a:buNone/>
              <a:defRPr sz="1200" b="0" i="0" u="none" strike="noStrike" cap="none">
                <a:solidFill>
                  <a:schemeClr val="dk1"/>
                </a:solidFill>
                <a:latin typeface="Commissioner"/>
                <a:ea typeface="Commissioner"/>
                <a:cs typeface="Commissioner"/>
                <a:sym typeface="Commissioner"/>
              </a:defRPr>
            </a:lvl4pPr>
            <a:lvl5pPr marL="2286000" marR="0" lvl="4" indent="-304800" algn="l" rtl="0">
              <a:lnSpc>
                <a:spcPct val="100000"/>
              </a:lnSpc>
              <a:spcBef>
                <a:spcPts val="0"/>
              </a:spcBef>
              <a:spcAft>
                <a:spcPts val="0"/>
              </a:spcAft>
              <a:buClr>
                <a:schemeClr val="dk1"/>
              </a:buClr>
              <a:buSzPts val="1200"/>
              <a:buFont typeface="Commissioner"/>
              <a:buNone/>
              <a:defRPr sz="1200" b="0" i="0" u="none" strike="noStrike" cap="none">
                <a:solidFill>
                  <a:schemeClr val="dk1"/>
                </a:solidFill>
                <a:latin typeface="Commissioner"/>
                <a:ea typeface="Commissioner"/>
                <a:cs typeface="Commissioner"/>
                <a:sym typeface="Commissioner"/>
              </a:defRPr>
            </a:lvl5pPr>
            <a:lvl6pPr marL="2743200" marR="0" lvl="5" indent="-304800" algn="l" rtl="0">
              <a:lnSpc>
                <a:spcPct val="100000"/>
              </a:lnSpc>
              <a:spcBef>
                <a:spcPts val="0"/>
              </a:spcBef>
              <a:spcAft>
                <a:spcPts val="0"/>
              </a:spcAft>
              <a:buClr>
                <a:schemeClr val="dk1"/>
              </a:buClr>
              <a:buSzPts val="1200"/>
              <a:buFont typeface="Commissioner"/>
              <a:buNone/>
              <a:defRPr sz="1200" b="0" i="0" u="none" strike="noStrike" cap="none">
                <a:solidFill>
                  <a:schemeClr val="dk1"/>
                </a:solidFill>
                <a:latin typeface="Commissioner"/>
                <a:ea typeface="Commissioner"/>
                <a:cs typeface="Commissioner"/>
                <a:sym typeface="Commissioner"/>
              </a:defRPr>
            </a:lvl6pPr>
            <a:lvl7pPr marL="3200400" marR="0" lvl="6" indent="-304800" algn="l" rtl="0">
              <a:lnSpc>
                <a:spcPct val="100000"/>
              </a:lnSpc>
              <a:spcBef>
                <a:spcPts val="0"/>
              </a:spcBef>
              <a:spcAft>
                <a:spcPts val="0"/>
              </a:spcAft>
              <a:buClr>
                <a:schemeClr val="dk1"/>
              </a:buClr>
              <a:buSzPts val="1200"/>
              <a:buFont typeface="Commissioner"/>
              <a:buNone/>
              <a:defRPr sz="1200" b="0" i="0" u="none" strike="noStrike" cap="none">
                <a:solidFill>
                  <a:schemeClr val="dk1"/>
                </a:solidFill>
                <a:latin typeface="Commissioner"/>
                <a:ea typeface="Commissioner"/>
                <a:cs typeface="Commissioner"/>
                <a:sym typeface="Commissioner"/>
              </a:defRPr>
            </a:lvl7pPr>
            <a:lvl8pPr marL="3657600" marR="0" lvl="7" indent="-304800" algn="l" rtl="0">
              <a:lnSpc>
                <a:spcPct val="100000"/>
              </a:lnSpc>
              <a:spcBef>
                <a:spcPts val="0"/>
              </a:spcBef>
              <a:spcAft>
                <a:spcPts val="0"/>
              </a:spcAft>
              <a:buClr>
                <a:schemeClr val="dk1"/>
              </a:buClr>
              <a:buSzPts val="1200"/>
              <a:buFont typeface="Commissioner"/>
              <a:buNone/>
              <a:defRPr sz="1200" b="0" i="0" u="none" strike="noStrike" cap="none">
                <a:solidFill>
                  <a:schemeClr val="dk1"/>
                </a:solidFill>
                <a:latin typeface="Commissioner"/>
                <a:ea typeface="Commissioner"/>
                <a:cs typeface="Commissioner"/>
                <a:sym typeface="Commissioner"/>
              </a:defRPr>
            </a:lvl8pPr>
            <a:lvl9pPr marL="4114800" marR="0" lvl="8" indent="-304800" algn="l" rtl="0">
              <a:lnSpc>
                <a:spcPct val="100000"/>
              </a:lnSpc>
              <a:spcBef>
                <a:spcPts val="0"/>
              </a:spcBef>
              <a:spcAft>
                <a:spcPts val="0"/>
              </a:spcAft>
              <a:buClr>
                <a:schemeClr val="dk1"/>
              </a:buClr>
              <a:buSzPts val="1200"/>
              <a:buFont typeface="Commissioner"/>
              <a:buNone/>
              <a:defRPr sz="1200" b="0" i="0" u="none" strike="noStrike" cap="none">
                <a:solidFill>
                  <a:schemeClr val="dk1"/>
                </a:solidFill>
                <a:latin typeface="Commissioner"/>
                <a:ea typeface="Commissioner"/>
                <a:cs typeface="Commissioner"/>
                <a:sym typeface="Commissioner"/>
              </a:defRPr>
            </a:lvl9pPr>
          </a:lstStyle>
          <a:p>
            <a:pPr marL="0" indent="0">
              <a:lnSpc>
                <a:spcPct val="150000"/>
              </a:lnSpc>
              <a:spcAft>
                <a:spcPts val="1000"/>
              </a:spcAft>
            </a:pPr>
            <a:r>
              <a:rPr lang="en-GB" dirty="0"/>
              <a:t>6. name: listing name and some attributes of the listing. </a:t>
            </a:r>
          </a:p>
          <a:p>
            <a:pPr marL="0" indent="0">
              <a:lnSpc>
                <a:spcPct val="150000"/>
              </a:lnSpc>
              <a:spcAft>
                <a:spcPts val="1000"/>
              </a:spcAft>
            </a:pPr>
            <a:r>
              <a:rPr lang="en-GB" dirty="0"/>
              <a:t>7. description: Description of the listing. </a:t>
            </a:r>
          </a:p>
          <a:p>
            <a:pPr marL="0" indent="0">
              <a:lnSpc>
                <a:spcPct val="150000"/>
              </a:lnSpc>
              <a:spcAft>
                <a:spcPts val="1000"/>
              </a:spcAft>
            </a:pPr>
            <a:r>
              <a:rPr lang="en-GB" dirty="0"/>
              <a:t>8. ... (and many more columns capturing details about hosts, location, property type, room details,  amenities, pricing, availability, reviews, and other relevant information) </a:t>
            </a:r>
          </a:p>
        </p:txBody>
      </p:sp>
    </p:spTree>
    <p:extLst>
      <p:ext uri="{BB962C8B-B14F-4D97-AF65-F5344CB8AC3E}">
        <p14:creationId xmlns:p14="http://schemas.microsoft.com/office/powerpoint/2010/main" val="2731327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32"/>
          <p:cNvSpPr txBox="1">
            <a:spLocks noGrp="1"/>
          </p:cNvSpPr>
          <p:nvPr>
            <p:ph type="title"/>
          </p:nvPr>
        </p:nvSpPr>
        <p:spPr>
          <a:xfrm>
            <a:off x="716250" y="299429"/>
            <a:ext cx="7711500" cy="724200"/>
          </a:xfrm>
          <a:prstGeom prst="rect">
            <a:avLst/>
          </a:prstGeom>
        </p:spPr>
        <p:txBody>
          <a:bodyPr spcFirstLastPara="1" wrap="square" lIns="91425" tIns="91425" rIns="91425" bIns="91425" anchor="t" anchorCtr="0">
            <a:noAutofit/>
          </a:bodyPr>
          <a:lstStyle/>
          <a:p>
            <a:pPr>
              <a:buSzPts val="1100"/>
            </a:pPr>
            <a:r>
              <a:rPr lang="en" dirty="0"/>
              <a:t>Discussion and </a:t>
            </a:r>
            <a:r>
              <a:rPr lang="en" dirty="0">
                <a:solidFill>
                  <a:srgbClr val="FF9201"/>
                </a:solidFill>
              </a:rPr>
              <a:t>Dashboard</a:t>
            </a:r>
            <a:endParaRPr dirty="0">
              <a:solidFill>
                <a:srgbClr val="FF9201"/>
              </a:solidFill>
            </a:endParaRPr>
          </a:p>
        </p:txBody>
      </p:sp>
      <p:sp>
        <p:nvSpPr>
          <p:cNvPr id="757" name="Google Shape;757;p32"/>
          <p:cNvSpPr txBox="1">
            <a:spLocks noGrp="1"/>
          </p:cNvSpPr>
          <p:nvPr>
            <p:ph type="subTitle" idx="3"/>
          </p:nvPr>
        </p:nvSpPr>
        <p:spPr>
          <a:xfrm>
            <a:off x="856372" y="1304818"/>
            <a:ext cx="7746494" cy="3328827"/>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1000"/>
              </a:spcAft>
              <a:buNone/>
            </a:pPr>
            <a:r>
              <a:rPr lang="en-GB" dirty="0"/>
              <a:t>To create the dashboard, students should load and handling the dataset like:</a:t>
            </a:r>
          </a:p>
          <a:p>
            <a:pPr marL="228600" lvl="0" indent="-228600" algn="l" rtl="0">
              <a:lnSpc>
                <a:spcPct val="200000"/>
              </a:lnSpc>
              <a:spcBef>
                <a:spcPts val="0"/>
              </a:spcBef>
              <a:spcAft>
                <a:spcPts val="1000"/>
              </a:spcAft>
              <a:buFont typeface="+mj-lt"/>
              <a:buAutoNum type="arabicPeriod"/>
            </a:pPr>
            <a:r>
              <a:rPr lang="en-GB" dirty="0">
                <a:solidFill>
                  <a:srgbClr val="FF455F"/>
                </a:solidFill>
              </a:rPr>
              <a:t> </a:t>
            </a:r>
            <a:r>
              <a:rPr lang="en-GB" b="1" dirty="0">
                <a:solidFill>
                  <a:srgbClr val="FF455F"/>
                </a:solidFill>
              </a:rPr>
              <a:t>Removing</a:t>
            </a:r>
            <a:r>
              <a:rPr lang="en-GB" dirty="0"/>
              <a:t> unused </a:t>
            </a:r>
            <a:r>
              <a:rPr lang="en-GB" b="1" dirty="0">
                <a:solidFill>
                  <a:srgbClr val="FF455F"/>
                </a:solidFill>
              </a:rPr>
              <a:t>columns</a:t>
            </a:r>
            <a:r>
              <a:rPr lang="en-GB" dirty="0"/>
              <a:t> like </a:t>
            </a:r>
            <a:r>
              <a:rPr lang="en-AE" dirty="0" err="1"/>
              <a:t>listing_url</a:t>
            </a:r>
            <a:r>
              <a:rPr lang="en-AE" dirty="0"/>
              <a:t>, </a:t>
            </a:r>
            <a:r>
              <a:rPr lang="en-AE" dirty="0" err="1"/>
              <a:t>neighborhood_overview</a:t>
            </a:r>
            <a:r>
              <a:rPr lang="en-AE" dirty="0"/>
              <a:t>, and so on.</a:t>
            </a:r>
          </a:p>
          <a:p>
            <a:pPr marL="228600" lvl="0" indent="-228600" algn="l" rtl="0">
              <a:lnSpc>
                <a:spcPct val="200000"/>
              </a:lnSpc>
              <a:spcBef>
                <a:spcPts val="0"/>
              </a:spcBef>
              <a:spcAft>
                <a:spcPts val="1000"/>
              </a:spcAft>
              <a:buFont typeface="+mj-lt"/>
              <a:buAutoNum type="arabicPeriod"/>
            </a:pPr>
            <a:r>
              <a:rPr lang="en-GB" dirty="0"/>
              <a:t>Check the </a:t>
            </a:r>
            <a:r>
              <a:rPr lang="en-GB" b="1" dirty="0">
                <a:solidFill>
                  <a:srgbClr val="FF9201"/>
                </a:solidFill>
              </a:rPr>
              <a:t>duplicated</a:t>
            </a:r>
            <a:r>
              <a:rPr lang="en-GB" dirty="0"/>
              <a:t> </a:t>
            </a:r>
            <a:r>
              <a:rPr lang="en-GB" b="1" dirty="0">
                <a:solidFill>
                  <a:srgbClr val="FF9201"/>
                </a:solidFill>
              </a:rPr>
              <a:t>rows</a:t>
            </a:r>
            <a:r>
              <a:rPr lang="en-GB" dirty="0"/>
              <a:t> using the unique identifiers of the table. </a:t>
            </a:r>
          </a:p>
          <a:p>
            <a:pPr marL="228600" lvl="0" indent="-228600" algn="l" rtl="0">
              <a:lnSpc>
                <a:spcPct val="200000"/>
              </a:lnSpc>
              <a:spcBef>
                <a:spcPts val="0"/>
              </a:spcBef>
              <a:spcAft>
                <a:spcPts val="1000"/>
              </a:spcAft>
              <a:buFont typeface="+mj-lt"/>
              <a:buAutoNum type="arabicPeriod"/>
            </a:pPr>
            <a:r>
              <a:rPr lang="en-GB" dirty="0">
                <a:solidFill>
                  <a:srgbClr val="1B6FC8"/>
                </a:solidFill>
              </a:rPr>
              <a:t> </a:t>
            </a:r>
            <a:r>
              <a:rPr lang="en-GB" b="1" dirty="0">
                <a:solidFill>
                  <a:srgbClr val="1B6FC8"/>
                </a:solidFill>
              </a:rPr>
              <a:t>Split</a:t>
            </a:r>
            <a:r>
              <a:rPr lang="en-GB" dirty="0"/>
              <a:t> and handle some </a:t>
            </a:r>
            <a:r>
              <a:rPr lang="en-GB" b="1" dirty="0">
                <a:solidFill>
                  <a:srgbClr val="1B6FC8"/>
                </a:solidFill>
              </a:rPr>
              <a:t>columns</a:t>
            </a:r>
            <a:r>
              <a:rPr lang="en-GB" dirty="0"/>
              <a:t> like "Host</a:t>
            </a:r>
            <a:r>
              <a:rPr lang="en-AE" dirty="0"/>
              <a:t>location</a:t>
            </a:r>
            <a:r>
              <a:rPr lang="en-GB" dirty="0"/>
              <a:t>" and "name" columns</a:t>
            </a:r>
            <a:r>
              <a:rPr lang="en-US" dirty="0"/>
              <a:t> to create more effective columns.</a:t>
            </a:r>
          </a:p>
          <a:p>
            <a:pPr marL="228600" lvl="0" indent="-228600" algn="l" rtl="0">
              <a:lnSpc>
                <a:spcPct val="200000"/>
              </a:lnSpc>
              <a:spcBef>
                <a:spcPts val="0"/>
              </a:spcBef>
              <a:spcAft>
                <a:spcPts val="1000"/>
              </a:spcAft>
              <a:buFont typeface="+mj-lt"/>
              <a:buAutoNum type="arabicPeriod"/>
            </a:pPr>
            <a:r>
              <a:rPr lang="en-US" dirty="0"/>
              <a:t>Correct the </a:t>
            </a:r>
            <a:r>
              <a:rPr lang="en-US" b="1" dirty="0">
                <a:solidFill>
                  <a:srgbClr val="FF455F"/>
                </a:solidFill>
              </a:rPr>
              <a:t>structure</a:t>
            </a:r>
            <a:r>
              <a:rPr lang="en-US" dirty="0"/>
              <a:t> </a:t>
            </a:r>
            <a:r>
              <a:rPr lang="en-US" b="1" dirty="0">
                <a:solidFill>
                  <a:srgbClr val="FF455F"/>
                </a:solidFill>
              </a:rPr>
              <a:t>errors</a:t>
            </a:r>
            <a:r>
              <a:rPr lang="en-US" dirty="0"/>
              <a:t> like in “</a:t>
            </a:r>
            <a:r>
              <a:rPr lang="en-US" dirty="0" err="1"/>
              <a:t>host_response_rate</a:t>
            </a:r>
            <a:r>
              <a:rPr lang="en-US" dirty="0"/>
              <a:t>”, “</a:t>
            </a:r>
            <a:r>
              <a:rPr lang="en-US" dirty="0" err="1"/>
              <a:t>review_scores_rating</a:t>
            </a:r>
            <a:r>
              <a:rPr lang="en-US" dirty="0"/>
              <a:t>” columns.</a:t>
            </a:r>
          </a:p>
          <a:p>
            <a:pPr marL="228600" lvl="0" indent="-228600" algn="l" rtl="0">
              <a:lnSpc>
                <a:spcPct val="200000"/>
              </a:lnSpc>
              <a:spcBef>
                <a:spcPts val="0"/>
              </a:spcBef>
              <a:spcAft>
                <a:spcPts val="1000"/>
              </a:spcAft>
              <a:buFont typeface="+mj-lt"/>
              <a:buAutoNum type="arabicPeriod"/>
            </a:pPr>
            <a:r>
              <a:rPr lang="en-US" dirty="0"/>
              <a:t>Creating calculated columns using </a:t>
            </a:r>
            <a:r>
              <a:rPr lang="en-US" b="1" dirty="0">
                <a:solidFill>
                  <a:srgbClr val="FFC000"/>
                </a:solidFill>
              </a:rPr>
              <a:t>DAX</a:t>
            </a:r>
            <a:r>
              <a:rPr lang="en-US" dirty="0"/>
              <a:t> like </a:t>
            </a:r>
            <a:r>
              <a:rPr lang="ar-EG" dirty="0"/>
              <a:t>"</a:t>
            </a:r>
            <a:r>
              <a:rPr lang="en-AE" dirty="0" err="1"/>
              <a:t>HostMegred</a:t>
            </a:r>
            <a:r>
              <a:rPr lang="en-US" dirty="0"/>
              <a:t>”,” </a:t>
            </a:r>
            <a:r>
              <a:rPr lang="en-US" dirty="0" err="1"/>
              <a:t>CleanOverAllRating</a:t>
            </a:r>
            <a:r>
              <a:rPr lang="en-US" dirty="0"/>
              <a:t>” columns</a:t>
            </a:r>
            <a:endParaRPr lang="en-GB" dirty="0"/>
          </a:p>
        </p:txBody>
      </p:sp>
      <p:grpSp>
        <p:nvGrpSpPr>
          <p:cNvPr id="4" name="Google Shape;697;p30">
            <a:extLst>
              <a:ext uri="{FF2B5EF4-FFF2-40B4-BE49-F238E27FC236}">
                <a16:creationId xmlns:a16="http://schemas.microsoft.com/office/drawing/2014/main" id="{D0DAB6B8-A131-5B12-AC6B-944B16CB4B46}"/>
              </a:ext>
            </a:extLst>
          </p:cNvPr>
          <p:cNvGrpSpPr/>
          <p:nvPr/>
        </p:nvGrpSpPr>
        <p:grpSpPr>
          <a:xfrm rot="10800000">
            <a:off x="-14558" y="3091625"/>
            <a:ext cx="805668" cy="805685"/>
            <a:chOff x="-18450" y="3686543"/>
            <a:chExt cx="734707" cy="734722"/>
          </a:xfrm>
        </p:grpSpPr>
        <p:sp>
          <p:nvSpPr>
            <p:cNvPr id="5" name="Google Shape;698;p30">
              <a:extLst>
                <a:ext uri="{FF2B5EF4-FFF2-40B4-BE49-F238E27FC236}">
                  <a16:creationId xmlns:a16="http://schemas.microsoft.com/office/drawing/2014/main" id="{10D80550-0EA9-649B-FE77-760B25A89C10}"/>
                </a:ext>
              </a:extLst>
            </p:cNvPr>
            <p:cNvSpPr/>
            <p:nvPr/>
          </p:nvSpPr>
          <p:spPr>
            <a:xfrm>
              <a:off x="-18443" y="3686543"/>
              <a:ext cx="734700" cy="7347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99;p30">
              <a:extLst>
                <a:ext uri="{FF2B5EF4-FFF2-40B4-BE49-F238E27FC236}">
                  <a16:creationId xmlns:a16="http://schemas.microsoft.com/office/drawing/2014/main" id="{18C71D3F-1882-AF12-6342-3B1537625118}"/>
                </a:ext>
              </a:extLst>
            </p:cNvPr>
            <p:cNvSpPr/>
            <p:nvPr/>
          </p:nvSpPr>
          <p:spPr>
            <a:xfrm>
              <a:off x="-18450" y="4380572"/>
              <a:ext cx="569315" cy="40679"/>
            </a:xfrm>
            <a:custGeom>
              <a:avLst/>
              <a:gdLst/>
              <a:ahLst/>
              <a:cxnLst/>
              <a:rect l="l" t="t" r="r" b="b"/>
              <a:pathLst>
                <a:path w="14625" h="1045" extrusionOk="0">
                  <a:moveTo>
                    <a:pt x="14624" y="0"/>
                  </a:moveTo>
                  <a:lnTo>
                    <a:pt x="0" y="1045"/>
                  </a:lnTo>
                  <a:lnTo>
                    <a:pt x="14624" y="1045"/>
                  </a:lnTo>
                  <a:lnTo>
                    <a:pt x="146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00;p30">
              <a:extLst>
                <a:ext uri="{FF2B5EF4-FFF2-40B4-BE49-F238E27FC236}">
                  <a16:creationId xmlns:a16="http://schemas.microsoft.com/office/drawing/2014/main" id="{73E875A9-839E-D083-F2A3-A19BDDEE2B0B}"/>
                </a:ext>
              </a:extLst>
            </p:cNvPr>
            <p:cNvSpPr/>
            <p:nvPr/>
          </p:nvSpPr>
          <p:spPr>
            <a:xfrm>
              <a:off x="-18450" y="4283801"/>
              <a:ext cx="567719" cy="137453"/>
            </a:xfrm>
            <a:custGeom>
              <a:avLst/>
              <a:gdLst/>
              <a:ahLst/>
              <a:cxnLst/>
              <a:rect l="l" t="t" r="r" b="b"/>
              <a:pathLst>
                <a:path w="14584" h="3531" extrusionOk="0">
                  <a:moveTo>
                    <a:pt x="14336" y="1"/>
                  </a:moveTo>
                  <a:lnTo>
                    <a:pt x="0" y="3531"/>
                  </a:lnTo>
                  <a:lnTo>
                    <a:pt x="0" y="3531"/>
                  </a:lnTo>
                  <a:lnTo>
                    <a:pt x="14583" y="1380"/>
                  </a:lnTo>
                  <a:lnTo>
                    <a:pt x="14460" y="690"/>
                  </a:lnTo>
                  <a:lnTo>
                    <a:pt x="143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1;p30">
              <a:extLst>
                <a:ext uri="{FF2B5EF4-FFF2-40B4-BE49-F238E27FC236}">
                  <a16:creationId xmlns:a16="http://schemas.microsoft.com/office/drawing/2014/main" id="{BD0FA39B-FD5C-01CE-514B-24D77111C959}"/>
                </a:ext>
              </a:extLst>
            </p:cNvPr>
            <p:cNvSpPr/>
            <p:nvPr/>
          </p:nvSpPr>
          <p:spPr>
            <a:xfrm>
              <a:off x="-18450" y="4191078"/>
              <a:ext cx="546854" cy="230178"/>
            </a:xfrm>
            <a:custGeom>
              <a:avLst/>
              <a:gdLst/>
              <a:ahLst/>
              <a:cxnLst/>
              <a:rect l="l" t="t" r="r" b="b"/>
              <a:pathLst>
                <a:path w="14048" h="5913" extrusionOk="0">
                  <a:moveTo>
                    <a:pt x="13569" y="0"/>
                  </a:moveTo>
                  <a:lnTo>
                    <a:pt x="0" y="5913"/>
                  </a:lnTo>
                  <a:lnTo>
                    <a:pt x="0" y="5913"/>
                  </a:lnTo>
                  <a:lnTo>
                    <a:pt x="14048" y="1312"/>
                  </a:lnTo>
                  <a:lnTo>
                    <a:pt x="13806" y="659"/>
                  </a:lnTo>
                  <a:lnTo>
                    <a:pt x="135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02;p30">
              <a:extLst>
                <a:ext uri="{FF2B5EF4-FFF2-40B4-BE49-F238E27FC236}">
                  <a16:creationId xmlns:a16="http://schemas.microsoft.com/office/drawing/2014/main" id="{F08AADAC-0E31-C2C5-828D-F2FBE370EDE2}"/>
                </a:ext>
              </a:extLst>
            </p:cNvPr>
            <p:cNvSpPr/>
            <p:nvPr/>
          </p:nvSpPr>
          <p:spPr>
            <a:xfrm>
              <a:off x="-18450" y="4104933"/>
              <a:ext cx="509795" cy="316325"/>
            </a:xfrm>
            <a:custGeom>
              <a:avLst/>
              <a:gdLst/>
              <a:ahLst/>
              <a:cxnLst/>
              <a:rect l="l" t="t" r="r" b="b"/>
              <a:pathLst>
                <a:path w="13096" h="8126" extrusionOk="0">
                  <a:moveTo>
                    <a:pt x="12396" y="1"/>
                  </a:moveTo>
                  <a:lnTo>
                    <a:pt x="0" y="8126"/>
                  </a:lnTo>
                  <a:lnTo>
                    <a:pt x="0" y="8126"/>
                  </a:lnTo>
                  <a:lnTo>
                    <a:pt x="13096" y="1210"/>
                  </a:lnTo>
                  <a:lnTo>
                    <a:pt x="12746" y="608"/>
                  </a:lnTo>
                  <a:lnTo>
                    <a:pt x="123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03;p30">
              <a:extLst>
                <a:ext uri="{FF2B5EF4-FFF2-40B4-BE49-F238E27FC236}">
                  <a16:creationId xmlns:a16="http://schemas.microsoft.com/office/drawing/2014/main" id="{C1279E7C-6978-67AC-ECBE-453303889CA5}"/>
                </a:ext>
              </a:extLst>
            </p:cNvPr>
            <p:cNvSpPr/>
            <p:nvPr/>
          </p:nvSpPr>
          <p:spPr>
            <a:xfrm>
              <a:off x="-18450" y="4028209"/>
              <a:ext cx="457515" cy="393051"/>
            </a:xfrm>
            <a:custGeom>
              <a:avLst/>
              <a:gdLst/>
              <a:ahLst/>
              <a:cxnLst/>
              <a:rect l="l" t="t" r="r" b="b"/>
              <a:pathLst>
                <a:path w="11753" h="10097" extrusionOk="0">
                  <a:moveTo>
                    <a:pt x="10852" y="1"/>
                  </a:moveTo>
                  <a:lnTo>
                    <a:pt x="0" y="10097"/>
                  </a:lnTo>
                  <a:lnTo>
                    <a:pt x="11753" y="1066"/>
                  </a:lnTo>
                  <a:lnTo>
                    <a:pt x="11305" y="531"/>
                  </a:lnTo>
                  <a:lnTo>
                    <a:pt x="108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04;p30">
              <a:extLst>
                <a:ext uri="{FF2B5EF4-FFF2-40B4-BE49-F238E27FC236}">
                  <a16:creationId xmlns:a16="http://schemas.microsoft.com/office/drawing/2014/main" id="{5A3396CC-76B3-D9F8-059E-0F807D538AD7}"/>
                </a:ext>
              </a:extLst>
            </p:cNvPr>
            <p:cNvSpPr/>
            <p:nvPr/>
          </p:nvSpPr>
          <p:spPr>
            <a:xfrm>
              <a:off x="-18450" y="3962929"/>
              <a:ext cx="391844" cy="458332"/>
            </a:xfrm>
            <a:custGeom>
              <a:avLst/>
              <a:gdLst/>
              <a:ahLst/>
              <a:cxnLst/>
              <a:rect l="l" t="t" r="r" b="b"/>
              <a:pathLst>
                <a:path w="10066" h="11774" extrusionOk="0">
                  <a:moveTo>
                    <a:pt x="8990" y="0"/>
                  </a:moveTo>
                  <a:lnTo>
                    <a:pt x="0" y="11774"/>
                  </a:lnTo>
                  <a:lnTo>
                    <a:pt x="10065" y="896"/>
                  </a:lnTo>
                  <a:lnTo>
                    <a:pt x="9525" y="448"/>
                  </a:lnTo>
                  <a:lnTo>
                    <a:pt x="89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05;p30">
              <a:extLst>
                <a:ext uri="{FF2B5EF4-FFF2-40B4-BE49-F238E27FC236}">
                  <a16:creationId xmlns:a16="http://schemas.microsoft.com/office/drawing/2014/main" id="{8B13264A-CB55-3A94-D683-A41AB9A6C187}"/>
                </a:ext>
              </a:extLst>
            </p:cNvPr>
            <p:cNvSpPr/>
            <p:nvPr/>
          </p:nvSpPr>
          <p:spPr>
            <a:xfrm>
              <a:off x="-18450" y="3911430"/>
              <a:ext cx="314495" cy="509833"/>
            </a:xfrm>
            <a:custGeom>
              <a:avLst/>
              <a:gdLst/>
              <a:ahLst/>
              <a:cxnLst/>
              <a:rect l="l" t="t" r="r" b="b"/>
              <a:pathLst>
                <a:path w="8079" h="13097" extrusionOk="0">
                  <a:moveTo>
                    <a:pt x="6864" y="1"/>
                  </a:moveTo>
                  <a:lnTo>
                    <a:pt x="0" y="13097"/>
                  </a:lnTo>
                  <a:lnTo>
                    <a:pt x="0" y="13097"/>
                  </a:lnTo>
                  <a:lnTo>
                    <a:pt x="8079" y="695"/>
                  </a:lnTo>
                  <a:lnTo>
                    <a:pt x="7472" y="351"/>
                  </a:lnTo>
                  <a:lnTo>
                    <a:pt x="68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06;p30">
              <a:extLst>
                <a:ext uri="{FF2B5EF4-FFF2-40B4-BE49-F238E27FC236}">
                  <a16:creationId xmlns:a16="http://schemas.microsoft.com/office/drawing/2014/main" id="{35A0F461-B905-0683-54B8-B75B9744367C}"/>
                </a:ext>
              </a:extLst>
            </p:cNvPr>
            <p:cNvSpPr/>
            <p:nvPr/>
          </p:nvSpPr>
          <p:spPr>
            <a:xfrm>
              <a:off x="-18450" y="3875189"/>
              <a:ext cx="227959" cy="546075"/>
            </a:xfrm>
            <a:custGeom>
              <a:avLst/>
              <a:gdLst/>
              <a:ahLst/>
              <a:cxnLst/>
              <a:rect l="l" t="t" r="r" b="b"/>
              <a:pathLst>
                <a:path w="5856" h="14028" extrusionOk="0">
                  <a:moveTo>
                    <a:pt x="4539" y="0"/>
                  </a:moveTo>
                  <a:lnTo>
                    <a:pt x="0" y="14028"/>
                  </a:lnTo>
                  <a:lnTo>
                    <a:pt x="5856" y="469"/>
                  </a:lnTo>
                  <a:lnTo>
                    <a:pt x="5197" y="237"/>
                  </a:lnTo>
                  <a:lnTo>
                    <a:pt x="45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07;p30">
              <a:extLst>
                <a:ext uri="{FF2B5EF4-FFF2-40B4-BE49-F238E27FC236}">
                  <a16:creationId xmlns:a16="http://schemas.microsoft.com/office/drawing/2014/main" id="{E3441B87-67C5-DDC0-A3DA-6E5331B07784}"/>
                </a:ext>
              </a:extLst>
            </p:cNvPr>
            <p:cNvSpPr/>
            <p:nvPr/>
          </p:nvSpPr>
          <p:spPr>
            <a:xfrm>
              <a:off x="-18450" y="3855337"/>
              <a:ext cx="134845" cy="565928"/>
            </a:xfrm>
            <a:custGeom>
              <a:avLst/>
              <a:gdLst/>
              <a:ahLst/>
              <a:cxnLst/>
              <a:rect l="l" t="t" r="r" b="b"/>
              <a:pathLst>
                <a:path w="3464" h="14538" extrusionOk="0">
                  <a:moveTo>
                    <a:pt x="2084" y="1"/>
                  </a:moveTo>
                  <a:lnTo>
                    <a:pt x="0" y="14538"/>
                  </a:lnTo>
                  <a:lnTo>
                    <a:pt x="3463" y="233"/>
                  </a:lnTo>
                  <a:lnTo>
                    <a:pt x="2774" y="119"/>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08;p30">
              <a:extLst>
                <a:ext uri="{FF2B5EF4-FFF2-40B4-BE49-F238E27FC236}">
                  <a16:creationId xmlns:a16="http://schemas.microsoft.com/office/drawing/2014/main" id="{9A367E65-07B5-5C46-A1DB-D3866271F0BC}"/>
                </a:ext>
              </a:extLst>
            </p:cNvPr>
            <p:cNvSpPr/>
            <p:nvPr/>
          </p:nvSpPr>
          <p:spPr>
            <a:xfrm>
              <a:off x="-18450" y="3851950"/>
              <a:ext cx="38071" cy="569315"/>
            </a:xfrm>
            <a:custGeom>
              <a:avLst/>
              <a:gdLst/>
              <a:ahLst/>
              <a:cxnLst/>
              <a:rect l="l" t="t" r="r" b="b"/>
              <a:pathLst>
                <a:path w="978" h="14625" extrusionOk="0">
                  <a:moveTo>
                    <a:pt x="0" y="1"/>
                  </a:moveTo>
                  <a:lnTo>
                    <a:pt x="0" y="11"/>
                  </a:lnTo>
                  <a:lnTo>
                    <a:pt x="0" y="14625"/>
                  </a:lnTo>
                  <a:lnTo>
                    <a:pt x="9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47697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32"/>
          <p:cNvSpPr txBox="1">
            <a:spLocks noGrp="1"/>
          </p:cNvSpPr>
          <p:nvPr>
            <p:ph type="title"/>
          </p:nvPr>
        </p:nvSpPr>
        <p:spPr>
          <a:xfrm>
            <a:off x="716250" y="299429"/>
            <a:ext cx="7711500" cy="724200"/>
          </a:xfrm>
          <a:prstGeom prst="rect">
            <a:avLst/>
          </a:prstGeom>
        </p:spPr>
        <p:txBody>
          <a:bodyPr spcFirstLastPara="1" wrap="square" lIns="91425" tIns="91425" rIns="91425" bIns="91425" anchor="t" anchorCtr="0">
            <a:noAutofit/>
          </a:bodyPr>
          <a:lstStyle/>
          <a:p>
            <a:pPr>
              <a:buSzPts val="1100"/>
            </a:pPr>
            <a:r>
              <a:rPr lang="en" dirty="0"/>
              <a:t>Discussion and </a:t>
            </a:r>
            <a:r>
              <a:rPr lang="en" dirty="0">
                <a:solidFill>
                  <a:srgbClr val="FF9201"/>
                </a:solidFill>
              </a:rPr>
              <a:t>Dashboard</a:t>
            </a:r>
            <a:endParaRPr dirty="0">
              <a:solidFill>
                <a:srgbClr val="FF9201"/>
              </a:solidFill>
            </a:endParaRPr>
          </a:p>
        </p:txBody>
      </p:sp>
      <p:sp>
        <p:nvSpPr>
          <p:cNvPr id="757" name="Google Shape;757;p32"/>
          <p:cNvSpPr txBox="1">
            <a:spLocks noGrp="1"/>
          </p:cNvSpPr>
          <p:nvPr>
            <p:ph type="subTitle" idx="3"/>
          </p:nvPr>
        </p:nvSpPr>
        <p:spPr>
          <a:xfrm>
            <a:off x="856372" y="1191801"/>
            <a:ext cx="7746494" cy="332882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500"/>
              </a:spcAft>
              <a:buNone/>
            </a:pPr>
            <a:r>
              <a:rPr lang="en-US" b="1" dirty="0">
                <a:solidFill>
                  <a:schemeClr val="tx1"/>
                </a:solidFill>
              </a:rPr>
              <a:t>Some</a:t>
            </a:r>
            <a:r>
              <a:rPr lang="en-US" b="1" dirty="0">
                <a:solidFill>
                  <a:srgbClr val="FFC000"/>
                </a:solidFill>
              </a:rPr>
              <a:t> Simple DAX </a:t>
            </a:r>
            <a:r>
              <a:rPr lang="en-US" b="1" dirty="0">
                <a:solidFill>
                  <a:schemeClr val="tx1"/>
                </a:solidFill>
              </a:rPr>
              <a:t>examples:</a:t>
            </a:r>
            <a:br>
              <a:rPr lang="ar-EG" b="1" dirty="0">
                <a:solidFill>
                  <a:schemeClr val="tx1"/>
                </a:solidFill>
              </a:rPr>
            </a:br>
            <a:r>
              <a:rPr lang="en-GB" b="1" dirty="0">
                <a:solidFill>
                  <a:schemeClr val="tx1"/>
                </a:solidFill>
              </a:rPr>
              <a:t>1- </a:t>
            </a:r>
            <a:r>
              <a:rPr lang="en-AE" dirty="0" err="1">
                <a:solidFill>
                  <a:schemeClr val="tx1"/>
                </a:solidFill>
              </a:rPr>
              <a:t>host_email</a:t>
            </a:r>
            <a:r>
              <a:rPr lang="en-AE" dirty="0">
                <a:solidFill>
                  <a:schemeClr val="tx1"/>
                </a:solidFill>
              </a:rPr>
              <a:t> = </a:t>
            </a:r>
            <a:r>
              <a:rPr lang="en-AE" dirty="0">
                <a:solidFill>
                  <a:srgbClr val="FF9201"/>
                </a:solidFill>
              </a:rPr>
              <a:t>IF(</a:t>
            </a:r>
            <a:r>
              <a:rPr lang="en-AE" dirty="0">
                <a:solidFill>
                  <a:srgbClr val="1B6FC8"/>
                </a:solidFill>
              </a:rPr>
              <a:t>CONTAINSSTRING(</a:t>
            </a:r>
            <a:r>
              <a:rPr lang="en-AE" dirty="0">
                <a:solidFill>
                  <a:schemeClr val="tx1"/>
                </a:solidFill>
              </a:rPr>
              <a:t>'Hotel Aggregator dataset'[</a:t>
            </a:r>
            <a:r>
              <a:rPr lang="en-AE" dirty="0" err="1">
                <a:solidFill>
                  <a:schemeClr val="tx1"/>
                </a:solidFill>
              </a:rPr>
              <a:t>host_verifications</a:t>
            </a:r>
            <a:r>
              <a:rPr lang="en-AE" dirty="0">
                <a:solidFill>
                  <a:schemeClr val="tx1"/>
                </a:solidFill>
              </a:rPr>
              <a:t>],"email"</a:t>
            </a:r>
            <a:r>
              <a:rPr lang="en-AE" dirty="0">
                <a:solidFill>
                  <a:srgbClr val="1B6FC8"/>
                </a:solidFill>
              </a:rPr>
              <a:t>)</a:t>
            </a:r>
            <a:r>
              <a:rPr lang="en-AE" dirty="0">
                <a:solidFill>
                  <a:srgbClr val="FF9201"/>
                </a:solidFill>
              </a:rPr>
              <a:t>,</a:t>
            </a:r>
          </a:p>
          <a:p>
            <a:pPr marL="0" lvl="0" indent="0" algn="l" rtl="0">
              <a:spcBef>
                <a:spcPts val="0"/>
              </a:spcBef>
              <a:spcAft>
                <a:spcPts val="500"/>
              </a:spcAft>
              <a:buNone/>
            </a:pPr>
            <a:r>
              <a:rPr lang="en-AE" dirty="0">
                <a:solidFill>
                  <a:schemeClr val="tx1"/>
                </a:solidFill>
              </a:rPr>
              <a:t>	"Yes"</a:t>
            </a:r>
            <a:r>
              <a:rPr lang="en-AE" dirty="0">
                <a:solidFill>
                  <a:srgbClr val="FF9201"/>
                </a:solidFill>
              </a:rPr>
              <a:t>,</a:t>
            </a:r>
          </a:p>
          <a:p>
            <a:pPr marL="0" lvl="0" indent="0" algn="l" rtl="0">
              <a:spcBef>
                <a:spcPts val="0"/>
              </a:spcBef>
              <a:spcAft>
                <a:spcPts val="500"/>
              </a:spcAft>
              <a:buNone/>
            </a:pPr>
            <a:r>
              <a:rPr lang="en-AE" dirty="0">
                <a:solidFill>
                  <a:srgbClr val="FF9201"/>
                </a:solidFill>
              </a:rPr>
              <a:t>	</a:t>
            </a:r>
            <a:r>
              <a:rPr lang="en-AE" dirty="0">
                <a:solidFill>
                  <a:schemeClr val="tx1"/>
                </a:solidFill>
              </a:rPr>
              <a:t>"No“</a:t>
            </a:r>
            <a:r>
              <a:rPr lang="en-AE" dirty="0">
                <a:solidFill>
                  <a:srgbClr val="FF9201"/>
                </a:solidFill>
              </a:rPr>
              <a:t>)</a:t>
            </a:r>
          </a:p>
          <a:p>
            <a:pPr marL="0" lvl="0" indent="0" algn="l" rtl="0">
              <a:lnSpc>
                <a:spcPct val="200000"/>
              </a:lnSpc>
              <a:spcBef>
                <a:spcPts val="0"/>
              </a:spcBef>
              <a:spcAft>
                <a:spcPts val="1000"/>
              </a:spcAft>
              <a:buNone/>
            </a:pPr>
            <a:r>
              <a:rPr lang="en-AE" b="1" dirty="0">
                <a:solidFill>
                  <a:schemeClr val="tx1"/>
                </a:solidFill>
              </a:rPr>
              <a:t>2- </a:t>
            </a:r>
            <a:r>
              <a:rPr lang="en-AE" dirty="0" err="1">
                <a:solidFill>
                  <a:schemeClr val="tx1"/>
                </a:solidFill>
              </a:rPr>
              <a:t>CleanOverAllRating</a:t>
            </a:r>
            <a:r>
              <a:rPr lang="en-AE" dirty="0">
                <a:solidFill>
                  <a:schemeClr val="tx1"/>
                </a:solidFill>
              </a:rPr>
              <a:t> = </a:t>
            </a:r>
          </a:p>
          <a:p>
            <a:pPr marL="0" lvl="0" indent="0" algn="l" rtl="0">
              <a:lnSpc>
                <a:spcPct val="200000"/>
              </a:lnSpc>
              <a:spcBef>
                <a:spcPts val="0"/>
              </a:spcBef>
              <a:spcAft>
                <a:spcPts val="1000"/>
              </a:spcAft>
              <a:buNone/>
            </a:pPr>
            <a:r>
              <a:rPr lang="en-AE" dirty="0">
                <a:solidFill>
                  <a:srgbClr val="FF9201"/>
                </a:solidFill>
              </a:rPr>
              <a:t>IF(</a:t>
            </a:r>
            <a:r>
              <a:rPr lang="en-AE" dirty="0">
                <a:solidFill>
                  <a:srgbClr val="1B6FC8"/>
                </a:solidFill>
              </a:rPr>
              <a:t>ISBLANK</a:t>
            </a:r>
            <a:r>
              <a:rPr lang="en-AE" dirty="0">
                <a:solidFill>
                  <a:schemeClr val="tx1"/>
                </a:solidFill>
              </a:rPr>
              <a:t>('Hotel Aggregator dataset'[</a:t>
            </a:r>
            <a:r>
              <a:rPr lang="en-AE" dirty="0" err="1">
                <a:solidFill>
                  <a:schemeClr val="tx1"/>
                </a:solidFill>
              </a:rPr>
              <a:t>StarRating</a:t>
            </a:r>
            <a:r>
              <a:rPr lang="en-AE" dirty="0">
                <a:solidFill>
                  <a:schemeClr val="tx1"/>
                </a:solidFill>
              </a:rPr>
              <a:t>])</a:t>
            </a:r>
            <a:r>
              <a:rPr lang="en-AE" dirty="0">
                <a:solidFill>
                  <a:srgbClr val="FF9201"/>
                </a:solidFill>
              </a:rPr>
              <a:t>,</a:t>
            </a:r>
          </a:p>
          <a:p>
            <a:pPr marL="0" lvl="0" indent="0" algn="l" rtl="0">
              <a:lnSpc>
                <a:spcPct val="200000"/>
              </a:lnSpc>
              <a:spcBef>
                <a:spcPts val="0"/>
              </a:spcBef>
              <a:spcAft>
                <a:spcPts val="1000"/>
              </a:spcAft>
              <a:buNone/>
            </a:pPr>
            <a:r>
              <a:rPr lang="en-AE" dirty="0">
                <a:solidFill>
                  <a:schemeClr val="tx1"/>
                </a:solidFill>
              </a:rPr>
              <a:t>       'Hotel Aggregator dataset'[</a:t>
            </a:r>
            <a:r>
              <a:rPr lang="en-AE" dirty="0" err="1">
                <a:solidFill>
                  <a:schemeClr val="tx1"/>
                </a:solidFill>
              </a:rPr>
              <a:t>review_scores_rating</a:t>
            </a:r>
            <a:r>
              <a:rPr lang="en-AE" dirty="0">
                <a:solidFill>
                  <a:schemeClr val="tx1"/>
                </a:solidFill>
              </a:rPr>
              <a:t>]</a:t>
            </a:r>
            <a:r>
              <a:rPr lang="en-AE" dirty="0">
                <a:solidFill>
                  <a:srgbClr val="FF9201"/>
                </a:solidFill>
              </a:rPr>
              <a:t>,</a:t>
            </a:r>
          </a:p>
          <a:p>
            <a:pPr marL="0" lvl="0" indent="0" algn="l" rtl="0">
              <a:lnSpc>
                <a:spcPct val="200000"/>
              </a:lnSpc>
              <a:spcBef>
                <a:spcPts val="0"/>
              </a:spcBef>
              <a:spcAft>
                <a:spcPts val="1000"/>
              </a:spcAft>
              <a:buNone/>
            </a:pPr>
            <a:r>
              <a:rPr lang="en-AE" dirty="0">
                <a:solidFill>
                  <a:schemeClr val="tx1"/>
                </a:solidFill>
              </a:rPr>
              <a:t>       'Hotel Aggregator dataset'[</a:t>
            </a:r>
            <a:r>
              <a:rPr lang="en-AE" dirty="0" err="1">
                <a:solidFill>
                  <a:schemeClr val="tx1"/>
                </a:solidFill>
              </a:rPr>
              <a:t>StarRating</a:t>
            </a:r>
            <a:r>
              <a:rPr lang="en-AE" dirty="0">
                <a:solidFill>
                  <a:schemeClr val="tx1"/>
                </a:solidFill>
              </a:rPr>
              <a:t>]</a:t>
            </a:r>
            <a:r>
              <a:rPr lang="en-AE" dirty="0">
                <a:solidFill>
                  <a:srgbClr val="FF9201"/>
                </a:solidFill>
              </a:rPr>
              <a:t>)</a:t>
            </a:r>
          </a:p>
          <a:p>
            <a:pPr marL="0" lvl="0" indent="0" algn="l" rtl="0">
              <a:lnSpc>
                <a:spcPct val="200000"/>
              </a:lnSpc>
              <a:spcBef>
                <a:spcPts val="0"/>
              </a:spcBef>
              <a:spcAft>
                <a:spcPts val="1000"/>
              </a:spcAft>
              <a:buNone/>
            </a:pPr>
            <a:endParaRPr lang="en-GB" b="1" dirty="0">
              <a:solidFill>
                <a:schemeClr val="tx1"/>
              </a:solidFill>
            </a:endParaRPr>
          </a:p>
        </p:txBody>
      </p:sp>
      <p:grpSp>
        <p:nvGrpSpPr>
          <p:cNvPr id="4" name="Google Shape;697;p30">
            <a:extLst>
              <a:ext uri="{FF2B5EF4-FFF2-40B4-BE49-F238E27FC236}">
                <a16:creationId xmlns:a16="http://schemas.microsoft.com/office/drawing/2014/main" id="{D0DAB6B8-A131-5B12-AC6B-944B16CB4B46}"/>
              </a:ext>
            </a:extLst>
          </p:cNvPr>
          <p:cNvGrpSpPr/>
          <p:nvPr/>
        </p:nvGrpSpPr>
        <p:grpSpPr>
          <a:xfrm rot="10800000">
            <a:off x="-14558" y="3091625"/>
            <a:ext cx="805668" cy="805685"/>
            <a:chOff x="-18450" y="3686543"/>
            <a:chExt cx="734707" cy="734722"/>
          </a:xfrm>
        </p:grpSpPr>
        <p:sp>
          <p:nvSpPr>
            <p:cNvPr id="5" name="Google Shape;698;p30">
              <a:extLst>
                <a:ext uri="{FF2B5EF4-FFF2-40B4-BE49-F238E27FC236}">
                  <a16:creationId xmlns:a16="http://schemas.microsoft.com/office/drawing/2014/main" id="{10D80550-0EA9-649B-FE77-760B25A89C10}"/>
                </a:ext>
              </a:extLst>
            </p:cNvPr>
            <p:cNvSpPr/>
            <p:nvPr/>
          </p:nvSpPr>
          <p:spPr>
            <a:xfrm>
              <a:off x="-18443" y="3686543"/>
              <a:ext cx="734700" cy="7347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99;p30">
              <a:extLst>
                <a:ext uri="{FF2B5EF4-FFF2-40B4-BE49-F238E27FC236}">
                  <a16:creationId xmlns:a16="http://schemas.microsoft.com/office/drawing/2014/main" id="{18C71D3F-1882-AF12-6342-3B1537625118}"/>
                </a:ext>
              </a:extLst>
            </p:cNvPr>
            <p:cNvSpPr/>
            <p:nvPr/>
          </p:nvSpPr>
          <p:spPr>
            <a:xfrm>
              <a:off x="-18450" y="4380572"/>
              <a:ext cx="569315" cy="40679"/>
            </a:xfrm>
            <a:custGeom>
              <a:avLst/>
              <a:gdLst/>
              <a:ahLst/>
              <a:cxnLst/>
              <a:rect l="l" t="t" r="r" b="b"/>
              <a:pathLst>
                <a:path w="14625" h="1045" extrusionOk="0">
                  <a:moveTo>
                    <a:pt x="14624" y="0"/>
                  </a:moveTo>
                  <a:lnTo>
                    <a:pt x="0" y="1045"/>
                  </a:lnTo>
                  <a:lnTo>
                    <a:pt x="14624" y="1045"/>
                  </a:lnTo>
                  <a:lnTo>
                    <a:pt x="146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00;p30">
              <a:extLst>
                <a:ext uri="{FF2B5EF4-FFF2-40B4-BE49-F238E27FC236}">
                  <a16:creationId xmlns:a16="http://schemas.microsoft.com/office/drawing/2014/main" id="{73E875A9-839E-D083-F2A3-A19BDDEE2B0B}"/>
                </a:ext>
              </a:extLst>
            </p:cNvPr>
            <p:cNvSpPr/>
            <p:nvPr/>
          </p:nvSpPr>
          <p:spPr>
            <a:xfrm>
              <a:off x="-18450" y="4283801"/>
              <a:ext cx="567719" cy="137453"/>
            </a:xfrm>
            <a:custGeom>
              <a:avLst/>
              <a:gdLst/>
              <a:ahLst/>
              <a:cxnLst/>
              <a:rect l="l" t="t" r="r" b="b"/>
              <a:pathLst>
                <a:path w="14584" h="3531" extrusionOk="0">
                  <a:moveTo>
                    <a:pt x="14336" y="1"/>
                  </a:moveTo>
                  <a:lnTo>
                    <a:pt x="0" y="3531"/>
                  </a:lnTo>
                  <a:lnTo>
                    <a:pt x="0" y="3531"/>
                  </a:lnTo>
                  <a:lnTo>
                    <a:pt x="14583" y="1380"/>
                  </a:lnTo>
                  <a:lnTo>
                    <a:pt x="14460" y="690"/>
                  </a:lnTo>
                  <a:lnTo>
                    <a:pt x="143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1;p30">
              <a:extLst>
                <a:ext uri="{FF2B5EF4-FFF2-40B4-BE49-F238E27FC236}">
                  <a16:creationId xmlns:a16="http://schemas.microsoft.com/office/drawing/2014/main" id="{BD0FA39B-FD5C-01CE-514B-24D77111C959}"/>
                </a:ext>
              </a:extLst>
            </p:cNvPr>
            <p:cNvSpPr/>
            <p:nvPr/>
          </p:nvSpPr>
          <p:spPr>
            <a:xfrm>
              <a:off x="-18450" y="4191078"/>
              <a:ext cx="546854" cy="230178"/>
            </a:xfrm>
            <a:custGeom>
              <a:avLst/>
              <a:gdLst/>
              <a:ahLst/>
              <a:cxnLst/>
              <a:rect l="l" t="t" r="r" b="b"/>
              <a:pathLst>
                <a:path w="14048" h="5913" extrusionOk="0">
                  <a:moveTo>
                    <a:pt x="13569" y="0"/>
                  </a:moveTo>
                  <a:lnTo>
                    <a:pt x="0" y="5913"/>
                  </a:lnTo>
                  <a:lnTo>
                    <a:pt x="0" y="5913"/>
                  </a:lnTo>
                  <a:lnTo>
                    <a:pt x="14048" y="1312"/>
                  </a:lnTo>
                  <a:lnTo>
                    <a:pt x="13806" y="659"/>
                  </a:lnTo>
                  <a:lnTo>
                    <a:pt x="135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02;p30">
              <a:extLst>
                <a:ext uri="{FF2B5EF4-FFF2-40B4-BE49-F238E27FC236}">
                  <a16:creationId xmlns:a16="http://schemas.microsoft.com/office/drawing/2014/main" id="{F08AADAC-0E31-C2C5-828D-F2FBE370EDE2}"/>
                </a:ext>
              </a:extLst>
            </p:cNvPr>
            <p:cNvSpPr/>
            <p:nvPr/>
          </p:nvSpPr>
          <p:spPr>
            <a:xfrm>
              <a:off x="-18450" y="4104933"/>
              <a:ext cx="509795" cy="316325"/>
            </a:xfrm>
            <a:custGeom>
              <a:avLst/>
              <a:gdLst/>
              <a:ahLst/>
              <a:cxnLst/>
              <a:rect l="l" t="t" r="r" b="b"/>
              <a:pathLst>
                <a:path w="13096" h="8126" extrusionOk="0">
                  <a:moveTo>
                    <a:pt x="12396" y="1"/>
                  </a:moveTo>
                  <a:lnTo>
                    <a:pt x="0" y="8126"/>
                  </a:lnTo>
                  <a:lnTo>
                    <a:pt x="0" y="8126"/>
                  </a:lnTo>
                  <a:lnTo>
                    <a:pt x="13096" y="1210"/>
                  </a:lnTo>
                  <a:lnTo>
                    <a:pt x="12746" y="608"/>
                  </a:lnTo>
                  <a:lnTo>
                    <a:pt x="123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03;p30">
              <a:extLst>
                <a:ext uri="{FF2B5EF4-FFF2-40B4-BE49-F238E27FC236}">
                  <a16:creationId xmlns:a16="http://schemas.microsoft.com/office/drawing/2014/main" id="{C1279E7C-6978-67AC-ECBE-453303889CA5}"/>
                </a:ext>
              </a:extLst>
            </p:cNvPr>
            <p:cNvSpPr/>
            <p:nvPr/>
          </p:nvSpPr>
          <p:spPr>
            <a:xfrm>
              <a:off x="-18450" y="4028209"/>
              <a:ext cx="457515" cy="393051"/>
            </a:xfrm>
            <a:custGeom>
              <a:avLst/>
              <a:gdLst/>
              <a:ahLst/>
              <a:cxnLst/>
              <a:rect l="l" t="t" r="r" b="b"/>
              <a:pathLst>
                <a:path w="11753" h="10097" extrusionOk="0">
                  <a:moveTo>
                    <a:pt x="10852" y="1"/>
                  </a:moveTo>
                  <a:lnTo>
                    <a:pt x="0" y="10097"/>
                  </a:lnTo>
                  <a:lnTo>
                    <a:pt x="11753" y="1066"/>
                  </a:lnTo>
                  <a:lnTo>
                    <a:pt x="11305" y="531"/>
                  </a:lnTo>
                  <a:lnTo>
                    <a:pt x="108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04;p30">
              <a:extLst>
                <a:ext uri="{FF2B5EF4-FFF2-40B4-BE49-F238E27FC236}">
                  <a16:creationId xmlns:a16="http://schemas.microsoft.com/office/drawing/2014/main" id="{5A3396CC-76B3-D9F8-059E-0F807D538AD7}"/>
                </a:ext>
              </a:extLst>
            </p:cNvPr>
            <p:cNvSpPr/>
            <p:nvPr/>
          </p:nvSpPr>
          <p:spPr>
            <a:xfrm>
              <a:off x="-18450" y="3962929"/>
              <a:ext cx="391844" cy="458332"/>
            </a:xfrm>
            <a:custGeom>
              <a:avLst/>
              <a:gdLst/>
              <a:ahLst/>
              <a:cxnLst/>
              <a:rect l="l" t="t" r="r" b="b"/>
              <a:pathLst>
                <a:path w="10066" h="11774" extrusionOk="0">
                  <a:moveTo>
                    <a:pt x="8990" y="0"/>
                  </a:moveTo>
                  <a:lnTo>
                    <a:pt x="0" y="11774"/>
                  </a:lnTo>
                  <a:lnTo>
                    <a:pt x="10065" y="896"/>
                  </a:lnTo>
                  <a:lnTo>
                    <a:pt x="9525" y="448"/>
                  </a:lnTo>
                  <a:lnTo>
                    <a:pt x="89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05;p30">
              <a:extLst>
                <a:ext uri="{FF2B5EF4-FFF2-40B4-BE49-F238E27FC236}">
                  <a16:creationId xmlns:a16="http://schemas.microsoft.com/office/drawing/2014/main" id="{8B13264A-CB55-3A94-D683-A41AB9A6C187}"/>
                </a:ext>
              </a:extLst>
            </p:cNvPr>
            <p:cNvSpPr/>
            <p:nvPr/>
          </p:nvSpPr>
          <p:spPr>
            <a:xfrm>
              <a:off x="-18450" y="3911430"/>
              <a:ext cx="314495" cy="509833"/>
            </a:xfrm>
            <a:custGeom>
              <a:avLst/>
              <a:gdLst/>
              <a:ahLst/>
              <a:cxnLst/>
              <a:rect l="l" t="t" r="r" b="b"/>
              <a:pathLst>
                <a:path w="8079" h="13097" extrusionOk="0">
                  <a:moveTo>
                    <a:pt x="6864" y="1"/>
                  </a:moveTo>
                  <a:lnTo>
                    <a:pt x="0" y="13097"/>
                  </a:lnTo>
                  <a:lnTo>
                    <a:pt x="0" y="13097"/>
                  </a:lnTo>
                  <a:lnTo>
                    <a:pt x="8079" y="695"/>
                  </a:lnTo>
                  <a:lnTo>
                    <a:pt x="7472" y="351"/>
                  </a:lnTo>
                  <a:lnTo>
                    <a:pt x="68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06;p30">
              <a:extLst>
                <a:ext uri="{FF2B5EF4-FFF2-40B4-BE49-F238E27FC236}">
                  <a16:creationId xmlns:a16="http://schemas.microsoft.com/office/drawing/2014/main" id="{35A0F461-B905-0683-54B8-B75B9744367C}"/>
                </a:ext>
              </a:extLst>
            </p:cNvPr>
            <p:cNvSpPr/>
            <p:nvPr/>
          </p:nvSpPr>
          <p:spPr>
            <a:xfrm>
              <a:off x="-18450" y="3875189"/>
              <a:ext cx="227959" cy="546075"/>
            </a:xfrm>
            <a:custGeom>
              <a:avLst/>
              <a:gdLst/>
              <a:ahLst/>
              <a:cxnLst/>
              <a:rect l="l" t="t" r="r" b="b"/>
              <a:pathLst>
                <a:path w="5856" h="14028" extrusionOk="0">
                  <a:moveTo>
                    <a:pt x="4539" y="0"/>
                  </a:moveTo>
                  <a:lnTo>
                    <a:pt x="0" y="14028"/>
                  </a:lnTo>
                  <a:lnTo>
                    <a:pt x="5856" y="469"/>
                  </a:lnTo>
                  <a:lnTo>
                    <a:pt x="5197" y="237"/>
                  </a:lnTo>
                  <a:lnTo>
                    <a:pt x="45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07;p30">
              <a:extLst>
                <a:ext uri="{FF2B5EF4-FFF2-40B4-BE49-F238E27FC236}">
                  <a16:creationId xmlns:a16="http://schemas.microsoft.com/office/drawing/2014/main" id="{E3441B87-67C5-DDC0-A3DA-6E5331B07784}"/>
                </a:ext>
              </a:extLst>
            </p:cNvPr>
            <p:cNvSpPr/>
            <p:nvPr/>
          </p:nvSpPr>
          <p:spPr>
            <a:xfrm>
              <a:off x="-18450" y="3855337"/>
              <a:ext cx="134845" cy="565928"/>
            </a:xfrm>
            <a:custGeom>
              <a:avLst/>
              <a:gdLst/>
              <a:ahLst/>
              <a:cxnLst/>
              <a:rect l="l" t="t" r="r" b="b"/>
              <a:pathLst>
                <a:path w="3464" h="14538" extrusionOk="0">
                  <a:moveTo>
                    <a:pt x="2084" y="1"/>
                  </a:moveTo>
                  <a:lnTo>
                    <a:pt x="0" y="14538"/>
                  </a:lnTo>
                  <a:lnTo>
                    <a:pt x="3463" y="233"/>
                  </a:lnTo>
                  <a:lnTo>
                    <a:pt x="2774" y="119"/>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08;p30">
              <a:extLst>
                <a:ext uri="{FF2B5EF4-FFF2-40B4-BE49-F238E27FC236}">
                  <a16:creationId xmlns:a16="http://schemas.microsoft.com/office/drawing/2014/main" id="{9A367E65-07B5-5C46-A1DB-D3866271F0BC}"/>
                </a:ext>
              </a:extLst>
            </p:cNvPr>
            <p:cNvSpPr/>
            <p:nvPr/>
          </p:nvSpPr>
          <p:spPr>
            <a:xfrm>
              <a:off x="-18450" y="3851950"/>
              <a:ext cx="38071" cy="569315"/>
            </a:xfrm>
            <a:custGeom>
              <a:avLst/>
              <a:gdLst/>
              <a:ahLst/>
              <a:cxnLst/>
              <a:rect l="l" t="t" r="r" b="b"/>
              <a:pathLst>
                <a:path w="978" h="14625" extrusionOk="0">
                  <a:moveTo>
                    <a:pt x="0" y="1"/>
                  </a:moveTo>
                  <a:lnTo>
                    <a:pt x="0" y="11"/>
                  </a:lnTo>
                  <a:lnTo>
                    <a:pt x="0" y="14625"/>
                  </a:lnTo>
                  <a:lnTo>
                    <a:pt x="9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45107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32"/>
          <p:cNvSpPr txBox="1">
            <a:spLocks noGrp="1"/>
          </p:cNvSpPr>
          <p:nvPr>
            <p:ph type="title"/>
          </p:nvPr>
        </p:nvSpPr>
        <p:spPr>
          <a:xfrm>
            <a:off x="716250" y="299429"/>
            <a:ext cx="7711500" cy="724200"/>
          </a:xfrm>
          <a:prstGeom prst="rect">
            <a:avLst/>
          </a:prstGeom>
        </p:spPr>
        <p:txBody>
          <a:bodyPr spcFirstLastPara="1" wrap="square" lIns="91425" tIns="91425" rIns="91425" bIns="91425" anchor="t" anchorCtr="0">
            <a:noAutofit/>
          </a:bodyPr>
          <a:lstStyle/>
          <a:p>
            <a:pPr>
              <a:buSzPts val="1100"/>
            </a:pPr>
            <a:r>
              <a:rPr lang="en" dirty="0"/>
              <a:t>Discussion and </a:t>
            </a:r>
            <a:r>
              <a:rPr lang="en" dirty="0">
                <a:solidFill>
                  <a:srgbClr val="FF9201"/>
                </a:solidFill>
              </a:rPr>
              <a:t>Dashboard</a:t>
            </a:r>
            <a:endParaRPr dirty="0">
              <a:solidFill>
                <a:srgbClr val="FF9201"/>
              </a:solidFill>
            </a:endParaRPr>
          </a:p>
        </p:txBody>
      </p:sp>
      <p:sp>
        <p:nvSpPr>
          <p:cNvPr id="757" name="Google Shape;757;p32"/>
          <p:cNvSpPr txBox="1">
            <a:spLocks noGrp="1"/>
          </p:cNvSpPr>
          <p:nvPr>
            <p:ph type="subTitle" idx="3"/>
          </p:nvPr>
        </p:nvSpPr>
        <p:spPr>
          <a:xfrm>
            <a:off x="791110" y="1304818"/>
            <a:ext cx="3030877" cy="2542965"/>
          </a:xfrm>
          <a:prstGeom prst="rect">
            <a:avLst/>
          </a:prstGeom>
        </p:spPr>
        <p:txBody>
          <a:bodyPr spcFirstLastPara="1" wrap="square" lIns="91425" tIns="91425" rIns="91425" bIns="91425" anchor="t" anchorCtr="0">
            <a:noAutofit/>
          </a:bodyPr>
          <a:lstStyle/>
          <a:p>
            <a:pPr marL="0" lvl="0" indent="0" algn="l" rtl="0">
              <a:lnSpc>
                <a:spcPct val="250000"/>
              </a:lnSpc>
              <a:spcBef>
                <a:spcPts val="0"/>
              </a:spcBef>
              <a:spcAft>
                <a:spcPts val="1000"/>
              </a:spcAft>
              <a:buNone/>
            </a:pPr>
            <a:r>
              <a:rPr lang="en-GB" b="1" dirty="0"/>
              <a:t>Geographical </a:t>
            </a:r>
            <a:r>
              <a:rPr lang="en-GB" b="1" dirty="0">
                <a:solidFill>
                  <a:srgbClr val="FF9201"/>
                </a:solidFill>
              </a:rPr>
              <a:t>Insights</a:t>
            </a:r>
            <a:r>
              <a:rPr lang="en-GB" b="1" dirty="0"/>
              <a:t>: </a:t>
            </a:r>
            <a:r>
              <a:rPr lang="en-GB" dirty="0"/>
              <a:t>we can check visually map listing distributions to pinpoint popular neighbourhoods and delve into geographical concentration to understand listing and host placements.</a:t>
            </a:r>
          </a:p>
        </p:txBody>
      </p:sp>
      <p:pic>
        <p:nvPicPr>
          <p:cNvPr id="3" name="Picture 2">
            <a:extLst>
              <a:ext uri="{FF2B5EF4-FFF2-40B4-BE49-F238E27FC236}">
                <a16:creationId xmlns:a16="http://schemas.microsoft.com/office/drawing/2014/main" id="{70D0DC5A-A65B-6102-329C-91B40056AA09}"/>
              </a:ext>
            </a:extLst>
          </p:cNvPr>
          <p:cNvPicPr>
            <a:picLocks noChangeAspect="1"/>
          </p:cNvPicPr>
          <p:nvPr/>
        </p:nvPicPr>
        <p:blipFill>
          <a:blip r:embed="rId3"/>
          <a:stretch>
            <a:fillRect/>
          </a:stretch>
        </p:blipFill>
        <p:spPr>
          <a:xfrm>
            <a:off x="3935002" y="1295716"/>
            <a:ext cx="4492748" cy="2552067"/>
          </a:xfrm>
          <a:prstGeom prst="rect">
            <a:avLst/>
          </a:prstGeom>
        </p:spPr>
      </p:pic>
      <p:grpSp>
        <p:nvGrpSpPr>
          <p:cNvPr id="4" name="Google Shape;697;p30">
            <a:extLst>
              <a:ext uri="{FF2B5EF4-FFF2-40B4-BE49-F238E27FC236}">
                <a16:creationId xmlns:a16="http://schemas.microsoft.com/office/drawing/2014/main" id="{D0DAB6B8-A131-5B12-AC6B-944B16CB4B46}"/>
              </a:ext>
            </a:extLst>
          </p:cNvPr>
          <p:cNvGrpSpPr/>
          <p:nvPr/>
        </p:nvGrpSpPr>
        <p:grpSpPr>
          <a:xfrm rot="10800000">
            <a:off x="-14558" y="3091625"/>
            <a:ext cx="805668" cy="805685"/>
            <a:chOff x="-18450" y="3686543"/>
            <a:chExt cx="734707" cy="734722"/>
          </a:xfrm>
        </p:grpSpPr>
        <p:sp>
          <p:nvSpPr>
            <p:cNvPr id="5" name="Google Shape;698;p30">
              <a:extLst>
                <a:ext uri="{FF2B5EF4-FFF2-40B4-BE49-F238E27FC236}">
                  <a16:creationId xmlns:a16="http://schemas.microsoft.com/office/drawing/2014/main" id="{10D80550-0EA9-649B-FE77-760B25A89C10}"/>
                </a:ext>
              </a:extLst>
            </p:cNvPr>
            <p:cNvSpPr/>
            <p:nvPr/>
          </p:nvSpPr>
          <p:spPr>
            <a:xfrm>
              <a:off x="-18443" y="3686543"/>
              <a:ext cx="734700" cy="7347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99;p30">
              <a:extLst>
                <a:ext uri="{FF2B5EF4-FFF2-40B4-BE49-F238E27FC236}">
                  <a16:creationId xmlns:a16="http://schemas.microsoft.com/office/drawing/2014/main" id="{18C71D3F-1882-AF12-6342-3B1537625118}"/>
                </a:ext>
              </a:extLst>
            </p:cNvPr>
            <p:cNvSpPr/>
            <p:nvPr/>
          </p:nvSpPr>
          <p:spPr>
            <a:xfrm>
              <a:off x="-18450" y="4380572"/>
              <a:ext cx="569315" cy="40679"/>
            </a:xfrm>
            <a:custGeom>
              <a:avLst/>
              <a:gdLst/>
              <a:ahLst/>
              <a:cxnLst/>
              <a:rect l="l" t="t" r="r" b="b"/>
              <a:pathLst>
                <a:path w="14625" h="1045" extrusionOk="0">
                  <a:moveTo>
                    <a:pt x="14624" y="0"/>
                  </a:moveTo>
                  <a:lnTo>
                    <a:pt x="0" y="1045"/>
                  </a:lnTo>
                  <a:lnTo>
                    <a:pt x="14624" y="1045"/>
                  </a:lnTo>
                  <a:lnTo>
                    <a:pt x="146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00;p30">
              <a:extLst>
                <a:ext uri="{FF2B5EF4-FFF2-40B4-BE49-F238E27FC236}">
                  <a16:creationId xmlns:a16="http://schemas.microsoft.com/office/drawing/2014/main" id="{73E875A9-839E-D083-F2A3-A19BDDEE2B0B}"/>
                </a:ext>
              </a:extLst>
            </p:cNvPr>
            <p:cNvSpPr/>
            <p:nvPr/>
          </p:nvSpPr>
          <p:spPr>
            <a:xfrm>
              <a:off x="-18450" y="4283801"/>
              <a:ext cx="567719" cy="137453"/>
            </a:xfrm>
            <a:custGeom>
              <a:avLst/>
              <a:gdLst/>
              <a:ahLst/>
              <a:cxnLst/>
              <a:rect l="l" t="t" r="r" b="b"/>
              <a:pathLst>
                <a:path w="14584" h="3531" extrusionOk="0">
                  <a:moveTo>
                    <a:pt x="14336" y="1"/>
                  </a:moveTo>
                  <a:lnTo>
                    <a:pt x="0" y="3531"/>
                  </a:lnTo>
                  <a:lnTo>
                    <a:pt x="0" y="3531"/>
                  </a:lnTo>
                  <a:lnTo>
                    <a:pt x="14583" y="1380"/>
                  </a:lnTo>
                  <a:lnTo>
                    <a:pt x="14460" y="690"/>
                  </a:lnTo>
                  <a:lnTo>
                    <a:pt x="143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1;p30">
              <a:extLst>
                <a:ext uri="{FF2B5EF4-FFF2-40B4-BE49-F238E27FC236}">
                  <a16:creationId xmlns:a16="http://schemas.microsoft.com/office/drawing/2014/main" id="{BD0FA39B-FD5C-01CE-514B-24D77111C959}"/>
                </a:ext>
              </a:extLst>
            </p:cNvPr>
            <p:cNvSpPr/>
            <p:nvPr/>
          </p:nvSpPr>
          <p:spPr>
            <a:xfrm>
              <a:off x="-18450" y="4191078"/>
              <a:ext cx="546854" cy="230178"/>
            </a:xfrm>
            <a:custGeom>
              <a:avLst/>
              <a:gdLst/>
              <a:ahLst/>
              <a:cxnLst/>
              <a:rect l="l" t="t" r="r" b="b"/>
              <a:pathLst>
                <a:path w="14048" h="5913" extrusionOk="0">
                  <a:moveTo>
                    <a:pt x="13569" y="0"/>
                  </a:moveTo>
                  <a:lnTo>
                    <a:pt x="0" y="5913"/>
                  </a:lnTo>
                  <a:lnTo>
                    <a:pt x="0" y="5913"/>
                  </a:lnTo>
                  <a:lnTo>
                    <a:pt x="14048" y="1312"/>
                  </a:lnTo>
                  <a:lnTo>
                    <a:pt x="13806" y="659"/>
                  </a:lnTo>
                  <a:lnTo>
                    <a:pt x="135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02;p30">
              <a:extLst>
                <a:ext uri="{FF2B5EF4-FFF2-40B4-BE49-F238E27FC236}">
                  <a16:creationId xmlns:a16="http://schemas.microsoft.com/office/drawing/2014/main" id="{F08AADAC-0E31-C2C5-828D-F2FBE370EDE2}"/>
                </a:ext>
              </a:extLst>
            </p:cNvPr>
            <p:cNvSpPr/>
            <p:nvPr/>
          </p:nvSpPr>
          <p:spPr>
            <a:xfrm>
              <a:off x="-18450" y="4104933"/>
              <a:ext cx="509795" cy="316325"/>
            </a:xfrm>
            <a:custGeom>
              <a:avLst/>
              <a:gdLst/>
              <a:ahLst/>
              <a:cxnLst/>
              <a:rect l="l" t="t" r="r" b="b"/>
              <a:pathLst>
                <a:path w="13096" h="8126" extrusionOk="0">
                  <a:moveTo>
                    <a:pt x="12396" y="1"/>
                  </a:moveTo>
                  <a:lnTo>
                    <a:pt x="0" y="8126"/>
                  </a:lnTo>
                  <a:lnTo>
                    <a:pt x="0" y="8126"/>
                  </a:lnTo>
                  <a:lnTo>
                    <a:pt x="13096" y="1210"/>
                  </a:lnTo>
                  <a:lnTo>
                    <a:pt x="12746" y="608"/>
                  </a:lnTo>
                  <a:lnTo>
                    <a:pt x="123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03;p30">
              <a:extLst>
                <a:ext uri="{FF2B5EF4-FFF2-40B4-BE49-F238E27FC236}">
                  <a16:creationId xmlns:a16="http://schemas.microsoft.com/office/drawing/2014/main" id="{C1279E7C-6978-67AC-ECBE-453303889CA5}"/>
                </a:ext>
              </a:extLst>
            </p:cNvPr>
            <p:cNvSpPr/>
            <p:nvPr/>
          </p:nvSpPr>
          <p:spPr>
            <a:xfrm>
              <a:off x="-18450" y="4028209"/>
              <a:ext cx="457515" cy="393051"/>
            </a:xfrm>
            <a:custGeom>
              <a:avLst/>
              <a:gdLst/>
              <a:ahLst/>
              <a:cxnLst/>
              <a:rect l="l" t="t" r="r" b="b"/>
              <a:pathLst>
                <a:path w="11753" h="10097" extrusionOk="0">
                  <a:moveTo>
                    <a:pt x="10852" y="1"/>
                  </a:moveTo>
                  <a:lnTo>
                    <a:pt x="0" y="10097"/>
                  </a:lnTo>
                  <a:lnTo>
                    <a:pt x="11753" y="1066"/>
                  </a:lnTo>
                  <a:lnTo>
                    <a:pt x="11305" y="531"/>
                  </a:lnTo>
                  <a:lnTo>
                    <a:pt x="108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04;p30">
              <a:extLst>
                <a:ext uri="{FF2B5EF4-FFF2-40B4-BE49-F238E27FC236}">
                  <a16:creationId xmlns:a16="http://schemas.microsoft.com/office/drawing/2014/main" id="{5A3396CC-76B3-D9F8-059E-0F807D538AD7}"/>
                </a:ext>
              </a:extLst>
            </p:cNvPr>
            <p:cNvSpPr/>
            <p:nvPr/>
          </p:nvSpPr>
          <p:spPr>
            <a:xfrm>
              <a:off x="-18450" y="3962929"/>
              <a:ext cx="391844" cy="458332"/>
            </a:xfrm>
            <a:custGeom>
              <a:avLst/>
              <a:gdLst/>
              <a:ahLst/>
              <a:cxnLst/>
              <a:rect l="l" t="t" r="r" b="b"/>
              <a:pathLst>
                <a:path w="10066" h="11774" extrusionOk="0">
                  <a:moveTo>
                    <a:pt x="8990" y="0"/>
                  </a:moveTo>
                  <a:lnTo>
                    <a:pt x="0" y="11774"/>
                  </a:lnTo>
                  <a:lnTo>
                    <a:pt x="10065" y="896"/>
                  </a:lnTo>
                  <a:lnTo>
                    <a:pt x="9525" y="448"/>
                  </a:lnTo>
                  <a:lnTo>
                    <a:pt x="89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05;p30">
              <a:extLst>
                <a:ext uri="{FF2B5EF4-FFF2-40B4-BE49-F238E27FC236}">
                  <a16:creationId xmlns:a16="http://schemas.microsoft.com/office/drawing/2014/main" id="{8B13264A-CB55-3A94-D683-A41AB9A6C187}"/>
                </a:ext>
              </a:extLst>
            </p:cNvPr>
            <p:cNvSpPr/>
            <p:nvPr/>
          </p:nvSpPr>
          <p:spPr>
            <a:xfrm>
              <a:off x="-18450" y="3911430"/>
              <a:ext cx="314495" cy="509833"/>
            </a:xfrm>
            <a:custGeom>
              <a:avLst/>
              <a:gdLst/>
              <a:ahLst/>
              <a:cxnLst/>
              <a:rect l="l" t="t" r="r" b="b"/>
              <a:pathLst>
                <a:path w="8079" h="13097" extrusionOk="0">
                  <a:moveTo>
                    <a:pt x="6864" y="1"/>
                  </a:moveTo>
                  <a:lnTo>
                    <a:pt x="0" y="13097"/>
                  </a:lnTo>
                  <a:lnTo>
                    <a:pt x="0" y="13097"/>
                  </a:lnTo>
                  <a:lnTo>
                    <a:pt x="8079" y="695"/>
                  </a:lnTo>
                  <a:lnTo>
                    <a:pt x="7472" y="351"/>
                  </a:lnTo>
                  <a:lnTo>
                    <a:pt x="68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06;p30">
              <a:extLst>
                <a:ext uri="{FF2B5EF4-FFF2-40B4-BE49-F238E27FC236}">
                  <a16:creationId xmlns:a16="http://schemas.microsoft.com/office/drawing/2014/main" id="{35A0F461-B905-0683-54B8-B75B9744367C}"/>
                </a:ext>
              </a:extLst>
            </p:cNvPr>
            <p:cNvSpPr/>
            <p:nvPr/>
          </p:nvSpPr>
          <p:spPr>
            <a:xfrm>
              <a:off x="-18450" y="3875189"/>
              <a:ext cx="227959" cy="546075"/>
            </a:xfrm>
            <a:custGeom>
              <a:avLst/>
              <a:gdLst/>
              <a:ahLst/>
              <a:cxnLst/>
              <a:rect l="l" t="t" r="r" b="b"/>
              <a:pathLst>
                <a:path w="5856" h="14028" extrusionOk="0">
                  <a:moveTo>
                    <a:pt x="4539" y="0"/>
                  </a:moveTo>
                  <a:lnTo>
                    <a:pt x="0" y="14028"/>
                  </a:lnTo>
                  <a:lnTo>
                    <a:pt x="5856" y="469"/>
                  </a:lnTo>
                  <a:lnTo>
                    <a:pt x="5197" y="237"/>
                  </a:lnTo>
                  <a:lnTo>
                    <a:pt x="45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07;p30">
              <a:extLst>
                <a:ext uri="{FF2B5EF4-FFF2-40B4-BE49-F238E27FC236}">
                  <a16:creationId xmlns:a16="http://schemas.microsoft.com/office/drawing/2014/main" id="{E3441B87-67C5-DDC0-A3DA-6E5331B07784}"/>
                </a:ext>
              </a:extLst>
            </p:cNvPr>
            <p:cNvSpPr/>
            <p:nvPr/>
          </p:nvSpPr>
          <p:spPr>
            <a:xfrm>
              <a:off x="-18450" y="3855337"/>
              <a:ext cx="134845" cy="565928"/>
            </a:xfrm>
            <a:custGeom>
              <a:avLst/>
              <a:gdLst/>
              <a:ahLst/>
              <a:cxnLst/>
              <a:rect l="l" t="t" r="r" b="b"/>
              <a:pathLst>
                <a:path w="3464" h="14538" extrusionOk="0">
                  <a:moveTo>
                    <a:pt x="2084" y="1"/>
                  </a:moveTo>
                  <a:lnTo>
                    <a:pt x="0" y="14538"/>
                  </a:lnTo>
                  <a:lnTo>
                    <a:pt x="3463" y="233"/>
                  </a:lnTo>
                  <a:lnTo>
                    <a:pt x="2774" y="119"/>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08;p30">
              <a:extLst>
                <a:ext uri="{FF2B5EF4-FFF2-40B4-BE49-F238E27FC236}">
                  <a16:creationId xmlns:a16="http://schemas.microsoft.com/office/drawing/2014/main" id="{9A367E65-07B5-5C46-A1DB-D3866271F0BC}"/>
                </a:ext>
              </a:extLst>
            </p:cNvPr>
            <p:cNvSpPr/>
            <p:nvPr/>
          </p:nvSpPr>
          <p:spPr>
            <a:xfrm>
              <a:off x="-18450" y="3851950"/>
              <a:ext cx="38071" cy="569315"/>
            </a:xfrm>
            <a:custGeom>
              <a:avLst/>
              <a:gdLst/>
              <a:ahLst/>
              <a:cxnLst/>
              <a:rect l="l" t="t" r="r" b="b"/>
              <a:pathLst>
                <a:path w="978" h="14625" extrusionOk="0">
                  <a:moveTo>
                    <a:pt x="0" y="1"/>
                  </a:moveTo>
                  <a:lnTo>
                    <a:pt x="0" y="11"/>
                  </a:lnTo>
                  <a:lnTo>
                    <a:pt x="0" y="14625"/>
                  </a:lnTo>
                  <a:lnTo>
                    <a:pt x="9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98067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32"/>
          <p:cNvSpPr txBox="1">
            <a:spLocks noGrp="1"/>
          </p:cNvSpPr>
          <p:nvPr>
            <p:ph type="title"/>
          </p:nvPr>
        </p:nvSpPr>
        <p:spPr>
          <a:xfrm>
            <a:off x="716250" y="299429"/>
            <a:ext cx="7711500" cy="724200"/>
          </a:xfrm>
          <a:prstGeom prst="rect">
            <a:avLst/>
          </a:prstGeom>
        </p:spPr>
        <p:txBody>
          <a:bodyPr spcFirstLastPara="1" wrap="square" lIns="91425" tIns="91425" rIns="91425" bIns="91425" anchor="t" anchorCtr="0">
            <a:noAutofit/>
          </a:bodyPr>
          <a:lstStyle/>
          <a:p>
            <a:pPr>
              <a:buSzPts val="1100"/>
            </a:pPr>
            <a:r>
              <a:rPr lang="en" dirty="0"/>
              <a:t>Discussion and </a:t>
            </a:r>
            <a:r>
              <a:rPr lang="en" dirty="0">
                <a:solidFill>
                  <a:srgbClr val="FF9201"/>
                </a:solidFill>
              </a:rPr>
              <a:t>Dashboard</a:t>
            </a:r>
            <a:endParaRPr dirty="0">
              <a:solidFill>
                <a:srgbClr val="FF9201"/>
              </a:solidFill>
            </a:endParaRPr>
          </a:p>
        </p:txBody>
      </p:sp>
      <p:sp>
        <p:nvSpPr>
          <p:cNvPr id="757" name="Google Shape;757;p32"/>
          <p:cNvSpPr txBox="1">
            <a:spLocks noGrp="1"/>
          </p:cNvSpPr>
          <p:nvPr>
            <p:ph type="subTitle" idx="3"/>
          </p:nvPr>
        </p:nvSpPr>
        <p:spPr>
          <a:xfrm>
            <a:off x="791110" y="1147454"/>
            <a:ext cx="3143892" cy="2989780"/>
          </a:xfrm>
          <a:prstGeom prst="rect">
            <a:avLst/>
          </a:prstGeom>
        </p:spPr>
        <p:txBody>
          <a:bodyPr spcFirstLastPara="1" wrap="square" lIns="91425" tIns="91425" rIns="91425" bIns="91425" anchor="t" anchorCtr="0">
            <a:noAutofit/>
          </a:bodyPr>
          <a:lstStyle/>
          <a:p>
            <a:pPr marL="0" lvl="0" indent="0" algn="l" rtl="0">
              <a:lnSpc>
                <a:spcPct val="250000"/>
              </a:lnSpc>
              <a:spcBef>
                <a:spcPts val="0"/>
              </a:spcBef>
              <a:spcAft>
                <a:spcPts val="1000"/>
              </a:spcAft>
              <a:buNone/>
            </a:pPr>
            <a:r>
              <a:rPr lang="en-GB" b="1" dirty="0">
                <a:solidFill>
                  <a:srgbClr val="FF9201"/>
                </a:solidFill>
              </a:rPr>
              <a:t>Prices</a:t>
            </a:r>
            <a:r>
              <a:rPr lang="en-GB" b="1" dirty="0"/>
              <a:t> and Availability: </a:t>
            </a:r>
            <a:r>
              <a:rPr lang="en-GB" dirty="0"/>
              <a:t>we scrutinize pricing patterns across various property and room types, and accommodation capacities. They further delve into listing availability trends over time, pinpointing peak periods of demand.</a:t>
            </a:r>
          </a:p>
        </p:txBody>
      </p:sp>
      <p:pic>
        <p:nvPicPr>
          <p:cNvPr id="3" name="Picture 2">
            <a:extLst>
              <a:ext uri="{FF2B5EF4-FFF2-40B4-BE49-F238E27FC236}">
                <a16:creationId xmlns:a16="http://schemas.microsoft.com/office/drawing/2014/main" id="{70D0DC5A-A65B-6102-329C-91B40056AA09}"/>
              </a:ext>
            </a:extLst>
          </p:cNvPr>
          <p:cNvPicPr>
            <a:picLocks noChangeAspect="1"/>
          </p:cNvPicPr>
          <p:nvPr/>
        </p:nvPicPr>
        <p:blipFill>
          <a:blip r:embed="rId3"/>
          <a:stretch>
            <a:fillRect/>
          </a:stretch>
        </p:blipFill>
        <p:spPr>
          <a:xfrm>
            <a:off x="3935002" y="1295716"/>
            <a:ext cx="4492748" cy="2552067"/>
          </a:xfrm>
          <a:prstGeom prst="rect">
            <a:avLst/>
          </a:prstGeom>
        </p:spPr>
      </p:pic>
      <p:pic>
        <p:nvPicPr>
          <p:cNvPr id="4" name="Picture 3">
            <a:extLst>
              <a:ext uri="{FF2B5EF4-FFF2-40B4-BE49-F238E27FC236}">
                <a16:creationId xmlns:a16="http://schemas.microsoft.com/office/drawing/2014/main" id="{E26F4CF2-9975-B26F-A889-939BB30B316F}"/>
              </a:ext>
            </a:extLst>
          </p:cNvPr>
          <p:cNvPicPr>
            <a:picLocks noChangeAspect="1"/>
          </p:cNvPicPr>
          <p:nvPr/>
        </p:nvPicPr>
        <p:blipFill>
          <a:blip r:embed="rId4"/>
          <a:stretch>
            <a:fillRect/>
          </a:stretch>
        </p:blipFill>
        <p:spPr>
          <a:xfrm>
            <a:off x="3923848" y="1296656"/>
            <a:ext cx="4503901" cy="2551128"/>
          </a:xfrm>
          <a:prstGeom prst="rect">
            <a:avLst/>
          </a:prstGeom>
        </p:spPr>
      </p:pic>
    </p:spTree>
    <p:extLst>
      <p:ext uri="{BB962C8B-B14F-4D97-AF65-F5344CB8AC3E}">
        <p14:creationId xmlns:p14="http://schemas.microsoft.com/office/powerpoint/2010/main" val="3340907725"/>
      </p:ext>
    </p:extLst>
  </p:cSld>
  <p:clrMapOvr>
    <a:masterClrMapping/>
  </p:clrMapOvr>
</p:sld>
</file>

<file path=ppt/theme/theme1.xml><?xml version="1.0" encoding="utf-8"?>
<a:theme xmlns:a="http://schemas.openxmlformats.org/drawingml/2006/main" name="Family-Friendly Resort Business Plan by Slidesgo">
  <a:themeElements>
    <a:clrScheme name="Simple Light">
      <a:dk1>
        <a:srgbClr val="2A2823"/>
      </a:dk1>
      <a:lt1>
        <a:srgbClr val="F8FCFD"/>
      </a:lt1>
      <a:dk2>
        <a:srgbClr val="FF455F"/>
      </a:dk2>
      <a:lt2>
        <a:srgbClr val="FF7C8E"/>
      </a:lt2>
      <a:accent1>
        <a:srgbClr val="FF9201"/>
      </a:accent1>
      <a:accent2>
        <a:srgbClr val="FFB914"/>
      </a:accent2>
      <a:accent3>
        <a:srgbClr val="78C3E9"/>
      </a:accent3>
      <a:accent4>
        <a:srgbClr val="1B6FC8"/>
      </a:accent4>
      <a:accent5>
        <a:srgbClr val="4BAC95"/>
      </a:accent5>
      <a:accent6>
        <a:srgbClr val="FFFFFF"/>
      </a:accent6>
      <a:hlink>
        <a:srgbClr val="2A282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1681</TotalTime>
  <Words>1191</Words>
  <Application>Microsoft Office PowerPoint</Application>
  <PresentationFormat>On-screen Show (16:9)</PresentationFormat>
  <Paragraphs>83</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Commissioner</vt:lpstr>
      <vt:lpstr>Söhne</vt:lpstr>
      <vt:lpstr>Medula One</vt:lpstr>
      <vt:lpstr>Arial</vt:lpstr>
      <vt:lpstr>Family-Friendly Resort Business Plan by Slidesgo</vt:lpstr>
      <vt:lpstr>Hotel aggregator Power-Bi Dashboard</vt:lpstr>
      <vt:lpstr>Table of contents</vt:lpstr>
      <vt:lpstr>What is this project?</vt:lpstr>
      <vt:lpstr>Objectives and dataset</vt:lpstr>
      <vt:lpstr>Objectives and dataset</vt:lpstr>
      <vt:lpstr>Discussion and Dashboard</vt:lpstr>
      <vt:lpstr>Discussion and Dashboard</vt:lpstr>
      <vt:lpstr>Discussion and Dashboard</vt:lpstr>
      <vt:lpstr>Discussion and Dashboard</vt:lpstr>
      <vt:lpstr>Discussion and Dashboard</vt:lpstr>
      <vt:lpstr>Conclusions and Insights</vt:lpstr>
      <vt:lpstr>Thanks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aggregator Power-Bi Dashboard</dc:title>
  <cp:lastModifiedBy>Muhammed Zidan</cp:lastModifiedBy>
  <cp:revision>18</cp:revision>
  <dcterms:modified xsi:type="dcterms:W3CDTF">2024-05-10T14:08:58Z</dcterms:modified>
</cp:coreProperties>
</file>