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8" r:id="rId3"/>
    <p:sldId id="257" r:id="rId4"/>
    <p:sldId id="314" r:id="rId5"/>
    <p:sldId id="315" r:id="rId6"/>
    <p:sldId id="316" r:id="rId7"/>
    <p:sldId id="319" r:id="rId8"/>
    <p:sldId id="317" r:id="rId9"/>
    <p:sldId id="318" r:id="rId10"/>
    <p:sldId id="320" r:id="rId11"/>
    <p:sldId id="321" r:id="rId12"/>
  </p:sldIdLst>
  <p:sldSz cx="9144000" cy="5143500" type="screen16x9"/>
  <p:notesSz cx="6858000" cy="9144000"/>
  <p:embeddedFontLst>
    <p:embeddedFont>
      <p:font typeface="Hind" panose="02000000000000000000" pitchFamily="2" charset="0"/>
      <p:regular r:id="rId14"/>
      <p:bold r:id="rId15"/>
    </p:embeddedFont>
    <p:embeddedFont>
      <p:font typeface="Roboto Condensed Light" panose="02000000000000000000" pitchFamily="2" charset="0"/>
      <p:regular r:id="rId16"/>
      <p:italic r:id="rId17"/>
    </p:embeddedFont>
    <p:embeddedFont>
      <p:font typeface="Rubik" panose="020B0604020202020204"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0D2"/>
    <a:srgbClr val="7030A0"/>
    <a:srgbClr val="BDBDBD"/>
    <a:srgbClr val="EFEFF8"/>
    <a:srgbClr val="57B1FA"/>
    <a:srgbClr val="716DD5"/>
    <a:srgbClr val="3A3870"/>
    <a:srgbClr val="EA4645"/>
    <a:srgbClr val="FF579C"/>
    <a:srgbClr val="55B0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F0182C-8932-475C-AFED-54190C10441F}">
  <a:tblStyle styleId="{02F0182C-8932-475C-AFED-54190C1044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8" autoAdjust="0"/>
  </p:normalViewPr>
  <p:slideViewPr>
    <p:cSldViewPr snapToGrid="0">
      <p:cViewPr varScale="1">
        <p:scale>
          <a:sx n="78" d="100"/>
          <a:sy n="78" d="100"/>
        </p:scale>
        <p:origin x="11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welcome to </a:t>
            </a:r>
            <a:r>
              <a:rPr lang="en-US" dirty="0" err="1"/>
              <a:t>mentoness</a:t>
            </a:r>
            <a:r>
              <a:rPr lang="en-US" dirty="0"/>
              <a:t> corona virus </a:t>
            </a:r>
            <a:r>
              <a:rPr lang="en-US" dirty="0" err="1"/>
              <a:t>sql</a:t>
            </a:r>
            <a:r>
              <a:rPr lang="en-US" dirty="0"/>
              <a:t> analysis project by Muhammed Zidan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15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63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presentation, we are going to discuss what this project is, the objectives, the code, make a conclusion and future work.</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a the </a:t>
            </a:r>
            <a:r>
              <a:rPr lang="en-US" dirty="0" err="1"/>
              <a:t>mentoreness</a:t>
            </a:r>
            <a:r>
              <a:rPr lang="en-US" dirty="0"/>
              <a:t> internship SQL project that utilizing using SQL and the data analytics skills to fetch insights about corona pandemic and to be aware with the spreading of it overtime around the world </a:t>
            </a:r>
            <a:r>
              <a:rPr lang="en-US"/>
              <a:t>and the </a:t>
            </a:r>
            <a:r>
              <a:rPr lang="en-US" dirty="0"/>
              <a:t>public health.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objective in this project is to solve 16 questions using SQL and this dataset that include the regions, the date, the death and recovery count, and so on.</a:t>
            </a:r>
            <a:endParaRPr dirty="0"/>
          </a:p>
        </p:txBody>
      </p:sp>
    </p:spTree>
    <p:extLst>
      <p:ext uri="{BB962C8B-B14F-4D97-AF65-F5344CB8AC3E}">
        <p14:creationId xmlns:p14="http://schemas.microsoft.com/office/powerpoint/2010/main" val="375057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SQL statements that can be used to clean the data is “ IS NULL “ to check the null values, also we can use some </a:t>
            </a:r>
            <a:r>
              <a:rPr lang="en-US" dirty="0" err="1"/>
              <a:t>aggrecation</a:t>
            </a:r>
            <a:r>
              <a:rPr lang="en-US" dirty="0"/>
              <a:t> functions like MAX ,MIN ,COUNT, and GROUP BY.</a:t>
            </a:r>
            <a:endParaRPr dirty="0"/>
          </a:p>
        </p:txBody>
      </p:sp>
    </p:spTree>
    <p:extLst>
      <p:ext uri="{BB962C8B-B14F-4D97-AF65-F5344CB8AC3E}">
        <p14:creationId xmlns:p14="http://schemas.microsoft.com/office/powerpoint/2010/main" val="407118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Also we way use AVG and VARIANCE to help get some insights about the spreading of Corona virous in the countries …. </a:t>
            </a:r>
            <a:r>
              <a:rPr lang="en" dirty="0"/>
              <a:t>LET’S SEE SOME EXAMPLES </a:t>
            </a:r>
            <a:r>
              <a:rPr lang="en" dirty="0">
                <a:solidFill>
                  <a:srgbClr val="7030A0"/>
                </a:solidFill>
              </a:rPr>
              <a:t>!!</a:t>
            </a:r>
          </a:p>
        </p:txBody>
      </p:sp>
    </p:spTree>
    <p:extLst>
      <p:ext uri="{BB962C8B-B14F-4D97-AF65-F5344CB8AC3E}">
        <p14:creationId xmlns:p14="http://schemas.microsoft.com/office/powerpoint/2010/main" val="376383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code we are checking the null values, so we used the IS NULL statement to detect it, CASE WHEN to give the null a value, and aggregation function like SUM to count the nulls.</a:t>
            </a:r>
            <a:endParaRPr dirty="0"/>
          </a:p>
        </p:txBody>
      </p:sp>
    </p:spTree>
    <p:extLst>
      <p:ext uri="{BB962C8B-B14F-4D97-AF65-F5344CB8AC3E}">
        <p14:creationId xmlns:p14="http://schemas.microsoft.com/office/powerpoint/2010/main" val="166054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In this question, we are </a:t>
            </a:r>
            <a:r>
              <a:rPr lang="en-GB" b="0" dirty="0">
                <a:solidFill>
                  <a:srgbClr val="7030A0"/>
                </a:solidFill>
                <a:latin typeface="Hind" panose="02000000000000000000" pitchFamily="2" charset="0"/>
                <a:cs typeface="Hind" panose="02000000000000000000" pitchFamily="2" charset="0"/>
              </a:rPr>
              <a:t>Checking  how corona virus spread out with respect to death case per month</a:t>
            </a:r>
          </a:p>
          <a:p>
            <a:pPr marL="0" lvl="0" indent="0" algn="l" rtl="0">
              <a:spcBef>
                <a:spcPts val="0"/>
              </a:spcBef>
              <a:spcAft>
                <a:spcPts val="0"/>
              </a:spcAft>
              <a:buNone/>
            </a:pPr>
            <a:endParaRPr b="0" dirty="0"/>
          </a:p>
        </p:txBody>
      </p:sp>
    </p:spTree>
    <p:extLst>
      <p:ext uri="{BB962C8B-B14F-4D97-AF65-F5344CB8AC3E}">
        <p14:creationId xmlns:p14="http://schemas.microsoft.com/office/powerpoint/2010/main" val="274604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 we used aggregation functions like SUM, AVG, VAR, STFEV to fitch some insights about the spreading of the Pandemic.  </a:t>
            </a:r>
          </a:p>
        </p:txBody>
      </p:sp>
    </p:spTree>
    <p:extLst>
      <p:ext uri="{BB962C8B-B14F-4D97-AF65-F5344CB8AC3E}">
        <p14:creationId xmlns:p14="http://schemas.microsoft.com/office/powerpoint/2010/main" val="288843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350" y="1255975"/>
            <a:ext cx="5264400" cy="2180700"/>
          </a:xfrm>
          <a:prstGeom prst="rect">
            <a:avLst/>
          </a:prstGeom>
          <a:noFill/>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1200" y="3521825"/>
            <a:ext cx="5264700" cy="365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flipH="1">
            <a:off x="7224700" y="0"/>
            <a:ext cx="1932600" cy="2240125"/>
          </a:xfrm>
          <a:custGeom>
            <a:avLst/>
            <a:gdLst/>
            <a:ahLst/>
            <a:cxnLst/>
            <a:rect l="l" t="t" r="r" b="b"/>
            <a:pathLst>
              <a:path w="77304" h="89605" extrusionOk="0">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6287" y="3765145"/>
            <a:ext cx="1932512" cy="1428965"/>
          </a:xfrm>
          <a:custGeom>
            <a:avLst/>
            <a:gdLst/>
            <a:ahLst/>
            <a:cxnLst/>
            <a:rect l="l" t="t" r="r" b="b"/>
            <a:pathLst>
              <a:path w="101671" h="75179" extrusionOk="0">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9625" y="-68450"/>
            <a:ext cx="2650950" cy="1049525"/>
          </a:xfrm>
          <a:custGeom>
            <a:avLst/>
            <a:gdLst/>
            <a:ahLst/>
            <a:cxnLst/>
            <a:rect l="l" t="t" r="r" b="b"/>
            <a:pathLst>
              <a:path w="106038" h="41981" extrusionOk="0">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6633125" y="4214800"/>
            <a:ext cx="2650950" cy="1049525"/>
          </a:xfrm>
          <a:custGeom>
            <a:avLst/>
            <a:gdLst/>
            <a:ahLst/>
            <a:cxnLst/>
            <a:rect l="l" t="t" r="r" b="b"/>
            <a:pathLst>
              <a:path w="106038" h="41981" extrusionOk="0">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20300" y="4327345"/>
            <a:ext cx="303900" cy="30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8150" y="3060691"/>
            <a:ext cx="631200" cy="63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76825" y="106452"/>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08425" y="701304"/>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3688" y="890321"/>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0588" y="135164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673050" y="3789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846138" y="465904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1000" y="45917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1000" y="415487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43" name="Google Shape;43;p4"/>
          <p:cNvSpPr txBox="1">
            <a:spLocks noGrp="1"/>
          </p:cNvSpPr>
          <p:nvPr>
            <p:ph type="body" idx="1"/>
          </p:nvPr>
        </p:nvSpPr>
        <p:spPr>
          <a:xfrm>
            <a:off x="716900" y="9756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44" name="Google Shape;44;p4"/>
          <p:cNvSpPr/>
          <p:nvPr/>
        </p:nvSpPr>
        <p:spPr>
          <a:xfrm>
            <a:off x="0" y="0"/>
            <a:ext cx="1472641" cy="1706975"/>
          </a:xfrm>
          <a:custGeom>
            <a:avLst/>
            <a:gdLst/>
            <a:ahLst/>
            <a:cxnLst/>
            <a:rect l="l" t="t" r="r" b="b"/>
            <a:pathLst>
              <a:path w="77304" h="89605" extrusionOk="0">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7838894" y="3979575"/>
            <a:ext cx="1305182" cy="1163985"/>
          </a:xfrm>
          <a:custGeom>
            <a:avLst/>
            <a:gdLst/>
            <a:ahLst/>
            <a:cxnLst/>
            <a:rect l="l" t="t" r="r" b="b"/>
            <a:pathLst>
              <a:path w="89488" h="79807" extrusionOk="0">
                <a:moveTo>
                  <a:pt x="78012" y="1"/>
                </a:moveTo>
                <a:lnTo>
                  <a:pt x="76218" y="71"/>
                </a:lnTo>
                <a:lnTo>
                  <a:pt x="74353" y="189"/>
                </a:lnTo>
                <a:lnTo>
                  <a:pt x="73385" y="260"/>
                </a:lnTo>
                <a:lnTo>
                  <a:pt x="72393" y="355"/>
                </a:lnTo>
                <a:lnTo>
                  <a:pt x="71378" y="473"/>
                </a:lnTo>
                <a:lnTo>
                  <a:pt x="70339" y="591"/>
                </a:lnTo>
                <a:lnTo>
                  <a:pt x="69300" y="756"/>
                </a:lnTo>
                <a:lnTo>
                  <a:pt x="68237" y="921"/>
                </a:lnTo>
                <a:lnTo>
                  <a:pt x="67175" y="1110"/>
                </a:lnTo>
                <a:lnTo>
                  <a:pt x="66065" y="1299"/>
                </a:lnTo>
                <a:lnTo>
                  <a:pt x="64979" y="1535"/>
                </a:lnTo>
                <a:lnTo>
                  <a:pt x="63846" y="1795"/>
                </a:lnTo>
                <a:lnTo>
                  <a:pt x="62712" y="2055"/>
                </a:lnTo>
                <a:lnTo>
                  <a:pt x="61579" y="2362"/>
                </a:lnTo>
                <a:lnTo>
                  <a:pt x="60422" y="2692"/>
                </a:lnTo>
                <a:lnTo>
                  <a:pt x="59265" y="3046"/>
                </a:lnTo>
                <a:lnTo>
                  <a:pt x="58108" y="3424"/>
                </a:lnTo>
                <a:lnTo>
                  <a:pt x="56928" y="3826"/>
                </a:lnTo>
                <a:lnTo>
                  <a:pt x="55747" y="4251"/>
                </a:lnTo>
                <a:lnTo>
                  <a:pt x="54566" y="4723"/>
                </a:lnTo>
                <a:lnTo>
                  <a:pt x="53386" y="5219"/>
                </a:lnTo>
                <a:lnTo>
                  <a:pt x="52182" y="5762"/>
                </a:lnTo>
                <a:lnTo>
                  <a:pt x="50978" y="6305"/>
                </a:lnTo>
                <a:lnTo>
                  <a:pt x="49797" y="6895"/>
                </a:lnTo>
                <a:lnTo>
                  <a:pt x="48593" y="7533"/>
                </a:lnTo>
                <a:lnTo>
                  <a:pt x="47389" y="8194"/>
                </a:lnTo>
                <a:lnTo>
                  <a:pt x="46208" y="8902"/>
                </a:lnTo>
                <a:lnTo>
                  <a:pt x="45004" y="9634"/>
                </a:lnTo>
                <a:lnTo>
                  <a:pt x="43823" y="10389"/>
                </a:lnTo>
                <a:lnTo>
                  <a:pt x="42619" y="11216"/>
                </a:lnTo>
                <a:lnTo>
                  <a:pt x="41439" y="12066"/>
                </a:lnTo>
                <a:lnTo>
                  <a:pt x="40282" y="12939"/>
                </a:lnTo>
                <a:lnTo>
                  <a:pt x="39101" y="13884"/>
                </a:lnTo>
                <a:lnTo>
                  <a:pt x="37944" y="14852"/>
                </a:lnTo>
                <a:lnTo>
                  <a:pt x="36787" y="15867"/>
                </a:lnTo>
                <a:lnTo>
                  <a:pt x="35654" y="16930"/>
                </a:lnTo>
                <a:lnTo>
                  <a:pt x="34521" y="18040"/>
                </a:lnTo>
                <a:lnTo>
                  <a:pt x="33387" y="19196"/>
                </a:lnTo>
                <a:lnTo>
                  <a:pt x="32396" y="20259"/>
                </a:lnTo>
                <a:lnTo>
                  <a:pt x="31427" y="21321"/>
                </a:lnTo>
                <a:lnTo>
                  <a:pt x="30507" y="22384"/>
                </a:lnTo>
                <a:lnTo>
                  <a:pt x="29609" y="23399"/>
                </a:lnTo>
                <a:lnTo>
                  <a:pt x="28759" y="24415"/>
                </a:lnTo>
                <a:lnTo>
                  <a:pt x="27933" y="25430"/>
                </a:lnTo>
                <a:lnTo>
                  <a:pt x="27154" y="26422"/>
                </a:lnTo>
                <a:lnTo>
                  <a:pt x="26422" y="27413"/>
                </a:lnTo>
                <a:lnTo>
                  <a:pt x="25690" y="28381"/>
                </a:lnTo>
                <a:lnTo>
                  <a:pt x="25005" y="29326"/>
                </a:lnTo>
                <a:lnTo>
                  <a:pt x="24368" y="30270"/>
                </a:lnTo>
                <a:lnTo>
                  <a:pt x="23730" y="31215"/>
                </a:lnTo>
                <a:lnTo>
                  <a:pt x="23140" y="32135"/>
                </a:lnTo>
                <a:lnTo>
                  <a:pt x="22573" y="33056"/>
                </a:lnTo>
                <a:lnTo>
                  <a:pt x="22007" y="33977"/>
                </a:lnTo>
                <a:lnTo>
                  <a:pt x="21487" y="34874"/>
                </a:lnTo>
                <a:lnTo>
                  <a:pt x="20991" y="35772"/>
                </a:lnTo>
                <a:lnTo>
                  <a:pt x="20519" y="36669"/>
                </a:lnTo>
                <a:lnTo>
                  <a:pt x="20047" y="37542"/>
                </a:lnTo>
                <a:lnTo>
                  <a:pt x="19622" y="38416"/>
                </a:lnTo>
                <a:lnTo>
                  <a:pt x="18795" y="40163"/>
                </a:lnTo>
                <a:lnTo>
                  <a:pt x="18016" y="41887"/>
                </a:lnTo>
                <a:lnTo>
                  <a:pt x="17284" y="43611"/>
                </a:lnTo>
                <a:lnTo>
                  <a:pt x="16623" y="45311"/>
                </a:lnTo>
                <a:lnTo>
                  <a:pt x="15962" y="47011"/>
                </a:lnTo>
                <a:lnTo>
                  <a:pt x="15348" y="48734"/>
                </a:lnTo>
                <a:lnTo>
                  <a:pt x="14097" y="52158"/>
                </a:lnTo>
                <a:lnTo>
                  <a:pt x="12845" y="55652"/>
                </a:lnTo>
                <a:lnTo>
                  <a:pt x="12161" y="57423"/>
                </a:lnTo>
                <a:lnTo>
                  <a:pt x="11452" y="59241"/>
                </a:lnTo>
                <a:lnTo>
                  <a:pt x="10697" y="61083"/>
                </a:lnTo>
                <a:lnTo>
                  <a:pt x="9870" y="62948"/>
                </a:lnTo>
                <a:lnTo>
                  <a:pt x="8973" y="64861"/>
                </a:lnTo>
                <a:lnTo>
                  <a:pt x="8005" y="66844"/>
                </a:lnTo>
                <a:lnTo>
                  <a:pt x="7486" y="67836"/>
                </a:lnTo>
                <a:lnTo>
                  <a:pt x="6966" y="68851"/>
                </a:lnTo>
                <a:lnTo>
                  <a:pt x="6400" y="69866"/>
                </a:lnTo>
                <a:lnTo>
                  <a:pt x="5809" y="70905"/>
                </a:lnTo>
                <a:lnTo>
                  <a:pt x="5195" y="71968"/>
                </a:lnTo>
                <a:lnTo>
                  <a:pt x="4534" y="73030"/>
                </a:lnTo>
                <a:lnTo>
                  <a:pt x="3873" y="74116"/>
                </a:lnTo>
                <a:lnTo>
                  <a:pt x="3165" y="75226"/>
                </a:lnTo>
                <a:lnTo>
                  <a:pt x="2433" y="76336"/>
                </a:lnTo>
                <a:lnTo>
                  <a:pt x="1654" y="77493"/>
                </a:lnTo>
                <a:lnTo>
                  <a:pt x="851" y="78626"/>
                </a:lnTo>
                <a:lnTo>
                  <a:pt x="1" y="79807"/>
                </a:lnTo>
                <a:lnTo>
                  <a:pt x="89487" y="79807"/>
                </a:lnTo>
                <a:lnTo>
                  <a:pt x="89487" y="780"/>
                </a:lnTo>
                <a:lnTo>
                  <a:pt x="89110" y="709"/>
                </a:lnTo>
                <a:lnTo>
                  <a:pt x="88047" y="544"/>
                </a:lnTo>
                <a:lnTo>
                  <a:pt x="87268" y="449"/>
                </a:lnTo>
                <a:lnTo>
                  <a:pt x="86347" y="331"/>
                </a:lnTo>
                <a:lnTo>
                  <a:pt x="85285" y="237"/>
                </a:lnTo>
                <a:lnTo>
                  <a:pt x="84057" y="142"/>
                </a:lnTo>
                <a:lnTo>
                  <a:pt x="82735" y="71"/>
                </a:lnTo>
                <a:lnTo>
                  <a:pt x="812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61375" y="3032052"/>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792975" y="3626904"/>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38750" y="1980552"/>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92850" y="2575404"/>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390050" y="3258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57813" y="373304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57825" y="42810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654513" y="134134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035604" y="1631800"/>
            <a:ext cx="234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13"/>
          <p:cNvSpPr txBox="1">
            <a:spLocks noGrp="1"/>
          </p:cNvSpPr>
          <p:nvPr>
            <p:ph type="subTitle" idx="1"/>
          </p:nvPr>
        </p:nvSpPr>
        <p:spPr>
          <a:xfrm>
            <a:off x="2035604" y="1846600"/>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2"/>
          </p:nvPr>
        </p:nvSpPr>
        <p:spPr>
          <a:xfrm flipH="1">
            <a:off x="5607495" y="1631791"/>
            <a:ext cx="234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13"/>
          <p:cNvSpPr txBox="1">
            <a:spLocks noGrp="1"/>
          </p:cNvSpPr>
          <p:nvPr>
            <p:ph type="subTitle" idx="3"/>
          </p:nvPr>
        </p:nvSpPr>
        <p:spPr>
          <a:xfrm flipH="1">
            <a:off x="5607495" y="1846591"/>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4" hasCustomPrompt="1"/>
          </p:nvPr>
        </p:nvSpPr>
        <p:spPr>
          <a:xfrm>
            <a:off x="1207764" y="17849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5" hasCustomPrompt="1"/>
          </p:nvPr>
        </p:nvSpPr>
        <p:spPr>
          <a:xfrm flipH="1">
            <a:off x="4777939" y="17849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title" idx="6"/>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3" name="Google Shape;153;p13"/>
          <p:cNvSpPr txBox="1">
            <a:spLocks noGrp="1"/>
          </p:cNvSpPr>
          <p:nvPr>
            <p:ph type="title" idx="7"/>
          </p:nvPr>
        </p:nvSpPr>
        <p:spPr>
          <a:xfrm>
            <a:off x="2035604" y="3088683"/>
            <a:ext cx="234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13"/>
          <p:cNvSpPr txBox="1">
            <a:spLocks noGrp="1"/>
          </p:cNvSpPr>
          <p:nvPr>
            <p:ph type="subTitle" idx="8"/>
          </p:nvPr>
        </p:nvSpPr>
        <p:spPr>
          <a:xfrm>
            <a:off x="2035604" y="3304717"/>
            <a:ext cx="2340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9"/>
          </p:nvPr>
        </p:nvSpPr>
        <p:spPr>
          <a:xfrm flipH="1">
            <a:off x="5607495" y="3088684"/>
            <a:ext cx="234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13"/>
          <p:cNvSpPr txBox="1">
            <a:spLocks noGrp="1"/>
          </p:cNvSpPr>
          <p:nvPr>
            <p:ph type="subTitle" idx="13"/>
          </p:nvPr>
        </p:nvSpPr>
        <p:spPr>
          <a:xfrm flipH="1">
            <a:off x="5607495" y="3304719"/>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3"/>
          <p:cNvSpPr txBox="1">
            <a:spLocks noGrp="1"/>
          </p:cNvSpPr>
          <p:nvPr>
            <p:ph type="title" idx="14" hasCustomPrompt="1"/>
          </p:nvPr>
        </p:nvSpPr>
        <p:spPr>
          <a:xfrm>
            <a:off x="1207764" y="32424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title" idx="15" hasCustomPrompt="1"/>
          </p:nvPr>
        </p:nvSpPr>
        <p:spPr>
          <a:xfrm flipH="1">
            <a:off x="4777939" y="32424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p:nvPr/>
        </p:nvSpPr>
        <p:spPr>
          <a:xfrm flipH="1">
            <a:off x="-236287" y="3765145"/>
            <a:ext cx="1932512" cy="1428965"/>
          </a:xfrm>
          <a:custGeom>
            <a:avLst/>
            <a:gdLst/>
            <a:ahLst/>
            <a:cxnLst/>
            <a:rect l="l" t="t" r="r" b="b"/>
            <a:pathLst>
              <a:path w="101671" h="75179" extrusionOk="0">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flipH="1">
            <a:off x="7694450" y="-12"/>
            <a:ext cx="1472641" cy="1706975"/>
          </a:xfrm>
          <a:custGeom>
            <a:avLst/>
            <a:gdLst/>
            <a:ahLst/>
            <a:cxnLst/>
            <a:rect l="l" t="t" r="r" b="b"/>
            <a:pathLst>
              <a:path w="77304" h="89605" extrusionOk="0">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68650" y="2770527"/>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62950" y="3365379"/>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8297875" y="1846602"/>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829475" y="2441454"/>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7387825" y="97179"/>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224488" y="237371"/>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75550" y="914450"/>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8596963" y="3761621"/>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8311225" y="4243600"/>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62"/>
        <p:cNvGrpSpPr/>
        <p:nvPr/>
      </p:nvGrpSpPr>
      <p:grpSpPr>
        <a:xfrm>
          <a:off x="0" y="0"/>
          <a:ext cx="0" cy="0"/>
          <a:chOff x="0" y="0"/>
          <a:chExt cx="0" cy="0"/>
        </a:xfrm>
      </p:grpSpPr>
      <p:sp>
        <p:nvSpPr>
          <p:cNvPr id="463" name="Google Shape;463;p33"/>
          <p:cNvSpPr/>
          <p:nvPr/>
        </p:nvSpPr>
        <p:spPr>
          <a:xfrm rot="10800000">
            <a:off x="7243075" y="2958350"/>
            <a:ext cx="1932600" cy="2240125"/>
          </a:xfrm>
          <a:custGeom>
            <a:avLst/>
            <a:gdLst/>
            <a:ahLst/>
            <a:cxnLst/>
            <a:rect l="l" t="t" r="r" b="b"/>
            <a:pathLst>
              <a:path w="77304" h="89605" extrusionOk="0">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rot="10800000" flipH="1">
            <a:off x="8481150" y="2360148"/>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rot="10800000" flipH="1">
            <a:off x="7965000" y="4037796"/>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rot="10800000">
            <a:off x="-272937" y="-76209"/>
            <a:ext cx="1932512" cy="1428965"/>
          </a:xfrm>
          <a:custGeom>
            <a:avLst/>
            <a:gdLst/>
            <a:ahLst/>
            <a:cxnLst/>
            <a:rect l="l" t="t" r="r" b="b"/>
            <a:pathLst>
              <a:path w="101671" h="75179" extrusionOk="0">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rot="10800000" flipH="1">
            <a:off x="1183650" y="486655"/>
            <a:ext cx="303900" cy="30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rot="10800000" flipH="1">
            <a:off x="-304800" y="1426010"/>
            <a:ext cx="631200" cy="63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291050" y="368407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20638" y="457654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8300700" y="946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8130288" y="98709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3"/>
        <p:cNvGrpSpPr/>
        <p:nvPr/>
      </p:nvGrpSpPr>
      <p:grpSpPr>
        <a:xfrm>
          <a:off x="0" y="0"/>
          <a:ext cx="0" cy="0"/>
          <a:chOff x="0" y="0"/>
          <a:chExt cx="0" cy="0"/>
        </a:xfrm>
      </p:grpSpPr>
      <p:sp>
        <p:nvSpPr>
          <p:cNvPr id="474" name="Google Shape;474;p34"/>
          <p:cNvSpPr/>
          <p:nvPr/>
        </p:nvSpPr>
        <p:spPr>
          <a:xfrm rot="10800000" flipH="1">
            <a:off x="7448588" y="-244484"/>
            <a:ext cx="1932512" cy="1428965"/>
          </a:xfrm>
          <a:custGeom>
            <a:avLst/>
            <a:gdLst/>
            <a:ahLst/>
            <a:cxnLst/>
            <a:rect l="l" t="t" r="r" b="b"/>
            <a:pathLst>
              <a:path w="101671" h="75179" extrusionOk="0">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rot="10800000">
            <a:off x="7620613" y="318380"/>
            <a:ext cx="303900" cy="30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rot="10800000">
            <a:off x="8781763" y="1257735"/>
            <a:ext cx="631200" cy="63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15750" y="4214800"/>
            <a:ext cx="2650950" cy="1049525"/>
          </a:xfrm>
          <a:custGeom>
            <a:avLst/>
            <a:gdLst/>
            <a:ahLst/>
            <a:cxnLst/>
            <a:rect l="l" t="t" r="r" b="b"/>
            <a:pathLst>
              <a:path w="106038" h="41981" extrusionOk="0">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flipH="1">
            <a:off x="2670700" y="4720854"/>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flipH="1">
            <a:off x="0" y="3554502"/>
            <a:ext cx="531600" cy="53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328900" y="895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58488" y="98199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8344075" y="3753425"/>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8173663" y="4645896"/>
            <a:ext cx="365873" cy="365659"/>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ubik"/>
              <a:buNone/>
              <a:defRPr sz="3000" b="1">
                <a:solidFill>
                  <a:schemeClr val="dk1"/>
                </a:solidFill>
                <a:latin typeface="Rubik"/>
                <a:ea typeface="Rubik"/>
                <a:cs typeface="Rubik"/>
                <a:sym typeface="Rubik"/>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marL="914400" lvl="1"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marL="1371600" lvl="2"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marL="1828800" lvl="3"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marL="2286000" lvl="4"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marL="2743200" lvl="5"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marL="3200400" lvl="6"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marL="3657600" lvl="7"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marL="4114800" lvl="8"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9" r:id="rId5"/>
    <p:sldLayoutId id="214748368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a:spLocks noGrp="1"/>
          </p:cNvSpPr>
          <p:nvPr>
            <p:ph type="ctrTitle"/>
          </p:nvPr>
        </p:nvSpPr>
        <p:spPr>
          <a:xfrm>
            <a:off x="594032" y="1947936"/>
            <a:ext cx="5616641" cy="21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500" dirty="0">
                <a:solidFill>
                  <a:srgbClr val="57B1FA"/>
                </a:solidFill>
              </a:rPr>
              <a:t>Corona Virus </a:t>
            </a:r>
            <a:r>
              <a:rPr lang="en" sz="6500" dirty="0">
                <a:solidFill>
                  <a:srgbClr val="6460D2"/>
                </a:solidFill>
              </a:rPr>
              <a:t>SQL</a:t>
            </a:r>
            <a:r>
              <a:rPr lang="en" sz="6500" dirty="0"/>
              <a:t> </a:t>
            </a:r>
            <a:r>
              <a:rPr lang="en" sz="6500" dirty="0">
                <a:solidFill>
                  <a:srgbClr val="55B0FB"/>
                </a:solidFill>
              </a:rPr>
              <a:t>Analysis</a:t>
            </a:r>
            <a:endParaRPr sz="3500" dirty="0">
              <a:solidFill>
                <a:srgbClr val="55B0FB"/>
              </a:solidFill>
            </a:endParaRPr>
          </a:p>
        </p:txBody>
      </p:sp>
      <p:grpSp>
        <p:nvGrpSpPr>
          <p:cNvPr id="502" name="Google Shape;502;p41"/>
          <p:cNvGrpSpPr/>
          <p:nvPr/>
        </p:nvGrpSpPr>
        <p:grpSpPr>
          <a:xfrm>
            <a:off x="5975750" y="1623000"/>
            <a:ext cx="4202542" cy="3072542"/>
            <a:chOff x="9642773" y="612473"/>
            <a:chExt cx="4202542" cy="3072542"/>
          </a:xfrm>
        </p:grpSpPr>
        <p:sp>
          <p:nvSpPr>
            <p:cNvPr id="503" name="Google Shape;503;p41"/>
            <p:cNvSpPr/>
            <p:nvPr/>
          </p:nvSpPr>
          <p:spPr>
            <a:xfrm>
              <a:off x="10415799" y="1939500"/>
              <a:ext cx="949625" cy="537494"/>
            </a:xfrm>
            <a:custGeom>
              <a:avLst/>
              <a:gdLst/>
              <a:ahLst/>
              <a:cxnLst/>
              <a:rect l="l" t="t" r="r" b="b"/>
              <a:pathLst>
                <a:path w="25134" h="14226" extrusionOk="0">
                  <a:moveTo>
                    <a:pt x="17666" y="1"/>
                  </a:moveTo>
                  <a:lnTo>
                    <a:pt x="8677" y="3025"/>
                  </a:lnTo>
                  <a:lnTo>
                    <a:pt x="7593" y="3713"/>
                  </a:lnTo>
                  <a:lnTo>
                    <a:pt x="6487" y="4464"/>
                  </a:lnTo>
                  <a:lnTo>
                    <a:pt x="5152" y="5361"/>
                  </a:lnTo>
                  <a:lnTo>
                    <a:pt x="4464" y="5862"/>
                  </a:lnTo>
                  <a:lnTo>
                    <a:pt x="3776" y="6362"/>
                  </a:lnTo>
                  <a:lnTo>
                    <a:pt x="3129" y="6863"/>
                  </a:lnTo>
                  <a:lnTo>
                    <a:pt x="2503" y="7363"/>
                  </a:lnTo>
                  <a:lnTo>
                    <a:pt x="1940" y="7843"/>
                  </a:lnTo>
                  <a:lnTo>
                    <a:pt x="1461" y="8281"/>
                  </a:lnTo>
                  <a:lnTo>
                    <a:pt x="1273" y="8510"/>
                  </a:lnTo>
                  <a:lnTo>
                    <a:pt x="1085" y="8698"/>
                  </a:lnTo>
                  <a:lnTo>
                    <a:pt x="939" y="8886"/>
                  </a:lnTo>
                  <a:lnTo>
                    <a:pt x="814" y="9074"/>
                  </a:lnTo>
                  <a:lnTo>
                    <a:pt x="459" y="9720"/>
                  </a:lnTo>
                  <a:lnTo>
                    <a:pt x="293" y="10033"/>
                  </a:lnTo>
                  <a:lnTo>
                    <a:pt x="167" y="10346"/>
                  </a:lnTo>
                  <a:lnTo>
                    <a:pt x="84" y="10638"/>
                  </a:lnTo>
                  <a:lnTo>
                    <a:pt x="21" y="10951"/>
                  </a:lnTo>
                  <a:lnTo>
                    <a:pt x="1" y="11222"/>
                  </a:lnTo>
                  <a:lnTo>
                    <a:pt x="21" y="11368"/>
                  </a:lnTo>
                  <a:lnTo>
                    <a:pt x="42" y="11514"/>
                  </a:lnTo>
                  <a:lnTo>
                    <a:pt x="84" y="11660"/>
                  </a:lnTo>
                  <a:lnTo>
                    <a:pt x="126" y="11806"/>
                  </a:lnTo>
                  <a:lnTo>
                    <a:pt x="188" y="11952"/>
                  </a:lnTo>
                  <a:lnTo>
                    <a:pt x="272" y="12098"/>
                  </a:lnTo>
                  <a:lnTo>
                    <a:pt x="376" y="12223"/>
                  </a:lnTo>
                  <a:lnTo>
                    <a:pt x="480" y="12369"/>
                  </a:lnTo>
                  <a:lnTo>
                    <a:pt x="751" y="12661"/>
                  </a:lnTo>
                  <a:lnTo>
                    <a:pt x="1106" y="12953"/>
                  </a:lnTo>
                  <a:lnTo>
                    <a:pt x="1523" y="13245"/>
                  </a:lnTo>
                  <a:lnTo>
                    <a:pt x="2045" y="13537"/>
                  </a:lnTo>
                  <a:lnTo>
                    <a:pt x="2629" y="13829"/>
                  </a:lnTo>
                  <a:lnTo>
                    <a:pt x="2962" y="13975"/>
                  </a:lnTo>
                  <a:lnTo>
                    <a:pt x="3296" y="14079"/>
                  </a:lnTo>
                  <a:lnTo>
                    <a:pt x="3630" y="14163"/>
                  </a:lnTo>
                  <a:lnTo>
                    <a:pt x="3984" y="14204"/>
                  </a:lnTo>
                  <a:lnTo>
                    <a:pt x="4339" y="14225"/>
                  </a:lnTo>
                  <a:lnTo>
                    <a:pt x="4714" y="14225"/>
                  </a:lnTo>
                  <a:lnTo>
                    <a:pt x="5069" y="14204"/>
                  </a:lnTo>
                  <a:lnTo>
                    <a:pt x="5444" y="14163"/>
                  </a:lnTo>
                  <a:lnTo>
                    <a:pt x="5820" y="14100"/>
                  </a:lnTo>
                  <a:lnTo>
                    <a:pt x="6195" y="14017"/>
                  </a:lnTo>
                  <a:lnTo>
                    <a:pt x="6571" y="13912"/>
                  </a:lnTo>
                  <a:lnTo>
                    <a:pt x="6946" y="13808"/>
                  </a:lnTo>
                  <a:lnTo>
                    <a:pt x="7321" y="13683"/>
                  </a:lnTo>
                  <a:lnTo>
                    <a:pt x="7697" y="13537"/>
                  </a:lnTo>
                  <a:lnTo>
                    <a:pt x="8427" y="13224"/>
                  </a:lnTo>
                  <a:lnTo>
                    <a:pt x="9136" y="12870"/>
                  </a:lnTo>
                  <a:lnTo>
                    <a:pt x="9803" y="12515"/>
                  </a:lnTo>
                  <a:lnTo>
                    <a:pt x="10429" y="12140"/>
                  </a:lnTo>
                  <a:lnTo>
                    <a:pt x="11013" y="11785"/>
                  </a:lnTo>
                  <a:lnTo>
                    <a:pt x="11534" y="11430"/>
                  </a:lnTo>
                  <a:lnTo>
                    <a:pt x="11993" y="11118"/>
                  </a:lnTo>
                  <a:lnTo>
                    <a:pt x="12682" y="10638"/>
                  </a:lnTo>
                  <a:lnTo>
                    <a:pt x="12848" y="10534"/>
                  </a:lnTo>
                  <a:lnTo>
                    <a:pt x="13057" y="10450"/>
                  </a:lnTo>
                  <a:lnTo>
                    <a:pt x="13307" y="10367"/>
                  </a:lnTo>
                  <a:lnTo>
                    <a:pt x="13620" y="10283"/>
                  </a:lnTo>
                  <a:lnTo>
                    <a:pt x="14350" y="10116"/>
                  </a:lnTo>
                  <a:lnTo>
                    <a:pt x="15205" y="9970"/>
                  </a:lnTo>
                  <a:lnTo>
                    <a:pt x="16186" y="9824"/>
                  </a:lnTo>
                  <a:lnTo>
                    <a:pt x="17228" y="9699"/>
                  </a:lnTo>
                  <a:lnTo>
                    <a:pt x="18313" y="9574"/>
                  </a:lnTo>
                  <a:lnTo>
                    <a:pt x="19418" y="9470"/>
                  </a:lnTo>
                  <a:lnTo>
                    <a:pt x="21567" y="9282"/>
                  </a:lnTo>
                  <a:lnTo>
                    <a:pt x="23381" y="9157"/>
                  </a:lnTo>
                  <a:lnTo>
                    <a:pt x="25133" y="9053"/>
                  </a:lnTo>
                  <a:lnTo>
                    <a:pt x="24028" y="3505"/>
                  </a:lnTo>
                  <a:lnTo>
                    <a:pt x="176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0273965" y="1214534"/>
              <a:ext cx="1058363" cy="1056777"/>
            </a:xfrm>
            <a:custGeom>
              <a:avLst/>
              <a:gdLst/>
              <a:ahLst/>
              <a:cxnLst/>
              <a:rect l="l" t="t" r="r" b="b"/>
              <a:pathLst>
                <a:path w="28012" h="27970" extrusionOk="0">
                  <a:moveTo>
                    <a:pt x="7425" y="0"/>
                  </a:moveTo>
                  <a:lnTo>
                    <a:pt x="6821" y="167"/>
                  </a:lnTo>
                  <a:lnTo>
                    <a:pt x="6257" y="355"/>
                  </a:lnTo>
                  <a:lnTo>
                    <a:pt x="5715" y="564"/>
                  </a:lnTo>
                  <a:lnTo>
                    <a:pt x="5215" y="793"/>
                  </a:lnTo>
                  <a:lnTo>
                    <a:pt x="4735" y="1043"/>
                  </a:lnTo>
                  <a:lnTo>
                    <a:pt x="4297" y="1294"/>
                  </a:lnTo>
                  <a:lnTo>
                    <a:pt x="3880" y="1565"/>
                  </a:lnTo>
                  <a:lnTo>
                    <a:pt x="3483" y="1836"/>
                  </a:lnTo>
                  <a:lnTo>
                    <a:pt x="3129" y="2128"/>
                  </a:lnTo>
                  <a:lnTo>
                    <a:pt x="2795" y="2420"/>
                  </a:lnTo>
                  <a:lnTo>
                    <a:pt x="2482" y="2712"/>
                  </a:lnTo>
                  <a:lnTo>
                    <a:pt x="2190" y="3004"/>
                  </a:lnTo>
                  <a:lnTo>
                    <a:pt x="1919" y="3317"/>
                  </a:lnTo>
                  <a:lnTo>
                    <a:pt x="1669" y="3630"/>
                  </a:lnTo>
                  <a:lnTo>
                    <a:pt x="1460" y="3922"/>
                  </a:lnTo>
                  <a:lnTo>
                    <a:pt x="1252" y="4234"/>
                  </a:lnTo>
                  <a:lnTo>
                    <a:pt x="1064" y="4526"/>
                  </a:lnTo>
                  <a:lnTo>
                    <a:pt x="897" y="4818"/>
                  </a:lnTo>
                  <a:lnTo>
                    <a:pt x="605" y="5361"/>
                  </a:lnTo>
                  <a:lnTo>
                    <a:pt x="397" y="5861"/>
                  </a:lnTo>
                  <a:lnTo>
                    <a:pt x="230" y="6299"/>
                  </a:lnTo>
                  <a:lnTo>
                    <a:pt x="126" y="6675"/>
                  </a:lnTo>
                  <a:lnTo>
                    <a:pt x="42" y="6946"/>
                  </a:lnTo>
                  <a:lnTo>
                    <a:pt x="0" y="7196"/>
                  </a:lnTo>
                  <a:lnTo>
                    <a:pt x="21316" y="27970"/>
                  </a:lnTo>
                  <a:lnTo>
                    <a:pt x="28011" y="20524"/>
                  </a:lnTo>
                  <a:lnTo>
                    <a:pt x="7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11027306" y="1948983"/>
              <a:ext cx="399550" cy="377485"/>
            </a:xfrm>
            <a:custGeom>
              <a:avLst/>
              <a:gdLst/>
              <a:ahLst/>
              <a:cxnLst/>
              <a:rect l="l" t="t" r="r" b="b"/>
              <a:pathLst>
                <a:path w="10575" h="9991" extrusionOk="0">
                  <a:moveTo>
                    <a:pt x="8719" y="0"/>
                  </a:moveTo>
                  <a:lnTo>
                    <a:pt x="8302" y="63"/>
                  </a:lnTo>
                  <a:lnTo>
                    <a:pt x="7864" y="167"/>
                  </a:lnTo>
                  <a:lnTo>
                    <a:pt x="7426" y="313"/>
                  </a:lnTo>
                  <a:lnTo>
                    <a:pt x="6946" y="501"/>
                  </a:lnTo>
                  <a:lnTo>
                    <a:pt x="6445" y="730"/>
                  </a:lnTo>
                  <a:lnTo>
                    <a:pt x="5945" y="1001"/>
                  </a:lnTo>
                  <a:lnTo>
                    <a:pt x="5444" y="1314"/>
                  </a:lnTo>
                  <a:lnTo>
                    <a:pt x="4923" y="1648"/>
                  </a:lnTo>
                  <a:lnTo>
                    <a:pt x="4401" y="2044"/>
                  </a:lnTo>
                  <a:lnTo>
                    <a:pt x="3880" y="2461"/>
                  </a:lnTo>
                  <a:lnTo>
                    <a:pt x="3359" y="2899"/>
                  </a:lnTo>
                  <a:lnTo>
                    <a:pt x="2879" y="3379"/>
                  </a:lnTo>
                  <a:lnTo>
                    <a:pt x="2420" y="3859"/>
                  </a:lnTo>
                  <a:lnTo>
                    <a:pt x="1982" y="4359"/>
                  </a:lnTo>
                  <a:lnTo>
                    <a:pt x="1607" y="4839"/>
                  </a:lnTo>
                  <a:lnTo>
                    <a:pt x="1252" y="5319"/>
                  </a:lnTo>
                  <a:lnTo>
                    <a:pt x="939" y="5798"/>
                  </a:lnTo>
                  <a:lnTo>
                    <a:pt x="668" y="6278"/>
                  </a:lnTo>
                  <a:lnTo>
                    <a:pt x="439" y="6737"/>
                  </a:lnTo>
                  <a:lnTo>
                    <a:pt x="251" y="7175"/>
                  </a:lnTo>
                  <a:lnTo>
                    <a:pt x="126" y="7592"/>
                  </a:lnTo>
                  <a:lnTo>
                    <a:pt x="42" y="7988"/>
                  </a:lnTo>
                  <a:lnTo>
                    <a:pt x="1" y="8364"/>
                  </a:lnTo>
                  <a:lnTo>
                    <a:pt x="1" y="8531"/>
                  </a:lnTo>
                  <a:lnTo>
                    <a:pt x="1" y="8718"/>
                  </a:lnTo>
                  <a:lnTo>
                    <a:pt x="21" y="8864"/>
                  </a:lnTo>
                  <a:lnTo>
                    <a:pt x="63" y="9010"/>
                  </a:lnTo>
                  <a:lnTo>
                    <a:pt x="126" y="9156"/>
                  </a:lnTo>
                  <a:lnTo>
                    <a:pt x="188" y="9302"/>
                  </a:lnTo>
                  <a:lnTo>
                    <a:pt x="251" y="9427"/>
                  </a:lnTo>
                  <a:lnTo>
                    <a:pt x="355" y="9532"/>
                  </a:lnTo>
                  <a:lnTo>
                    <a:pt x="459" y="9636"/>
                  </a:lnTo>
                  <a:lnTo>
                    <a:pt x="585" y="9719"/>
                  </a:lnTo>
                  <a:lnTo>
                    <a:pt x="710" y="9803"/>
                  </a:lnTo>
                  <a:lnTo>
                    <a:pt x="835" y="9865"/>
                  </a:lnTo>
                  <a:lnTo>
                    <a:pt x="981" y="9907"/>
                  </a:lnTo>
                  <a:lnTo>
                    <a:pt x="1148" y="9949"/>
                  </a:lnTo>
                  <a:lnTo>
                    <a:pt x="1315" y="9970"/>
                  </a:lnTo>
                  <a:lnTo>
                    <a:pt x="1481" y="9991"/>
                  </a:lnTo>
                  <a:lnTo>
                    <a:pt x="1857" y="9970"/>
                  </a:lnTo>
                  <a:lnTo>
                    <a:pt x="2274" y="9928"/>
                  </a:lnTo>
                  <a:lnTo>
                    <a:pt x="2691" y="9824"/>
                  </a:lnTo>
                  <a:lnTo>
                    <a:pt x="3150" y="9678"/>
                  </a:lnTo>
                  <a:lnTo>
                    <a:pt x="3630" y="9490"/>
                  </a:lnTo>
                  <a:lnTo>
                    <a:pt x="4109" y="9261"/>
                  </a:lnTo>
                  <a:lnTo>
                    <a:pt x="4631" y="8989"/>
                  </a:lnTo>
                  <a:lnTo>
                    <a:pt x="5131" y="8677"/>
                  </a:lnTo>
                  <a:lnTo>
                    <a:pt x="5653" y="8343"/>
                  </a:lnTo>
                  <a:lnTo>
                    <a:pt x="6174" y="7947"/>
                  </a:lnTo>
                  <a:lnTo>
                    <a:pt x="6696" y="7529"/>
                  </a:lnTo>
                  <a:lnTo>
                    <a:pt x="7196" y="7071"/>
                  </a:lnTo>
                  <a:lnTo>
                    <a:pt x="7697" y="6612"/>
                  </a:lnTo>
                  <a:lnTo>
                    <a:pt x="8156" y="6111"/>
                  </a:lnTo>
                  <a:lnTo>
                    <a:pt x="8594" y="5631"/>
                  </a:lnTo>
                  <a:lnTo>
                    <a:pt x="8969" y="5152"/>
                  </a:lnTo>
                  <a:lnTo>
                    <a:pt x="9324" y="4672"/>
                  </a:lnTo>
                  <a:lnTo>
                    <a:pt x="9636" y="4192"/>
                  </a:lnTo>
                  <a:lnTo>
                    <a:pt x="9908" y="3713"/>
                  </a:lnTo>
                  <a:lnTo>
                    <a:pt x="10137" y="3254"/>
                  </a:lnTo>
                  <a:lnTo>
                    <a:pt x="10304" y="2816"/>
                  </a:lnTo>
                  <a:lnTo>
                    <a:pt x="10450" y="2399"/>
                  </a:lnTo>
                  <a:lnTo>
                    <a:pt x="10533" y="2002"/>
                  </a:lnTo>
                  <a:lnTo>
                    <a:pt x="10575" y="1627"/>
                  </a:lnTo>
                  <a:lnTo>
                    <a:pt x="10575" y="1439"/>
                  </a:lnTo>
                  <a:lnTo>
                    <a:pt x="10575" y="1272"/>
                  </a:lnTo>
                  <a:lnTo>
                    <a:pt x="10533" y="1126"/>
                  </a:lnTo>
                  <a:lnTo>
                    <a:pt x="10512" y="960"/>
                  </a:lnTo>
                  <a:lnTo>
                    <a:pt x="10450" y="834"/>
                  </a:lnTo>
                  <a:lnTo>
                    <a:pt x="10387" y="688"/>
                  </a:lnTo>
                  <a:lnTo>
                    <a:pt x="10304" y="563"/>
                  </a:lnTo>
                  <a:lnTo>
                    <a:pt x="10220" y="459"/>
                  </a:lnTo>
                  <a:lnTo>
                    <a:pt x="10116" y="355"/>
                  </a:lnTo>
                  <a:lnTo>
                    <a:pt x="9991" y="271"/>
                  </a:lnTo>
                  <a:lnTo>
                    <a:pt x="9866" y="188"/>
                  </a:lnTo>
                  <a:lnTo>
                    <a:pt x="9741" y="125"/>
                  </a:lnTo>
                  <a:lnTo>
                    <a:pt x="9574" y="84"/>
                  </a:lnTo>
                  <a:lnTo>
                    <a:pt x="9428" y="42"/>
                  </a:lnTo>
                  <a:lnTo>
                    <a:pt x="9261" y="21"/>
                  </a:lnTo>
                  <a:lnTo>
                    <a:pt x="9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11258987" y="2155425"/>
              <a:ext cx="390898" cy="388555"/>
            </a:xfrm>
            <a:custGeom>
              <a:avLst/>
              <a:gdLst/>
              <a:ahLst/>
              <a:cxnLst/>
              <a:rect l="l" t="t" r="r" b="b"/>
              <a:pathLst>
                <a:path w="10346" h="10284" extrusionOk="0">
                  <a:moveTo>
                    <a:pt x="1711" y="1"/>
                  </a:moveTo>
                  <a:lnTo>
                    <a:pt x="0" y="1753"/>
                  </a:lnTo>
                  <a:lnTo>
                    <a:pt x="8239" y="10283"/>
                  </a:lnTo>
                  <a:lnTo>
                    <a:pt x="10345" y="8865"/>
                  </a:lnTo>
                  <a:lnTo>
                    <a:pt x="17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10229835" y="1179056"/>
              <a:ext cx="284502" cy="264024"/>
            </a:xfrm>
            <a:custGeom>
              <a:avLst/>
              <a:gdLst/>
              <a:ahLst/>
              <a:cxnLst/>
              <a:rect l="l" t="t" r="r" b="b"/>
              <a:pathLst>
                <a:path w="7530" h="6988" extrusionOk="0">
                  <a:moveTo>
                    <a:pt x="4839" y="1"/>
                  </a:moveTo>
                  <a:lnTo>
                    <a:pt x="4505" y="43"/>
                  </a:lnTo>
                  <a:lnTo>
                    <a:pt x="4297" y="84"/>
                  </a:lnTo>
                  <a:lnTo>
                    <a:pt x="4047" y="147"/>
                  </a:lnTo>
                  <a:lnTo>
                    <a:pt x="3796" y="209"/>
                  </a:lnTo>
                  <a:lnTo>
                    <a:pt x="3525" y="335"/>
                  </a:lnTo>
                  <a:lnTo>
                    <a:pt x="3233" y="460"/>
                  </a:lnTo>
                  <a:lnTo>
                    <a:pt x="2920" y="627"/>
                  </a:lnTo>
                  <a:lnTo>
                    <a:pt x="2587" y="835"/>
                  </a:lnTo>
                  <a:lnTo>
                    <a:pt x="2253" y="1085"/>
                  </a:lnTo>
                  <a:lnTo>
                    <a:pt x="1898" y="1377"/>
                  </a:lnTo>
                  <a:lnTo>
                    <a:pt x="1565" y="1732"/>
                  </a:lnTo>
                  <a:lnTo>
                    <a:pt x="1231" y="2087"/>
                  </a:lnTo>
                  <a:lnTo>
                    <a:pt x="939" y="2441"/>
                  </a:lnTo>
                  <a:lnTo>
                    <a:pt x="710" y="2775"/>
                  </a:lnTo>
                  <a:lnTo>
                    <a:pt x="522" y="3088"/>
                  </a:lnTo>
                  <a:lnTo>
                    <a:pt x="355" y="3380"/>
                  </a:lnTo>
                  <a:lnTo>
                    <a:pt x="230" y="3651"/>
                  </a:lnTo>
                  <a:lnTo>
                    <a:pt x="146" y="3922"/>
                  </a:lnTo>
                  <a:lnTo>
                    <a:pt x="84" y="4151"/>
                  </a:lnTo>
                  <a:lnTo>
                    <a:pt x="42" y="4381"/>
                  </a:lnTo>
                  <a:lnTo>
                    <a:pt x="0" y="4569"/>
                  </a:lnTo>
                  <a:lnTo>
                    <a:pt x="0" y="4861"/>
                  </a:lnTo>
                  <a:lnTo>
                    <a:pt x="21" y="5048"/>
                  </a:lnTo>
                  <a:lnTo>
                    <a:pt x="21" y="5132"/>
                  </a:lnTo>
                  <a:lnTo>
                    <a:pt x="2065" y="6988"/>
                  </a:lnTo>
                  <a:lnTo>
                    <a:pt x="7530" y="2358"/>
                  </a:lnTo>
                  <a:lnTo>
                    <a:pt x="5131" y="22"/>
                  </a:lnTo>
                  <a:lnTo>
                    <a:pt x="5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9642773" y="612473"/>
              <a:ext cx="695840" cy="662781"/>
            </a:xfrm>
            <a:custGeom>
              <a:avLst/>
              <a:gdLst/>
              <a:ahLst/>
              <a:cxnLst/>
              <a:rect l="l" t="t" r="r" b="b"/>
              <a:pathLst>
                <a:path w="18417" h="17542" extrusionOk="0">
                  <a:moveTo>
                    <a:pt x="0" y="1"/>
                  </a:moveTo>
                  <a:lnTo>
                    <a:pt x="17228" y="17541"/>
                  </a:lnTo>
                  <a:lnTo>
                    <a:pt x="18417" y="1639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10467032" y="1458834"/>
              <a:ext cx="778584" cy="733661"/>
            </a:xfrm>
            <a:custGeom>
              <a:avLst/>
              <a:gdLst/>
              <a:ahLst/>
              <a:cxnLst/>
              <a:rect l="l" t="t" r="r" b="b"/>
              <a:pathLst>
                <a:path w="20607" h="19418" extrusionOk="0">
                  <a:moveTo>
                    <a:pt x="6946" y="0"/>
                  </a:moveTo>
                  <a:lnTo>
                    <a:pt x="5569" y="709"/>
                  </a:lnTo>
                  <a:lnTo>
                    <a:pt x="4276" y="1397"/>
                  </a:lnTo>
                  <a:lnTo>
                    <a:pt x="3087" y="2044"/>
                  </a:lnTo>
                  <a:lnTo>
                    <a:pt x="2044" y="2649"/>
                  </a:lnTo>
                  <a:lnTo>
                    <a:pt x="1189" y="3149"/>
                  </a:lnTo>
                  <a:lnTo>
                    <a:pt x="543" y="3546"/>
                  </a:lnTo>
                  <a:lnTo>
                    <a:pt x="0" y="3900"/>
                  </a:lnTo>
                  <a:lnTo>
                    <a:pt x="15622" y="19418"/>
                  </a:lnTo>
                  <a:lnTo>
                    <a:pt x="15872" y="18980"/>
                  </a:lnTo>
                  <a:lnTo>
                    <a:pt x="16185" y="18500"/>
                  </a:lnTo>
                  <a:lnTo>
                    <a:pt x="16540" y="18000"/>
                  </a:lnTo>
                  <a:lnTo>
                    <a:pt x="16915" y="17499"/>
                  </a:lnTo>
                  <a:lnTo>
                    <a:pt x="17312" y="16998"/>
                  </a:lnTo>
                  <a:lnTo>
                    <a:pt x="17729" y="16498"/>
                  </a:lnTo>
                  <a:lnTo>
                    <a:pt x="18584" y="15559"/>
                  </a:lnTo>
                  <a:lnTo>
                    <a:pt x="19355" y="14725"/>
                  </a:lnTo>
                  <a:lnTo>
                    <a:pt x="20002" y="14058"/>
                  </a:lnTo>
                  <a:lnTo>
                    <a:pt x="20607" y="13453"/>
                  </a:lnTo>
                  <a:lnTo>
                    <a:pt x="6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11423680" y="2033275"/>
              <a:ext cx="831" cy="38"/>
            </a:xfrm>
            <a:custGeom>
              <a:avLst/>
              <a:gdLst/>
              <a:ahLst/>
              <a:cxnLst/>
              <a:rect l="l" t="t" r="r" b="b"/>
              <a:pathLst>
                <a:path w="22" h="1" extrusionOk="0">
                  <a:moveTo>
                    <a:pt x="1" y="1"/>
                  </a:moveTo>
                  <a:lnTo>
                    <a:pt x="1" y="1"/>
                  </a:lnTo>
                  <a:lnTo>
                    <a:pt x="21" y="1"/>
                  </a:lnTo>
                  <a:lnTo>
                    <a:pt x="21"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11425267" y="2033275"/>
              <a:ext cx="831" cy="38"/>
            </a:xfrm>
            <a:custGeom>
              <a:avLst/>
              <a:gdLst/>
              <a:ahLst/>
              <a:cxnLst/>
              <a:rect l="l" t="t" r="r" b="b"/>
              <a:pathLst>
                <a:path w="22" h="1" extrusionOk="0">
                  <a:moveTo>
                    <a:pt x="0" y="1"/>
                  </a:moveTo>
                  <a:lnTo>
                    <a:pt x="0" y="1"/>
                  </a:lnTo>
                  <a:lnTo>
                    <a:pt x="21" y="1"/>
                  </a:lnTo>
                  <a:lnTo>
                    <a:pt x="21" y="1"/>
                  </a:lnTo>
                  <a:lnTo>
                    <a:pt x="0" y="1"/>
                  </a:lnTo>
                  <a:lnTo>
                    <a:pt x="0"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11426816" y="2033275"/>
              <a:ext cx="38" cy="38"/>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11427609" y="2032482"/>
              <a:ext cx="38" cy="38"/>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11433919" y="2031726"/>
              <a:ext cx="1625" cy="38"/>
            </a:xfrm>
            <a:custGeom>
              <a:avLst/>
              <a:gdLst/>
              <a:ahLst/>
              <a:cxnLst/>
              <a:rect l="l" t="t" r="r" b="b"/>
              <a:pathLst>
                <a:path w="43" h="1" extrusionOk="0">
                  <a:moveTo>
                    <a:pt x="1" y="0"/>
                  </a:moveTo>
                  <a:lnTo>
                    <a:pt x="1" y="0"/>
                  </a:lnTo>
                  <a:lnTo>
                    <a:pt x="42" y="0"/>
                  </a:lnTo>
                  <a:lnTo>
                    <a:pt x="42" y="0"/>
                  </a:lnTo>
                  <a:lnTo>
                    <a:pt x="1" y="0"/>
                  </a:lnTo>
                  <a:lnTo>
                    <a:pt x="1"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11435506" y="2031726"/>
              <a:ext cx="1625" cy="38"/>
            </a:xfrm>
            <a:custGeom>
              <a:avLst/>
              <a:gdLst/>
              <a:ahLst/>
              <a:cxnLst/>
              <a:rect l="l" t="t" r="r" b="b"/>
              <a:pathLst>
                <a:path w="43" h="1" extrusionOk="0">
                  <a:moveTo>
                    <a:pt x="0" y="0"/>
                  </a:moveTo>
                  <a:lnTo>
                    <a:pt x="0" y="0"/>
                  </a:lnTo>
                  <a:lnTo>
                    <a:pt x="42" y="0"/>
                  </a:lnTo>
                  <a:lnTo>
                    <a:pt x="42" y="0"/>
                  </a:lnTo>
                  <a:lnTo>
                    <a:pt x="0" y="0"/>
                  </a:lnTo>
                  <a:lnTo>
                    <a:pt x="0"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1437848" y="2030933"/>
              <a:ext cx="831" cy="831"/>
            </a:xfrm>
            <a:custGeom>
              <a:avLst/>
              <a:gdLst/>
              <a:ahLst/>
              <a:cxnLst/>
              <a:rect l="l" t="t" r="r" b="b"/>
              <a:pathLst>
                <a:path w="22" h="22" extrusionOk="0">
                  <a:moveTo>
                    <a:pt x="1" y="21"/>
                  </a:moveTo>
                  <a:lnTo>
                    <a:pt x="1" y="21"/>
                  </a:lnTo>
                  <a:lnTo>
                    <a:pt x="22" y="0"/>
                  </a:lnTo>
                  <a:lnTo>
                    <a:pt x="22" y="0"/>
                  </a:lnTo>
                  <a:lnTo>
                    <a:pt x="1" y="21"/>
                  </a:lnTo>
                  <a:lnTo>
                    <a:pt x="1" y="2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11440229" y="2030933"/>
              <a:ext cx="38" cy="38"/>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11441022" y="2030933"/>
              <a:ext cx="831" cy="38"/>
            </a:xfrm>
            <a:custGeom>
              <a:avLst/>
              <a:gdLst/>
              <a:ahLst/>
              <a:cxnLst/>
              <a:rect l="l" t="t" r="r" b="b"/>
              <a:pathLst>
                <a:path w="22" h="1" extrusionOk="0">
                  <a:moveTo>
                    <a:pt x="0" y="0"/>
                  </a:moveTo>
                  <a:lnTo>
                    <a:pt x="0" y="0"/>
                  </a:lnTo>
                  <a:lnTo>
                    <a:pt x="21" y="0"/>
                  </a:lnTo>
                  <a:lnTo>
                    <a:pt x="21" y="0"/>
                  </a:lnTo>
                  <a:lnTo>
                    <a:pt x="0" y="0"/>
                  </a:lnTo>
                  <a:lnTo>
                    <a:pt x="0"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11441816" y="2030933"/>
              <a:ext cx="831" cy="38"/>
            </a:xfrm>
            <a:custGeom>
              <a:avLst/>
              <a:gdLst/>
              <a:ahLst/>
              <a:cxnLst/>
              <a:rect l="l" t="t" r="r" b="b"/>
              <a:pathLst>
                <a:path w="22" h="1" extrusionOk="0">
                  <a:moveTo>
                    <a:pt x="0" y="0"/>
                  </a:moveTo>
                  <a:lnTo>
                    <a:pt x="0" y="0"/>
                  </a:lnTo>
                  <a:lnTo>
                    <a:pt x="21" y="0"/>
                  </a:lnTo>
                  <a:lnTo>
                    <a:pt x="21" y="0"/>
                  </a:lnTo>
                  <a:lnTo>
                    <a:pt x="0" y="0"/>
                  </a:lnTo>
                  <a:lnTo>
                    <a:pt x="0"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11444158" y="2030139"/>
              <a:ext cx="831" cy="38"/>
            </a:xfrm>
            <a:custGeom>
              <a:avLst/>
              <a:gdLst/>
              <a:ahLst/>
              <a:cxnLst/>
              <a:rect l="l" t="t" r="r" b="b"/>
              <a:pathLst>
                <a:path w="22" h="1" extrusionOk="0">
                  <a:moveTo>
                    <a:pt x="1" y="0"/>
                  </a:moveTo>
                  <a:lnTo>
                    <a:pt x="1" y="0"/>
                  </a:lnTo>
                  <a:lnTo>
                    <a:pt x="22" y="0"/>
                  </a:lnTo>
                  <a:lnTo>
                    <a:pt x="22" y="0"/>
                  </a:lnTo>
                  <a:lnTo>
                    <a:pt x="1" y="0"/>
                  </a:lnTo>
                  <a:lnTo>
                    <a:pt x="1"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11447332" y="2030139"/>
              <a:ext cx="1587" cy="38"/>
            </a:xfrm>
            <a:custGeom>
              <a:avLst/>
              <a:gdLst/>
              <a:ahLst/>
              <a:cxnLst/>
              <a:rect l="l" t="t" r="r" b="b"/>
              <a:pathLst>
                <a:path w="42" h="1" extrusionOk="0">
                  <a:moveTo>
                    <a:pt x="0" y="0"/>
                  </a:moveTo>
                  <a:lnTo>
                    <a:pt x="0" y="0"/>
                  </a:lnTo>
                  <a:lnTo>
                    <a:pt x="42" y="0"/>
                  </a:lnTo>
                  <a:lnTo>
                    <a:pt x="42" y="0"/>
                  </a:lnTo>
                  <a:lnTo>
                    <a:pt x="0" y="0"/>
                  </a:lnTo>
                  <a:lnTo>
                    <a:pt x="0" y="0"/>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11450468" y="2029346"/>
              <a:ext cx="2418" cy="38"/>
            </a:xfrm>
            <a:custGeom>
              <a:avLst/>
              <a:gdLst/>
              <a:ahLst/>
              <a:cxnLst/>
              <a:rect l="l" t="t" r="r" b="b"/>
              <a:pathLst>
                <a:path w="64" h="1" extrusionOk="0">
                  <a:moveTo>
                    <a:pt x="1" y="1"/>
                  </a:moveTo>
                  <a:lnTo>
                    <a:pt x="1" y="1"/>
                  </a:lnTo>
                  <a:lnTo>
                    <a:pt x="63" y="1"/>
                  </a:lnTo>
                  <a:lnTo>
                    <a:pt x="63"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11453641" y="2028552"/>
              <a:ext cx="1587" cy="831"/>
            </a:xfrm>
            <a:custGeom>
              <a:avLst/>
              <a:gdLst/>
              <a:ahLst/>
              <a:cxnLst/>
              <a:rect l="l" t="t" r="r" b="b"/>
              <a:pathLst>
                <a:path w="42" h="22" extrusionOk="0">
                  <a:moveTo>
                    <a:pt x="0" y="22"/>
                  </a:moveTo>
                  <a:lnTo>
                    <a:pt x="0" y="22"/>
                  </a:lnTo>
                  <a:lnTo>
                    <a:pt x="42" y="1"/>
                  </a:lnTo>
                  <a:lnTo>
                    <a:pt x="42" y="1"/>
                  </a:lnTo>
                  <a:lnTo>
                    <a:pt x="0" y="22"/>
                  </a:lnTo>
                  <a:lnTo>
                    <a:pt x="0" y="22"/>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11455190" y="2028552"/>
              <a:ext cx="831" cy="38"/>
            </a:xfrm>
            <a:custGeom>
              <a:avLst/>
              <a:gdLst/>
              <a:ahLst/>
              <a:cxnLst/>
              <a:rect l="l" t="t" r="r" b="b"/>
              <a:pathLst>
                <a:path w="22" h="1" extrusionOk="0">
                  <a:moveTo>
                    <a:pt x="1" y="1"/>
                  </a:moveTo>
                  <a:lnTo>
                    <a:pt x="1" y="1"/>
                  </a:lnTo>
                  <a:lnTo>
                    <a:pt x="22" y="1"/>
                  </a:lnTo>
                  <a:lnTo>
                    <a:pt x="22"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11457571" y="2028552"/>
              <a:ext cx="1625" cy="38"/>
            </a:xfrm>
            <a:custGeom>
              <a:avLst/>
              <a:gdLst/>
              <a:ahLst/>
              <a:cxnLst/>
              <a:rect l="l" t="t" r="r" b="b"/>
              <a:pathLst>
                <a:path w="43" h="1" extrusionOk="0">
                  <a:moveTo>
                    <a:pt x="0" y="1"/>
                  </a:moveTo>
                  <a:lnTo>
                    <a:pt x="0" y="1"/>
                  </a:lnTo>
                  <a:lnTo>
                    <a:pt x="42" y="1"/>
                  </a:lnTo>
                  <a:lnTo>
                    <a:pt x="42" y="1"/>
                  </a:lnTo>
                  <a:lnTo>
                    <a:pt x="0" y="1"/>
                  </a:lnTo>
                  <a:lnTo>
                    <a:pt x="0"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11459158" y="2028552"/>
              <a:ext cx="38" cy="38"/>
            </a:xfrm>
            <a:custGeom>
              <a:avLst/>
              <a:gdLst/>
              <a:ahLst/>
              <a:cxnLst/>
              <a:rect l="l" t="t" r="r" b="b"/>
              <a:pathLst>
                <a:path w="1" h="1" extrusionOk="0">
                  <a:moveTo>
                    <a:pt x="0" y="1"/>
                  </a:moveTo>
                  <a:lnTo>
                    <a:pt x="0" y="1"/>
                  </a:lnTo>
                  <a:lnTo>
                    <a:pt x="0" y="1"/>
                  </a:lnTo>
                  <a:lnTo>
                    <a:pt x="0" y="1"/>
                  </a:lnTo>
                  <a:lnTo>
                    <a:pt x="0" y="1"/>
                  </a:lnTo>
                  <a:lnTo>
                    <a:pt x="0"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11459913" y="2028552"/>
              <a:ext cx="38" cy="38"/>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11460707" y="2027759"/>
              <a:ext cx="38" cy="38"/>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11460707" y="2027759"/>
              <a:ext cx="831" cy="38"/>
            </a:xfrm>
            <a:custGeom>
              <a:avLst/>
              <a:gdLst/>
              <a:ahLst/>
              <a:cxnLst/>
              <a:rect l="l" t="t" r="r" b="b"/>
              <a:pathLst>
                <a:path w="22" h="1" extrusionOk="0">
                  <a:moveTo>
                    <a:pt x="1" y="1"/>
                  </a:moveTo>
                  <a:lnTo>
                    <a:pt x="1" y="1"/>
                  </a:lnTo>
                  <a:lnTo>
                    <a:pt x="22" y="1"/>
                  </a:lnTo>
                  <a:lnTo>
                    <a:pt x="22" y="1"/>
                  </a:lnTo>
                  <a:lnTo>
                    <a:pt x="1" y="1"/>
                  </a:lnTo>
                  <a:lnTo>
                    <a:pt x="1" y="1"/>
                  </a:lnTo>
                  <a:close/>
                </a:path>
              </a:pathLst>
            </a:custGeom>
            <a:solidFill>
              <a:srgbClr val="89B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11056474" y="2064823"/>
              <a:ext cx="174177" cy="259301"/>
            </a:xfrm>
            <a:custGeom>
              <a:avLst/>
              <a:gdLst/>
              <a:ahLst/>
              <a:cxnLst/>
              <a:rect l="l" t="t" r="r" b="b"/>
              <a:pathLst>
                <a:path w="4610" h="6863" extrusionOk="0">
                  <a:moveTo>
                    <a:pt x="4464" y="0"/>
                  </a:moveTo>
                  <a:lnTo>
                    <a:pt x="4401" y="42"/>
                  </a:lnTo>
                  <a:lnTo>
                    <a:pt x="3754" y="647"/>
                  </a:lnTo>
                  <a:lnTo>
                    <a:pt x="3129" y="1272"/>
                  </a:lnTo>
                  <a:lnTo>
                    <a:pt x="2524" y="1919"/>
                  </a:lnTo>
                  <a:lnTo>
                    <a:pt x="1940" y="2586"/>
                  </a:lnTo>
                  <a:lnTo>
                    <a:pt x="1460" y="3170"/>
                  </a:lnTo>
                  <a:lnTo>
                    <a:pt x="1210" y="3483"/>
                  </a:lnTo>
                  <a:lnTo>
                    <a:pt x="1001" y="3796"/>
                  </a:lnTo>
                  <a:lnTo>
                    <a:pt x="793" y="4130"/>
                  </a:lnTo>
                  <a:lnTo>
                    <a:pt x="584" y="4463"/>
                  </a:lnTo>
                  <a:lnTo>
                    <a:pt x="417" y="4797"/>
                  </a:lnTo>
                  <a:lnTo>
                    <a:pt x="271" y="5152"/>
                  </a:lnTo>
                  <a:lnTo>
                    <a:pt x="146" y="5527"/>
                  </a:lnTo>
                  <a:lnTo>
                    <a:pt x="42" y="5923"/>
                  </a:lnTo>
                  <a:lnTo>
                    <a:pt x="0" y="6341"/>
                  </a:lnTo>
                  <a:lnTo>
                    <a:pt x="0" y="6737"/>
                  </a:lnTo>
                  <a:lnTo>
                    <a:pt x="21" y="6799"/>
                  </a:lnTo>
                  <a:lnTo>
                    <a:pt x="42" y="6841"/>
                  </a:lnTo>
                  <a:lnTo>
                    <a:pt x="84" y="6862"/>
                  </a:lnTo>
                  <a:lnTo>
                    <a:pt x="146" y="6862"/>
                  </a:lnTo>
                  <a:lnTo>
                    <a:pt x="188" y="6841"/>
                  </a:lnTo>
                  <a:lnTo>
                    <a:pt x="230" y="6820"/>
                  </a:lnTo>
                  <a:lnTo>
                    <a:pt x="271" y="6779"/>
                  </a:lnTo>
                  <a:lnTo>
                    <a:pt x="271" y="6716"/>
                  </a:lnTo>
                  <a:lnTo>
                    <a:pt x="271" y="6361"/>
                  </a:lnTo>
                  <a:lnTo>
                    <a:pt x="313" y="6007"/>
                  </a:lnTo>
                  <a:lnTo>
                    <a:pt x="397" y="5673"/>
                  </a:lnTo>
                  <a:lnTo>
                    <a:pt x="501" y="5339"/>
                  </a:lnTo>
                  <a:lnTo>
                    <a:pt x="626" y="5006"/>
                  </a:lnTo>
                  <a:lnTo>
                    <a:pt x="772" y="4693"/>
                  </a:lnTo>
                  <a:lnTo>
                    <a:pt x="960" y="4380"/>
                  </a:lnTo>
                  <a:lnTo>
                    <a:pt x="1147" y="4088"/>
                  </a:lnTo>
                  <a:lnTo>
                    <a:pt x="1377" y="3754"/>
                  </a:lnTo>
                  <a:lnTo>
                    <a:pt x="1606" y="3421"/>
                  </a:lnTo>
                  <a:lnTo>
                    <a:pt x="2107" y="2795"/>
                  </a:lnTo>
                  <a:lnTo>
                    <a:pt x="2628" y="2190"/>
                  </a:lnTo>
                  <a:lnTo>
                    <a:pt x="3191" y="1606"/>
                  </a:lnTo>
                  <a:lnTo>
                    <a:pt x="3859" y="918"/>
                  </a:lnTo>
                  <a:lnTo>
                    <a:pt x="4568" y="250"/>
                  </a:lnTo>
                  <a:lnTo>
                    <a:pt x="4610" y="209"/>
                  </a:lnTo>
                  <a:lnTo>
                    <a:pt x="4610" y="167"/>
                  </a:lnTo>
                  <a:lnTo>
                    <a:pt x="4610" y="104"/>
                  </a:lnTo>
                  <a:lnTo>
                    <a:pt x="4589" y="63"/>
                  </a:lnTo>
                  <a:lnTo>
                    <a:pt x="4547" y="21"/>
                  </a:lnTo>
                  <a:lnTo>
                    <a:pt x="4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11031235" y="2128638"/>
              <a:ext cx="63890" cy="101710"/>
            </a:xfrm>
            <a:custGeom>
              <a:avLst/>
              <a:gdLst/>
              <a:ahLst/>
              <a:cxnLst/>
              <a:rect l="l" t="t" r="r" b="b"/>
              <a:pathLst>
                <a:path w="1691" h="2692" extrusionOk="0">
                  <a:moveTo>
                    <a:pt x="1503" y="0"/>
                  </a:moveTo>
                  <a:lnTo>
                    <a:pt x="1440" y="42"/>
                  </a:lnTo>
                  <a:lnTo>
                    <a:pt x="1231" y="334"/>
                  </a:lnTo>
                  <a:lnTo>
                    <a:pt x="1023" y="626"/>
                  </a:lnTo>
                  <a:lnTo>
                    <a:pt x="814" y="918"/>
                  </a:lnTo>
                  <a:lnTo>
                    <a:pt x="627" y="1210"/>
                  </a:lnTo>
                  <a:lnTo>
                    <a:pt x="460" y="1523"/>
                  </a:lnTo>
                  <a:lnTo>
                    <a:pt x="293" y="1857"/>
                  </a:lnTo>
                  <a:lnTo>
                    <a:pt x="147" y="2170"/>
                  </a:lnTo>
                  <a:lnTo>
                    <a:pt x="1" y="2503"/>
                  </a:lnTo>
                  <a:lnTo>
                    <a:pt x="1" y="2566"/>
                  </a:lnTo>
                  <a:lnTo>
                    <a:pt x="1" y="2608"/>
                  </a:lnTo>
                  <a:lnTo>
                    <a:pt x="43" y="2649"/>
                  </a:lnTo>
                  <a:lnTo>
                    <a:pt x="84" y="2691"/>
                  </a:lnTo>
                  <a:lnTo>
                    <a:pt x="189" y="2691"/>
                  </a:lnTo>
                  <a:lnTo>
                    <a:pt x="230" y="2670"/>
                  </a:lnTo>
                  <a:lnTo>
                    <a:pt x="251" y="2608"/>
                  </a:lnTo>
                  <a:lnTo>
                    <a:pt x="397" y="2295"/>
                  </a:lnTo>
                  <a:lnTo>
                    <a:pt x="543" y="1982"/>
                  </a:lnTo>
                  <a:lnTo>
                    <a:pt x="710" y="1669"/>
                  </a:lnTo>
                  <a:lnTo>
                    <a:pt x="877" y="1356"/>
                  </a:lnTo>
                  <a:lnTo>
                    <a:pt x="1044" y="1064"/>
                  </a:lnTo>
                  <a:lnTo>
                    <a:pt x="1252" y="772"/>
                  </a:lnTo>
                  <a:lnTo>
                    <a:pt x="1440" y="501"/>
                  </a:lnTo>
                  <a:lnTo>
                    <a:pt x="1669" y="209"/>
                  </a:lnTo>
                  <a:lnTo>
                    <a:pt x="1690" y="167"/>
                  </a:lnTo>
                  <a:lnTo>
                    <a:pt x="1690" y="105"/>
                  </a:lnTo>
                  <a:lnTo>
                    <a:pt x="1669" y="63"/>
                  </a:lnTo>
                  <a:lnTo>
                    <a:pt x="1649" y="21"/>
                  </a:lnTo>
                  <a:lnTo>
                    <a:pt x="16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11227477" y="2123915"/>
              <a:ext cx="115085" cy="115085"/>
            </a:xfrm>
            <a:custGeom>
              <a:avLst/>
              <a:gdLst/>
              <a:ahLst/>
              <a:cxnLst/>
              <a:rect l="l" t="t" r="r" b="b"/>
              <a:pathLst>
                <a:path w="3046" h="3046" extrusionOk="0">
                  <a:moveTo>
                    <a:pt x="1669" y="0"/>
                  </a:moveTo>
                  <a:lnTo>
                    <a:pt x="1627" y="21"/>
                  </a:lnTo>
                  <a:lnTo>
                    <a:pt x="1335" y="125"/>
                  </a:lnTo>
                  <a:lnTo>
                    <a:pt x="1064" y="271"/>
                  </a:lnTo>
                  <a:lnTo>
                    <a:pt x="814" y="459"/>
                  </a:lnTo>
                  <a:lnTo>
                    <a:pt x="584" y="689"/>
                  </a:lnTo>
                  <a:lnTo>
                    <a:pt x="396" y="918"/>
                  </a:lnTo>
                  <a:lnTo>
                    <a:pt x="230" y="1189"/>
                  </a:lnTo>
                  <a:lnTo>
                    <a:pt x="84" y="1460"/>
                  </a:lnTo>
                  <a:lnTo>
                    <a:pt x="0" y="1773"/>
                  </a:lnTo>
                  <a:lnTo>
                    <a:pt x="0" y="1836"/>
                  </a:lnTo>
                  <a:lnTo>
                    <a:pt x="0" y="1877"/>
                  </a:lnTo>
                  <a:lnTo>
                    <a:pt x="42" y="1940"/>
                  </a:lnTo>
                  <a:lnTo>
                    <a:pt x="563" y="2441"/>
                  </a:lnTo>
                  <a:lnTo>
                    <a:pt x="1064" y="2983"/>
                  </a:lnTo>
                  <a:lnTo>
                    <a:pt x="1106" y="3025"/>
                  </a:lnTo>
                  <a:lnTo>
                    <a:pt x="1147" y="3045"/>
                  </a:lnTo>
                  <a:lnTo>
                    <a:pt x="1210" y="3025"/>
                  </a:lnTo>
                  <a:lnTo>
                    <a:pt x="1252" y="3004"/>
                  </a:lnTo>
                  <a:lnTo>
                    <a:pt x="1293" y="2962"/>
                  </a:lnTo>
                  <a:lnTo>
                    <a:pt x="1314" y="2920"/>
                  </a:lnTo>
                  <a:lnTo>
                    <a:pt x="1314" y="2879"/>
                  </a:lnTo>
                  <a:lnTo>
                    <a:pt x="1272" y="2816"/>
                  </a:lnTo>
                  <a:lnTo>
                    <a:pt x="793" y="2295"/>
                  </a:lnTo>
                  <a:lnTo>
                    <a:pt x="271" y="1773"/>
                  </a:lnTo>
                  <a:lnTo>
                    <a:pt x="376" y="1523"/>
                  </a:lnTo>
                  <a:lnTo>
                    <a:pt x="480" y="1273"/>
                  </a:lnTo>
                  <a:lnTo>
                    <a:pt x="626" y="1043"/>
                  </a:lnTo>
                  <a:lnTo>
                    <a:pt x="814" y="855"/>
                  </a:lnTo>
                  <a:lnTo>
                    <a:pt x="1001" y="668"/>
                  </a:lnTo>
                  <a:lnTo>
                    <a:pt x="1231" y="501"/>
                  </a:lnTo>
                  <a:lnTo>
                    <a:pt x="1460" y="376"/>
                  </a:lnTo>
                  <a:lnTo>
                    <a:pt x="1710" y="271"/>
                  </a:lnTo>
                  <a:lnTo>
                    <a:pt x="1731" y="292"/>
                  </a:lnTo>
                  <a:lnTo>
                    <a:pt x="2294" y="793"/>
                  </a:lnTo>
                  <a:lnTo>
                    <a:pt x="2837" y="1293"/>
                  </a:lnTo>
                  <a:lnTo>
                    <a:pt x="2878" y="1335"/>
                  </a:lnTo>
                  <a:lnTo>
                    <a:pt x="2920" y="1335"/>
                  </a:lnTo>
                  <a:lnTo>
                    <a:pt x="2983" y="1314"/>
                  </a:lnTo>
                  <a:lnTo>
                    <a:pt x="3004" y="1273"/>
                  </a:lnTo>
                  <a:lnTo>
                    <a:pt x="3045" y="1231"/>
                  </a:lnTo>
                  <a:lnTo>
                    <a:pt x="3045" y="1189"/>
                  </a:lnTo>
                  <a:lnTo>
                    <a:pt x="3045" y="1127"/>
                  </a:lnTo>
                  <a:lnTo>
                    <a:pt x="3004" y="1085"/>
                  </a:lnTo>
                  <a:lnTo>
                    <a:pt x="2461" y="563"/>
                  </a:lnTo>
                  <a:lnTo>
                    <a:pt x="1898" y="63"/>
                  </a:lnTo>
                  <a:lnTo>
                    <a:pt x="1877" y="42"/>
                  </a:lnTo>
                  <a:lnTo>
                    <a:pt x="1773" y="42"/>
                  </a:lnTo>
                  <a:lnTo>
                    <a:pt x="1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10284997" y="1231082"/>
              <a:ext cx="180487" cy="189177"/>
            </a:xfrm>
            <a:custGeom>
              <a:avLst/>
              <a:gdLst/>
              <a:ahLst/>
              <a:cxnLst/>
              <a:rect l="l" t="t" r="r" b="b"/>
              <a:pathLst>
                <a:path w="4777" h="5007" extrusionOk="0">
                  <a:moveTo>
                    <a:pt x="4589" y="0"/>
                  </a:moveTo>
                  <a:lnTo>
                    <a:pt x="4005" y="334"/>
                  </a:lnTo>
                  <a:lnTo>
                    <a:pt x="3463" y="689"/>
                  </a:lnTo>
                  <a:lnTo>
                    <a:pt x="2920" y="1085"/>
                  </a:lnTo>
                  <a:lnTo>
                    <a:pt x="2420" y="1502"/>
                  </a:lnTo>
                  <a:lnTo>
                    <a:pt x="1940" y="1961"/>
                  </a:lnTo>
                  <a:lnTo>
                    <a:pt x="1502" y="2441"/>
                  </a:lnTo>
                  <a:lnTo>
                    <a:pt x="1106" y="2962"/>
                  </a:lnTo>
                  <a:lnTo>
                    <a:pt x="730" y="3504"/>
                  </a:lnTo>
                  <a:lnTo>
                    <a:pt x="522" y="3817"/>
                  </a:lnTo>
                  <a:lnTo>
                    <a:pt x="334" y="4151"/>
                  </a:lnTo>
                  <a:lnTo>
                    <a:pt x="167" y="4485"/>
                  </a:lnTo>
                  <a:lnTo>
                    <a:pt x="21" y="4818"/>
                  </a:lnTo>
                  <a:lnTo>
                    <a:pt x="0" y="4860"/>
                  </a:lnTo>
                  <a:lnTo>
                    <a:pt x="21" y="4923"/>
                  </a:lnTo>
                  <a:lnTo>
                    <a:pt x="42" y="4964"/>
                  </a:lnTo>
                  <a:lnTo>
                    <a:pt x="84" y="4985"/>
                  </a:lnTo>
                  <a:lnTo>
                    <a:pt x="126" y="5006"/>
                  </a:lnTo>
                  <a:lnTo>
                    <a:pt x="188" y="5006"/>
                  </a:lnTo>
                  <a:lnTo>
                    <a:pt x="230" y="4964"/>
                  </a:lnTo>
                  <a:lnTo>
                    <a:pt x="272" y="4923"/>
                  </a:lnTo>
                  <a:lnTo>
                    <a:pt x="543" y="4360"/>
                  </a:lnTo>
                  <a:lnTo>
                    <a:pt x="855" y="3796"/>
                  </a:lnTo>
                  <a:lnTo>
                    <a:pt x="1210" y="3275"/>
                  </a:lnTo>
                  <a:lnTo>
                    <a:pt x="1606" y="2774"/>
                  </a:lnTo>
                  <a:lnTo>
                    <a:pt x="2023" y="2295"/>
                  </a:lnTo>
                  <a:lnTo>
                    <a:pt x="2461" y="1836"/>
                  </a:lnTo>
                  <a:lnTo>
                    <a:pt x="2941" y="1419"/>
                  </a:lnTo>
                  <a:lnTo>
                    <a:pt x="3442" y="1022"/>
                  </a:lnTo>
                  <a:lnTo>
                    <a:pt x="3755" y="814"/>
                  </a:lnTo>
                  <a:lnTo>
                    <a:pt x="4047" y="626"/>
                  </a:lnTo>
                  <a:lnTo>
                    <a:pt x="4359" y="438"/>
                  </a:lnTo>
                  <a:lnTo>
                    <a:pt x="4693" y="272"/>
                  </a:lnTo>
                  <a:lnTo>
                    <a:pt x="4735" y="230"/>
                  </a:lnTo>
                  <a:lnTo>
                    <a:pt x="4756" y="188"/>
                  </a:lnTo>
                  <a:lnTo>
                    <a:pt x="4777" y="126"/>
                  </a:lnTo>
                  <a:lnTo>
                    <a:pt x="4756" y="84"/>
                  </a:lnTo>
                  <a:lnTo>
                    <a:pt x="4735" y="42"/>
                  </a:lnTo>
                  <a:lnTo>
                    <a:pt x="4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10349605" y="1419427"/>
              <a:ext cx="70162" cy="94607"/>
            </a:xfrm>
            <a:custGeom>
              <a:avLst/>
              <a:gdLst/>
              <a:ahLst/>
              <a:cxnLst/>
              <a:rect l="l" t="t" r="r" b="b"/>
              <a:pathLst>
                <a:path w="1857" h="2504" extrusionOk="0">
                  <a:moveTo>
                    <a:pt x="1690" y="0"/>
                  </a:moveTo>
                  <a:lnTo>
                    <a:pt x="1648" y="21"/>
                  </a:lnTo>
                  <a:lnTo>
                    <a:pt x="1607" y="63"/>
                  </a:lnTo>
                  <a:lnTo>
                    <a:pt x="1356" y="313"/>
                  </a:lnTo>
                  <a:lnTo>
                    <a:pt x="1148" y="584"/>
                  </a:lnTo>
                  <a:lnTo>
                    <a:pt x="918" y="855"/>
                  </a:lnTo>
                  <a:lnTo>
                    <a:pt x="731" y="1126"/>
                  </a:lnTo>
                  <a:lnTo>
                    <a:pt x="355" y="1710"/>
                  </a:lnTo>
                  <a:lnTo>
                    <a:pt x="21" y="2315"/>
                  </a:lnTo>
                  <a:lnTo>
                    <a:pt x="1" y="2378"/>
                  </a:lnTo>
                  <a:lnTo>
                    <a:pt x="1" y="2420"/>
                  </a:lnTo>
                  <a:lnTo>
                    <a:pt x="42" y="2461"/>
                  </a:lnTo>
                  <a:lnTo>
                    <a:pt x="84" y="2503"/>
                  </a:lnTo>
                  <a:lnTo>
                    <a:pt x="188" y="2503"/>
                  </a:lnTo>
                  <a:lnTo>
                    <a:pt x="230" y="2482"/>
                  </a:lnTo>
                  <a:lnTo>
                    <a:pt x="272" y="2440"/>
                  </a:lnTo>
                  <a:lnTo>
                    <a:pt x="585" y="1836"/>
                  </a:lnTo>
                  <a:lnTo>
                    <a:pt x="960" y="1272"/>
                  </a:lnTo>
                  <a:lnTo>
                    <a:pt x="1356" y="730"/>
                  </a:lnTo>
                  <a:lnTo>
                    <a:pt x="1815" y="230"/>
                  </a:lnTo>
                  <a:lnTo>
                    <a:pt x="1836" y="188"/>
                  </a:lnTo>
                  <a:lnTo>
                    <a:pt x="1857" y="125"/>
                  </a:lnTo>
                  <a:lnTo>
                    <a:pt x="1836" y="84"/>
                  </a:lnTo>
                  <a:lnTo>
                    <a:pt x="1794" y="42"/>
                  </a:lnTo>
                  <a:lnTo>
                    <a:pt x="1753" y="21"/>
                  </a:lnTo>
                  <a:lnTo>
                    <a:pt x="16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10418180" y="1483241"/>
              <a:ext cx="69369" cy="94607"/>
            </a:xfrm>
            <a:custGeom>
              <a:avLst/>
              <a:gdLst/>
              <a:ahLst/>
              <a:cxnLst/>
              <a:rect l="l" t="t" r="r" b="b"/>
              <a:pathLst>
                <a:path w="1836" h="2504" extrusionOk="0">
                  <a:moveTo>
                    <a:pt x="1648" y="1"/>
                  </a:moveTo>
                  <a:lnTo>
                    <a:pt x="1585" y="42"/>
                  </a:lnTo>
                  <a:lnTo>
                    <a:pt x="1356" y="293"/>
                  </a:lnTo>
                  <a:lnTo>
                    <a:pt x="1147" y="564"/>
                  </a:lnTo>
                  <a:lnTo>
                    <a:pt x="918" y="835"/>
                  </a:lnTo>
                  <a:lnTo>
                    <a:pt x="730" y="1127"/>
                  </a:lnTo>
                  <a:lnTo>
                    <a:pt x="334" y="1711"/>
                  </a:lnTo>
                  <a:lnTo>
                    <a:pt x="0" y="2316"/>
                  </a:lnTo>
                  <a:lnTo>
                    <a:pt x="0" y="2357"/>
                  </a:lnTo>
                  <a:lnTo>
                    <a:pt x="0" y="2420"/>
                  </a:lnTo>
                  <a:lnTo>
                    <a:pt x="42" y="2462"/>
                  </a:lnTo>
                  <a:lnTo>
                    <a:pt x="84" y="2483"/>
                  </a:lnTo>
                  <a:lnTo>
                    <a:pt x="125" y="2503"/>
                  </a:lnTo>
                  <a:lnTo>
                    <a:pt x="167" y="2503"/>
                  </a:lnTo>
                  <a:lnTo>
                    <a:pt x="230" y="2462"/>
                  </a:lnTo>
                  <a:lnTo>
                    <a:pt x="271" y="2420"/>
                  </a:lnTo>
                  <a:lnTo>
                    <a:pt x="584" y="1836"/>
                  </a:lnTo>
                  <a:lnTo>
                    <a:pt x="960" y="1273"/>
                  </a:lnTo>
                  <a:lnTo>
                    <a:pt x="1356" y="731"/>
                  </a:lnTo>
                  <a:lnTo>
                    <a:pt x="1815" y="209"/>
                  </a:lnTo>
                  <a:lnTo>
                    <a:pt x="1836" y="167"/>
                  </a:lnTo>
                  <a:lnTo>
                    <a:pt x="1836" y="126"/>
                  </a:lnTo>
                  <a:lnTo>
                    <a:pt x="1836" y="63"/>
                  </a:lnTo>
                  <a:lnTo>
                    <a:pt x="1794" y="42"/>
                  </a:lnTo>
                  <a:lnTo>
                    <a:pt x="1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10494613" y="1549436"/>
              <a:ext cx="70162" cy="94607"/>
            </a:xfrm>
            <a:custGeom>
              <a:avLst/>
              <a:gdLst/>
              <a:ahLst/>
              <a:cxnLst/>
              <a:rect l="l" t="t" r="r" b="b"/>
              <a:pathLst>
                <a:path w="1857" h="2504" extrusionOk="0">
                  <a:moveTo>
                    <a:pt x="1711" y="1"/>
                  </a:moveTo>
                  <a:lnTo>
                    <a:pt x="1648" y="21"/>
                  </a:lnTo>
                  <a:lnTo>
                    <a:pt x="1606" y="42"/>
                  </a:lnTo>
                  <a:lnTo>
                    <a:pt x="1356" y="313"/>
                  </a:lnTo>
                  <a:lnTo>
                    <a:pt x="1147" y="564"/>
                  </a:lnTo>
                  <a:lnTo>
                    <a:pt x="918" y="856"/>
                  </a:lnTo>
                  <a:lnTo>
                    <a:pt x="730" y="1127"/>
                  </a:lnTo>
                  <a:lnTo>
                    <a:pt x="355" y="1711"/>
                  </a:lnTo>
                  <a:lnTo>
                    <a:pt x="21" y="2316"/>
                  </a:lnTo>
                  <a:lnTo>
                    <a:pt x="0" y="2378"/>
                  </a:lnTo>
                  <a:lnTo>
                    <a:pt x="0" y="2420"/>
                  </a:lnTo>
                  <a:lnTo>
                    <a:pt x="42" y="2462"/>
                  </a:lnTo>
                  <a:lnTo>
                    <a:pt x="84" y="2483"/>
                  </a:lnTo>
                  <a:lnTo>
                    <a:pt x="125" y="2503"/>
                  </a:lnTo>
                  <a:lnTo>
                    <a:pt x="188" y="2503"/>
                  </a:lnTo>
                  <a:lnTo>
                    <a:pt x="230" y="2483"/>
                  </a:lnTo>
                  <a:lnTo>
                    <a:pt x="271" y="2420"/>
                  </a:lnTo>
                  <a:lnTo>
                    <a:pt x="584" y="1836"/>
                  </a:lnTo>
                  <a:lnTo>
                    <a:pt x="960" y="1273"/>
                  </a:lnTo>
                  <a:lnTo>
                    <a:pt x="1377" y="731"/>
                  </a:lnTo>
                  <a:lnTo>
                    <a:pt x="1815" y="230"/>
                  </a:lnTo>
                  <a:lnTo>
                    <a:pt x="1836" y="167"/>
                  </a:lnTo>
                  <a:lnTo>
                    <a:pt x="1857" y="126"/>
                  </a:lnTo>
                  <a:lnTo>
                    <a:pt x="1836" y="84"/>
                  </a:lnTo>
                  <a:lnTo>
                    <a:pt x="1794" y="42"/>
                  </a:lnTo>
                  <a:lnTo>
                    <a:pt x="1752" y="2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10566324" y="1618010"/>
              <a:ext cx="69369" cy="94570"/>
            </a:xfrm>
            <a:custGeom>
              <a:avLst/>
              <a:gdLst/>
              <a:ahLst/>
              <a:cxnLst/>
              <a:rect l="l" t="t" r="r" b="b"/>
              <a:pathLst>
                <a:path w="1836" h="2503" extrusionOk="0">
                  <a:moveTo>
                    <a:pt x="1690" y="0"/>
                  </a:moveTo>
                  <a:lnTo>
                    <a:pt x="1648" y="21"/>
                  </a:lnTo>
                  <a:lnTo>
                    <a:pt x="1585" y="63"/>
                  </a:lnTo>
                  <a:lnTo>
                    <a:pt x="1356" y="313"/>
                  </a:lnTo>
                  <a:lnTo>
                    <a:pt x="1127" y="584"/>
                  </a:lnTo>
                  <a:lnTo>
                    <a:pt x="918" y="855"/>
                  </a:lnTo>
                  <a:lnTo>
                    <a:pt x="709" y="1126"/>
                  </a:lnTo>
                  <a:lnTo>
                    <a:pt x="334" y="1710"/>
                  </a:lnTo>
                  <a:lnTo>
                    <a:pt x="0" y="2315"/>
                  </a:lnTo>
                  <a:lnTo>
                    <a:pt x="0" y="2378"/>
                  </a:lnTo>
                  <a:lnTo>
                    <a:pt x="0" y="2420"/>
                  </a:lnTo>
                  <a:lnTo>
                    <a:pt x="21" y="2461"/>
                  </a:lnTo>
                  <a:lnTo>
                    <a:pt x="63" y="2503"/>
                  </a:lnTo>
                  <a:lnTo>
                    <a:pt x="167" y="2503"/>
                  </a:lnTo>
                  <a:lnTo>
                    <a:pt x="230" y="2482"/>
                  </a:lnTo>
                  <a:lnTo>
                    <a:pt x="251" y="2440"/>
                  </a:lnTo>
                  <a:lnTo>
                    <a:pt x="584" y="1836"/>
                  </a:lnTo>
                  <a:lnTo>
                    <a:pt x="960" y="1272"/>
                  </a:lnTo>
                  <a:lnTo>
                    <a:pt x="1356" y="730"/>
                  </a:lnTo>
                  <a:lnTo>
                    <a:pt x="1815" y="230"/>
                  </a:lnTo>
                  <a:lnTo>
                    <a:pt x="1836" y="167"/>
                  </a:lnTo>
                  <a:lnTo>
                    <a:pt x="1836" y="125"/>
                  </a:lnTo>
                  <a:lnTo>
                    <a:pt x="1815" y="84"/>
                  </a:lnTo>
                  <a:lnTo>
                    <a:pt x="1794" y="42"/>
                  </a:lnTo>
                  <a:lnTo>
                    <a:pt x="1752" y="21"/>
                  </a:lnTo>
                  <a:lnTo>
                    <a:pt x="16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10638828" y="1685754"/>
              <a:ext cx="69369" cy="94607"/>
            </a:xfrm>
            <a:custGeom>
              <a:avLst/>
              <a:gdLst/>
              <a:ahLst/>
              <a:cxnLst/>
              <a:rect l="l" t="t" r="r" b="b"/>
              <a:pathLst>
                <a:path w="1836" h="2504" extrusionOk="0">
                  <a:moveTo>
                    <a:pt x="1690" y="1"/>
                  </a:moveTo>
                  <a:lnTo>
                    <a:pt x="1648" y="22"/>
                  </a:lnTo>
                  <a:lnTo>
                    <a:pt x="1585" y="43"/>
                  </a:lnTo>
                  <a:lnTo>
                    <a:pt x="1356" y="314"/>
                  </a:lnTo>
                  <a:lnTo>
                    <a:pt x="1126" y="564"/>
                  </a:lnTo>
                  <a:lnTo>
                    <a:pt x="918" y="856"/>
                  </a:lnTo>
                  <a:lnTo>
                    <a:pt x="709" y="1127"/>
                  </a:lnTo>
                  <a:lnTo>
                    <a:pt x="334" y="1711"/>
                  </a:lnTo>
                  <a:lnTo>
                    <a:pt x="0" y="2316"/>
                  </a:lnTo>
                  <a:lnTo>
                    <a:pt x="0" y="2379"/>
                  </a:lnTo>
                  <a:lnTo>
                    <a:pt x="0" y="2420"/>
                  </a:lnTo>
                  <a:lnTo>
                    <a:pt x="21" y="2462"/>
                  </a:lnTo>
                  <a:lnTo>
                    <a:pt x="63" y="2504"/>
                  </a:lnTo>
                  <a:lnTo>
                    <a:pt x="167" y="2504"/>
                  </a:lnTo>
                  <a:lnTo>
                    <a:pt x="230" y="2483"/>
                  </a:lnTo>
                  <a:lnTo>
                    <a:pt x="250" y="2441"/>
                  </a:lnTo>
                  <a:lnTo>
                    <a:pt x="584" y="1836"/>
                  </a:lnTo>
                  <a:lnTo>
                    <a:pt x="960" y="1273"/>
                  </a:lnTo>
                  <a:lnTo>
                    <a:pt x="1356" y="731"/>
                  </a:lnTo>
                  <a:lnTo>
                    <a:pt x="1815" y="230"/>
                  </a:lnTo>
                  <a:lnTo>
                    <a:pt x="1836" y="168"/>
                  </a:lnTo>
                  <a:lnTo>
                    <a:pt x="1836" y="126"/>
                  </a:lnTo>
                  <a:lnTo>
                    <a:pt x="1815" y="84"/>
                  </a:lnTo>
                  <a:lnTo>
                    <a:pt x="1794" y="43"/>
                  </a:lnTo>
                  <a:lnTo>
                    <a:pt x="1752" y="22"/>
                  </a:lnTo>
                  <a:lnTo>
                    <a:pt x="1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10703436" y="1745639"/>
              <a:ext cx="70162" cy="94607"/>
            </a:xfrm>
            <a:custGeom>
              <a:avLst/>
              <a:gdLst/>
              <a:ahLst/>
              <a:cxnLst/>
              <a:rect l="l" t="t" r="r" b="b"/>
              <a:pathLst>
                <a:path w="1857" h="2504" extrusionOk="0">
                  <a:moveTo>
                    <a:pt x="1648" y="1"/>
                  </a:moveTo>
                  <a:lnTo>
                    <a:pt x="1606" y="43"/>
                  </a:lnTo>
                  <a:lnTo>
                    <a:pt x="1356" y="293"/>
                  </a:lnTo>
                  <a:lnTo>
                    <a:pt x="1148" y="564"/>
                  </a:lnTo>
                  <a:lnTo>
                    <a:pt x="939" y="835"/>
                  </a:lnTo>
                  <a:lnTo>
                    <a:pt x="730" y="1127"/>
                  </a:lnTo>
                  <a:lnTo>
                    <a:pt x="355" y="1690"/>
                  </a:lnTo>
                  <a:lnTo>
                    <a:pt x="21" y="2316"/>
                  </a:lnTo>
                  <a:lnTo>
                    <a:pt x="0" y="2358"/>
                  </a:lnTo>
                  <a:lnTo>
                    <a:pt x="0" y="2420"/>
                  </a:lnTo>
                  <a:lnTo>
                    <a:pt x="42" y="2462"/>
                  </a:lnTo>
                  <a:lnTo>
                    <a:pt x="84" y="2483"/>
                  </a:lnTo>
                  <a:lnTo>
                    <a:pt x="126" y="2504"/>
                  </a:lnTo>
                  <a:lnTo>
                    <a:pt x="188" y="2504"/>
                  </a:lnTo>
                  <a:lnTo>
                    <a:pt x="230" y="2462"/>
                  </a:lnTo>
                  <a:lnTo>
                    <a:pt x="272" y="2420"/>
                  </a:lnTo>
                  <a:lnTo>
                    <a:pt x="584" y="1836"/>
                  </a:lnTo>
                  <a:lnTo>
                    <a:pt x="960" y="1273"/>
                  </a:lnTo>
                  <a:lnTo>
                    <a:pt x="1377" y="731"/>
                  </a:lnTo>
                  <a:lnTo>
                    <a:pt x="1815" y="210"/>
                  </a:lnTo>
                  <a:lnTo>
                    <a:pt x="1836" y="168"/>
                  </a:lnTo>
                  <a:lnTo>
                    <a:pt x="1857" y="126"/>
                  </a:lnTo>
                  <a:lnTo>
                    <a:pt x="1836" y="64"/>
                  </a:lnTo>
                  <a:lnTo>
                    <a:pt x="1794" y="22"/>
                  </a:lnTo>
                  <a:lnTo>
                    <a:pt x="1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10768837" y="1815007"/>
              <a:ext cx="69369" cy="94607"/>
            </a:xfrm>
            <a:custGeom>
              <a:avLst/>
              <a:gdLst/>
              <a:ahLst/>
              <a:cxnLst/>
              <a:rect l="l" t="t" r="r" b="b"/>
              <a:pathLst>
                <a:path w="1836" h="2504" extrusionOk="0">
                  <a:moveTo>
                    <a:pt x="1690" y="0"/>
                  </a:moveTo>
                  <a:lnTo>
                    <a:pt x="1648" y="21"/>
                  </a:lnTo>
                  <a:lnTo>
                    <a:pt x="1586" y="42"/>
                  </a:lnTo>
                  <a:lnTo>
                    <a:pt x="1356" y="313"/>
                  </a:lnTo>
                  <a:lnTo>
                    <a:pt x="1127" y="564"/>
                  </a:lnTo>
                  <a:lnTo>
                    <a:pt x="918" y="835"/>
                  </a:lnTo>
                  <a:lnTo>
                    <a:pt x="710" y="1127"/>
                  </a:lnTo>
                  <a:lnTo>
                    <a:pt x="334" y="1711"/>
                  </a:lnTo>
                  <a:lnTo>
                    <a:pt x="0" y="2316"/>
                  </a:lnTo>
                  <a:lnTo>
                    <a:pt x="0" y="2378"/>
                  </a:lnTo>
                  <a:lnTo>
                    <a:pt x="0" y="2420"/>
                  </a:lnTo>
                  <a:lnTo>
                    <a:pt x="21" y="2462"/>
                  </a:lnTo>
                  <a:lnTo>
                    <a:pt x="63" y="2482"/>
                  </a:lnTo>
                  <a:lnTo>
                    <a:pt x="126" y="2503"/>
                  </a:lnTo>
                  <a:lnTo>
                    <a:pt x="167" y="2503"/>
                  </a:lnTo>
                  <a:lnTo>
                    <a:pt x="230" y="2482"/>
                  </a:lnTo>
                  <a:lnTo>
                    <a:pt x="251" y="2420"/>
                  </a:lnTo>
                  <a:lnTo>
                    <a:pt x="584" y="1836"/>
                  </a:lnTo>
                  <a:lnTo>
                    <a:pt x="960" y="1273"/>
                  </a:lnTo>
                  <a:lnTo>
                    <a:pt x="1356" y="730"/>
                  </a:lnTo>
                  <a:lnTo>
                    <a:pt x="1815" y="230"/>
                  </a:lnTo>
                  <a:lnTo>
                    <a:pt x="1836" y="167"/>
                  </a:lnTo>
                  <a:lnTo>
                    <a:pt x="1836" y="126"/>
                  </a:lnTo>
                  <a:lnTo>
                    <a:pt x="1815" y="84"/>
                  </a:lnTo>
                  <a:lnTo>
                    <a:pt x="1794" y="42"/>
                  </a:lnTo>
                  <a:lnTo>
                    <a:pt x="1752" y="21"/>
                  </a:lnTo>
                  <a:lnTo>
                    <a:pt x="16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10656133" y="1612494"/>
              <a:ext cx="3189183" cy="2072521"/>
            </a:xfrm>
            <a:custGeom>
              <a:avLst/>
              <a:gdLst/>
              <a:ahLst/>
              <a:cxnLst/>
              <a:rect l="l" t="t" r="r" b="b"/>
              <a:pathLst>
                <a:path w="84409" h="54854" extrusionOk="0">
                  <a:moveTo>
                    <a:pt x="16999" y="0"/>
                  </a:moveTo>
                  <a:lnTo>
                    <a:pt x="13787" y="688"/>
                  </a:lnTo>
                  <a:lnTo>
                    <a:pt x="12682" y="918"/>
                  </a:lnTo>
                  <a:lnTo>
                    <a:pt x="12035" y="1022"/>
                  </a:lnTo>
                  <a:lnTo>
                    <a:pt x="11931" y="1064"/>
                  </a:lnTo>
                  <a:lnTo>
                    <a:pt x="11764" y="1126"/>
                  </a:lnTo>
                  <a:lnTo>
                    <a:pt x="11326" y="1377"/>
                  </a:lnTo>
                  <a:lnTo>
                    <a:pt x="10742" y="1752"/>
                  </a:lnTo>
                  <a:lnTo>
                    <a:pt x="10075" y="2253"/>
                  </a:lnTo>
                  <a:lnTo>
                    <a:pt x="9303" y="2816"/>
                  </a:lnTo>
                  <a:lnTo>
                    <a:pt x="8469" y="3462"/>
                  </a:lnTo>
                  <a:lnTo>
                    <a:pt x="6675" y="4881"/>
                  </a:lnTo>
                  <a:lnTo>
                    <a:pt x="4902" y="6320"/>
                  </a:lnTo>
                  <a:lnTo>
                    <a:pt x="3317" y="7655"/>
                  </a:lnTo>
                  <a:lnTo>
                    <a:pt x="2108" y="8718"/>
                  </a:lnTo>
                  <a:lnTo>
                    <a:pt x="1690" y="9094"/>
                  </a:lnTo>
                  <a:lnTo>
                    <a:pt x="1440" y="9344"/>
                  </a:lnTo>
                  <a:lnTo>
                    <a:pt x="1065" y="9761"/>
                  </a:lnTo>
                  <a:lnTo>
                    <a:pt x="856" y="9991"/>
                  </a:lnTo>
                  <a:lnTo>
                    <a:pt x="648" y="10220"/>
                  </a:lnTo>
                  <a:lnTo>
                    <a:pt x="460" y="10470"/>
                  </a:lnTo>
                  <a:lnTo>
                    <a:pt x="293" y="10742"/>
                  </a:lnTo>
                  <a:lnTo>
                    <a:pt x="147" y="11013"/>
                  </a:lnTo>
                  <a:lnTo>
                    <a:pt x="43" y="11305"/>
                  </a:lnTo>
                  <a:lnTo>
                    <a:pt x="22" y="11451"/>
                  </a:lnTo>
                  <a:lnTo>
                    <a:pt x="1" y="11597"/>
                  </a:lnTo>
                  <a:lnTo>
                    <a:pt x="1" y="11743"/>
                  </a:lnTo>
                  <a:lnTo>
                    <a:pt x="22" y="11889"/>
                  </a:lnTo>
                  <a:lnTo>
                    <a:pt x="64" y="12035"/>
                  </a:lnTo>
                  <a:lnTo>
                    <a:pt x="105" y="12181"/>
                  </a:lnTo>
                  <a:lnTo>
                    <a:pt x="189" y="12327"/>
                  </a:lnTo>
                  <a:lnTo>
                    <a:pt x="293" y="12493"/>
                  </a:lnTo>
                  <a:lnTo>
                    <a:pt x="397" y="12639"/>
                  </a:lnTo>
                  <a:lnTo>
                    <a:pt x="543" y="12785"/>
                  </a:lnTo>
                  <a:lnTo>
                    <a:pt x="710" y="12931"/>
                  </a:lnTo>
                  <a:lnTo>
                    <a:pt x="919" y="13077"/>
                  </a:lnTo>
                  <a:lnTo>
                    <a:pt x="1148" y="13223"/>
                  </a:lnTo>
                  <a:lnTo>
                    <a:pt x="1398" y="13369"/>
                  </a:lnTo>
                  <a:lnTo>
                    <a:pt x="1670" y="13515"/>
                  </a:lnTo>
                  <a:lnTo>
                    <a:pt x="1982" y="13661"/>
                  </a:lnTo>
                  <a:lnTo>
                    <a:pt x="2671" y="13933"/>
                  </a:lnTo>
                  <a:lnTo>
                    <a:pt x="3359" y="14162"/>
                  </a:lnTo>
                  <a:lnTo>
                    <a:pt x="3713" y="14266"/>
                  </a:lnTo>
                  <a:lnTo>
                    <a:pt x="4068" y="14350"/>
                  </a:lnTo>
                  <a:lnTo>
                    <a:pt x="4423" y="14412"/>
                  </a:lnTo>
                  <a:lnTo>
                    <a:pt x="4777" y="14475"/>
                  </a:lnTo>
                  <a:lnTo>
                    <a:pt x="5153" y="14517"/>
                  </a:lnTo>
                  <a:lnTo>
                    <a:pt x="5528" y="14537"/>
                  </a:lnTo>
                  <a:lnTo>
                    <a:pt x="5903" y="14558"/>
                  </a:lnTo>
                  <a:lnTo>
                    <a:pt x="6300" y="14558"/>
                  </a:lnTo>
                  <a:lnTo>
                    <a:pt x="6675" y="14537"/>
                  </a:lnTo>
                  <a:lnTo>
                    <a:pt x="7071" y="14517"/>
                  </a:lnTo>
                  <a:lnTo>
                    <a:pt x="7489" y="14475"/>
                  </a:lnTo>
                  <a:lnTo>
                    <a:pt x="7885" y="14391"/>
                  </a:lnTo>
                  <a:lnTo>
                    <a:pt x="8302" y="14308"/>
                  </a:lnTo>
                  <a:lnTo>
                    <a:pt x="8719" y="14225"/>
                  </a:lnTo>
                  <a:lnTo>
                    <a:pt x="9157" y="14099"/>
                  </a:lnTo>
                  <a:lnTo>
                    <a:pt x="9574" y="13953"/>
                  </a:lnTo>
                  <a:lnTo>
                    <a:pt x="10012" y="13787"/>
                  </a:lnTo>
                  <a:lnTo>
                    <a:pt x="10471" y="13620"/>
                  </a:lnTo>
                  <a:lnTo>
                    <a:pt x="10909" y="13411"/>
                  </a:lnTo>
                  <a:lnTo>
                    <a:pt x="11368" y="13182"/>
                  </a:lnTo>
                  <a:lnTo>
                    <a:pt x="11848" y="12952"/>
                  </a:lnTo>
                  <a:lnTo>
                    <a:pt x="12307" y="12681"/>
                  </a:lnTo>
                  <a:lnTo>
                    <a:pt x="12807" y="12389"/>
                  </a:lnTo>
                  <a:lnTo>
                    <a:pt x="13287" y="12076"/>
                  </a:lnTo>
                  <a:lnTo>
                    <a:pt x="13787" y="11722"/>
                  </a:lnTo>
                  <a:lnTo>
                    <a:pt x="14288" y="11367"/>
                  </a:lnTo>
                  <a:lnTo>
                    <a:pt x="14788" y="10971"/>
                  </a:lnTo>
                  <a:lnTo>
                    <a:pt x="15310" y="10554"/>
                  </a:lnTo>
                  <a:lnTo>
                    <a:pt x="15790" y="10700"/>
                  </a:lnTo>
                  <a:lnTo>
                    <a:pt x="16311" y="10825"/>
                  </a:lnTo>
                  <a:lnTo>
                    <a:pt x="16978" y="10971"/>
                  </a:lnTo>
                  <a:lnTo>
                    <a:pt x="17750" y="11096"/>
                  </a:lnTo>
                  <a:lnTo>
                    <a:pt x="18167" y="11138"/>
                  </a:lnTo>
                  <a:lnTo>
                    <a:pt x="18584" y="11180"/>
                  </a:lnTo>
                  <a:lnTo>
                    <a:pt x="19022" y="11200"/>
                  </a:lnTo>
                  <a:lnTo>
                    <a:pt x="19460" y="11200"/>
                  </a:lnTo>
                  <a:lnTo>
                    <a:pt x="19878" y="11180"/>
                  </a:lnTo>
                  <a:lnTo>
                    <a:pt x="20316" y="11138"/>
                  </a:lnTo>
                  <a:lnTo>
                    <a:pt x="20211" y="11451"/>
                  </a:lnTo>
                  <a:lnTo>
                    <a:pt x="20086" y="11805"/>
                  </a:lnTo>
                  <a:lnTo>
                    <a:pt x="19878" y="12264"/>
                  </a:lnTo>
                  <a:lnTo>
                    <a:pt x="19586" y="12827"/>
                  </a:lnTo>
                  <a:lnTo>
                    <a:pt x="19398" y="13140"/>
                  </a:lnTo>
                  <a:lnTo>
                    <a:pt x="19210" y="13453"/>
                  </a:lnTo>
                  <a:lnTo>
                    <a:pt x="18981" y="13787"/>
                  </a:lnTo>
                  <a:lnTo>
                    <a:pt x="18730" y="14141"/>
                  </a:lnTo>
                  <a:lnTo>
                    <a:pt x="18438" y="14496"/>
                  </a:lnTo>
                  <a:lnTo>
                    <a:pt x="18126" y="14871"/>
                  </a:lnTo>
                  <a:lnTo>
                    <a:pt x="26301" y="23235"/>
                  </a:lnTo>
                  <a:lnTo>
                    <a:pt x="23966" y="24403"/>
                  </a:lnTo>
                  <a:lnTo>
                    <a:pt x="18105" y="18333"/>
                  </a:lnTo>
                  <a:lnTo>
                    <a:pt x="17959" y="18417"/>
                  </a:lnTo>
                  <a:lnTo>
                    <a:pt x="17583" y="18646"/>
                  </a:lnTo>
                  <a:lnTo>
                    <a:pt x="17312" y="18834"/>
                  </a:lnTo>
                  <a:lnTo>
                    <a:pt x="16999" y="19063"/>
                  </a:lnTo>
                  <a:lnTo>
                    <a:pt x="16645" y="19355"/>
                  </a:lnTo>
                  <a:lnTo>
                    <a:pt x="16269" y="19689"/>
                  </a:lnTo>
                  <a:lnTo>
                    <a:pt x="15852" y="20085"/>
                  </a:lnTo>
                  <a:lnTo>
                    <a:pt x="15435" y="20565"/>
                  </a:lnTo>
                  <a:lnTo>
                    <a:pt x="14976" y="21087"/>
                  </a:lnTo>
                  <a:lnTo>
                    <a:pt x="14517" y="21691"/>
                  </a:lnTo>
                  <a:lnTo>
                    <a:pt x="14038" y="22359"/>
                  </a:lnTo>
                  <a:lnTo>
                    <a:pt x="13579" y="23110"/>
                  </a:lnTo>
                  <a:lnTo>
                    <a:pt x="13120" y="23923"/>
                  </a:lnTo>
                  <a:lnTo>
                    <a:pt x="12661" y="24841"/>
                  </a:lnTo>
                  <a:lnTo>
                    <a:pt x="12202" y="25779"/>
                  </a:lnTo>
                  <a:lnTo>
                    <a:pt x="11702" y="26739"/>
                  </a:lnTo>
                  <a:lnTo>
                    <a:pt x="10701" y="28637"/>
                  </a:lnTo>
                  <a:lnTo>
                    <a:pt x="9699" y="30472"/>
                  </a:lnTo>
                  <a:lnTo>
                    <a:pt x="9241" y="31348"/>
                  </a:lnTo>
                  <a:lnTo>
                    <a:pt x="8823" y="32203"/>
                  </a:lnTo>
                  <a:lnTo>
                    <a:pt x="8448" y="32996"/>
                  </a:lnTo>
                  <a:lnTo>
                    <a:pt x="8114" y="33747"/>
                  </a:lnTo>
                  <a:lnTo>
                    <a:pt x="7989" y="34122"/>
                  </a:lnTo>
                  <a:lnTo>
                    <a:pt x="7864" y="34456"/>
                  </a:lnTo>
                  <a:lnTo>
                    <a:pt x="7781" y="34790"/>
                  </a:lnTo>
                  <a:lnTo>
                    <a:pt x="7697" y="35102"/>
                  </a:lnTo>
                  <a:lnTo>
                    <a:pt x="7655" y="35394"/>
                  </a:lnTo>
                  <a:lnTo>
                    <a:pt x="7614" y="35686"/>
                  </a:lnTo>
                  <a:lnTo>
                    <a:pt x="7614" y="35937"/>
                  </a:lnTo>
                  <a:lnTo>
                    <a:pt x="7635" y="36187"/>
                  </a:lnTo>
                  <a:lnTo>
                    <a:pt x="7676" y="36416"/>
                  </a:lnTo>
                  <a:lnTo>
                    <a:pt x="7760" y="36604"/>
                  </a:lnTo>
                  <a:lnTo>
                    <a:pt x="7864" y="36792"/>
                  </a:lnTo>
                  <a:lnTo>
                    <a:pt x="8010" y="36959"/>
                  </a:lnTo>
                  <a:lnTo>
                    <a:pt x="8323" y="37230"/>
                  </a:lnTo>
                  <a:lnTo>
                    <a:pt x="8657" y="37480"/>
                  </a:lnTo>
                  <a:lnTo>
                    <a:pt x="8990" y="37689"/>
                  </a:lnTo>
                  <a:lnTo>
                    <a:pt x="9324" y="37876"/>
                  </a:lnTo>
                  <a:lnTo>
                    <a:pt x="9679" y="38022"/>
                  </a:lnTo>
                  <a:lnTo>
                    <a:pt x="10033" y="38127"/>
                  </a:lnTo>
                  <a:lnTo>
                    <a:pt x="10409" y="38210"/>
                  </a:lnTo>
                  <a:lnTo>
                    <a:pt x="10805" y="38252"/>
                  </a:lnTo>
                  <a:lnTo>
                    <a:pt x="11201" y="38252"/>
                  </a:lnTo>
                  <a:lnTo>
                    <a:pt x="11597" y="38231"/>
                  </a:lnTo>
                  <a:lnTo>
                    <a:pt x="12035" y="38148"/>
                  </a:lnTo>
                  <a:lnTo>
                    <a:pt x="12453" y="38043"/>
                  </a:lnTo>
                  <a:lnTo>
                    <a:pt x="12911" y="37897"/>
                  </a:lnTo>
                  <a:lnTo>
                    <a:pt x="13370" y="37710"/>
                  </a:lnTo>
                  <a:lnTo>
                    <a:pt x="13850" y="37480"/>
                  </a:lnTo>
                  <a:lnTo>
                    <a:pt x="14350" y="37209"/>
                  </a:lnTo>
                  <a:lnTo>
                    <a:pt x="14496" y="37272"/>
                  </a:lnTo>
                  <a:lnTo>
                    <a:pt x="14914" y="37397"/>
                  </a:lnTo>
                  <a:lnTo>
                    <a:pt x="15206" y="37480"/>
                  </a:lnTo>
                  <a:lnTo>
                    <a:pt x="15560" y="37564"/>
                  </a:lnTo>
                  <a:lnTo>
                    <a:pt x="15956" y="37647"/>
                  </a:lnTo>
                  <a:lnTo>
                    <a:pt x="16394" y="37710"/>
                  </a:lnTo>
                  <a:lnTo>
                    <a:pt x="16853" y="37751"/>
                  </a:lnTo>
                  <a:lnTo>
                    <a:pt x="17354" y="37793"/>
                  </a:lnTo>
                  <a:lnTo>
                    <a:pt x="17896" y="37772"/>
                  </a:lnTo>
                  <a:lnTo>
                    <a:pt x="18438" y="37751"/>
                  </a:lnTo>
                  <a:lnTo>
                    <a:pt x="19002" y="37668"/>
                  </a:lnTo>
                  <a:lnTo>
                    <a:pt x="19586" y="37522"/>
                  </a:lnTo>
                  <a:lnTo>
                    <a:pt x="19878" y="37438"/>
                  </a:lnTo>
                  <a:lnTo>
                    <a:pt x="20170" y="37355"/>
                  </a:lnTo>
                  <a:lnTo>
                    <a:pt x="20462" y="37230"/>
                  </a:lnTo>
                  <a:lnTo>
                    <a:pt x="20733" y="37105"/>
                  </a:lnTo>
                  <a:lnTo>
                    <a:pt x="21296" y="36813"/>
                  </a:lnTo>
                  <a:lnTo>
                    <a:pt x="21776" y="36521"/>
                  </a:lnTo>
                  <a:lnTo>
                    <a:pt x="22214" y="36208"/>
                  </a:lnTo>
                  <a:lnTo>
                    <a:pt x="22610" y="35916"/>
                  </a:lnTo>
                  <a:lnTo>
                    <a:pt x="22944" y="35603"/>
                  </a:lnTo>
                  <a:lnTo>
                    <a:pt x="23236" y="35290"/>
                  </a:lnTo>
                  <a:lnTo>
                    <a:pt x="23486" y="34998"/>
                  </a:lnTo>
                  <a:lnTo>
                    <a:pt x="23694" y="34727"/>
                  </a:lnTo>
                  <a:lnTo>
                    <a:pt x="23882" y="34456"/>
                  </a:lnTo>
                  <a:lnTo>
                    <a:pt x="24028" y="34226"/>
                  </a:lnTo>
                  <a:lnTo>
                    <a:pt x="24132" y="33997"/>
                  </a:lnTo>
                  <a:lnTo>
                    <a:pt x="24216" y="33809"/>
                  </a:lnTo>
                  <a:lnTo>
                    <a:pt x="24320" y="33538"/>
                  </a:lnTo>
                  <a:lnTo>
                    <a:pt x="24341" y="33455"/>
                  </a:lnTo>
                  <a:lnTo>
                    <a:pt x="24591" y="33476"/>
                  </a:lnTo>
                  <a:lnTo>
                    <a:pt x="24925" y="33496"/>
                  </a:lnTo>
                  <a:lnTo>
                    <a:pt x="25405" y="33496"/>
                  </a:lnTo>
                  <a:lnTo>
                    <a:pt x="26051" y="33476"/>
                  </a:lnTo>
                  <a:lnTo>
                    <a:pt x="26885" y="33392"/>
                  </a:lnTo>
                  <a:lnTo>
                    <a:pt x="27928" y="33267"/>
                  </a:lnTo>
                  <a:lnTo>
                    <a:pt x="29159" y="33079"/>
                  </a:lnTo>
                  <a:lnTo>
                    <a:pt x="32141" y="32516"/>
                  </a:lnTo>
                  <a:lnTo>
                    <a:pt x="35312" y="31932"/>
                  </a:lnTo>
                  <a:lnTo>
                    <a:pt x="37940" y="31432"/>
                  </a:lnTo>
                  <a:lnTo>
                    <a:pt x="38857" y="31286"/>
                  </a:lnTo>
                  <a:lnTo>
                    <a:pt x="39170" y="31265"/>
                  </a:lnTo>
                  <a:lnTo>
                    <a:pt x="39379" y="31244"/>
                  </a:lnTo>
                  <a:lnTo>
                    <a:pt x="39546" y="31265"/>
                  </a:lnTo>
                  <a:lnTo>
                    <a:pt x="39754" y="31306"/>
                  </a:lnTo>
                  <a:lnTo>
                    <a:pt x="40296" y="31452"/>
                  </a:lnTo>
                  <a:lnTo>
                    <a:pt x="40985" y="31661"/>
                  </a:lnTo>
                  <a:lnTo>
                    <a:pt x="41756" y="31890"/>
                  </a:lnTo>
                  <a:lnTo>
                    <a:pt x="42174" y="31995"/>
                  </a:lnTo>
                  <a:lnTo>
                    <a:pt x="42612" y="32078"/>
                  </a:lnTo>
                  <a:lnTo>
                    <a:pt x="43050" y="32162"/>
                  </a:lnTo>
                  <a:lnTo>
                    <a:pt x="43488" y="32224"/>
                  </a:lnTo>
                  <a:lnTo>
                    <a:pt x="43926" y="32245"/>
                  </a:lnTo>
                  <a:lnTo>
                    <a:pt x="44364" y="32245"/>
                  </a:lnTo>
                  <a:lnTo>
                    <a:pt x="44781" y="32224"/>
                  </a:lnTo>
                  <a:lnTo>
                    <a:pt x="45198" y="32141"/>
                  </a:lnTo>
                  <a:lnTo>
                    <a:pt x="45594" y="32600"/>
                  </a:lnTo>
                  <a:lnTo>
                    <a:pt x="46074" y="33121"/>
                  </a:lnTo>
                  <a:lnTo>
                    <a:pt x="46720" y="33788"/>
                  </a:lnTo>
                  <a:lnTo>
                    <a:pt x="47513" y="34560"/>
                  </a:lnTo>
                  <a:lnTo>
                    <a:pt x="48452" y="35436"/>
                  </a:lnTo>
                  <a:lnTo>
                    <a:pt x="48973" y="35895"/>
                  </a:lnTo>
                  <a:lnTo>
                    <a:pt x="49515" y="36354"/>
                  </a:lnTo>
                  <a:lnTo>
                    <a:pt x="50099" y="36813"/>
                  </a:lnTo>
                  <a:lnTo>
                    <a:pt x="50704" y="37272"/>
                  </a:lnTo>
                  <a:lnTo>
                    <a:pt x="51351" y="37751"/>
                  </a:lnTo>
                  <a:lnTo>
                    <a:pt x="51997" y="38189"/>
                  </a:lnTo>
                  <a:lnTo>
                    <a:pt x="52685" y="38627"/>
                  </a:lnTo>
                  <a:lnTo>
                    <a:pt x="53395" y="39065"/>
                  </a:lnTo>
                  <a:lnTo>
                    <a:pt x="54125" y="39462"/>
                  </a:lnTo>
                  <a:lnTo>
                    <a:pt x="54875" y="39837"/>
                  </a:lnTo>
                  <a:lnTo>
                    <a:pt x="55626" y="40192"/>
                  </a:lnTo>
                  <a:lnTo>
                    <a:pt x="56419" y="40504"/>
                  </a:lnTo>
                  <a:lnTo>
                    <a:pt x="57211" y="40796"/>
                  </a:lnTo>
                  <a:lnTo>
                    <a:pt x="58004" y="41026"/>
                  </a:lnTo>
                  <a:lnTo>
                    <a:pt x="58838" y="41214"/>
                  </a:lnTo>
                  <a:lnTo>
                    <a:pt x="59235" y="41297"/>
                  </a:lnTo>
                  <a:lnTo>
                    <a:pt x="59652" y="41360"/>
                  </a:lnTo>
                  <a:lnTo>
                    <a:pt x="60069" y="41422"/>
                  </a:lnTo>
                  <a:lnTo>
                    <a:pt x="60486" y="41464"/>
                  </a:lnTo>
                  <a:lnTo>
                    <a:pt x="60924" y="41485"/>
                  </a:lnTo>
                  <a:lnTo>
                    <a:pt x="61758" y="41485"/>
                  </a:lnTo>
                  <a:lnTo>
                    <a:pt x="62175" y="41443"/>
                  </a:lnTo>
                  <a:lnTo>
                    <a:pt x="62613" y="41422"/>
                  </a:lnTo>
                  <a:lnTo>
                    <a:pt x="63030" y="41360"/>
                  </a:lnTo>
                  <a:lnTo>
                    <a:pt x="84409" y="54854"/>
                  </a:lnTo>
                  <a:lnTo>
                    <a:pt x="84409" y="46449"/>
                  </a:lnTo>
                  <a:lnTo>
                    <a:pt x="84409" y="27865"/>
                  </a:lnTo>
                  <a:lnTo>
                    <a:pt x="82010" y="26885"/>
                  </a:lnTo>
                  <a:lnTo>
                    <a:pt x="76650" y="24674"/>
                  </a:lnTo>
                  <a:lnTo>
                    <a:pt x="73730" y="23464"/>
                  </a:lnTo>
                  <a:lnTo>
                    <a:pt x="71102" y="22359"/>
                  </a:lnTo>
                  <a:lnTo>
                    <a:pt x="69121" y="21483"/>
                  </a:lnTo>
                  <a:lnTo>
                    <a:pt x="68474" y="21191"/>
                  </a:lnTo>
                  <a:lnTo>
                    <a:pt x="68120" y="21003"/>
                  </a:lnTo>
                  <a:lnTo>
                    <a:pt x="67077" y="20231"/>
                  </a:lnTo>
                  <a:lnTo>
                    <a:pt x="64782" y="18521"/>
                  </a:lnTo>
                  <a:lnTo>
                    <a:pt x="57900" y="13286"/>
                  </a:lnTo>
                  <a:lnTo>
                    <a:pt x="53937" y="10283"/>
                  </a:lnTo>
                  <a:lnTo>
                    <a:pt x="50099" y="7384"/>
                  </a:lnTo>
                  <a:lnTo>
                    <a:pt x="46700" y="4860"/>
                  </a:lnTo>
                  <a:lnTo>
                    <a:pt x="45281" y="3796"/>
                  </a:lnTo>
                  <a:lnTo>
                    <a:pt x="44072" y="2941"/>
                  </a:lnTo>
                  <a:lnTo>
                    <a:pt x="43780" y="2795"/>
                  </a:lnTo>
                  <a:lnTo>
                    <a:pt x="43467" y="2670"/>
                  </a:lnTo>
                  <a:lnTo>
                    <a:pt x="42862" y="2524"/>
                  </a:lnTo>
                  <a:lnTo>
                    <a:pt x="42257" y="2420"/>
                  </a:lnTo>
                  <a:lnTo>
                    <a:pt x="41652" y="2336"/>
                  </a:lnTo>
                  <a:lnTo>
                    <a:pt x="41026" y="2274"/>
                  </a:lnTo>
                  <a:lnTo>
                    <a:pt x="40296" y="2211"/>
                  </a:lnTo>
                  <a:lnTo>
                    <a:pt x="39546" y="2190"/>
                  </a:lnTo>
                  <a:lnTo>
                    <a:pt x="38816" y="2190"/>
                  </a:lnTo>
                  <a:lnTo>
                    <a:pt x="38065" y="2211"/>
                  </a:lnTo>
                  <a:lnTo>
                    <a:pt x="36292" y="2211"/>
                  </a:lnTo>
                  <a:lnTo>
                    <a:pt x="34519" y="2190"/>
                  </a:lnTo>
                  <a:lnTo>
                    <a:pt x="32746" y="2128"/>
                  </a:lnTo>
                  <a:lnTo>
                    <a:pt x="30973" y="2002"/>
                  </a:lnTo>
                  <a:lnTo>
                    <a:pt x="30077" y="1940"/>
                  </a:lnTo>
                  <a:lnTo>
                    <a:pt x="29201" y="1836"/>
                  </a:lnTo>
                  <a:lnTo>
                    <a:pt x="28304" y="1731"/>
                  </a:lnTo>
                  <a:lnTo>
                    <a:pt x="27428" y="1627"/>
                  </a:lnTo>
                  <a:lnTo>
                    <a:pt x="25592" y="1335"/>
                  </a:lnTo>
                  <a:lnTo>
                    <a:pt x="23778" y="1064"/>
                  </a:lnTo>
                  <a:lnTo>
                    <a:pt x="20482" y="542"/>
                  </a:lnTo>
                  <a:lnTo>
                    <a:pt x="18835" y="292"/>
                  </a:lnTo>
                  <a:lnTo>
                    <a:pt x="17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10675855" y="1941880"/>
              <a:ext cx="1446843" cy="1078048"/>
            </a:xfrm>
            <a:custGeom>
              <a:avLst/>
              <a:gdLst/>
              <a:ahLst/>
              <a:cxnLst/>
              <a:rect l="l" t="t" r="r" b="b"/>
              <a:pathLst>
                <a:path w="38294" h="28533" extrusionOk="0">
                  <a:moveTo>
                    <a:pt x="16686" y="0"/>
                  </a:moveTo>
                  <a:lnTo>
                    <a:pt x="16623" y="21"/>
                  </a:lnTo>
                  <a:lnTo>
                    <a:pt x="16582" y="42"/>
                  </a:lnTo>
                  <a:lnTo>
                    <a:pt x="15852" y="730"/>
                  </a:lnTo>
                  <a:lnTo>
                    <a:pt x="15080" y="1398"/>
                  </a:lnTo>
                  <a:lnTo>
                    <a:pt x="14308" y="2044"/>
                  </a:lnTo>
                  <a:lnTo>
                    <a:pt x="13516" y="2670"/>
                  </a:lnTo>
                  <a:lnTo>
                    <a:pt x="12681" y="3254"/>
                  </a:lnTo>
                  <a:lnTo>
                    <a:pt x="12264" y="3525"/>
                  </a:lnTo>
                  <a:lnTo>
                    <a:pt x="11847" y="3775"/>
                  </a:lnTo>
                  <a:lnTo>
                    <a:pt x="11409" y="4026"/>
                  </a:lnTo>
                  <a:lnTo>
                    <a:pt x="10950" y="4276"/>
                  </a:lnTo>
                  <a:lnTo>
                    <a:pt x="10512" y="4485"/>
                  </a:lnTo>
                  <a:lnTo>
                    <a:pt x="10053" y="4693"/>
                  </a:lnTo>
                  <a:lnTo>
                    <a:pt x="9657" y="4860"/>
                  </a:lnTo>
                  <a:lnTo>
                    <a:pt x="9261" y="5006"/>
                  </a:lnTo>
                  <a:lnTo>
                    <a:pt x="8865" y="5131"/>
                  </a:lnTo>
                  <a:lnTo>
                    <a:pt x="8468" y="5256"/>
                  </a:lnTo>
                  <a:lnTo>
                    <a:pt x="8051" y="5361"/>
                  </a:lnTo>
                  <a:lnTo>
                    <a:pt x="7655" y="5465"/>
                  </a:lnTo>
                  <a:lnTo>
                    <a:pt x="7238" y="5527"/>
                  </a:lnTo>
                  <a:lnTo>
                    <a:pt x="6821" y="5590"/>
                  </a:lnTo>
                  <a:lnTo>
                    <a:pt x="6403" y="5632"/>
                  </a:lnTo>
                  <a:lnTo>
                    <a:pt x="5986" y="5673"/>
                  </a:lnTo>
                  <a:lnTo>
                    <a:pt x="5569" y="5694"/>
                  </a:lnTo>
                  <a:lnTo>
                    <a:pt x="5152" y="5673"/>
                  </a:lnTo>
                  <a:lnTo>
                    <a:pt x="4735" y="5653"/>
                  </a:lnTo>
                  <a:lnTo>
                    <a:pt x="4318" y="5632"/>
                  </a:lnTo>
                  <a:lnTo>
                    <a:pt x="3901" y="5569"/>
                  </a:lnTo>
                  <a:lnTo>
                    <a:pt x="3483" y="5486"/>
                  </a:lnTo>
                  <a:lnTo>
                    <a:pt x="3045" y="5381"/>
                  </a:lnTo>
                  <a:lnTo>
                    <a:pt x="2607" y="5256"/>
                  </a:lnTo>
                  <a:lnTo>
                    <a:pt x="2190" y="5110"/>
                  </a:lnTo>
                  <a:lnTo>
                    <a:pt x="1773" y="4943"/>
                  </a:lnTo>
                  <a:lnTo>
                    <a:pt x="1356" y="4756"/>
                  </a:lnTo>
                  <a:lnTo>
                    <a:pt x="981" y="4526"/>
                  </a:lnTo>
                  <a:lnTo>
                    <a:pt x="584" y="4297"/>
                  </a:lnTo>
                  <a:lnTo>
                    <a:pt x="230" y="4026"/>
                  </a:lnTo>
                  <a:lnTo>
                    <a:pt x="167" y="4005"/>
                  </a:lnTo>
                  <a:lnTo>
                    <a:pt x="126" y="4005"/>
                  </a:lnTo>
                  <a:lnTo>
                    <a:pt x="63" y="4026"/>
                  </a:lnTo>
                  <a:lnTo>
                    <a:pt x="42" y="4047"/>
                  </a:lnTo>
                  <a:lnTo>
                    <a:pt x="0" y="4088"/>
                  </a:lnTo>
                  <a:lnTo>
                    <a:pt x="0" y="4151"/>
                  </a:lnTo>
                  <a:lnTo>
                    <a:pt x="21" y="4193"/>
                  </a:lnTo>
                  <a:lnTo>
                    <a:pt x="63" y="4234"/>
                  </a:lnTo>
                  <a:lnTo>
                    <a:pt x="397" y="4485"/>
                  </a:lnTo>
                  <a:lnTo>
                    <a:pt x="730" y="4714"/>
                  </a:lnTo>
                  <a:lnTo>
                    <a:pt x="1085" y="4923"/>
                  </a:lnTo>
                  <a:lnTo>
                    <a:pt x="1460" y="5110"/>
                  </a:lnTo>
                  <a:lnTo>
                    <a:pt x="1836" y="5277"/>
                  </a:lnTo>
                  <a:lnTo>
                    <a:pt x="2211" y="5423"/>
                  </a:lnTo>
                  <a:lnTo>
                    <a:pt x="2607" y="5548"/>
                  </a:lnTo>
                  <a:lnTo>
                    <a:pt x="3004" y="5653"/>
                  </a:lnTo>
                  <a:lnTo>
                    <a:pt x="3400" y="5757"/>
                  </a:lnTo>
                  <a:lnTo>
                    <a:pt x="3796" y="5819"/>
                  </a:lnTo>
                  <a:lnTo>
                    <a:pt x="4213" y="5882"/>
                  </a:lnTo>
                  <a:lnTo>
                    <a:pt x="4610" y="5924"/>
                  </a:lnTo>
                  <a:lnTo>
                    <a:pt x="5027" y="5945"/>
                  </a:lnTo>
                  <a:lnTo>
                    <a:pt x="5444" y="5965"/>
                  </a:lnTo>
                  <a:lnTo>
                    <a:pt x="5861" y="5945"/>
                  </a:lnTo>
                  <a:lnTo>
                    <a:pt x="6257" y="5924"/>
                  </a:lnTo>
                  <a:lnTo>
                    <a:pt x="6737" y="5882"/>
                  </a:lnTo>
                  <a:lnTo>
                    <a:pt x="7196" y="5819"/>
                  </a:lnTo>
                  <a:lnTo>
                    <a:pt x="7655" y="5736"/>
                  </a:lnTo>
                  <a:lnTo>
                    <a:pt x="8114" y="5632"/>
                  </a:lnTo>
                  <a:lnTo>
                    <a:pt x="8573" y="5507"/>
                  </a:lnTo>
                  <a:lnTo>
                    <a:pt x="9011" y="5381"/>
                  </a:lnTo>
                  <a:lnTo>
                    <a:pt x="9449" y="5215"/>
                  </a:lnTo>
                  <a:lnTo>
                    <a:pt x="9887" y="5048"/>
                  </a:lnTo>
                  <a:lnTo>
                    <a:pt x="10325" y="4881"/>
                  </a:lnTo>
                  <a:lnTo>
                    <a:pt x="10742" y="4672"/>
                  </a:lnTo>
                  <a:lnTo>
                    <a:pt x="11159" y="4464"/>
                  </a:lnTo>
                  <a:lnTo>
                    <a:pt x="11576" y="4255"/>
                  </a:lnTo>
                  <a:lnTo>
                    <a:pt x="11993" y="4005"/>
                  </a:lnTo>
                  <a:lnTo>
                    <a:pt x="12389" y="3775"/>
                  </a:lnTo>
                  <a:lnTo>
                    <a:pt x="13161" y="3254"/>
                  </a:lnTo>
                  <a:lnTo>
                    <a:pt x="13974" y="2670"/>
                  </a:lnTo>
                  <a:lnTo>
                    <a:pt x="14746" y="2044"/>
                  </a:lnTo>
                  <a:lnTo>
                    <a:pt x="14746" y="2065"/>
                  </a:lnTo>
                  <a:lnTo>
                    <a:pt x="15163" y="2170"/>
                  </a:lnTo>
                  <a:lnTo>
                    <a:pt x="15580" y="2253"/>
                  </a:lnTo>
                  <a:lnTo>
                    <a:pt x="16415" y="2399"/>
                  </a:lnTo>
                  <a:lnTo>
                    <a:pt x="17249" y="2503"/>
                  </a:lnTo>
                  <a:lnTo>
                    <a:pt x="18104" y="2587"/>
                  </a:lnTo>
                  <a:lnTo>
                    <a:pt x="18980" y="2649"/>
                  </a:lnTo>
                  <a:lnTo>
                    <a:pt x="19856" y="2691"/>
                  </a:lnTo>
                  <a:lnTo>
                    <a:pt x="20732" y="2712"/>
                  </a:lnTo>
                  <a:lnTo>
                    <a:pt x="21608" y="2691"/>
                  </a:lnTo>
                  <a:lnTo>
                    <a:pt x="22442" y="2670"/>
                  </a:lnTo>
                  <a:lnTo>
                    <a:pt x="23256" y="2628"/>
                  </a:lnTo>
                  <a:lnTo>
                    <a:pt x="23256" y="2691"/>
                  </a:lnTo>
                  <a:lnTo>
                    <a:pt x="23277" y="2733"/>
                  </a:lnTo>
                  <a:lnTo>
                    <a:pt x="23694" y="3233"/>
                  </a:lnTo>
                  <a:lnTo>
                    <a:pt x="24132" y="3734"/>
                  </a:lnTo>
                  <a:lnTo>
                    <a:pt x="24591" y="4213"/>
                  </a:lnTo>
                  <a:lnTo>
                    <a:pt x="25050" y="4672"/>
                  </a:lnTo>
                  <a:lnTo>
                    <a:pt x="25508" y="5131"/>
                  </a:lnTo>
                  <a:lnTo>
                    <a:pt x="26009" y="5569"/>
                  </a:lnTo>
                  <a:lnTo>
                    <a:pt x="26489" y="5986"/>
                  </a:lnTo>
                  <a:lnTo>
                    <a:pt x="27010" y="6403"/>
                  </a:lnTo>
                  <a:lnTo>
                    <a:pt x="27531" y="6800"/>
                  </a:lnTo>
                  <a:lnTo>
                    <a:pt x="28053" y="7175"/>
                  </a:lnTo>
                  <a:lnTo>
                    <a:pt x="28595" y="7530"/>
                  </a:lnTo>
                  <a:lnTo>
                    <a:pt x="29158" y="7884"/>
                  </a:lnTo>
                  <a:lnTo>
                    <a:pt x="29721" y="8218"/>
                  </a:lnTo>
                  <a:lnTo>
                    <a:pt x="30285" y="8531"/>
                  </a:lnTo>
                  <a:lnTo>
                    <a:pt x="30869" y="8844"/>
                  </a:lnTo>
                  <a:lnTo>
                    <a:pt x="31453" y="9115"/>
                  </a:lnTo>
                  <a:lnTo>
                    <a:pt x="32099" y="9407"/>
                  </a:lnTo>
                  <a:lnTo>
                    <a:pt x="32746" y="9678"/>
                  </a:lnTo>
                  <a:lnTo>
                    <a:pt x="33413" y="9928"/>
                  </a:lnTo>
                  <a:lnTo>
                    <a:pt x="34060" y="10158"/>
                  </a:lnTo>
                  <a:lnTo>
                    <a:pt x="33100" y="10658"/>
                  </a:lnTo>
                  <a:lnTo>
                    <a:pt x="32996" y="10721"/>
                  </a:lnTo>
                  <a:lnTo>
                    <a:pt x="32954" y="10679"/>
                  </a:lnTo>
                  <a:lnTo>
                    <a:pt x="32913" y="10679"/>
                  </a:lnTo>
                  <a:lnTo>
                    <a:pt x="32349" y="10617"/>
                  </a:lnTo>
                  <a:lnTo>
                    <a:pt x="31786" y="10554"/>
                  </a:lnTo>
                  <a:lnTo>
                    <a:pt x="31223" y="10471"/>
                  </a:lnTo>
                  <a:lnTo>
                    <a:pt x="30660" y="10366"/>
                  </a:lnTo>
                  <a:lnTo>
                    <a:pt x="30118" y="10262"/>
                  </a:lnTo>
                  <a:lnTo>
                    <a:pt x="29555" y="10137"/>
                  </a:lnTo>
                  <a:lnTo>
                    <a:pt x="29012" y="9991"/>
                  </a:lnTo>
                  <a:lnTo>
                    <a:pt x="28470" y="9824"/>
                  </a:lnTo>
                  <a:lnTo>
                    <a:pt x="27928" y="9636"/>
                  </a:lnTo>
                  <a:lnTo>
                    <a:pt x="27385" y="9449"/>
                  </a:lnTo>
                  <a:lnTo>
                    <a:pt x="26864" y="9240"/>
                  </a:lnTo>
                  <a:lnTo>
                    <a:pt x="26343" y="9031"/>
                  </a:lnTo>
                  <a:lnTo>
                    <a:pt x="25821" y="8781"/>
                  </a:lnTo>
                  <a:lnTo>
                    <a:pt x="25321" y="8531"/>
                  </a:lnTo>
                  <a:lnTo>
                    <a:pt x="24799" y="8260"/>
                  </a:lnTo>
                  <a:lnTo>
                    <a:pt x="24320" y="7989"/>
                  </a:lnTo>
                  <a:lnTo>
                    <a:pt x="23756" y="7655"/>
                  </a:lnTo>
                  <a:lnTo>
                    <a:pt x="23235" y="7321"/>
                  </a:lnTo>
                  <a:lnTo>
                    <a:pt x="22714" y="6946"/>
                  </a:lnTo>
                  <a:lnTo>
                    <a:pt x="22192" y="6570"/>
                  </a:lnTo>
                  <a:lnTo>
                    <a:pt x="22130" y="6529"/>
                  </a:lnTo>
                  <a:lnTo>
                    <a:pt x="22088" y="6529"/>
                  </a:lnTo>
                  <a:lnTo>
                    <a:pt x="22046" y="6549"/>
                  </a:lnTo>
                  <a:lnTo>
                    <a:pt x="22004" y="6591"/>
                  </a:lnTo>
                  <a:lnTo>
                    <a:pt x="21984" y="6633"/>
                  </a:lnTo>
                  <a:lnTo>
                    <a:pt x="21963" y="6675"/>
                  </a:lnTo>
                  <a:lnTo>
                    <a:pt x="21984" y="6737"/>
                  </a:lnTo>
                  <a:lnTo>
                    <a:pt x="22025" y="6779"/>
                  </a:lnTo>
                  <a:lnTo>
                    <a:pt x="22484" y="7113"/>
                  </a:lnTo>
                  <a:lnTo>
                    <a:pt x="22943" y="7446"/>
                  </a:lnTo>
                  <a:lnTo>
                    <a:pt x="23423" y="7759"/>
                  </a:lnTo>
                  <a:lnTo>
                    <a:pt x="23902" y="8072"/>
                  </a:lnTo>
                  <a:lnTo>
                    <a:pt x="24403" y="8364"/>
                  </a:lnTo>
                  <a:lnTo>
                    <a:pt x="24904" y="8635"/>
                  </a:lnTo>
                  <a:lnTo>
                    <a:pt x="25425" y="8885"/>
                  </a:lnTo>
                  <a:lnTo>
                    <a:pt x="25925" y="9136"/>
                  </a:lnTo>
                  <a:lnTo>
                    <a:pt x="26468" y="9365"/>
                  </a:lnTo>
                  <a:lnTo>
                    <a:pt x="26989" y="9595"/>
                  </a:lnTo>
                  <a:lnTo>
                    <a:pt x="27531" y="9803"/>
                  </a:lnTo>
                  <a:lnTo>
                    <a:pt x="28074" y="9991"/>
                  </a:lnTo>
                  <a:lnTo>
                    <a:pt x="28616" y="10158"/>
                  </a:lnTo>
                  <a:lnTo>
                    <a:pt x="29179" y="10304"/>
                  </a:lnTo>
                  <a:lnTo>
                    <a:pt x="29742" y="10450"/>
                  </a:lnTo>
                  <a:lnTo>
                    <a:pt x="30305" y="10575"/>
                  </a:lnTo>
                  <a:lnTo>
                    <a:pt x="30869" y="10700"/>
                  </a:lnTo>
                  <a:lnTo>
                    <a:pt x="31453" y="10783"/>
                  </a:lnTo>
                  <a:lnTo>
                    <a:pt x="32016" y="10867"/>
                  </a:lnTo>
                  <a:lnTo>
                    <a:pt x="32600" y="10929"/>
                  </a:lnTo>
                  <a:lnTo>
                    <a:pt x="29972" y="12306"/>
                  </a:lnTo>
                  <a:lnTo>
                    <a:pt x="23756" y="15581"/>
                  </a:lnTo>
                  <a:lnTo>
                    <a:pt x="23026" y="15977"/>
                  </a:lnTo>
                  <a:lnTo>
                    <a:pt x="22693" y="16185"/>
                  </a:lnTo>
                  <a:lnTo>
                    <a:pt x="22359" y="16415"/>
                  </a:lnTo>
                  <a:lnTo>
                    <a:pt x="22067" y="16665"/>
                  </a:lnTo>
                  <a:lnTo>
                    <a:pt x="21796" y="16936"/>
                  </a:lnTo>
                  <a:lnTo>
                    <a:pt x="21566" y="17249"/>
                  </a:lnTo>
                  <a:lnTo>
                    <a:pt x="21379" y="17562"/>
                  </a:lnTo>
                  <a:lnTo>
                    <a:pt x="21274" y="17791"/>
                  </a:lnTo>
                  <a:lnTo>
                    <a:pt x="21170" y="18021"/>
                  </a:lnTo>
                  <a:lnTo>
                    <a:pt x="21003" y="18480"/>
                  </a:lnTo>
                  <a:lnTo>
                    <a:pt x="20878" y="18939"/>
                  </a:lnTo>
                  <a:lnTo>
                    <a:pt x="20795" y="19439"/>
                  </a:lnTo>
                  <a:lnTo>
                    <a:pt x="20315" y="19856"/>
                  </a:lnTo>
                  <a:lnTo>
                    <a:pt x="19794" y="20253"/>
                  </a:lnTo>
                  <a:lnTo>
                    <a:pt x="19230" y="20649"/>
                  </a:lnTo>
                  <a:lnTo>
                    <a:pt x="19084" y="20732"/>
                  </a:lnTo>
                  <a:lnTo>
                    <a:pt x="19022" y="20774"/>
                  </a:lnTo>
                  <a:lnTo>
                    <a:pt x="18959" y="20816"/>
                  </a:lnTo>
                  <a:lnTo>
                    <a:pt x="18938" y="20878"/>
                  </a:lnTo>
                  <a:lnTo>
                    <a:pt x="18918" y="20941"/>
                  </a:lnTo>
                  <a:lnTo>
                    <a:pt x="18897" y="21066"/>
                  </a:lnTo>
                  <a:lnTo>
                    <a:pt x="18792" y="21608"/>
                  </a:lnTo>
                  <a:lnTo>
                    <a:pt x="18646" y="22150"/>
                  </a:lnTo>
                  <a:lnTo>
                    <a:pt x="18459" y="22693"/>
                  </a:lnTo>
                  <a:lnTo>
                    <a:pt x="18250" y="23193"/>
                  </a:lnTo>
                  <a:lnTo>
                    <a:pt x="18021" y="23694"/>
                  </a:lnTo>
                  <a:lnTo>
                    <a:pt x="17770" y="24194"/>
                  </a:lnTo>
                  <a:lnTo>
                    <a:pt x="17499" y="24674"/>
                  </a:lnTo>
                  <a:lnTo>
                    <a:pt x="17186" y="25133"/>
                  </a:lnTo>
                  <a:lnTo>
                    <a:pt x="16853" y="25571"/>
                  </a:lnTo>
                  <a:lnTo>
                    <a:pt x="16498" y="26009"/>
                  </a:lnTo>
                  <a:lnTo>
                    <a:pt x="16144" y="26426"/>
                  </a:lnTo>
                  <a:lnTo>
                    <a:pt x="15747" y="26802"/>
                  </a:lnTo>
                  <a:lnTo>
                    <a:pt x="15268" y="27219"/>
                  </a:lnTo>
                  <a:lnTo>
                    <a:pt x="14788" y="27615"/>
                  </a:lnTo>
                  <a:lnTo>
                    <a:pt x="14266" y="27970"/>
                  </a:lnTo>
                  <a:lnTo>
                    <a:pt x="13745" y="28282"/>
                  </a:lnTo>
                  <a:lnTo>
                    <a:pt x="13703" y="28324"/>
                  </a:lnTo>
                  <a:lnTo>
                    <a:pt x="13682" y="28387"/>
                  </a:lnTo>
                  <a:lnTo>
                    <a:pt x="13682" y="28428"/>
                  </a:lnTo>
                  <a:lnTo>
                    <a:pt x="13703" y="28470"/>
                  </a:lnTo>
                  <a:lnTo>
                    <a:pt x="13745" y="28512"/>
                  </a:lnTo>
                  <a:lnTo>
                    <a:pt x="13787" y="28533"/>
                  </a:lnTo>
                  <a:lnTo>
                    <a:pt x="13849" y="28533"/>
                  </a:lnTo>
                  <a:lnTo>
                    <a:pt x="13912" y="28512"/>
                  </a:lnTo>
                  <a:lnTo>
                    <a:pt x="14308" y="28282"/>
                  </a:lnTo>
                  <a:lnTo>
                    <a:pt x="14684" y="28011"/>
                  </a:lnTo>
                  <a:lnTo>
                    <a:pt x="15080" y="27740"/>
                  </a:lnTo>
                  <a:lnTo>
                    <a:pt x="15434" y="27448"/>
                  </a:lnTo>
                  <a:lnTo>
                    <a:pt x="15789" y="27135"/>
                  </a:lnTo>
                  <a:lnTo>
                    <a:pt x="16123" y="26822"/>
                  </a:lnTo>
                  <a:lnTo>
                    <a:pt x="16456" y="26489"/>
                  </a:lnTo>
                  <a:lnTo>
                    <a:pt x="16748" y="26134"/>
                  </a:lnTo>
                  <a:lnTo>
                    <a:pt x="17061" y="25780"/>
                  </a:lnTo>
                  <a:lnTo>
                    <a:pt x="17332" y="25404"/>
                  </a:lnTo>
                  <a:lnTo>
                    <a:pt x="17604" y="25029"/>
                  </a:lnTo>
                  <a:lnTo>
                    <a:pt x="17833" y="24632"/>
                  </a:lnTo>
                  <a:lnTo>
                    <a:pt x="18083" y="24215"/>
                  </a:lnTo>
                  <a:lnTo>
                    <a:pt x="18292" y="23798"/>
                  </a:lnTo>
                  <a:lnTo>
                    <a:pt x="18480" y="23381"/>
                  </a:lnTo>
                  <a:lnTo>
                    <a:pt x="18667" y="22943"/>
                  </a:lnTo>
                  <a:lnTo>
                    <a:pt x="18834" y="22463"/>
                  </a:lnTo>
                  <a:lnTo>
                    <a:pt x="18980" y="21984"/>
                  </a:lnTo>
                  <a:lnTo>
                    <a:pt x="19105" y="21483"/>
                  </a:lnTo>
                  <a:lnTo>
                    <a:pt x="19210" y="20982"/>
                  </a:lnTo>
                  <a:lnTo>
                    <a:pt x="19606" y="20732"/>
                  </a:lnTo>
                  <a:lnTo>
                    <a:pt x="20023" y="20440"/>
                  </a:lnTo>
                  <a:lnTo>
                    <a:pt x="20398" y="20148"/>
                  </a:lnTo>
                  <a:lnTo>
                    <a:pt x="20774" y="19835"/>
                  </a:lnTo>
                  <a:lnTo>
                    <a:pt x="20774" y="20336"/>
                  </a:lnTo>
                  <a:lnTo>
                    <a:pt x="20816" y="20691"/>
                  </a:lnTo>
                  <a:lnTo>
                    <a:pt x="20878" y="21024"/>
                  </a:lnTo>
                  <a:lnTo>
                    <a:pt x="20941" y="21358"/>
                  </a:lnTo>
                  <a:lnTo>
                    <a:pt x="21045" y="21692"/>
                  </a:lnTo>
                  <a:lnTo>
                    <a:pt x="21170" y="22025"/>
                  </a:lnTo>
                  <a:lnTo>
                    <a:pt x="21316" y="22338"/>
                  </a:lnTo>
                  <a:lnTo>
                    <a:pt x="21483" y="22630"/>
                  </a:lnTo>
                  <a:lnTo>
                    <a:pt x="21650" y="22922"/>
                  </a:lnTo>
                  <a:lnTo>
                    <a:pt x="21858" y="23193"/>
                  </a:lnTo>
                  <a:lnTo>
                    <a:pt x="22088" y="23464"/>
                  </a:lnTo>
                  <a:lnTo>
                    <a:pt x="22317" y="23715"/>
                  </a:lnTo>
                  <a:lnTo>
                    <a:pt x="22568" y="23944"/>
                  </a:lnTo>
                  <a:lnTo>
                    <a:pt x="22839" y="24174"/>
                  </a:lnTo>
                  <a:lnTo>
                    <a:pt x="23110" y="24382"/>
                  </a:lnTo>
                  <a:lnTo>
                    <a:pt x="23402" y="24549"/>
                  </a:lnTo>
                  <a:lnTo>
                    <a:pt x="23715" y="24716"/>
                  </a:lnTo>
                  <a:lnTo>
                    <a:pt x="24028" y="24862"/>
                  </a:lnTo>
                  <a:lnTo>
                    <a:pt x="24361" y="24987"/>
                  </a:lnTo>
                  <a:lnTo>
                    <a:pt x="24424" y="24987"/>
                  </a:lnTo>
                  <a:lnTo>
                    <a:pt x="24466" y="24966"/>
                  </a:lnTo>
                  <a:lnTo>
                    <a:pt x="24507" y="24945"/>
                  </a:lnTo>
                  <a:lnTo>
                    <a:pt x="24549" y="24904"/>
                  </a:lnTo>
                  <a:lnTo>
                    <a:pt x="24549" y="24841"/>
                  </a:lnTo>
                  <a:lnTo>
                    <a:pt x="24549" y="24799"/>
                  </a:lnTo>
                  <a:lnTo>
                    <a:pt x="24528" y="24758"/>
                  </a:lnTo>
                  <a:lnTo>
                    <a:pt x="24466" y="24737"/>
                  </a:lnTo>
                  <a:lnTo>
                    <a:pt x="24153" y="24612"/>
                  </a:lnTo>
                  <a:lnTo>
                    <a:pt x="23840" y="24466"/>
                  </a:lnTo>
                  <a:lnTo>
                    <a:pt x="23527" y="24299"/>
                  </a:lnTo>
                  <a:lnTo>
                    <a:pt x="23235" y="24132"/>
                  </a:lnTo>
                  <a:lnTo>
                    <a:pt x="22964" y="23923"/>
                  </a:lnTo>
                  <a:lnTo>
                    <a:pt x="22714" y="23715"/>
                  </a:lnTo>
                  <a:lnTo>
                    <a:pt x="22463" y="23464"/>
                  </a:lnTo>
                  <a:lnTo>
                    <a:pt x="22234" y="23214"/>
                  </a:lnTo>
                  <a:lnTo>
                    <a:pt x="22025" y="22964"/>
                  </a:lnTo>
                  <a:lnTo>
                    <a:pt x="21817" y="22672"/>
                  </a:lnTo>
                  <a:lnTo>
                    <a:pt x="21650" y="22380"/>
                  </a:lnTo>
                  <a:lnTo>
                    <a:pt x="21504" y="22088"/>
                  </a:lnTo>
                  <a:lnTo>
                    <a:pt x="21358" y="21775"/>
                  </a:lnTo>
                  <a:lnTo>
                    <a:pt x="21254" y="21441"/>
                  </a:lnTo>
                  <a:lnTo>
                    <a:pt x="21170" y="21108"/>
                  </a:lnTo>
                  <a:lnTo>
                    <a:pt x="21108" y="20774"/>
                  </a:lnTo>
                  <a:lnTo>
                    <a:pt x="21066" y="20419"/>
                  </a:lnTo>
                  <a:lnTo>
                    <a:pt x="21045" y="20065"/>
                  </a:lnTo>
                  <a:lnTo>
                    <a:pt x="21066" y="19710"/>
                  </a:lnTo>
                  <a:lnTo>
                    <a:pt x="21087" y="19356"/>
                  </a:lnTo>
                  <a:lnTo>
                    <a:pt x="21149" y="19022"/>
                  </a:lnTo>
                  <a:lnTo>
                    <a:pt x="21233" y="18667"/>
                  </a:lnTo>
                  <a:lnTo>
                    <a:pt x="21337" y="18334"/>
                  </a:lnTo>
                  <a:lnTo>
                    <a:pt x="21462" y="18000"/>
                  </a:lnTo>
                  <a:lnTo>
                    <a:pt x="21650" y="17666"/>
                  </a:lnTo>
                  <a:lnTo>
                    <a:pt x="21838" y="17353"/>
                  </a:lnTo>
                  <a:lnTo>
                    <a:pt x="22067" y="17041"/>
                  </a:lnTo>
                  <a:lnTo>
                    <a:pt x="22192" y="16915"/>
                  </a:lnTo>
                  <a:lnTo>
                    <a:pt x="22338" y="16790"/>
                  </a:lnTo>
                  <a:lnTo>
                    <a:pt x="22651" y="16540"/>
                  </a:lnTo>
                  <a:lnTo>
                    <a:pt x="22985" y="16311"/>
                  </a:lnTo>
                  <a:lnTo>
                    <a:pt x="23339" y="16123"/>
                  </a:lnTo>
                  <a:lnTo>
                    <a:pt x="23673" y="15935"/>
                  </a:lnTo>
                  <a:lnTo>
                    <a:pt x="29805" y="12702"/>
                  </a:lnTo>
                  <a:lnTo>
                    <a:pt x="32850" y="11096"/>
                  </a:lnTo>
                  <a:lnTo>
                    <a:pt x="34373" y="10304"/>
                  </a:lnTo>
                  <a:lnTo>
                    <a:pt x="35082" y="9907"/>
                  </a:lnTo>
                  <a:lnTo>
                    <a:pt x="35436" y="9699"/>
                  </a:lnTo>
                  <a:lnTo>
                    <a:pt x="35749" y="9469"/>
                  </a:lnTo>
                  <a:lnTo>
                    <a:pt x="35979" y="9261"/>
                  </a:lnTo>
                  <a:lnTo>
                    <a:pt x="36187" y="9031"/>
                  </a:lnTo>
                  <a:lnTo>
                    <a:pt x="36375" y="8781"/>
                  </a:lnTo>
                  <a:lnTo>
                    <a:pt x="36542" y="8531"/>
                  </a:lnTo>
                  <a:lnTo>
                    <a:pt x="36688" y="8281"/>
                  </a:lnTo>
                  <a:lnTo>
                    <a:pt x="36813" y="8009"/>
                  </a:lnTo>
                  <a:lnTo>
                    <a:pt x="37042" y="7446"/>
                  </a:lnTo>
                  <a:lnTo>
                    <a:pt x="37459" y="6299"/>
                  </a:lnTo>
                  <a:lnTo>
                    <a:pt x="37689" y="5736"/>
                  </a:lnTo>
                  <a:lnTo>
                    <a:pt x="37814" y="5465"/>
                  </a:lnTo>
                  <a:lnTo>
                    <a:pt x="37939" y="5215"/>
                  </a:lnTo>
                  <a:lnTo>
                    <a:pt x="38106" y="4943"/>
                  </a:lnTo>
                  <a:lnTo>
                    <a:pt x="38273" y="4714"/>
                  </a:lnTo>
                  <a:lnTo>
                    <a:pt x="38294" y="4651"/>
                  </a:lnTo>
                  <a:lnTo>
                    <a:pt x="38294" y="4589"/>
                  </a:lnTo>
                  <a:lnTo>
                    <a:pt x="38273" y="4547"/>
                  </a:lnTo>
                  <a:lnTo>
                    <a:pt x="38252" y="4505"/>
                  </a:lnTo>
                  <a:lnTo>
                    <a:pt x="38210" y="4485"/>
                  </a:lnTo>
                  <a:lnTo>
                    <a:pt x="38106" y="4485"/>
                  </a:lnTo>
                  <a:lnTo>
                    <a:pt x="38064" y="4526"/>
                  </a:lnTo>
                  <a:lnTo>
                    <a:pt x="37876" y="4797"/>
                  </a:lnTo>
                  <a:lnTo>
                    <a:pt x="37710" y="5048"/>
                  </a:lnTo>
                  <a:lnTo>
                    <a:pt x="37584" y="5319"/>
                  </a:lnTo>
                  <a:lnTo>
                    <a:pt x="37438" y="5611"/>
                  </a:lnTo>
                  <a:lnTo>
                    <a:pt x="37209" y="6174"/>
                  </a:lnTo>
                  <a:lnTo>
                    <a:pt x="37000" y="6758"/>
                  </a:lnTo>
                  <a:lnTo>
                    <a:pt x="36792" y="7342"/>
                  </a:lnTo>
                  <a:lnTo>
                    <a:pt x="36563" y="7905"/>
                  </a:lnTo>
                  <a:lnTo>
                    <a:pt x="36417" y="8176"/>
                  </a:lnTo>
                  <a:lnTo>
                    <a:pt x="36271" y="8447"/>
                  </a:lnTo>
                  <a:lnTo>
                    <a:pt x="36104" y="8698"/>
                  </a:lnTo>
                  <a:lnTo>
                    <a:pt x="35895" y="8927"/>
                  </a:lnTo>
                  <a:lnTo>
                    <a:pt x="35770" y="9073"/>
                  </a:lnTo>
                  <a:lnTo>
                    <a:pt x="35624" y="9198"/>
                  </a:lnTo>
                  <a:lnTo>
                    <a:pt x="35311" y="9449"/>
                  </a:lnTo>
                  <a:lnTo>
                    <a:pt x="34998" y="9657"/>
                  </a:lnTo>
                  <a:lnTo>
                    <a:pt x="34644" y="9845"/>
                  </a:lnTo>
                  <a:lnTo>
                    <a:pt x="34393" y="9991"/>
                  </a:lnTo>
                  <a:lnTo>
                    <a:pt x="34331" y="9949"/>
                  </a:lnTo>
                  <a:lnTo>
                    <a:pt x="33705" y="9741"/>
                  </a:lnTo>
                  <a:lnTo>
                    <a:pt x="33100" y="9511"/>
                  </a:lnTo>
                  <a:lnTo>
                    <a:pt x="32495" y="9282"/>
                  </a:lnTo>
                  <a:lnTo>
                    <a:pt x="31911" y="9031"/>
                  </a:lnTo>
                  <a:lnTo>
                    <a:pt x="31327" y="8760"/>
                  </a:lnTo>
                  <a:lnTo>
                    <a:pt x="30743" y="8468"/>
                  </a:lnTo>
                  <a:lnTo>
                    <a:pt x="30180" y="8155"/>
                  </a:lnTo>
                  <a:lnTo>
                    <a:pt x="29617" y="7843"/>
                  </a:lnTo>
                  <a:lnTo>
                    <a:pt x="29054" y="7509"/>
                  </a:lnTo>
                  <a:lnTo>
                    <a:pt x="28512" y="7154"/>
                  </a:lnTo>
                  <a:lnTo>
                    <a:pt x="27990" y="6779"/>
                  </a:lnTo>
                  <a:lnTo>
                    <a:pt x="27469" y="6403"/>
                  </a:lnTo>
                  <a:lnTo>
                    <a:pt x="26947" y="5986"/>
                  </a:lnTo>
                  <a:lnTo>
                    <a:pt x="26447" y="5590"/>
                  </a:lnTo>
                  <a:lnTo>
                    <a:pt x="25967" y="5152"/>
                  </a:lnTo>
                  <a:lnTo>
                    <a:pt x="25487" y="4714"/>
                  </a:lnTo>
                  <a:lnTo>
                    <a:pt x="24966" y="4213"/>
                  </a:lnTo>
                  <a:lnTo>
                    <a:pt x="24486" y="3692"/>
                  </a:lnTo>
                  <a:lnTo>
                    <a:pt x="24007" y="3171"/>
                  </a:lnTo>
                  <a:lnTo>
                    <a:pt x="23548" y="2608"/>
                  </a:lnTo>
                  <a:lnTo>
                    <a:pt x="23610" y="2608"/>
                  </a:lnTo>
                  <a:lnTo>
                    <a:pt x="23673" y="2587"/>
                  </a:lnTo>
                  <a:lnTo>
                    <a:pt x="23694" y="2566"/>
                  </a:lnTo>
                  <a:lnTo>
                    <a:pt x="23715" y="2524"/>
                  </a:lnTo>
                  <a:lnTo>
                    <a:pt x="23736" y="2462"/>
                  </a:lnTo>
                  <a:lnTo>
                    <a:pt x="23715" y="2420"/>
                  </a:lnTo>
                  <a:lnTo>
                    <a:pt x="23694" y="2378"/>
                  </a:lnTo>
                  <a:lnTo>
                    <a:pt x="23631" y="2336"/>
                  </a:lnTo>
                  <a:lnTo>
                    <a:pt x="23590" y="2336"/>
                  </a:lnTo>
                  <a:lnTo>
                    <a:pt x="22714" y="2378"/>
                  </a:lnTo>
                  <a:lnTo>
                    <a:pt x="21858" y="2420"/>
                  </a:lnTo>
                  <a:lnTo>
                    <a:pt x="20982" y="2441"/>
                  </a:lnTo>
                  <a:lnTo>
                    <a:pt x="20127" y="2441"/>
                  </a:lnTo>
                  <a:lnTo>
                    <a:pt x="19251" y="2399"/>
                  </a:lnTo>
                  <a:lnTo>
                    <a:pt x="18396" y="2357"/>
                  </a:lnTo>
                  <a:lnTo>
                    <a:pt x="17520" y="2274"/>
                  </a:lnTo>
                  <a:lnTo>
                    <a:pt x="16665" y="2170"/>
                  </a:lnTo>
                  <a:lnTo>
                    <a:pt x="15831" y="2024"/>
                  </a:lnTo>
                  <a:lnTo>
                    <a:pt x="14996" y="1836"/>
                  </a:lnTo>
                  <a:lnTo>
                    <a:pt x="15893" y="1064"/>
                  </a:lnTo>
                  <a:lnTo>
                    <a:pt x="16748" y="272"/>
                  </a:lnTo>
                  <a:lnTo>
                    <a:pt x="16769" y="209"/>
                  </a:lnTo>
                  <a:lnTo>
                    <a:pt x="16790" y="167"/>
                  </a:lnTo>
                  <a:lnTo>
                    <a:pt x="16790" y="105"/>
                  </a:lnTo>
                  <a:lnTo>
                    <a:pt x="16748" y="63"/>
                  </a:lnTo>
                  <a:lnTo>
                    <a:pt x="16728" y="21"/>
                  </a:lnTo>
                  <a:lnTo>
                    <a:pt x="166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11418957" y="2182213"/>
              <a:ext cx="86711" cy="41032"/>
            </a:xfrm>
            <a:custGeom>
              <a:avLst/>
              <a:gdLst/>
              <a:ahLst/>
              <a:cxnLst/>
              <a:rect l="l" t="t" r="r" b="b"/>
              <a:pathLst>
                <a:path w="2295" h="1086" extrusionOk="0">
                  <a:moveTo>
                    <a:pt x="2065" y="1"/>
                  </a:moveTo>
                  <a:lnTo>
                    <a:pt x="2003" y="22"/>
                  </a:lnTo>
                  <a:lnTo>
                    <a:pt x="1961" y="63"/>
                  </a:lnTo>
                  <a:lnTo>
                    <a:pt x="1919" y="126"/>
                  </a:lnTo>
                  <a:lnTo>
                    <a:pt x="1919" y="188"/>
                  </a:lnTo>
                  <a:lnTo>
                    <a:pt x="1836" y="230"/>
                  </a:lnTo>
                  <a:lnTo>
                    <a:pt x="1586" y="314"/>
                  </a:lnTo>
                  <a:lnTo>
                    <a:pt x="1085" y="480"/>
                  </a:lnTo>
                  <a:lnTo>
                    <a:pt x="84" y="814"/>
                  </a:lnTo>
                  <a:lnTo>
                    <a:pt x="42" y="835"/>
                  </a:lnTo>
                  <a:lnTo>
                    <a:pt x="21" y="877"/>
                  </a:lnTo>
                  <a:lnTo>
                    <a:pt x="0" y="939"/>
                  </a:lnTo>
                  <a:lnTo>
                    <a:pt x="21" y="981"/>
                  </a:lnTo>
                  <a:lnTo>
                    <a:pt x="42" y="1023"/>
                  </a:lnTo>
                  <a:lnTo>
                    <a:pt x="84" y="1064"/>
                  </a:lnTo>
                  <a:lnTo>
                    <a:pt x="126" y="1085"/>
                  </a:lnTo>
                  <a:lnTo>
                    <a:pt x="188" y="1064"/>
                  </a:lnTo>
                  <a:lnTo>
                    <a:pt x="1773" y="543"/>
                  </a:lnTo>
                  <a:lnTo>
                    <a:pt x="1919" y="501"/>
                  </a:lnTo>
                  <a:lnTo>
                    <a:pt x="2086" y="439"/>
                  </a:lnTo>
                  <a:lnTo>
                    <a:pt x="2149" y="397"/>
                  </a:lnTo>
                  <a:lnTo>
                    <a:pt x="2211" y="355"/>
                  </a:lnTo>
                  <a:lnTo>
                    <a:pt x="2274" y="293"/>
                  </a:lnTo>
                  <a:lnTo>
                    <a:pt x="2295" y="230"/>
                  </a:lnTo>
                  <a:lnTo>
                    <a:pt x="2295" y="168"/>
                  </a:lnTo>
                  <a:lnTo>
                    <a:pt x="2274" y="105"/>
                  </a:lnTo>
                  <a:lnTo>
                    <a:pt x="2232" y="63"/>
                  </a:lnTo>
                  <a:lnTo>
                    <a:pt x="2170" y="22"/>
                  </a:lnTo>
                  <a:lnTo>
                    <a:pt x="2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12167576" y="2684188"/>
              <a:ext cx="375142" cy="108020"/>
            </a:xfrm>
            <a:custGeom>
              <a:avLst/>
              <a:gdLst/>
              <a:ahLst/>
              <a:cxnLst/>
              <a:rect l="l" t="t" r="r" b="b"/>
              <a:pathLst>
                <a:path w="9929" h="2859" extrusionOk="0">
                  <a:moveTo>
                    <a:pt x="9803" y="1"/>
                  </a:moveTo>
                  <a:lnTo>
                    <a:pt x="9741" y="22"/>
                  </a:lnTo>
                  <a:lnTo>
                    <a:pt x="8823" y="334"/>
                  </a:lnTo>
                  <a:lnTo>
                    <a:pt x="7884" y="626"/>
                  </a:lnTo>
                  <a:lnTo>
                    <a:pt x="6967" y="918"/>
                  </a:lnTo>
                  <a:lnTo>
                    <a:pt x="6028" y="1190"/>
                  </a:lnTo>
                  <a:lnTo>
                    <a:pt x="5090" y="1440"/>
                  </a:lnTo>
                  <a:lnTo>
                    <a:pt x="4151" y="1690"/>
                  </a:lnTo>
                  <a:lnTo>
                    <a:pt x="3212" y="1919"/>
                  </a:lnTo>
                  <a:lnTo>
                    <a:pt x="2274" y="2149"/>
                  </a:lnTo>
                  <a:lnTo>
                    <a:pt x="1189" y="2378"/>
                  </a:lnTo>
                  <a:lnTo>
                    <a:pt x="126" y="2587"/>
                  </a:lnTo>
                  <a:lnTo>
                    <a:pt x="63" y="2608"/>
                  </a:lnTo>
                  <a:lnTo>
                    <a:pt x="21" y="2649"/>
                  </a:lnTo>
                  <a:lnTo>
                    <a:pt x="0" y="2712"/>
                  </a:lnTo>
                  <a:lnTo>
                    <a:pt x="0" y="2754"/>
                  </a:lnTo>
                  <a:lnTo>
                    <a:pt x="21" y="2795"/>
                  </a:lnTo>
                  <a:lnTo>
                    <a:pt x="42" y="2837"/>
                  </a:lnTo>
                  <a:lnTo>
                    <a:pt x="84" y="2858"/>
                  </a:lnTo>
                  <a:lnTo>
                    <a:pt x="146" y="2858"/>
                  </a:lnTo>
                  <a:lnTo>
                    <a:pt x="1106" y="2670"/>
                  </a:lnTo>
                  <a:lnTo>
                    <a:pt x="2065" y="2483"/>
                  </a:lnTo>
                  <a:lnTo>
                    <a:pt x="3004" y="2253"/>
                  </a:lnTo>
                  <a:lnTo>
                    <a:pt x="3963" y="2024"/>
                  </a:lnTo>
                  <a:lnTo>
                    <a:pt x="4902" y="1794"/>
                  </a:lnTo>
                  <a:lnTo>
                    <a:pt x="5840" y="1523"/>
                  </a:lnTo>
                  <a:lnTo>
                    <a:pt x="6779" y="1252"/>
                  </a:lnTo>
                  <a:lnTo>
                    <a:pt x="7718" y="981"/>
                  </a:lnTo>
                  <a:lnTo>
                    <a:pt x="8781" y="626"/>
                  </a:lnTo>
                  <a:lnTo>
                    <a:pt x="9824" y="272"/>
                  </a:lnTo>
                  <a:lnTo>
                    <a:pt x="9887" y="251"/>
                  </a:lnTo>
                  <a:lnTo>
                    <a:pt x="9907" y="209"/>
                  </a:lnTo>
                  <a:lnTo>
                    <a:pt x="9928" y="147"/>
                  </a:lnTo>
                  <a:lnTo>
                    <a:pt x="9907" y="105"/>
                  </a:lnTo>
                  <a:lnTo>
                    <a:pt x="9887" y="63"/>
                  </a:lnTo>
                  <a:lnTo>
                    <a:pt x="9845" y="22"/>
                  </a:lnTo>
                  <a:lnTo>
                    <a:pt x="9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12426838" y="2692085"/>
              <a:ext cx="252198" cy="91434"/>
            </a:xfrm>
            <a:custGeom>
              <a:avLst/>
              <a:gdLst/>
              <a:ahLst/>
              <a:cxnLst/>
              <a:rect l="l" t="t" r="r" b="b"/>
              <a:pathLst>
                <a:path w="6675" h="2420" extrusionOk="0">
                  <a:moveTo>
                    <a:pt x="6549" y="0"/>
                  </a:moveTo>
                  <a:lnTo>
                    <a:pt x="6487" y="21"/>
                  </a:lnTo>
                  <a:lnTo>
                    <a:pt x="5736" y="397"/>
                  </a:lnTo>
                  <a:lnTo>
                    <a:pt x="4964" y="730"/>
                  </a:lnTo>
                  <a:lnTo>
                    <a:pt x="4193" y="1064"/>
                  </a:lnTo>
                  <a:lnTo>
                    <a:pt x="3400" y="1335"/>
                  </a:lnTo>
                  <a:lnTo>
                    <a:pt x="2587" y="1585"/>
                  </a:lnTo>
                  <a:lnTo>
                    <a:pt x="1773" y="1815"/>
                  </a:lnTo>
                  <a:lnTo>
                    <a:pt x="960" y="1982"/>
                  </a:lnTo>
                  <a:lnTo>
                    <a:pt x="126" y="2148"/>
                  </a:lnTo>
                  <a:lnTo>
                    <a:pt x="63" y="2169"/>
                  </a:lnTo>
                  <a:lnTo>
                    <a:pt x="42" y="2190"/>
                  </a:lnTo>
                  <a:lnTo>
                    <a:pt x="21" y="2253"/>
                  </a:lnTo>
                  <a:lnTo>
                    <a:pt x="0" y="2294"/>
                  </a:lnTo>
                  <a:lnTo>
                    <a:pt x="21" y="2357"/>
                  </a:lnTo>
                  <a:lnTo>
                    <a:pt x="42" y="2399"/>
                  </a:lnTo>
                  <a:lnTo>
                    <a:pt x="105" y="2420"/>
                  </a:lnTo>
                  <a:lnTo>
                    <a:pt x="146" y="2420"/>
                  </a:lnTo>
                  <a:lnTo>
                    <a:pt x="1002" y="2274"/>
                  </a:lnTo>
                  <a:lnTo>
                    <a:pt x="1815" y="2086"/>
                  </a:lnTo>
                  <a:lnTo>
                    <a:pt x="2649" y="1856"/>
                  </a:lnTo>
                  <a:lnTo>
                    <a:pt x="3463" y="1606"/>
                  </a:lnTo>
                  <a:lnTo>
                    <a:pt x="4255" y="1314"/>
                  </a:lnTo>
                  <a:lnTo>
                    <a:pt x="5048" y="1001"/>
                  </a:lnTo>
                  <a:lnTo>
                    <a:pt x="5819" y="668"/>
                  </a:lnTo>
                  <a:lnTo>
                    <a:pt x="6591" y="271"/>
                  </a:lnTo>
                  <a:lnTo>
                    <a:pt x="6633" y="230"/>
                  </a:lnTo>
                  <a:lnTo>
                    <a:pt x="6654" y="188"/>
                  </a:lnTo>
                  <a:lnTo>
                    <a:pt x="6675" y="146"/>
                  </a:lnTo>
                  <a:lnTo>
                    <a:pt x="6654" y="84"/>
                  </a:lnTo>
                  <a:lnTo>
                    <a:pt x="6633" y="42"/>
                  </a:lnTo>
                  <a:lnTo>
                    <a:pt x="6591" y="21"/>
                  </a:lnTo>
                  <a:lnTo>
                    <a:pt x="6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13030448" y="3027780"/>
              <a:ext cx="275850" cy="147390"/>
            </a:xfrm>
            <a:custGeom>
              <a:avLst/>
              <a:gdLst/>
              <a:ahLst/>
              <a:cxnLst/>
              <a:rect l="l" t="t" r="r" b="b"/>
              <a:pathLst>
                <a:path w="7301" h="3901" extrusionOk="0">
                  <a:moveTo>
                    <a:pt x="7134" y="0"/>
                  </a:moveTo>
                  <a:lnTo>
                    <a:pt x="7092" y="21"/>
                  </a:lnTo>
                  <a:lnTo>
                    <a:pt x="6487" y="522"/>
                  </a:lnTo>
                  <a:lnTo>
                    <a:pt x="5862" y="981"/>
                  </a:lnTo>
                  <a:lnTo>
                    <a:pt x="5236" y="1419"/>
                  </a:lnTo>
                  <a:lnTo>
                    <a:pt x="4568" y="1836"/>
                  </a:lnTo>
                  <a:lnTo>
                    <a:pt x="3901" y="2211"/>
                  </a:lnTo>
                  <a:lnTo>
                    <a:pt x="3192" y="2545"/>
                  </a:lnTo>
                  <a:lnTo>
                    <a:pt x="2483" y="2858"/>
                  </a:lnTo>
                  <a:lnTo>
                    <a:pt x="1753" y="3150"/>
                  </a:lnTo>
                  <a:lnTo>
                    <a:pt x="939" y="3421"/>
                  </a:lnTo>
                  <a:lnTo>
                    <a:pt x="84" y="3629"/>
                  </a:lnTo>
                  <a:lnTo>
                    <a:pt x="42" y="3671"/>
                  </a:lnTo>
                  <a:lnTo>
                    <a:pt x="22" y="3692"/>
                  </a:lnTo>
                  <a:lnTo>
                    <a:pt x="1" y="3755"/>
                  </a:lnTo>
                  <a:lnTo>
                    <a:pt x="22" y="3796"/>
                  </a:lnTo>
                  <a:lnTo>
                    <a:pt x="42" y="3838"/>
                  </a:lnTo>
                  <a:lnTo>
                    <a:pt x="84" y="3880"/>
                  </a:lnTo>
                  <a:lnTo>
                    <a:pt x="126" y="3901"/>
                  </a:lnTo>
                  <a:lnTo>
                    <a:pt x="188" y="3901"/>
                  </a:lnTo>
                  <a:lnTo>
                    <a:pt x="939" y="3692"/>
                  </a:lnTo>
                  <a:lnTo>
                    <a:pt x="1690" y="3463"/>
                  </a:lnTo>
                  <a:lnTo>
                    <a:pt x="2420" y="3191"/>
                  </a:lnTo>
                  <a:lnTo>
                    <a:pt x="3129" y="2879"/>
                  </a:lnTo>
                  <a:lnTo>
                    <a:pt x="3838" y="2545"/>
                  </a:lnTo>
                  <a:lnTo>
                    <a:pt x="4527" y="2190"/>
                  </a:lnTo>
                  <a:lnTo>
                    <a:pt x="5194" y="1773"/>
                  </a:lnTo>
                  <a:lnTo>
                    <a:pt x="5841" y="1356"/>
                  </a:lnTo>
                  <a:lnTo>
                    <a:pt x="6571" y="814"/>
                  </a:lnTo>
                  <a:lnTo>
                    <a:pt x="7259" y="251"/>
                  </a:lnTo>
                  <a:lnTo>
                    <a:pt x="7280" y="209"/>
                  </a:lnTo>
                  <a:lnTo>
                    <a:pt x="7301" y="146"/>
                  </a:lnTo>
                  <a:lnTo>
                    <a:pt x="7301" y="105"/>
                  </a:lnTo>
                  <a:lnTo>
                    <a:pt x="7280" y="42"/>
                  </a:lnTo>
                  <a:lnTo>
                    <a:pt x="7238" y="21"/>
                  </a:lnTo>
                  <a:lnTo>
                    <a:pt x="7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13376383" y="2552592"/>
              <a:ext cx="69406" cy="368833"/>
            </a:xfrm>
            <a:custGeom>
              <a:avLst/>
              <a:gdLst/>
              <a:ahLst/>
              <a:cxnLst/>
              <a:rect l="l" t="t" r="r" b="b"/>
              <a:pathLst>
                <a:path w="1837" h="9762" extrusionOk="0">
                  <a:moveTo>
                    <a:pt x="1169" y="1"/>
                  </a:moveTo>
                  <a:lnTo>
                    <a:pt x="1106" y="21"/>
                  </a:lnTo>
                  <a:lnTo>
                    <a:pt x="1065" y="42"/>
                  </a:lnTo>
                  <a:lnTo>
                    <a:pt x="1044" y="84"/>
                  </a:lnTo>
                  <a:lnTo>
                    <a:pt x="1023" y="126"/>
                  </a:lnTo>
                  <a:lnTo>
                    <a:pt x="1023" y="188"/>
                  </a:lnTo>
                  <a:lnTo>
                    <a:pt x="1148" y="647"/>
                  </a:lnTo>
                  <a:lnTo>
                    <a:pt x="1273" y="1106"/>
                  </a:lnTo>
                  <a:lnTo>
                    <a:pt x="1357" y="1565"/>
                  </a:lnTo>
                  <a:lnTo>
                    <a:pt x="1440" y="2024"/>
                  </a:lnTo>
                  <a:lnTo>
                    <a:pt x="1503" y="2503"/>
                  </a:lnTo>
                  <a:lnTo>
                    <a:pt x="1523" y="2962"/>
                  </a:lnTo>
                  <a:lnTo>
                    <a:pt x="1544" y="3442"/>
                  </a:lnTo>
                  <a:lnTo>
                    <a:pt x="1544" y="3922"/>
                  </a:lnTo>
                  <a:lnTo>
                    <a:pt x="1544" y="4381"/>
                  </a:lnTo>
                  <a:lnTo>
                    <a:pt x="1503" y="4860"/>
                  </a:lnTo>
                  <a:lnTo>
                    <a:pt x="1440" y="5319"/>
                  </a:lnTo>
                  <a:lnTo>
                    <a:pt x="1377" y="5799"/>
                  </a:lnTo>
                  <a:lnTo>
                    <a:pt x="1273" y="6258"/>
                  </a:lnTo>
                  <a:lnTo>
                    <a:pt x="1169" y="6716"/>
                  </a:lnTo>
                  <a:lnTo>
                    <a:pt x="1044" y="7175"/>
                  </a:lnTo>
                  <a:lnTo>
                    <a:pt x="898" y="7613"/>
                  </a:lnTo>
                  <a:lnTo>
                    <a:pt x="710" y="8135"/>
                  </a:lnTo>
                  <a:lnTo>
                    <a:pt x="502" y="8614"/>
                  </a:lnTo>
                  <a:lnTo>
                    <a:pt x="272" y="9094"/>
                  </a:lnTo>
                  <a:lnTo>
                    <a:pt x="22" y="9574"/>
                  </a:lnTo>
                  <a:lnTo>
                    <a:pt x="1" y="9636"/>
                  </a:lnTo>
                  <a:lnTo>
                    <a:pt x="22" y="9678"/>
                  </a:lnTo>
                  <a:lnTo>
                    <a:pt x="43" y="9720"/>
                  </a:lnTo>
                  <a:lnTo>
                    <a:pt x="84" y="9741"/>
                  </a:lnTo>
                  <a:lnTo>
                    <a:pt x="126" y="9762"/>
                  </a:lnTo>
                  <a:lnTo>
                    <a:pt x="189" y="9762"/>
                  </a:lnTo>
                  <a:lnTo>
                    <a:pt x="230" y="9741"/>
                  </a:lnTo>
                  <a:lnTo>
                    <a:pt x="272" y="9699"/>
                  </a:lnTo>
                  <a:lnTo>
                    <a:pt x="502" y="9261"/>
                  </a:lnTo>
                  <a:lnTo>
                    <a:pt x="710" y="8823"/>
                  </a:lnTo>
                  <a:lnTo>
                    <a:pt x="898" y="8385"/>
                  </a:lnTo>
                  <a:lnTo>
                    <a:pt x="1085" y="7926"/>
                  </a:lnTo>
                  <a:lnTo>
                    <a:pt x="1231" y="7467"/>
                  </a:lnTo>
                  <a:lnTo>
                    <a:pt x="1377" y="7008"/>
                  </a:lnTo>
                  <a:lnTo>
                    <a:pt x="1503" y="6550"/>
                  </a:lnTo>
                  <a:lnTo>
                    <a:pt x="1607" y="6070"/>
                  </a:lnTo>
                  <a:lnTo>
                    <a:pt x="1690" y="5590"/>
                  </a:lnTo>
                  <a:lnTo>
                    <a:pt x="1753" y="5110"/>
                  </a:lnTo>
                  <a:lnTo>
                    <a:pt x="1795" y="4631"/>
                  </a:lnTo>
                  <a:lnTo>
                    <a:pt x="1815" y="4151"/>
                  </a:lnTo>
                  <a:lnTo>
                    <a:pt x="1836" y="3671"/>
                  </a:lnTo>
                  <a:lnTo>
                    <a:pt x="1815" y="3192"/>
                  </a:lnTo>
                  <a:lnTo>
                    <a:pt x="1795" y="2712"/>
                  </a:lnTo>
                  <a:lnTo>
                    <a:pt x="1732" y="2232"/>
                  </a:lnTo>
                  <a:lnTo>
                    <a:pt x="1669" y="1690"/>
                  </a:lnTo>
                  <a:lnTo>
                    <a:pt x="1565" y="1148"/>
                  </a:lnTo>
                  <a:lnTo>
                    <a:pt x="1440" y="605"/>
                  </a:lnTo>
                  <a:lnTo>
                    <a:pt x="1273" y="84"/>
                  </a:lnTo>
                  <a:lnTo>
                    <a:pt x="1252" y="42"/>
                  </a:lnTo>
                  <a:lnTo>
                    <a:pt x="12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3319672" y="2696014"/>
              <a:ext cx="197829" cy="414550"/>
            </a:xfrm>
            <a:custGeom>
              <a:avLst/>
              <a:gdLst/>
              <a:ahLst/>
              <a:cxnLst/>
              <a:rect l="l" t="t" r="r" b="b"/>
              <a:pathLst>
                <a:path w="5236" h="10972" extrusionOk="0">
                  <a:moveTo>
                    <a:pt x="5048" y="1"/>
                  </a:moveTo>
                  <a:lnTo>
                    <a:pt x="5006" y="42"/>
                  </a:lnTo>
                  <a:lnTo>
                    <a:pt x="4985" y="84"/>
                  </a:lnTo>
                  <a:lnTo>
                    <a:pt x="4964" y="147"/>
                  </a:lnTo>
                  <a:lnTo>
                    <a:pt x="4943" y="731"/>
                  </a:lnTo>
                  <a:lnTo>
                    <a:pt x="4881" y="1314"/>
                  </a:lnTo>
                  <a:lnTo>
                    <a:pt x="4818" y="1878"/>
                  </a:lnTo>
                  <a:lnTo>
                    <a:pt x="4714" y="2462"/>
                  </a:lnTo>
                  <a:lnTo>
                    <a:pt x="4589" y="3046"/>
                  </a:lnTo>
                  <a:lnTo>
                    <a:pt x="4443" y="3609"/>
                  </a:lnTo>
                  <a:lnTo>
                    <a:pt x="4276" y="4172"/>
                  </a:lnTo>
                  <a:lnTo>
                    <a:pt x="4088" y="4714"/>
                  </a:lnTo>
                  <a:lnTo>
                    <a:pt x="3880" y="5256"/>
                  </a:lnTo>
                  <a:lnTo>
                    <a:pt x="3650" y="5799"/>
                  </a:lnTo>
                  <a:lnTo>
                    <a:pt x="3400" y="6320"/>
                  </a:lnTo>
                  <a:lnTo>
                    <a:pt x="3129" y="6842"/>
                  </a:lnTo>
                  <a:lnTo>
                    <a:pt x="2837" y="7342"/>
                  </a:lnTo>
                  <a:lnTo>
                    <a:pt x="2524" y="7843"/>
                  </a:lnTo>
                  <a:lnTo>
                    <a:pt x="2190" y="8322"/>
                  </a:lnTo>
                  <a:lnTo>
                    <a:pt x="1857" y="8781"/>
                  </a:lnTo>
                  <a:lnTo>
                    <a:pt x="1439" y="9303"/>
                  </a:lnTo>
                  <a:lnTo>
                    <a:pt x="1001" y="9803"/>
                  </a:lnTo>
                  <a:lnTo>
                    <a:pt x="522" y="10262"/>
                  </a:lnTo>
                  <a:lnTo>
                    <a:pt x="42" y="10721"/>
                  </a:lnTo>
                  <a:lnTo>
                    <a:pt x="0" y="10763"/>
                  </a:lnTo>
                  <a:lnTo>
                    <a:pt x="0" y="10804"/>
                  </a:lnTo>
                  <a:lnTo>
                    <a:pt x="0" y="10867"/>
                  </a:lnTo>
                  <a:lnTo>
                    <a:pt x="21" y="10909"/>
                  </a:lnTo>
                  <a:lnTo>
                    <a:pt x="63" y="10950"/>
                  </a:lnTo>
                  <a:lnTo>
                    <a:pt x="105" y="10971"/>
                  </a:lnTo>
                  <a:lnTo>
                    <a:pt x="167" y="10971"/>
                  </a:lnTo>
                  <a:lnTo>
                    <a:pt x="209" y="10930"/>
                  </a:lnTo>
                  <a:lnTo>
                    <a:pt x="647" y="10533"/>
                  </a:lnTo>
                  <a:lnTo>
                    <a:pt x="1064" y="10116"/>
                  </a:lnTo>
                  <a:lnTo>
                    <a:pt x="1481" y="9678"/>
                  </a:lnTo>
                  <a:lnTo>
                    <a:pt x="1857" y="9219"/>
                  </a:lnTo>
                  <a:lnTo>
                    <a:pt x="2232" y="8740"/>
                  </a:lnTo>
                  <a:lnTo>
                    <a:pt x="2586" y="8260"/>
                  </a:lnTo>
                  <a:lnTo>
                    <a:pt x="2899" y="7759"/>
                  </a:lnTo>
                  <a:lnTo>
                    <a:pt x="3212" y="7259"/>
                  </a:lnTo>
                  <a:lnTo>
                    <a:pt x="3504" y="6737"/>
                  </a:lnTo>
                  <a:lnTo>
                    <a:pt x="3775" y="6195"/>
                  </a:lnTo>
                  <a:lnTo>
                    <a:pt x="4026" y="5653"/>
                  </a:lnTo>
                  <a:lnTo>
                    <a:pt x="4255" y="5090"/>
                  </a:lnTo>
                  <a:lnTo>
                    <a:pt x="4464" y="4526"/>
                  </a:lnTo>
                  <a:lnTo>
                    <a:pt x="4630" y="3942"/>
                  </a:lnTo>
                  <a:lnTo>
                    <a:pt x="4797" y="3379"/>
                  </a:lnTo>
                  <a:lnTo>
                    <a:pt x="4943" y="2795"/>
                  </a:lnTo>
                  <a:lnTo>
                    <a:pt x="5048" y="2128"/>
                  </a:lnTo>
                  <a:lnTo>
                    <a:pt x="5152" y="1460"/>
                  </a:lnTo>
                  <a:lnTo>
                    <a:pt x="5214" y="793"/>
                  </a:lnTo>
                  <a:lnTo>
                    <a:pt x="5235" y="126"/>
                  </a:lnTo>
                  <a:lnTo>
                    <a:pt x="5235" y="63"/>
                  </a:lnTo>
                  <a:lnTo>
                    <a:pt x="5194" y="21"/>
                  </a:lnTo>
                  <a:lnTo>
                    <a:pt x="5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2366953" y="1862273"/>
              <a:ext cx="174971" cy="255372"/>
            </a:xfrm>
            <a:custGeom>
              <a:avLst/>
              <a:gdLst/>
              <a:ahLst/>
              <a:cxnLst/>
              <a:rect l="l" t="t" r="r" b="b"/>
              <a:pathLst>
                <a:path w="4631" h="6759" extrusionOk="0">
                  <a:moveTo>
                    <a:pt x="125" y="1"/>
                  </a:moveTo>
                  <a:lnTo>
                    <a:pt x="84" y="22"/>
                  </a:lnTo>
                  <a:lnTo>
                    <a:pt x="42" y="43"/>
                  </a:lnTo>
                  <a:lnTo>
                    <a:pt x="21" y="84"/>
                  </a:lnTo>
                  <a:lnTo>
                    <a:pt x="0" y="147"/>
                  </a:lnTo>
                  <a:lnTo>
                    <a:pt x="21" y="189"/>
                  </a:lnTo>
                  <a:lnTo>
                    <a:pt x="63" y="251"/>
                  </a:lnTo>
                  <a:lnTo>
                    <a:pt x="626" y="752"/>
                  </a:lnTo>
                  <a:lnTo>
                    <a:pt x="1168" y="1294"/>
                  </a:lnTo>
                  <a:lnTo>
                    <a:pt x="1690" y="1857"/>
                  </a:lnTo>
                  <a:lnTo>
                    <a:pt x="2169" y="2441"/>
                  </a:lnTo>
                  <a:lnTo>
                    <a:pt x="2628" y="3067"/>
                  </a:lnTo>
                  <a:lnTo>
                    <a:pt x="3025" y="3713"/>
                  </a:lnTo>
                  <a:lnTo>
                    <a:pt x="3400" y="4381"/>
                  </a:lnTo>
                  <a:lnTo>
                    <a:pt x="3754" y="5048"/>
                  </a:lnTo>
                  <a:lnTo>
                    <a:pt x="3921" y="5445"/>
                  </a:lnTo>
                  <a:lnTo>
                    <a:pt x="4088" y="5862"/>
                  </a:lnTo>
                  <a:lnTo>
                    <a:pt x="4234" y="6258"/>
                  </a:lnTo>
                  <a:lnTo>
                    <a:pt x="4380" y="6675"/>
                  </a:lnTo>
                  <a:lnTo>
                    <a:pt x="4401" y="6738"/>
                  </a:lnTo>
                  <a:lnTo>
                    <a:pt x="4443" y="6758"/>
                  </a:lnTo>
                  <a:lnTo>
                    <a:pt x="4547" y="6758"/>
                  </a:lnTo>
                  <a:lnTo>
                    <a:pt x="4589" y="6738"/>
                  </a:lnTo>
                  <a:lnTo>
                    <a:pt x="4610" y="6696"/>
                  </a:lnTo>
                  <a:lnTo>
                    <a:pt x="4630" y="6633"/>
                  </a:lnTo>
                  <a:lnTo>
                    <a:pt x="4630" y="6571"/>
                  </a:lnTo>
                  <a:lnTo>
                    <a:pt x="4380" y="5841"/>
                  </a:lnTo>
                  <a:lnTo>
                    <a:pt x="4067" y="5111"/>
                  </a:lnTo>
                  <a:lnTo>
                    <a:pt x="3734" y="4423"/>
                  </a:lnTo>
                  <a:lnTo>
                    <a:pt x="3358" y="3734"/>
                  </a:lnTo>
                  <a:lnTo>
                    <a:pt x="2962" y="3067"/>
                  </a:lnTo>
                  <a:lnTo>
                    <a:pt x="2503" y="2420"/>
                  </a:lnTo>
                  <a:lnTo>
                    <a:pt x="2023" y="1815"/>
                  </a:lnTo>
                  <a:lnTo>
                    <a:pt x="1502" y="1231"/>
                  </a:lnTo>
                  <a:lnTo>
                    <a:pt x="1189" y="919"/>
                  </a:lnTo>
                  <a:lnTo>
                    <a:pt x="876" y="606"/>
                  </a:lnTo>
                  <a:lnTo>
                    <a:pt x="563" y="314"/>
                  </a:lnTo>
                  <a:lnTo>
                    <a:pt x="230" y="22"/>
                  </a:ln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41"/>
          <p:cNvSpPr/>
          <p:nvPr/>
        </p:nvSpPr>
        <p:spPr>
          <a:xfrm>
            <a:off x="8326525" y="3691900"/>
            <a:ext cx="712058" cy="711642"/>
          </a:xfrm>
          <a:custGeom>
            <a:avLst/>
            <a:gdLst/>
            <a:ahLst/>
            <a:cxnLst/>
            <a:rect l="l" t="t" r="r" b="b"/>
            <a:pathLst>
              <a:path w="35958" h="35937" extrusionOk="0">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4347F7A-EBEB-B0F6-6D9E-42A49082A0C8}"/>
              </a:ext>
            </a:extLst>
          </p:cNvPr>
          <p:cNvPicPr>
            <a:picLocks noChangeAspect="1"/>
          </p:cNvPicPr>
          <p:nvPr/>
        </p:nvPicPr>
        <p:blipFill rotWithShape="1">
          <a:blip r:embed="rId3"/>
          <a:srcRect t="22057" b="16901"/>
          <a:stretch/>
        </p:blipFill>
        <p:spPr>
          <a:xfrm>
            <a:off x="3619500" y="17886"/>
            <a:ext cx="1905000" cy="1162878"/>
          </a:xfrm>
          <a:prstGeom prst="rect">
            <a:avLst/>
          </a:prstGeom>
        </p:spPr>
      </p:pic>
      <p:sp>
        <p:nvSpPr>
          <p:cNvPr id="9" name="Google Shape;555;p42">
            <a:extLst>
              <a:ext uri="{FF2B5EF4-FFF2-40B4-BE49-F238E27FC236}">
                <a16:creationId xmlns:a16="http://schemas.microsoft.com/office/drawing/2014/main" id="{4D0D8157-944C-C80B-3064-A143FDE80289}"/>
              </a:ext>
            </a:extLst>
          </p:cNvPr>
          <p:cNvSpPr txBox="1">
            <a:spLocks/>
          </p:cNvSpPr>
          <p:nvPr/>
        </p:nvSpPr>
        <p:spPr>
          <a:xfrm>
            <a:off x="3217500" y="4266494"/>
            <a:ext cx="2709000" cy="374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500"/>
              <a:buFont typeface="Loved by the King"/>
              <a:buNone/>
              <a:defRPr sz="6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r>
              <a:rPr lang="en" sz="2000" b="0" dirty="0">
                <a:solidFill>
                  <a:srgbClr val="6460D2"/>
                </a:solidFill>
              </a:rPr>
              <a:t>By </a:t>
            </a:r>
            <a:r>
              <a:rPr lang="en" sz="2000" b="0" dirty="0">
                <a:solidFill>
                  <a:srgbClr val="57B1FA"/>
                </a:solidFill>
              </a:rPr>
              <a:t>Muhammed Zidan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CONCLUSIONS AND </a:t>
            </a:r>
            <a:r>
              <a:rPr lang="en" dirty="0">
                <a:solidFill>
                  <a:srgbClr val="7030A0"/>
                </a:solidFill>
              </a:rPr>
              <a:t>FUTURE SCOPE</a:t>
            </a:r>
          </a:p>
        </p:txBody>
      </p:sp>
      <p:sp>
        <p:nvSpPr>
          <p:cNvPr id="4" name="Google Shape;556;p42">
            <a:extLst>
              <a:ext uri="{FF2B5EF4-FFF2-40B4-BE49-F238E27FC236}">
                <a16:creationId xmlns:a16="http://schemas.microsoft.com/office/drawing/2014/main" id="{0F383120-86DE-89CD-F24D-3902D3CD2DC0}"/>
              </a:ext>
            </a:extLst>
          </p:cNvPr>
          <p:cNvSpPr txBox="1">
            <a:spLocks/>
          </p:cNvSpPr>
          <p:nvPr/>
        </p:nvSpPr>
        <p:spPr>
          <a:xfrm>
            <a:off x="805097" y="1264427"/>
            <a:ext cx="7533807" cy="1307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400" b="0" i="0" u="none" strike="noStrike" cap="none">
                <a:solidFill>
                  <a:schemeClr val="lt1"/>
                </a:solidFill>
                <a:latin typeface="Hind"/>
                <a:ea typeface="Hind"/>
                <a:cs typeface="Hind"/>
                <a:sym typeface="Hind"/>
              </a:defRPr>
            </a:lvl1pPr>
            <a:lvl2pPr marL="914400" marR="0" lvl="1"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2pPr>
            <a:lvl3pPr marL="1371600" marR="0" lvl="2"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3pPr>
            <a:lvl4pPr marL="1828800" marR="0" lvl="3"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4pPr>
            <a:lvl5pPr marL="2286000" marR="0" lvl="4"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5pPr>
            <a:lvl6pPr marL="2743200" marR="0" lvl="5"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6pPr>
            <a:lvl7pPr marL="3200400" marR="0" lvl="6"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7pPr>
            <a:lvl8pPr marL="3657600" marR="0" lvl="7"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8pPr>
            <a:lvl9pPr marL="4114800" marR="0" lvl="8"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9pPr>
          </a:lstStyle>
          <a:p>
            <a:pPr marL="0" indent="0" algn="l">
              <a:lnSpc>
                <a:spcPct val="150000"/>
              </a:lnSpc>
              <a:buFont typeface="Mulish SemiBold"/>
              <a:buNone/>
            </a:pPr>
            <a:r>
              <a:rPr lang="en-GB" dirty="0"/>
              <a:t>This project has provided students with hands-on experience in utilizing SQL for real-world data analysis, focusing on a COVID-19 dataset. They've learned to clean data, apply SQL functions effectively, and derive insights into the pandemic's spread and impact.</a:t>
            </a:r>
          </a:p>
          <a:p>
            <a:pPr marL="0" indent="0" algn="l">
              <a:lnSpc>
                <a:spcPct val="150000"/>
              </a:lnSpc>
              <a:buFont typeface="Mulish SemiBold"/>
              <a:buNone/>
            </a:pPr>
            <a:endParaRPr lang="en-GB" dirty="0"/>
          </a:p>
        </p:txBody>
      </p:sp>
      <p:sp>
        <p:nvSpPr>
          <p:cNvPr id="6" name="Oval 5">
            <a:extLst>
              <a:ext uri="{FF2B5EF4-FFF2-40B4-BE49-F238E27FC236}">
                <a16:creationId xmlns:a16="http://schemas.microsoft.com/office/drawing/2014/main" id="{F03360B6-35B0-0C6D-B533-45787D30D13A}"/>
              </a:ext>
            </a:extLst>
          </p:cNvPr>
          <p:cNvSpPr/>
          <p:nvPr/>
        </p:nvSpPr>
        <p:spPr>
          <a:xfrm rot="19419432">
            <a:off x="-38552" y="4131787"/>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Google Shape;556;p42">
            <a:extLst>
              <a:ext uri="{FF2B5EF4-FFF2-40B4-BE49-F238E27FC236}">
                <a16:creationId xmlns:a16="http://schemas.microsoft.com/office/drawing/2014/main" id="{E8670234-2813-DC15-C501-0144DA798618}"/>
              </a:ext>
            </a:extLst>
          </p:cNvPr>
          <p:cNvSpPr txBox="1">
            <a:spLocks/>
          </p:cNvSpPr>
          <p:nvPr/>
        </p:nvSpPr>
        <p:spPr>
          <a:xfrm>
            <a:off x="805097" y="2571750"/>
            <a:ext cx="7533807" cy="2205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400" b="0" i="0" u="none" strike="noStrike" cap="none">
                <a:solidFill>
                  <a:schemeClr val="lt1"/>
                </a:solidFill>
                <a:latin typeface="Hind"/>
                <a:ea typeface="Hind"/>
                <a:cs typeface="Hind"/>
                <a:sym typeface="Hind"/>
              </a:defRPr>
            </a:lvl1pPr>
            <a:lvl2pPr marL="914400" marR="0" lvl="1"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2pPr>
            <a:lvl3pPr marL="1371600" marR="0" lvl="2"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3pPr>
            <a:lvl4pPr marL="1828800" marR="0" lvl="3"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4pPr>
            <a:lvl5pPr marL="2286000" marR="0" lvl="4"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5pPr>
            <a:lvl6pPr marL="2743200" marR="0" lvl="5"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6pPr>
            <a:lvl7pPr marL="3200400" marR="0" lvl="6"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7pPr>
            <a:lvl8pPr marL="3657600" marR="0" lvl="7"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8pPr>
            <a:lvl9pPr marL="4114800" marR="0" lvl="8"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9pPr>
          </a:lstStyle>
          <a:p>
            <a:pPr marL="0" indent="0" algn="l">
              <a:lnSpc>
                <a:spcPct val="150000"/>
              </a:lnSpc>
              <a:buFont typeface="Mulish SemiBold"/>
              <a:buNone/>
            </a:pPr>
            <a:r>
              <a:rPr lang="en-GB" sz="3200" b="1" dirty="0">
                <a:solidFill>
                  <a:srgbClr val="6460D2"/>
                </a:solidFill>
                <a:latin typeface="Rubik" panose="020B0604020202020204" charset="-79"/>
                <a:cs typeface="Rubik" panose="020B0604020202020204" charset="-79"/>
              </a:rPr>
              <a:t>Future </a:t>
            </a:r>
            <a:r>
              <a:rPr lang="en-GB" sz="3200" b="1" dirty="0">
                <a:latin typeface="Rubik" panose="020B0604020202020204" charset="-79"/>
                <a:cs typeface="Rubik" panose="020B0604020202020204" charset="-79"/>
              </a:rPr>
              <a:t>Work </a:t>
            </a:r>
            <a:r>
              <a:rPr lang="en-GB" dirty="0"/>
              <a:t>To enhance the project, we could explore advanced SQL techniques and incorporate data visualization. Also, integrating more variables and predictive </a:t>
            </a:r>
            <a:r>
              <a:rPr lang="en-GB" dirty="0" err="1"/>
              <a:t>modeling</a:t>
            </a:r>
            <a:r>
              <a:rPr lang="en-GB" dirty="0"/>
              <a:t> could offer deeper insights. Collaborating with health agencies for better datasets and focusing on forecasting could make the project more impactful in addressing the pandemic's challenges.</a:t>
            </a:r>
          </a:p>
        </p:txBody>
      </p:sp>
    </p:spTree>
    <p:extLst>
      <p:ext uri="{BB962C8B-B14F-4D97-AF65-F5344CB8AC3E}">
        <p14:creationId xmlns:p14="http://schemas.microsoft.com/office/powerpoint/2010/main" val="319488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1972876" y="275046"/>
            <a:ext cx="5192246" cy="1045217"/>
          </a:xfrm>
          <a:prstGeom prst="rect">
            <a:avLst/>
          </a:prstGeom>
        </p:spPr>
        <p:txBody>
          <a:bodyPr spcFirstLastPara="1" wrap="square" lIns="91425" tIns="91425" rIns="91425" bIns="91425" anchor="t" anchorCtr="0">
            <a:noAutofit/>
          </a:bodyPr>
          <a:lstStyle/>
          <a:p>
            <a:pPr algn="l"/>
            <a:r>
              <a:rPr lang="en" sz="6000" dirty="0"/>
              <a:t>THANK </a:t>
            </a:r>
            <a:r>
              <a:rPr lang="en" sz="6000" dirty="0">
                <a:solidFill>
                  <a:srgbClr val="7030A0"/>
                </a:solidFill>
              </a:rPr>
              <a:t>YOU!</a:t>
            </a:r>
          </a:p>
        </p:txBody>
      </p:sp>
      <p:sp>
        <p:nvSpPr>
          <p:cNvPr id="6" name="Oval 5">
            <a:extLst>
              <a:ext uri="{FF2B5EF4-FFF2-40B4-BE49-F238E27FC236}">
                <a16:creationId xmlns:a16="http://schemas.microsoft.com/office/drawing/2014/main" id="{F03360B6-35B0-0C6D-B533-45787D30D13A}"/>
              </a:ext>
            </a:extLst>
          </p:cNvPr>
          <p:cNvSpPr/>
          <p:nvPr/>
        </p:nvSpPr>
        <p:spPr>
          <a:xfrm rot="19419432">
            <a:off x="-78706" y="3500676"/>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grpSp>
        <p:nvGrpSpPr>
          <p:cNvPr id="2577" name="Google Shape;2577;p77"/>
          <p:cNvGrpSpPr/>
          <p:nvPr/>
        </p:nvGrpSpPr>
        <p:grpSpPr>
          <a:xfrm flipH="1">
            <a:off x="6465948" y="2400080"/>
            <a:ext cx="2929634" cy="2794791"/>
            <a:chOff x="-152383" y="1316475"/>
            <a:chExt cx="4118657" cy="3929086"/>
          </a:xfrm>
        </p:grpSpPr>
        <p:sp>
          <p:nvSpPr>
            <p:cNvPr id="2578" name="Google Shape;2578;p77"/>
            <p:cNvSpPr/>
            <p:nvPr/>
          </p:nvSpPr>
          <p:spPr>
            <a:xfrm flipH="1">
              <a:off x="1217810" y="3787008"/>
              <a:ext cx="349867" cy="240204"/>
            </a:xfrm>
            <a:custGeom>
              <a:avLst/>
              <a:gdLst/>
              <a:ahLst/>
              <a:cxnLst/>
              <a:rect l="l" t="t" r="r" b="b"/>
              <a:pathLst>
                <a:path w="21484" h="14750" extrusionOk="0">
                  <a:moveTo>
                    <a:pt x="10693" y="1"/>
                  </a:moveTo>
                  <a:lnTo>
                    <a:pt x="10226" y="25"/>
                  </a:lnTo>
                  <a:lnTo>
                    <a:pt x="9365" y="222"/>
                  </a:lnTo>
                  <a:lnTo>
                    <a:pt x="8013" y="517"/>
                  </a:lnTo>
                  <a:lnTo>
                    <a:pt x="7350" y="689"/>
                  </a:lnTo>
                  <a:lnTo>
                    <a:pt x="6735" y="861"/>
                  </a:lnTo>
                  <a:lnTo>
                    <a:pt x="6293" y="1009"/>
                  </a:lnTo>
                  <a:lnTo>
                    <a:pt x="6121" y="1082"/>
                  </a:lnTo>
                  <a:lnTo>
                    <a:pt x="6047" y="1131"/>
                  </a:lnTo>
                  <a:lnTo>
                    <a:pt x="5703" y="1598"/>
                  </a:lnTo>
                  <a:lnTo>
                    <a:pt x="5014" y="2680"/>
                  </a:lnTo>
                  <a:lnTo>
                    <a:pt x="4056" y="4155"/>
                  </a:lnTo>
                  <a:lnTo>
                    <a:pt x="2999" y="5876"/>
                  </a:lnTo>
                  <a:lnTo>
                    <a:pt x="1942" y="7670"/>
                  </a:lnTo>
                  <a:lnTo>
                    <a:pt x="1450" y="8506"/>
                  </a:lnTo>
                  <a:lnTo>
                    <a:pt x="1008" y="9317"/>
                  </a:lnTo>
                  <a:lnTo>
                    <a:pt x="615" y="10030"/>
                  </a:lnTo>
                  <a:lnTo>
                    <a:pt x="320" y="10669"/>
                  </a:lnTo>
                  <a:lnTo>
                    <a:pt x="123" y="11160"/>
                  </a:lnTo>
                  <a:lnTo>
                    <a:pt x="49" y="11357"/>
                  </a:lnTo>
                  <a:lnTo>
                    <a:pt x="25" y="11529"/>
                  </a:lnTo>
                  <a:lnTo>
                    <a:pt x="0" y="11799"/>
                  </a:lnTo>
                  <a:lnTo>
                    <a:pt x="49" y="12070"/>
                  </a:lnTo>
                  <a:lnTo>
                    <a:pt x="123" y="12365"/>
                  </a:lnTo>
                  <a:lnTo>
                    <a:pt x="246" y="12635"/>
                  </a:lnTo>
                  <a:lnTo>
                    <a:pt x="393" y="12906"/>
                  </a:lnTo>
                  <a:lnTo>
                    <a:pt x="590" y="13151"/>
                  </a:lnTo>
                  <a:lnTo>
                    <a:pt x="787" y="13397"/>
                  </a:lnTo>
                  <a:lnTo>
                    <a:pt x="1032" y="13643"/>
                  </a:lnTo>
                  <a:lnTo>
                    <a:pt x="1278" y="13864"/>
                  </a:lnTo>
                  <a:lnTo>
                    <a:pt x="1524" y="14061"/>
                  </a:lnTo>
                  <a:lnTo>
                    <a:pt x="1794" y="14258"/>
                  </a:lnTo>
                  <a:lnTo>
                    <a:pt x="2040" y="14405"/>
                  </a:lnTo>
                  <a:lnTo>
                    <a:pt x="2311" y="14528"/>
                  </a:lnTo>
                  <a:lnTo>
                    <a:pt x="2556" y="14626"/>
                  </a:lnTo>
                  <a:lnTo>
                    <a:pt x="2778" y="14700"/>
                  </a:lnTo>
                  <a:lnTo>
                    <a:pt x="2999" y="14749"/>
                  </a:lnTo>
                  <a:lnTo>
                    <a:pt x="3220" y="14749"/>
                  </a:lnTo>
                  <a:lnTo>
                    <a:pt x="3417" y="14725"/>
                  </a:lnTo>
                  <a:lnTo>
                    <a:pt x="3638" y="14675"/>
                  </a:lnTo>
                  <a:lnTo>
                    <a:pt x="3859" y="14626"/>
                  </a:lnTo>
                  <a:lnTo>
                    <a:pt x="4080" y="14528"/>
                  </a:lnTo>
                  <a:lnTo>
                    <a:pt x="4302" y="14430"/>
                  </a:lnTo>
                  <a:lnTo>
                    <a:pt x="4720" y="14208"/>
                  </a:lnTo>
                  <a:lnTo>
                    <a:pt x="5113" y="13938"/>
                  </a:lnTo>
                  <a:lnTo>
                    <a:pt x="5482" y="13618"/>
                  </a:lnTo>
                  <a:lnTo>
                    <a:pt x="5801" y="13323"/>
                  </a:lnTo>
                  <a:lnTo>
                    <a:pt x="6047" y="13028"/>
                  </a:lnTo>
                  <a:lnTo>
                    <a:pt x="7276" y="11455"/>
                  </a:lnTo>
                  <a:lnTo>
                    <a:pt x="9537" y="8678"/>
                  </a:lnTo>
                  <a:lnTo>
                    <a:pt x="10742" y="7227"/>
                  </a:lnTo>
                  <a:lnTo>
                    <a:pt x="11823" y="5949"/>
                  </a:lnTo>
                  <a:lnTo>
                    <a:pt x="12290" y="5408"/>
                  </a:lnTo>
                  <a:lnTo>
                    <a:pt x="12708" y="4991"/>
                  </a:lnTo>
                  <a:lnTo>
                    <a:pt x="13028" y="4671"/>
                  </a:lnTo>
                  <a:lnTo>
                    <a:pt x="13224" y="4499"/>
                  </a:lnTo>
                  <a:lnTo>
                    <a:pt x="13323" y="4450"/>
                  </a:lnTo>
                  <a:lnTo>
                    <a:pt x="13470" y="4401"/>
                  </a:lnTo>
                  <a:lnTo>
                    <a:pt x="13839" y="4327"/>
                  </a:lnTo>
                  <a:lnTo>
                    <a:pt x="14306" y="4253"/>
                  </a:lnTo>
                  <a:lnTo>
                    <a:pt x="14896" y="4179"/>
                  </a:lnTo>
                  <a:lnTo>
                    <a:pt x="16223" y="4106"/>
                  </a:lnTo>
                  <a:lnTo>
                    <a:pt x="17674" y="4032"/>
                  </a:lnTo>
                  <a:lnTo>
                    <a:pt x="19099" y="4007"/>
                  </a:lnTo>
                  <a:lnTo>
                    <a:pt x="20328" y="3983"/>
                  </a:lnTo>
                  <a:lnTo>
                    <a:pt x="21484" y="3983"/>
                  </a:lnTo>
                  <a:lnTo>
                    <a:pt x="20943" y="3393"/>
                  </a:lnTo>
                  <a:lnTo>
                    <a:pt x="19714" y="2090"/>
                  </a:lnTo>
                  <a:lnTo>
                    <a:pt x="19025" y="1402"/>
                  </a:lnTo>
                  <a:lnTo>
                    <a:pt x="18386" y="787"/>
                  </a:lnTo>
                  <a:lnTo>
                    <a:pt x="18116" y="542"/>
                  </a:lnTo>
                  <a:lnTo>
                    <a:pt x="17870" y="345"/>
                  </a:lnTo>
                  <a:lnTo>
                    <a:pt x="17674" y="222"/>
                  </a:lnTo>
                  <a:lnTo>
                    <a:pt x="17551" y="173"/>
                  </a:lnTo>
                  <a:lnTo>
                    <a:pt x="17108" y="148"/>
                  </a:lnTo>
                  <a:lnTo>
                    <a:pt x="16272" y="99"/>
                  </a:lnTo>
                  <a:lnTo>
                    <a:pt x="13913" y="25"/>
                  </a:lnTo>
                  <a:lnTo>
                    <a:pt x="11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7"/>
            <p:cNvSpPr/>
            <p:nvPr/>
          </p:nvSpPr>
          <p:spPr>
            <a:xfrm flipH="1">
              <a:off x="3334650" y="3840587"/>
              <a:ext cx="481990" cy="1351527"/>
            </a:xfrm>
            <a:custGeom>
              <a:avLst/>
              <a:gdLst/>
              <a:ahLst/>
              <a:cxnLst/>
              <a:rect l="l" t="t" r="r" b="b"/>
              <a:pathLst>
                <a:path w="25492" h="71481" extrusionOk="0">
                  <a:moveTo>
                    <a:pt x="1" y="0"/>
                  </a:moveTo>
                  <a:lnTo>
                    <a:pt x="738" y="7227"/>
                  </a:lnTo>
                  <a:lnTo>
                    <a:pt x="2459" y="23721"/>
                  </a:lnTo>
                  <a:lnTo>
                    <a:pt x="3442" y="32963"/>
                  </a:lnTo>
                  <a:lnTo>
                    <a:pt x="4401" y="41616"/>
                  </a:lnTo>
                  <a:lnTo>
                    <a:pt x="4819" y="45376"/>
                  </a:lnTo>
                  <a:lnTo>
                    <a:pt x="5212" y="48646"/>
                  </a:lnTo>
                  <a:lnTo>
                    <a:pt x="5532" y="51251"/>
                  </a:lnTo>
                  <a:lnTo>
                    <a:pt x="5802" y="53070"/>
                  </a:lnTo>
                  <a:lnTo>
                    <a:pt x="5777" y="55282"/>
                  </a:lnTo>
                  <a:lnTo>
                    <a:pt x="5753" y="57642"/>
                  </a:lnTo>
                  <a:lnTo>
                    <a:pt x="5679" y="60469"/>
                  </a:lnTo>
                  <a:lnTo>
                    <a:pt x="5556" y="63492"/>
                  </a:lnTo>
                  <a:lnTo>
                    <a:pt x="5482" y="64992"/>
                  </a:lnTo>
                  <a:lnTo>
                    <a:pt x="5384" y="66442"/>
                  </a:lnTo>
                  <a:lnTo>
                    <a:pt x="5286" y="67794"/>
                  </a:lnTo>
                  <a:lnTo>
                    <a:pt x="5138" y="69048"/>
                  </a:lnTo>
                  <a:lnTo>
                    <a:pt x="4991" y="70129"/>
                  </a:lnTo>
                  <a:lnTo>
                    <a:pt x="4917" y="70596"/>
                  </a:lnTo>
                  <a:lnTo>
                    <a:pt x="4819" y="71039"/>
                  </a:lnTo>
                  <a:lnTo>
                    <a:pt x="5187" y="71088"/>
                  </a:lnTo>
                  <a:lnTo>
                    <a:pt x="6146" y="71211"/>
                  </a:lnTo>
                  <a:lnTo>
                    <a:pt x="7547" y="71358"/>
                  </a:lnTo>
                  <a:lnTo>
                    <a:pt x="8358" y="71407"/>
                  </a:lnTo>
                  <a:lnTo>
                    <a:pt x="9243" y="71456"/>
                  </a:lnTo>
                  <a:lnTo>
                    <a:pt x="10153" y="71481"/>
                  </a:lnTo>
                  <a:lnTo>
                    <a:pt x="11087" y="71481"/>
                  </a:lnTo>
                  <a:lnTo>
                    <a:pt x="11996" y="71432"/>
                  </a:lnTo>
                  <a:lnTo>
                    <a:pt x="12881" y="71358"/>
                  </a:lnTo>
                  <a:lnTo>
                    <a:pt x="13324" y="71284"/>
                  </a:lnTo>
                  <a:lnTo>
                    <a:pt x="13742" y="71211"/>
                  </a:lnTo>
                  <a:lnTo>
                    <a:pt x="14135" y="71137"/>
                  </a:lnTo>
                  <a:lnTo>
                    <a:pt x="14528" y="71039"/>
                  </a:lnTo>
                  <a:lnTo>
                    <a:pt x="14897" y="70916"/>
                  </a:lnTo>
                  <a:lnTo>
                    <a:pt x="15241" y="70768"/>
                  </a:lnTo>
                  <a:lnTo>
                    <a:pt x="15536" y="70621"/>
                  </a:lnTo>
                  <a:lnTo>
                    <a:pt x="15831" y="70449"/>
                  </a:lnTo>
                  <a:lnTo>
                    <a:pt x="15978" y="70326"/>
                  </a:lnTo>
                  <a:lnTo>
                    <a:pt x="16101" y="70178"/>
                  </a:lnTo>
                  <a:lnTo>
                    <a:pt x="16273" y="69957"/>
                  </a:lnTo>
                  <a:lnTo>
                    <a:pt x="16421" y="69687"/>
                  </a:lnTo>
                  <a:lnTo>
                    <a:pt x="16568" y="69367"/>
                  </a:lnTo>
                  <a:lnTo>
                    <a:pt x="16740" y="69023"/>
                  </a:lnTo>
                  <a:lnTo>
                    <a:pt x="17085" y="68187"/>
                  </a:lnTo>
                  <a:lnTo>
                    <a:pt x="17453" y="67204"/>
                  </a:lnTo>
                  <a:lnTo>
                    <a:pt x="17822" y="66049"/>
                  </a:lnTo>
                  <a:lnTo>
                    <a:pt x="18215" y="64795"/>
                  </a:lnTo>
                  <a:lnTo>
                    <a:pt x="18609" y="63394"/>
                  </a:lnTo>
                  <a:lnTo>
                    <a:pt x="19026" y="61895"/>
                  </a:lnTo>
                  <a:lnTo>
                    <a:pt x="19420" y="60321"/>
                  </a:lnTo>
                  <a:lnTo>
                    <a:pt x="19838" y="58650"/>
                  </a:lnTo>
                  <a:lnTo>
                    <a:pt x="20255" y="56905"/>
                  </a:lnTo>
                  <a:lnTo>
                    <a:pt x="21091" y="53267"/>
                  </a:lnTo>
                  <a:lnTo>
                    <a:pt x="21878" y="49506"/>
                  </a:lnTo>
                  <a:lnTo>
                    <a:pt x="22640" y="45720"/>
                  </a:lnTo>
                  <a:lnTo>
                    <a:pt x="23353" y="42033"/>
                  </a:lnTo>
                  <a:lnTo>
                    <a:pt x="23992" y="38543"/>
                  </a:lnTo>
                  <a:lnTo>
                    <a:pt x="24532" y="35323"/>
                  </a:lnTo>
                  <a:lnTo>
                    <a:pt x="24975" y="32496"/>
                  </a:lnTo>
                  <a:lnTo>
                    <a:pt x="25147" y="31267"/>
                  </a:lnTo>
                  <a:lnTo>
                    <a:pt x="25294" y="30161"/>
                  </a:lnTo>
                  <a:lnTo>
                    <a:pt x="25393" y="29227"/>
                  </a:lnTo>
                  <a:lnTo>
                    <a:pt x="25466" y="28440"/>
                  </a:lnTo>
                  <a:lnTo>
                    <a:pt x="25491" y="27826"/>
                  </a:lnTo>
                  <a:lnTo>
                    <a:pt x="25491" y="27408"/>
                  </a:lnTo>
                  <a:lnTo>
                    <a:pt x="25417" y="27039"/>
                  </a:lnTo>
                  <a:lnTo>
                    <a:pt x="25319" y="26572"/>
                  </a:lnTo>
                  <a:lnTo>
                    <a:pt x="25196" y="26031"/>
                  </a:lnTo>
                  <a:lnTo>
                    <a:pt x="25024" y="25392"/>
                  </a:lnTo>
                  <a:lnTo>
                    <a:pt x="24582" y="23967"/>
                  </a:lnTo>
                  <a:lnTo>
                    <a:pt x="24016" y="22295"/>
                  </a:lnTo>
                  <a:lnTo>
                    <a:pt x="23377" y="20452"/>
                  </a:lnTo>
                  <a:lnTo>
                    <a:pt x="22689" y="18485"/>
                  </a:lnTo>
                  <a:lnTo>
                    <a:pt x="21189" y="14429"/>
                  </a:lnTo>
                  <a:lnTo>
                    <a:pt x="19715" y="10521"/>
                  </a:lnTo>
                  <a:lnTo>
                    <a:pt x="18412" y="7203"/>
                  </a:lnTo>
                  <a:lnTo>
                    <a:pt x="17183" y="4056"/>
                  </a:lnTo>
                  <a:lnTo>
                    <a:pt x="1" y="0"/>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7"/>
            <p:cNvSpPr/>
            <p:nvPr/>
          </p:nvSpPr>
          <p:spPr>
            <a:xfrm flipH="1">
              <a:off x="3461538" y="3840587"/>
              <a:ext cx="355102" cy="201724"/>
            </a:xfrm>
            <a:custGeom>
              <a:avLst/>
              <a:gdLst/>
              <a:ahLst/>
              <a:cxnLst/>
              <a:rect l="l" t="t" r="r" b="b"/>
              <a:pathLst>
                <a:path w="18781" h="10669" extrusionOk="0">
                  <a:moveTo>
                    <a:pt x="1" y="0"/>
                  </a:moveTo>
                  <a:lnTo>
                    <a:pt x="984" y="9489"/>
                  </a:lnTo>
                  <a:lnTo>
                    <a:pt x="2729" y="9833"/>
                  </a:lnTo>
                  <a:lnTo>
                    <a:pt x="4573" y="10128"/>
                  </a:lnTo>
                  <a:lnTo>
                    <a:pt x="5532" y="10251"/>
                  </a:lnTo>
                  <a:lnTo>
                    <a:pt x="6515" y="10374"/>
                  </a:lnTo>
                  <a:lnTo>
                    <a:pt x="7473" y="10472"/>
                  </a:lnTo>
                  <a:lnTo>
                    <a:pt x="8457" y="10570"/>
                  </a:lnTo>
                  <a:lnTo>
                    <a:pt x="9440" y="10619"/>
                  </a:lnTo>
                  <a:lnTo>
                    <a:pt x="10423" y="10668"/>
                  </a:lnTo>
                  <a:lnTo>
                    <a:pt x="11382" y="10668"/>
                  </a:lnTo>
                  <a:lnTo>
                    <a:pt x="12316" y="10644"/>
                  </a:lnTo>
                  <a:lnTo>
                    <a:pt x="13250" y="10595"/>
                  </a:lnTo>
                  <a:lnTo>
                    <a:pt x="14135" y="10521"/>
                  </a:lnTo>
                  <a:lnTo>
                    <a:pt x="14995" y="10398"/>
                  </a:lnTo>
                  <a:lnTo>
                    <a:pt x="15831" y="10226"/>
                  </a:lnTo>
                  <a:lnTo>
                    <a:pt x="16396" y="10079"/>
                  </a:lnTo>
                  <a:lnTo>
                    <a:pt x="16888" y="9882"/>
                  </a:lnTo>
                  <a:lnTo>
                    <a:pt x="17330" y="9661"/>
                  </a:lnTo>
                  <a:lnTo>
                    <a:pt x="17724" y="9415"/>
                  </a:lnTo>
                  <a:lnTo>
                    <a:pt x="18068" y="9120"/>
                  </a:lnTo>
                  <a:lnTo>
                    <a:pt x="18338" y="8825"/>
                  </a:lnTo>
                  <a:lnTo>
                    <a:pt x="18584" y="8481"/>
                  </a:lnTo>
                  <a:lnTo>
                    <a:pt x="18781" y="8137"/>
                  </a:lnTo>
                  <a:lnTo>
                    <a:pt x="17183" y="4056"/>
                  </a:lnTo>
                  <a:lnTo>
                    <a:pt x="1" y="0"/>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7"/>
            <p:cNvSpPr/>
            <p:nvPr/>
          </p:nvSpPr>
          <p:spPr>
            <a:xfrm flipH="1">
              <a:off x="3202676" y="2918499"/>
              <a:ext cx="763598" cy="1060597"/>
            </a:xfrm>
            <a:custGeom>
              <a:avLst/>
              <a:gdLst/>
              <a:ahLst/>
              <a:cxnLst/>
              <a:rect l="l" t="t" r="r" b="b"/>
              <a:pathLst>
                <a:path w="40386" h="56094" extrusionOk="0">
                  <a:moveTo>
                    <a:pt x="40386" y="0"/>
                  </a:moveTo>
                  <a:lnTo>
                    <a:pt x="39722" y="173"/>
                  </a:lnTo>
                  <a:lnTo>
                    <a:pt x="37928" y="664"/>
                  </a:lnTo>
                  <a:lnTo>
                    <a:pt x="35298" y="1402"/>
                  </a:lnTo>
                  <a:lnTo>
                    <a:pt x="33774" y="1869"/>
                  </a:lnTo>
                  <a:lnTo>
                    <a:pt x="32151" y="2385"/>
                  </a:lnTo>
                  <a:lnTo>
                    <a:pt x="30480" y="2926"/>
                  </a:lnTo>
                  <a:lnTo>
                    <a:pt x="28808" y="3540"/>
                  </a:lnTo>
                  <a:lnTo>
                    <a:pt x="27137" y="4155"/>
                  </a:lnTo>
                  <a:lnTo>
                    <a:pt x="25539" y="4818"/>
                  </a:lnTo>
                  <a:lnTo>
                    <a:pt x="24753" y="5162"/>
                  </a:lnTo>
                  <a:lnTo>
                    <a:pt x="24015" y="5507"/>
                  </a:lnTo>
                  <a:lnTo>
                    <a:pt x="23327" y="5851"/>
                  </a:lnTo>
                  <a:lnTo>
                    <a:pt x="22639" y="6219"/>
                  </a:lnTo>
                  <a:lnTo>
                    <a:pt x="22024" y="6564"/>
                  </a:lnTo>
                  <a:lnTo>
                    <a:pt x="21459" y="6932"/>
                  </a:lnTo>
                  <a:lnTo>
                    <a:pt x="20918" y="7276"/>
                  </a:lnTo>
                  <a:lnTo>
                    <a:pt x="20451" y="7645"/>
                  </a:lnTo>
                  <a:lnTo>
                    <a:pt x="20009" y="8063"/>
                  </a:lnTo>
                  <a:lnTo>
                    <a:pt x="19492" y="8604"/>
                  </a:lnTo>
                  <a:lnTo>
                    <a:pt x="18927" y="9267"/>
                  </a:lnTo>
                  <a:lnTo>
                    <a:pt x="18337" y="10029"/>
                  </a:lnTo>
                  <a:lnTo>
                    <a:pt x="17698" y="10890"/>
                  </a:lnTo>
                  <a:lnTo>
                    <a:pt x="17010" y="11848"/>
                  </a:lnTo>
                  <a:lnTo>
                    <a:pt x="16322" y="12881"/>
                  </a:lnTo>
                  <a:lnTo>
                    <a:pt x="15584" y="13987"/>
                  </a:lnTo>
                  <a:lnTo>
                    <a:pt x="14822" y="15167"/>
                  </a:lnTo>
                  <a:lnTo>
                    <a:pt x="14060" y="16420"/>
                  </a:lnTo>
                  <a:lnTo>
                    <a:pt x="13274" y="17723"/>
                  </a:lnTo>
                  <a:lnTo>
                    <a:pt x="12462" y="19100"/>
                  </a:lnTo>
                  <a:lnTo>
                    <a:pt x="11651" y="20501"/>
                  </a:lnTo>
                  <a:lnTo>
                    <a:pt x="10840" y="21951"/>
                  </a:lnTo>
                  <a:lnTo>
                    <a:pt x="10029" y="23426"/>
                  </a:lnTo>
                  <a:lnTo>
                    <a:pt x="9218" y="24925"/>
                  </a:lnTo>
                  <a:lnTo>
                    <a:pt x="8407" y="26449"/>
                  </a:lnTo>
                  <a:lnTo>
                    <a:pt x="7620" y="27973"/>
                  </a:lnTo>
                  <a:lnTo>
                    <a:pt x="6858" y="29497"/>
                  </a:lnTo>
                  <a:lnTo>
                    <a:pt x="6096" y="31046"/>
                  </a:lnTo>
                  <a:lnTo>
                    <a:pt x="5383" y="32570"/>
                  </a:lnTo>
                  <a:lnTo>
                    <a:pt x="4670" y="34069"/>
                  </a:lnTo>
                  <a:lnTo>
                    <a:pt x="4007" y="35569"/>
                  </a:lnTo>
                  <a:lnTo>
                    <a:pt x="3368" y="37019"/>
                  </a:lnTo>
                  <a:lnTo>
                    <a:pt x="2753" y="38445"/>
                  </a:lnTo>
                  <a:lnTo>
                    <a:pt x="2212" y="39821"/>
                  </a:lnTo>
                  <a:lnTo>
                    <a:pt x="1696" y="41148"/>
                  </a:lnTo>
                  <a:lnTo>
                    <a:pt x="1254" y="42427"/>
                  </a:lnTo>
                  <a:lnTo>
                    <a:pt x="836" y="43631"/>
                  </a:lnTo>
                  <a:lnTo>
                    <a:pt x="492" y="44786"/>
                  </a:lnTo>
                  <a:lnTo>
                    <a:pt x="221" y="45843"/>
                  </a:lnTo>
                  <a:lnTo>
                    <a:pt x="0" y="46827"/>
                  </a:lnTo>
                  <a:lnTo>
                    <a:pt x="320" y="47220"/>
                  </a:lnTo>
                  <a:lnTo>
                    <a:pt x="713" y="47662"/>
                  </a:lnTo>
                  <a:lnTo>
                    <a:pt x="1278" y="48228"/>
                  </a:lnTo>
                  <a:lnTo>
                    <a:pt x="1991" y="48916"/>
                  </a:lnTo>
                  <a:lnTo>
                    <a:pt x="2851" y="49653"/>
                  </a:lnTo>
                  <a:lnTo>
                    <a:pt x="3368" y="50071"/>
                  </a:lnTo>
                  <a:lnTo>
                    <a:pt x="3908" y="50465"/>
                  </a:lnTo>
                  <a:lnTo>
                    <a:pt x="4474" y="50907"/>
                  </a:lnTo>
                  <a:lnTo>
                    <a:pt x="5088" y="51325"/>
                  </a:lnTo>
                  <a:lnTo>
                    <a:pt x="5752" y="51743"/>
                  </a:lnTo>
                  <a:lnTo>
                    <a:pt x="6440" y="52161"/>
                  </a:lnTo>
                  <a:lnTo>
                    <a:pt x="7178" y="52578"/>
                  </a:lnTo>
                  <a:lnTo>
                    <a:pt x="7964" y="52996"/>
                  </a:lnTo>
                  <a:lnTo>
                    <a:pt x="8775" y="53390"/>
                  </a:lnTo>
                  <a:lnTo>
                    <a:pt x="9636" y="53783"/>
                  </a:lnTo>
                  <a:lnTo>
                    <a:pt x="10545" y="54152"/>
                  </a:lnTo>
                  <a:lnTo>
                    <a:pt x="11479" y="54496"/>
                  </a:lnTo>
                  <a:lnTo>
                    <a:pt x="12462" y="54815"/>
                  </a:lnTo>
                  <a:lnTo>
                    <a:pt x="13495" y="55110"/>
                  </a:lnTo>
                  <a:lnTo>
                    <a:pt x="14552" y="55356"/>
                  </a:lnTo>
                  <a:lnTo>
                    <a:pt x="15658" y="55577"/>
                  </a:lnTo>
                  <a:lnTo>
                    <a:pt x="16789" y="55774"/>
                  </a:lnTo>
                  <a:lnTo>
                    <a:pt x="17968" y="55921"/>
                  </a:lnTo>
                  <a:lnTo>
                    <a:pt x="19197" y="56044"/>
                  </a:lnTo>
                  <a:lnTo>
                    <a:pt x="20451" y="56094"/>
                  </a:lnTo>
                  <a:lnTo>
                    <a:pt x="40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7"/>
            <p:cNvSpPr/>
            <p:nvPr/>
          </p:nvSpPr>
          <p:spPr>
            <a:xfrm flipH="1">
              <a:off x="2134193" y="2868299"/>
              <a:ext cx="1511863" cy="2341013"/>
            </a:xfrm>
            <a:custGeom>
              <a:avLst/>
              <a:gdLst/>
              <a:ahLst/>
              <a:cxnLst/>
              <a:rect l="l" t="t" r="r" b="b"/>
              <a:pathLst>
                <a:path w="79961" h="123814" extrusionOk="0">
                  <a:moveTo>
                    <a:pt x="32348" y="1"/>
                  </a:moveTo>
                  <a:lnTo>
                    <a:pt x="30947" y="345"/>
                  </a:lnTo>
                  <a:lnTo>
                    <a:pt x="29448" y="738"/>
                  </a:lnTo>
                  <a:lnTo>
                    <a:pt x="27629" y="1230"/>
                  </a:lnTo>
                  <a:lnTo>
                    <a:pt x="26670" y="1525"/>
                  </a:lnTo>
                  <a:lnTo>
                    <a:pt x="25711" y="1820"/>
                  </a:lnTo>
                  <a:lnTo>
                    <a:pt x="24753" y="2164"/>
                  </a:lnTo>
                  <a:lnTo>
                    <a:pt x="23819" y="2508"/>
                  </a:lnTo>
                  <a:lnTo>
                    <a:pt x="22958" y="2877"/>
                  </a:lnTo>
                  <a:lnTo>
                    <a:pt x="22172" y="3245"/>
                  </a:lnTo>
                  <a:lnTo>
                    <a:pt x="21803" y="3417"/>
                  </a:lnTo>
                  <a:lnTo>
                    <a:pt x="21484" y="3614"/>
                  </a:lnTo>
                  <a:lnTo>
                    <a:pt x="21164" y="3811"/>
                  </a:lnTo>
                  <a:lnTo>
                    <a:pt x="20894" y="4007"/>
                  </a:lnTo>
                  <a:lnTo>
                    <a:pt x="20771" y="4106"/>
                  </a:lnTo>
                  <a:lnTo>
                    <a:pt x="20599" y="4278"/>
                  </a:lnTo>
                  <a:lnTo>
                    <a:pt x="20230" y="4745"/>
                  </a:lnTo>
                  <a:lnTo>
                    <a:pt x="19763" y="5335"/>
                  </a:lnTo>
                  <a:lnTo>
                    <a:pt x="19247" y="6097"/>
                  </a:lnTo>
                  <a:lnTo>
                    <a:pt x="18657" y="7006"/>
                  </a:lnTo>
                  <a:lnTo>
                    <a:pt x="18018" y="8039"/>
                  </a:lnTo>
                  <a:lnTo>
                    <a:pt x="17329" y="9194"/>
                  </a:lnTo>
                  <a:lnTo>
                    <a:pt x="16567" y="10448"/>
                  </a:lnTo>
                  <a:lnTo>
                    <a:pt x="14970" y="13225"/>
                  </a:lnTo>
                  <a:lnTo>
                    <a:pt x="13249" y="16298"/>
                  </a:lnTo>
                  <a:lnTo>
                    <a:pt x="11455" y="19592"/>
                  </a:lnTo>
                  <a:lnTo>
                    <a:pt x="9660" y="23008"/>
                  </a:lnTo>
                  <a:lnTo>
                    <a:pt x="7866" y="26474"/>
                  </a:lnTo>
                  <a:lnTo>
                    <a:pt x="6170" y="29866"/>
                  </a:lnTo>
                  <a:lnTo>
                    <a:pt x="4572" y="33160"/>
                  </a:lnTo>
                  <a:lnTo>
                    <a:pt x="3835" y="34709"/>
                  </a:lnTo>
                  <a:lnTo>
                    <a:pt x="3146" y="36208"/>
                  </a:lnTo>
                  <a:lnTo>
                    <a:pt x="2507" y="37634"/>
                  </a:lnTo>
                  <a:lnTo>
                    <a:pt x="1942" y="38961"/>
                  </a:lnTo>
                  <a:lnTo>
                    <a:pt x="1426" y="40190"/>
                  </a:lnTo>
                  <a:lnTo>
                    <a:pt x="983" y="41321"/>
                  </a:lnTo>
                  <a:lnTo>
                    <a:pt x="615" y="42329"/>
                  </a:lnTo>
                  <a:lnTo>
                    <a:pt x="344" y="43214"/>
                  </a:lnTo>
                  <a:lnTo>
                    <a:pt x="148" y="43951"/>
                  </a:lnTo>
                  <a:lnTo>
                    <a:pt x="98" y="44271"/>
                  </a:lnTo>
                  <a:lnTo>
                    <a:pt x="49" y="44541"/>
                  </a:lnTo>
                  <a:lnTo>
                    <a:pt x="25" y="45057"/>
                  </a:lnTo>
                  <a:lnTo>
                    <a:pt x="0" y="45672"/>
                  </a:lnTo>
                  <a:lnTo>
                    <a:pt x="0" y="46311"/>
                  </a:lnTo>
                  <a:lnTo>
                    <a:pt x="25" y="46999"/>
                  </a:lnTo>
                  <a:lnTo>
                    <a:pt x="98" y="48498"/>
                  </a:lnTo>
                  <a:lnTo>
                    <a:pt x="246" y="50145"/>
                  </a:lnTo>
                  <a:lnTo>
                    <a:pt x="443" y="51940"/>
                  </a:lnTo>
                  <a:lnTo>
                    <a:pt x="713" y="53808"/>
                  </a:lnTo>
                  <a:lnTo>
                    <a:pt x="983" y="55725"/>
                  </a:lnTo>
                  <a:lnTo>
                    <a:pt x="1327" y="57667"/>
                  </a:lnTo>
                  <a:lnTo>
                    <a:pt x="1672" y="59633"/>
                  </a:lnTo>
                  <a:lnTo>
                    <a:pt x="2065" y="61551"/>
                  </a:lnTo>
                  <a:lnTo>
                    <a:pt x="2458" y="63443"/>
                  </a:lnTo>
                  <a:lnTo>
                    <a:pt x="2851" y="65213"/>
                  </a:lnTo>
                  <a:lnTo>
                    <a:pt x="3269" y="66885"/>
                  </a:lnTo>
                  <a:lnTo>
                    <a:pt x="3663" y="68409"/>
                  </a:lnTo>
                  <a:lnTo>
                    <a:pt x="4056" y="69761"/>
                  </a:lnTo>
                  <a:lnTo>
                    <a:pt x="4425" y="70916"/>
                  </a:lnTo>
                  <a:lnTo>
                    <a:pt x="5088" y="72882"/>
                  </a:lnTo>
                  <a:lnTo>
                    <a:pt x="5678" y="74603"/>
                  </a:lnTo>
                  <a:lnTo>
                    <a:pt x="6145" y="76127"/>
                  </a:lnTo>
                  <a:lnTo>
                    <a:pt x="6539" y="77405"/>
                  </a:lnTo>
                  <a:lnTo>
                    <a:pt x="7079" y="79347"/>
                  </a:lnTo>
                  <a:lnTo>
                    <a:pt x="7399" y="80429"/>
                  </a:lnTo>
                  <a:lnTo>
                    <a:pt x="7399" y="80601"/>
                  </a:lnTo>
                  <a:lnTo>
                    <a:pt x="7399" y="80945"/>
                  </a:lnTo>
                  <a:lnTo>
                    <a:pt x="7325" y="82100"/>
                  </a:lnTo>
                  <a:lnTo>
                    <a:pt x="7178" y="83845"/>
                  </a:lnTo>
                  <a:lnTo>
                    <a:pt x="6956" y="86058"/>
                  </a:lnTo>
                  <a:lnTo>
                    <a:pt x="6686" y="88688"/>
                  </a:lnTo>
                  <a:lnTo>
                    <a:pt x="6366" y="91662"/>
                  </a:lnTo>
                  <a:lnTo>
                    <a:pt x="5998" y="94907"/>
                  </a:lnTo>
                  <a:lnTo>
                    <a:pt x="5580" y="98348"/>
                  </a:lnTo>
                  <a:lnTo>
                    <a:pt x="5113" y="101912"/>
                  </a:lnTo>
                  <a:lnTo>
                    <a:pt x="4621" y="105501"/>
                  </a:lnTo>
                  <a:lnTo>
                    <a:pt x="4105" y="109090"/>
                  </a:lnTo>
                  <a:lnTo>
                    <a:pt x="3564" y="112531"/>
                  </a:lnTo>
                  <a:lnTo>
                    <a:pt x="3023" y="115825"/>
                  </a:lnTo>
                  <a:lnTo>
                    <a:pt x="2729" y="117373"/>
                  </a:lnTo>
                  <a:lnTo>
                    <a:pt x="2458" y="118848"/>
                  </a:lnTo>
                  <a:lnTo>
                    <a:pt x="2188" y="120225"/>
                  </a:lnTo>
                  <a:lnTo>
                    <a:pt x="1893" y="121527"/>
                  </a:lnTo>
                  <a:lnTo>
                    <a:pt x="1622" y="122707"/>
                  </a:lnTo>
                  <a:lnTo>
                    <a:pt x="1327" y="123813"/>
                  </a:lnTo>
                  <a:lnTo>
                    <a:pt x="75340" y="123543"/>
                  </a:lnTo>
                  <a:lnTo>
                    <a:pt x="79961" y="27162"/>
                  </a:lnTo>
                  <a:lnTo>
                    <a:pt x="78289" y="5802"/>
                  </a:lnTo>
                  <a:lnTo>
                    <a:pt x="76298" y="5286"/>
                  </a:lnTo>
                  <a:lnTo>
                    <a:pt x="74037" y="4720"/>
                  </a:lnTo>
                  <a:lnTo>
                    <a:pt x="71161" y="4057"/>
                  </a:lnTo>
                  <a:lnTo>
                    <a:pt x="69539" y="3688"/>
                  </a:lnTo>
                  <a:lnTo>
                    <a:pt x="67818" y="3319"/>
                  </a:lnTo>
                  <a:lnTo>
                    <a:pt x="66024" y="2950"/>
                  </a:lnTo>
                  <a:lnTo>
                    <a:pt x="64180" y="2606"/>
                  </a:lnTo>
                  <a:lnTo>
                    <a:pt x="62312" y="2262"/>
                  </a:lnTo>
                  <a:lnTo>
                    <a:pt x="60419" y="1943"/>
                  </a:lnTo>
                  <a:lnTo>
                    <a:pt x="58527" y="1672"/>
                  </a:lnTo>
                  <a:lnTo>
                    <a:pt x="56683" y="1426"/>
                  </a:lnTo>
                  <a:lnTo>
                    <a:pt x="54790" y="1205"/>
                  </a:lnTo>
                  <a:lnTo>
                    <a:pt x="52824" y="1033"/>
                  </a:lnTo>
                  <a:lnTo>
                    <a:pt x="50808" y="861"/>
                  </a:lnTo>
                  <a:lnTo>
                    <a:pt x="48743" y="714"/>
                  </a:lnTo>
                  <a:lnTo>
                    <a:pt x="46703" y="591"/>
                  </a:lnTo>
                  <a:lnTo>
                    <a:pt x="44688" y="468"/>
                  </a:lnTo>
                  <a:lnTo>
                    <a:pt x="40853" y="271"/>
                  </a:lnTo>
                  <a:lnTo>
                    <a:pt x="37461" y="148"/>
                  </a:lnTo>
                  <a:lnTo>
                    <a:pt x="34782" y="75"/>
                  </a:lnTo>
                  <a:lnTo>
                    <a:pt x="3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7"/>
            <p:cNvSpPr/>
            <p:nvPr/>
          </p:nvSpPr>
          <p:spPr>
            <a:xfrm flipH="1">
              <a:off x="2179262" y="2886432"/>
              <a:ext cx="482898" cy="211027"/>
            </a:xfrm>
            <a:custGeom>
              <a:avLst/>
              <a:gdLst/>
              <a:ahLst/>
              <a:cxnLst/>
              <a:rect l="l" t="t" r="r" b="b"/>
              <a:pathLst>
                <a:path w="25540" h="11161" extrusionOk="0">
                  <a:moveTo>
                    <a:pt x="0" y="0"/>
                  </a:moveTo>
                  <a:lnTo>
                    <a:pt x="0" y="566"/>
                  </a:lnTo>
                  <a:lnTo>
                    <a:pt x="25" y="1180"/>
                  </a:lnTo>
                  <a:lnTo>
                    <a:pt x="123" y="2508"/>
                  </a:lnTo>
                  <a:lnTo>
                    <a:pt x="246" y="3860"/>
                  </a:lnTo>
                  <a:lnTo>
                    <a:pt x="394" y="5187"/>
                  </a:lnTo>
                  <a:lnTo>
                    <a:pt x="664" y="7325"/>
                  </a:lnTo>
                  <a:lnTo>
                    <a:pt x="787" y="8210"/>
                  </a:lnTo>
                  <a:lnTo>
                    <a:pt x="1721" y="8554"/>
                  </a:lnTo>
                  <a:lnTo>
                    <a:pt x="2802" y="8923"/>
                  </a:lnTo>
                  <a:lnTo>
                    <a:pt x="4204" y="9366"/>
                  </a:lnTo>
                  <a:lnTo>
                    <a:pt x="5015" y="9587"/>
                  </a:lnTo>
                  <a:lnTo>
                    <a:pt x="5875" y="9833"/>
                  </a:lnTo>
                  <a:lnTo>
                    <a:pt x="6809" y="10054"/>
                  </a:lnTo>
                  <a:lnTo>
                    <a:pt x="7768" y="10300"/>
                  </a:lnTo>
                  <a:lnTo>
                    <a:pt x="8776" y="10496"/>
                  </a:lnTo>
                  <a:lnTo>
                    <a:pt x="9808" y="10693"/>
                  </a:lnTo>
                  <a:lnTo>
                    <a:pt x="10889" y="10840"/>
                  </a:lnTo>
                  <a:lnTo>
                    <a:pt x="11971" y="10988"/>
                  </a:lnTo>
                  <a:lnTo>
                    <a:pt x="13053" y="11086"/>
                  </a:lnTo>
                  <a:lnTo>
                    <a:pt x="14134" y="11135"/>
                  </a:lnTo>
                  <a:lnTo>
                    <a:pt x="15216" y="11160"/>
                  </a:lnTo>
                  <a:lnTo>
                    <a:pt x="16297" y="11111"/>
                  </a:lnTo>
                  <a:lnTo>
                    <a:pt x="16838" y="11086"/>
                  </a:lnTo>
                  <a:lnTo>
                    <a:pt x="17354" y="11013"/>
                  </a:lnTo>
                  <a:lnTo>
                    <a:pt x="17870" y="10939"/>
                  </a:lnTo>
                  <a:lnTo>
                    <a:pt x="18387" y="10865"/>
                  </a:lnTo>
                  <a:lnTo>
                    <a:pt x="18878" y="10767"/>
                  </a:lnTo>
                  <a:lnTo>
                    <a:pt x="19370" y="10644"/>
                  </a:lnTo>
                  <a:lnTo>
                    <a:pt x="19837" y="10496"/>
                  </a:lnTo>
                  <a:lnTo>
                    <a:pt x="20328" y="10324"/>
                  </a:lnTo>
                  <a:lnTo>
                    <a:pt x="20771" y="10152"/>
                  </a:lnTo>
                  <a:lnTo>
                    <a:pt x="21213" y="9956"/>
                  </a:lnTo>
                  <a:lnTo>
                    <a:pt x="21656" y="9734"/>
                  </a:lnTo>
                  <a:lnTo>
                    <a:pt x="22074" y="9489"/>
                  </a:lnTo>
                  <a:lnTo>
                    <a:pt x="22467" y="9218"/>
                  </a:lnTo>
                  <a:lnTo>
                    <a:pt x="22836" y="8948"/>
                  </a:lnTo>
                  <a:lnTo>
                    <a:pt x="23204" y="8628"/>
                  </a:lnTo>
                  <a:lnTo>
                    <a:pt x="23548" y="8284"/>
                  </a:lnTo>
                  <a:lnTo>
                    <a:pt x="23893" y="7940"/>
                  </a:lnTo>
                  <a:lnTo>
                    <a:pt x="24188" y="7547"/>
                  </a:lnTo>
                  <a:lnTo>
                    <a:pt x="24483" y="7129"/>
                  </a:lnTo>
                  <a:lnTo>
                    <a:pt x="24728" y="6686"/>
                  </a:lnTo>
                  <a:lnTo>
                    <a:pt x="24974" y="6219"/>
                  </a:lnTo>
                  <a:lnTo>
                    <a:pt x="25195" y="5728"/>
                  </a:lnTo>
                  <a:lnTo>
                    <a:pt x="25392" y="5212"/>
                  </a:lnTo>
                  <a:lnTo>
                    <a:pt x="25540" y="4646"/>
                  </a:lnTo>
                  <a:lnTo>
                    <a:pt x="24212" y="4302"/>
                  </a:lnTo>
                  <a:lnTo>
                    <a:pt x="22319" y="3835"/>
                  </a:lnTo>
                  <a:lnTo>
                    <a:pt x="19960" y="3270"/>
                  </a:lnTo>
                  <a:lnTo>
                    <a:pt x="17231" y="2680"/>
                  </a:lnTo>
                  <a:lnTo>
                    <a:pt x="14232" y="2041"/>
                  </a:lnTo>
                  <a:lnTo>
                    <a:pt x="12659" y="1746"/>
                  </a:lnTo>
                  <a:lnTo>
                    <a:pt x="11062" y="1451"/>
                  </a:lnTo>
                  <a:lnTo>
                    <a:pt x="9439" y="1156"/>
                  </a:lnTo>
                  <a:lnTo>
                    <a:pt x="7817" y="910"/>
                  </a:lnTo>
                  <a:lnTo>
                    <a:pt x="6219" y="664"/>
                  </a:lnTo>
                  <a:lnTo>
                    <a:pt x="4646" y="467"/>
                  </a:lnTo>
                  <a:lnTo>
                    <a:pt x="2385" y="2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7"/>
            <p:cNvSpPr/>
            <p:nvPr/>
          </p:nvSpPr>
          <p:spPr>
            <a:xfrm flipH="1">
              <a:off x="2438600" y="2868299"/>
              <a:ext cx="723647" cy="507080"/>
            </a:xfrm>
            <a:custGeom>
              <a:avLst/>
              <a:gdLst/>
              <a:ahLst/>
              <a:cxnLst/>
              <a:rect l="l" t="t" r="r" b="b"/>
              <a:pathLst>
                <a:path w="38273" h="26819" extrusionOk="0">
                  <a:moveTo>
                    <a:pt x="6760" y="1"/>
                  </a:moveTo>
                  <a:lnTo>
                    <a:pt x="5802" y="247"/>
                  </a:lnTo>
                  <a:lnTo>
                    <a:pt x="4720" y="492"/>
                  </a:lnTo>
                  <a:lnTo>
                    <a:pt x="3393" y="861"/>
                  </a:lnTo>
                  <a:lnTo>
                    <a:pt x="3024" y="1746"/>
                  </a:lnTo>
                  <a:lnTo>
                    <a:pt x="2581" y="2852"/>
                  </a:lnTo>
                  <a:lnTo>
                    <a:pt x="2139" y="4130"/>
                  </a:lnTo>
                  <a:lnTo>
                    <a:pt x="1672" y="5556"/>
                  </a:lnTo>
                  <a:lnTo>
                    <a:pt x="1205" y="7080"/>
                  </a:lnTo>
                  <a:lnTo>
                    <a:pt x="1008" y="7891"/>
                  </a:lnTo>
                  <a:lnTo>
                    <a:pt x="787" y="8702"/>
                  </a:lnTo>
                  <a:lnTo>
                    <a:pt x="615" y="9538"/>
                  </a:lnTo>
                  <a:lnTo>
                    <a:pt x="443" y="10398"/>
                  </a:lnTo>
                  <a:lnTo>
                    <a:pt x="295" y="11234"/>
                  </a:lnTo>
                  <a:lnTo>
                    <a:pt x="173" y="12094"/>
                  </a:lnTo>
                  <a:lnTo>
                    <a:pt x="74" y="12955"/>
                  </a:lnTo>
                  <a:lnTo>
                    <a:pt x="25" y="13815"/>
                  </a:lnTo>
                  <a:lnTo>
                    <a:pt x="0" y="14651"/>
                  </a:lnTo>
                  <a:lnTo>
                    <a:pt x="0" y="15487"/>
                  </a:lnTo>
                  <a:lnTo>
                    <a:pt x="50" y="16322"/>
                  </a:lnTo>
                  <a:lnTo>
                    <a:pt x="123" y="17109"/>
                  </a:lnTo>
                  <a:lnTo>
                    <a:pt x="246" y="17895"/>
                  </a:lnTo>
                  <a:lnTo>
                    <a:pt x="443" y="18657"/>
                  </a:lnTo>
                  <a:lnTo>
                    <a:pt x="541" y="19026"/>
                  </a:lnTo>
                  <a:lnTo>
                    <a:pt x="664" y="19395"/>
                  </a:lnTo>
                  <a:lnTo>
                    <a:pt x="787" y="19739"/>
                  </a:lnTo>
                  <a:lnTo>
                    <a:pt x="935" y="20083"/>
                  </a:lnTo>
                  <a:lnTo>
                    <a:pt x="1107" y="20427"/>
                  </a:lnTo>
                  <a:lnTo>
                    <a:pt x="1279" y="20747"/>
                  </a:lnTo>
                  <a:lnTo>
                    <a:pt x="1475" y="21066"/>
                  </a:lnTo>
                  <a:lnTo>
                    <a:pt x="1672" y="21386"/>
                  </a:lnTo>
                  <a:lnTo>
                    <a:pt x="1893" y="21681"/>
                  </a:lnTo>
                  <a:lnTo>
                    <a:pt x="2139" y="21976"/>
                  </a:lnTo>
                  <a:lnTo>
                    <a:pt x="2409" y="22246"/>
                  </a:lnTo>
                  <a:lnTo>
                    <a:pt x="2680" y="22517"/>
                  </a:lnTo>
                  <a:lnTo>
                    <a:pt x="2950" y="22762"/>
                  </a:lnTo>
                  <a:lnTo>
                    <a:pt x="3270" y="22984"/>
                  </a:lnTo>
                  <a:lnTo>
                    <a:pt x="3589" y="23229"/>
                  </a:lnTo>
                  <a:lnTo>
                    <a:pt x="3933" y="23426"/>
                  </a:lnTo>
                  <a:lnTo>
                    <a:pt x="4794" y="23893"/>
                  </a:lnTo>
                  <a:lnTo>
                    <a:pt x="5679" y="24360"/>
                  </a:lnTo>
                  <a:lnTo>
                    <a:pt x="6637" y="24803"/>
                  </a:lnTo>
                  <a:lnTo>
                    <a:pt x="7620" y="25196"/>
                  </a:lnTo>
                  <a:lnTo>
                    <a:pt x="8653" y="25589"/>
                  </a:lnTo>
                  <a:lnTo>
                    <a:pt x="9734" y="25909"/>
                  </a:lnTo>
                  <a:lnTo>
                    <a:pt x="10816" y="26204"/>
                  </a:lnTo>
                  <a:lnTo>
                    <a:pt x="11947" y="26450"/>
                  </a:lnTo>
                  <a:lnTo>
                    <a:pt x="12537" y="26548"/>
                  </a:lnTo>
                  <a:lnTo>
                    <a:pt x="13102" y="26622"/>
                  </a:lnTo>
                  <a:lnTo>
                    <a:pt x="13692" y="26695"/>
                  </a:lnTo>
                  <a:lnTo>
                    <a:pt x="14282" y="26769"/>
                  </a:lnTo>
                  <a:lnTo>
                    <a:pt x="14872" y="26794"/>
                  </a:lnTo>
                  <a:lnTo>
                    <a:pt x="15462" y="26818"/>
                  </a:lnTo>
                  <a:lnTo>
                    <a:pt x="16076" y="26818"/>
                  </a:lnTo>
                  <a:lnTo>
                    <a:pt x="16691" y="26794"/>
                  </a:lnTo>
                  <a:lnTo>
                    <a:pt x="17281" y="26769"/>
                  </a:lnTo>
                  <a:lnTo>
                    <a:pt x="17895" y="26695"/>
                  </a:lnTo>
                  <a:lnTo>
                    <a:pt x="18510" y="26622"/>
                  </a:lnTo>
                  <a:lnTo>
                    <a:pt x="19124" y="26523"/>
                  </a:lnTo>
                  <a:lnTo>
                    <a:pt x="19739" y="26400"/>
                  </a:lnTo>
                  <a:lnTo>
                    <a:pt x="20353" y="26253"/>
                  </a:lnTo>
                  <a:lnTo>
                    <a:pt x="20968" y="26105"/>
                  </a:lnTo>
                  <a:lnTo>
                    <a:pt x="21582" y="25909"/>
                  </a:lnTo>
                  <a:lnTo>
                    <a:pt x="22197" y="25688"/>
                  </a:lnTo>
                  <a:lnTo>
                    <a:pt x="22787" y="25442"/>
                  </a:lnTo>
                  <a:lnTo>
                    <a:pt x="23401" y="25171"/>
                  </a:lnTo>
                  <a:lnTo>
                    <a:pt x="24016" y="24876"/>
                  </a:lnTo>
                  <a:lnTo>
                    <a:pt x="24606" y="24532"/>
                  </a:lnTo>
                  <a:lnTo>
                    <a:pt x="25220" y="24188"/>
                  </a:lnTo>
                  <a:lnTo>
                    <a:pt x="25810" y="23795"/>
                  </a:lnTo>
                  <a:lnTo>
                    <a:pt x="26400" y="23377"/>
                  </a:lnTo>
                  <a:lnTo>
                    <a:pt x="26990" y="22935"/>
                  </a:lnTo>
                  <a:lnTo>
                    <a:pt x="27580" y="22467"/>
                  </a:lnTo>
                  <a:lnTo>
                    <a:pt x="28170" y="21951"/>
                  </a:lnTo>
                  <a:lnTo>
                    <a:pt x="28735" y="21411"/>
                  </a:lnTo>
                  <a:lnTo>
                    <a:pt x="29301" y="20845"/>
                  </a:lnTo>
                  <a:lnTo>
                    <a:pt x="29866" y="20231"/>
                  </a:lnTo>
                  <a:lnTo>
                    <a:pt x="30407" y="19567"/>
                  </a:lnTo>
                  <a:lnTo>
                    <a:pt x="30948" y="18903"/>
                  </a:lnTo>
                  <a:lnTo>
                    <a:pt x="31488" y="18166"/>
                  </a:lnTo>
                  <a:lnTo>
                    <a:pt x="32029" y="17428"/>
                  </a:lnTo>
                  <a:lnTo>
                    <a:pt x="32545" y="16617"/>
                  </a:lnTo>
                  <a:lnTo>
                    <a:pt x="33037" y="15806"/>
                  </a:lnTo>
                  <a:lnTo>
                    <a:pt x="33553" y="14921"/>
                  </a:lnTo>
                  <a:lnTo>
                    <a:pt x="34045" y="14012"/>
                  </a:lnTo>
                  <a:lnTo>
                    <a:pt x="34512" y="13053"/>
                  </a:lnTo>
                  <a:lnTo>
                    <a:pt x="34979" y="12070"/>
                  </a:lnTo>
                  <a:lnTo>
                    <a:pt x="35446" y="11037"/>
                  </a:lnTo>
                  <a:lnTo>
                    <a:pt x="35888" y="9956"/>
                  </a:lnTo>
                  <a:lnTo>
                    <a:pt x="36306" y="8825"/>
                  </a:lnTo>
                  <a:lnTo>
                    <a:pt x="36724" y="7670"/>
                  </a:lnTo>
                  <a:lnTo>
                    <a:pt x="37142" y="6441"/>
                  </a:lnTo>
                  <a:lnTo>
                    <a:pt x="37535" y="5187"/>
                  </a:lnTo>
                  <a:lnTo>
                    <a:pt x="37904" y="3885"/>
                  </a:lnTo>
                  <a:lnTo>
                    <a:pt x="38273" y="2533"/>
                  </a:lnTo>
                  <a:lnTo>
                    <a:pt x="36478" y="2213"/>
                  </a:lnTo>
                  <a:lnTo>
                    <a:pt x="34659" y="1918"/>
                  </a:lnTo>
                  <a:lnTo>
                    <a:pt x="32865" y="1648"/>
                  </a:lnTo>
                  <a:lnTo>
                    <a:pt x="31095" y="1426"/>
                  </a:lnTo>
                  <a:lnTo>
                    <a:pt x="29202" y="1205"/>
                  </a:lnTo>
                  <a:lnTo>
                    <a:pt x="27236" y="1033"/>
                  </a:lnTo>
                  <a:lnTo>
                    <a:pt x="25220" y="861"/>
                  </a:lnTo>
                  <a:lnTo>
                    <a:pt x="23155" y="714"/>
                  </a:lnTo>
                  <a:lnTo>
                    <a:pt x="21115" y="591"/>
                  </a:lnTo>
                  <a:lnTo>
                    <a:pt x="19100" y="468"/>
                  </a:lnTo>
                  <a:lnTo>
                    <a:pt x="15265" y="271"/>
                  </a:lnTo>
                  <a:lnTo>
                    <a:pt x="11873" y="148"/>
                  </a:lnTo>
                  <a:lnTo>
                    <a:pt x="9194" y="75"/>
                  </a:lnTo>
                  <a:lnTo>
                    <a:pt x="6760" y="1"/>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7"/>
            <p:cNvSpPr/>
            <p:nvPr/>
          </p:nvSpPr>
          <p:spPr>
            <a:xfrm flipH="1">
              <a:off x="2438597" y="2886432"/>
              <a:ext cx="223562" cy="198472"/>
            </a:xfrm>
            <a:custGeom>
              <a:avLst/>
              <a:gdLst/>
              <a:ahLst/>
              <a:cxnLst/>
              <a:rect l="l" t="t" r="r" b="b"/>
              <a:pathLst>
                <a:path w="11824" h="10497" extrusionOk="0">
                  <a:moveTo>
                    <a:pt x="0" y="0"/>
                  </a:moveTo>
                  <a:lnTo>
                    <a:pt x="0" y="566"/>
                  </a:lnTo>
                  <a:lnTo>
                    <a:pt x="25" y="1180"/>
                  </a:lnTo>
                  <a:lnTo>
                    <a:pt x="123" y="2508"/>
                  </a:lnTo>
                  <a:lnTo>
                    <a:pt x="246" y="3860"/>
                  </a:lnTo>
                  <a:lnTo>
                    <a:pt x="394" y="5187"/>
                  </a:lnTo>
                  <a:lnTo>
                    <a:pt x="664" y="7325"/>
                  </a:lnTo>
                  <a:lnTo>
                    <a:pt x="787" y="8210"/>
                  </a:lnTo>
                  <a:lnTo>
                    <a:pt x="1426" y="8456"/>
                  </a:lnTo>
                  <a:lnTo>
                    <a:pt x="2163" y="8702"/>
                  </a:lnTo>
                  <a:lnTo>
                    <a:pt x="3122" y="9022"/>
                  </a:lnTo>
                  <a:lnTo>
                    <a:pt x="4326" y="9390"/>
                  </a:lnTo>
                  <a:lnTo>
                    <a:pt x="5678" y="9784"/>
                  </a:lnTo>
                  <a:lnTo>
                    <a:pt x="7178" y="10152"/>
                  </a:lnTo>
                  <a:lnTo>
                    <a:pt x="7989" y="10324"/>
                  </a:lnTo>
                  <a:lnTo>
                    <a:pt x="8800" y="10496"/>
                  </a:lnTo>
                  <a:lnTo>
                    <a:pt x="9218" y="9513"/>
                  </a:lnTo>
                  <a:lnTo>
                    <a:pt x="9611" y="8505"/>
                  </a:lnTo>
                  <a:lnTo>
                    <a:pt x="10029" y="7448"/>
                  </a:lnTo>
                  <a:lnTo>
                    <a:pt x="10398" y="6342"/>
                  </a:lnTo>
                  <a:lnTo>
                    <a:pt x="10767" y="5212"/>
                  </a:lnTo>
                  <a:lnTo>
                    <a:pt x="11135" y="4056"/>
                  </a:lnTo>
                  <a:lnTo>
                    <a:pt x="11479" y="2827"/>
                  </a:lnTo>
                  <a:lnTo>
                    <a:pt x="11824" y="1574"/>
                  </a:lnTo>
                  <a:lnTo>
                    <a:pt x="10029" y="1254"/>
                  </a:lnTo>
                  <a:lnTo>
                    <a:pt x="8210" y="959"/>
                  </a:lnTo>
                  <a:lnTo>
                    <a:pt x="6416" y="689"/>
                  </a:lnTo>
                  <a:lnTo>
                    <a:pt x="4646" y="467"/>
                  </a:lnTo>
                  <a:lnTo>
                    <a:pt x="2385" y="222"/>
                  </a:lnTo>
                  <a:lnTo>
                    <a:pt x="0" y="0"/>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7"/>
            <p:cNvSpPr/>
            <p:nvPr/>
          </p:nvSpPr>
          <p:spPr>
            <a:xfrm flipH="1">
              <a:off x="3274239" y="2980308"/>
              <a:ext cx="373688" cy="953713"/>
            </a:xfrm>
            <a:custGeom>
              <a:avLst/>
              <a:gdLst/>
              <a:ahLst/>
              <a:cxnLst/>
              <a:rect l="l" t="t" r="r" b="b"/>
              <a:pathLst>
                <a:path w="19764" h="50441" extrusionOk="0">
                  <a:moveTo>
                    <a:pt x="19395" y="1"/>
                  </a:moveTo>
                  <a:lnTo>
                    <a:pt x="19272" y="50"/>
                  </a:lnTo>
                  <a:lnTo>
                    <a:pt x="19198" y="148"/>
                  </a:lnTo>
                  <a:lnTo>
                    <a:pt x="18608" y="959"/>
                  </a:lnTo>
                  <a:lnTo>
                    <a:pt x="17428" y="2631"/>
                  </a:lnTo>
                  <a:lnTo>
                    <a:pt x="16298" y="4278"/>
                  </a:lnTo>
                  <a:lnTo>
                    <a:pt x="15216" y="5875"/>
                  </a:lnTo>
                  <a:lnTo>
                    <a:pt x="14184" y="7424"/>
                  </a:lnTo>
                  <a:lnTo>
                    <a:pt x="13201" y="8948"/>
                  </a:lnTo>
                  <a:lnTo>
                    <a:pt x="12266" y="10447"/>
                  </a:lnTo>
                  <a:lnTo>
                    <a:pt x="11357" y="11898"/>
                  </a:lnTo>
                  <a:lnTo>
                    <a:pt x="10497" y="13323"/>
                  </a:lnTo>
                  <a:lnTo>
                    <a:pt x="9686" y="14700"/>
                  </a:lnTo>
                  <a:lnTo>
                    <a:pt x="8924" y="16027"/>
                  </a:lnTo>
                  <a:lnTo>
                    <a:pt x="8186" y="17355"/>
                  </a:lnTo>
                  <a:lnTo>
                    <a:pt x="7498" y="18633"/>
                  </a:lnTo>
                  <a:lnTo>
                    <a:pt x="6834" y="19862"/>
                  </a:lnTo>
                  <a:lnTo>
                    <a:pt x="6220" y="21066"/>
                  </a:lnTo>
                  <a:lnTo>
                    <a:pt x="5630" y="22246"/>
                  </a:lnTo>
                  <a:lnTo>
                    <a:pt x="5089" y="23377"/>
                  </a:lnTo>
                  <a:lnTo>
                    <a:pt x="4573" y="24483"/>
                  </a:lnTo>
                  <a:lnTo>
                    <a:pt x="4106" y="25540"/>
                  </a:lnTo>
                  <a:lnTo>
                    <a:pt x="3639" y="26572"/>
                  </a:lnTo>
                  <a:lnTo>
                    <a:pt x="3221" y="27580"/>
                  </a:lnTo>
                  <a:lnTo>
                    <a:pt x="2828" y="28539"/>
                  </a:lnTo>
                  <a:lnTo>
                    <a:pt x="2483" y="29497"/>
                  </a:lnTo>
                  <a:lnTo>
                    <a:pt x="1844" y="31267"/>
                  </a:lnTo>
                  <a:lnTo>
                    <a:pt x="1304" y="32914"/>
                  </a:lnTo>
                  <a:lnTo>
                    <a:pt x="861" y="34438"/>
                  </a:lnTo>
                  <a:lnTo>
                    <a:pt x="492" y="35839"/>
                  </a:lnTo>
                  <a:lnTo>
                    <a:pt x="222" y="37142"/>
                  </a:lnTo>
                  <a:lnTo>
                    <a:pt x="148" y="37535"/>
                  </a:lnTo>
                  <a:lnTo>
                    <a:pt x="99" y="37953"/>
                  </a:lnTo>
                  <a:lnTo>
                    <a:pt x="25" y="38838"/>
                  </a:lnTo>
                  <a:lnTo>
                    <a:pt x="1" y="39821"/>
                  </a:lnTo>
                  <a:lnTo>
                    <a:pt x="25" y="40829"/>
                  </a:lnTo>
                  <a:lnTo>
                    <a:pt x="74" y="41886"/>
                  </a:lnTo>
                  <a:lnTo>
                    <a:pt x="148" y="42943"/>
                  </a:lnTo>
                  <a:lnTo>
                    <a:pt x="247" y="44000"/>
                  </a:lnTo>
                  <a:lnTo>
                    <a:pt x="369" y="45057"/>
                  </a:lnTo>
                  <a:lnTo>
                    <a:pt x="640" y="46974"/>
                  </a:lnTo>
                  <a:lnTo>
                    <a:pt x="886" y="48572"/>
                  </a:lnTo>
                  <a:lnTo>
                    <a:pt x="1082" y="49703"/>
                  </a:lnTo>
                  <a:lnTo>
                    <a:pt x="1181" y="50194"/>
                  </a:lnTo>
                  <a:lnTo>
                    <a:pt x="1230" y="50293"/>
                  </a:lnTo>
                  <a:lnTo>
                    <a:pt x="1304" y="50366"/>
                  </a:lnTo>
                  <a:lnTo>
                    <a:pt x="1402" y="50440"/>
                  </a:lnTo>
                  <a:lnTo>
                    <a:pt x="1574" y="50440"/>
                  </a:lnTo>
                  <a:lnTo>
                    <a:pt x="1672" y="50391"/>
                  </a:lnTo>
                  <a:lnTo>
                    <a:pt x="1771" y="50317"/>
                  </a:lnTo>
                  <a:lnTo>
                    <a:pt x="1820" y="50194"/>
                  </a:lnTo>
                  <a:lnTo>
                    <a:pt x="1820" y="50071"/>
                  </a:lnTo>
                  <a:lnTo>
                    <a:pt x="1549" y="48572"/>
                  </a:lnTo>
                  <a:lnTo>
                    <a:pt x="1304" y="46999"/>
                  </a:lnTo>
                  <a:lnTo>
                    <a:pt x="1033" y="45106"/>
                  </a:lnTo>
                  <a:lnTo>
                    <a:pt x="910" y="44074"/>
                  </a:lnTo>
                  <a:lnTo>
                    <a:pt x="812" y="43017"/>
                  </a:lnTo>
                  <a:lnTo>
                    <a:pt x="738" y="41960"/>
                  </a:lnTo>
                  <a:lnTo>
                    <a:pt x="664" y="40903"/>
                  </a:lnTo>
                  <a:lnTo>
                    <a:pt x="640" y="39895"/>
                  </a:lnTo>
                  <a:lnTo>
                    <a:pt x="664" y="38936"/>
                  </a:lnTo>
                  <a:lnTo>
                    <a:pt x="738" y="38052"/>
                  </a:lnTo>
                  <a:lnTo>
                    <a:pt x="787" y="37634"/>
                  </a:lnTo>
                  <a:lnTo>
                    <a:pt x="861" y="37265"/>
                  </a:lnTo>
                  <a:lnTo>
                    <a:pt x="1131" y="35987"/>
                  </a:lnTo>
                  <a:lnTo>
                    <a:pt x="1500" y="34586"/>
                  </a:lnTo>
                  <a:lnTo>
                    <a:pt x="1918" y="33086"/>
                  </a:lnTo>
                  <a:lnTo>
                    <a:pt x="2459" y="31439"/>
                  </a:lnTo>
                  <a:lnTo>
                    <a:pt x="3098" y="29670"/>
                  </a:lnTo>
                  <a:lnTo>
                    <a:pt x="3467" y="28760"/>
                  </a:lnTo>
                  <a:lnTo>
                    <a:pt x="3835" y="27777"/>
                  </a:lnTo>
                  <a:lnTo>
                    <a:pt x="4253" y="26794"/>
                  </a:lnTo>
                  <a:lnTo>
                    <a:pt x="4696" y="25761"/>
                  </a:lnTo>
                  <a:lnTo>
                    <a:pt x="5187" y="24704"/>
                  </a:lnTo>
                  <a:lnTo>
                    <a:pt x="5703" y="23623"/>
                  </a:lnTo>
                  <a:lnTo>
                    <a:pt x="6244" y="22492"/>
                  </a:lnTo>
                  <a:lnTo>
                    <a:pt x="6810" y="21312"/>
                  </a:lnTo>
                  <a:lnTo>
                    <a:pt x="7424" y="20132"/>
                  </a:lnTo>
                  <a:lnTo>
                    <a:pt x="8088" y="18903"/>
                  </a:lnTo>
                  <a:lnTo>
                    <a:pt x="8776" y="17625"/>
                  </a:lnTo>
                  <a:lnTo>
                    <a:pt x="9489" y="16322"/>
                  </a:lnTo>
                  <a:lnTo>
                    <a:pt x="10275" y="14995"/>
                  </a:lnTo>
                  <a:lnTo>
                    <a:pt x="11087" y="13618"/>
                  </a:lnTo>
                  <a:lnTo>
                    <a:pt x="11922" y="12217"/>
                  </a:lnTo>
                  <a:lnTo>
                    <a:pt x="12832" y="10767"/>
                  </a:lnTo>
                  <a:lnTo>
                    <a:pt x="13766" y="9292"/>
                  </a:lnTo>
                  <a:lnTo>
                    <a:pt x="14749" y="7768"/>
                  </a:lnTo>
                  <a:lnTo>
                    <a:pt x="15757" y="6220"/>
                  </a:lnTo>
                  <a:lnTo>
                    <a:pt x="16838" y="4622"/>
                  </a:lnTo>
                  <a:lnTo>
                    <a:pt x="17969" y="3000"/>
                  </a:lnTo>
                  <a:lnTo>
                    <a:pt x="19149" y="1328"/>
                  </a:lnTo>
                  <a:lnTo>
                    <a:pt x="19714" y="517"/>
                  </a:lnTo>
                  <a:lnTo>
                    <a:pt x="19764" y="394"/>
                  </a:lnTo>
                  <a:lnTo>
                    <a:pt x="19764" y="271"/>
                  </a:lnTo>
                  <a:lnTo>
                    <a:pt x="19714" y="148"/>
                  </a:lnTo>
                  <a:lnTo>
                    <a:pt x="19641" y="50"/>
                  </a:lnTo>
                  <a:lnTo>
                    <a:pt x="19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7"/>
            <p:cNvSpPr/>
            <p:nvPr/>
          </p:nvSpPr>
          <p:spPr>
            <a:xfrm flipH="1">
              <a:off x="2749515" y="4031610"/>
              <a:ext cx="339768" cy="204976"/>
            </a:xfrm>
            <a:custGeom>
              <a:avLst/>
              <a:gdLst/>
              <a:ahLst/>
              <a:cxnLst/>
              <a:rect l="l" t="t" r="r" b="b"/>
              <a:pathLst>
                <a:path w="17970" h="10841" extrusionOk="0">
                  <a:moveTo>
                    <a:pt x="222" y="0"/>
                  </a:moveTo>
                  <a:lnTo>
                    <a:pt x="124" y="74"/>
                  </a:lnTo>
                  <a:lnTo>
                    <a:pt x="50" y="172"/>
                  </a:lnTo>
                  <a:lnTo>
                    <a:pt x="1" y="295"/>
                  </a:lnTo>
                  <a:lnTo>
                    <a:pt x="25" y="418"/>
                  </a:lnTo>
                  <a:lnTo>
                    <a:pt x="99" y="541"/>
                  </a:lnTo>
                  <a:lnTo>
                    <a:pt x="419" y="885"/>
                  </a:lnTo>
                  <a:lnTo>
                    <a:pt x="812" y="1254"/>
                  </a:lnTo>
                  <a:lnTo>
                    <a:pt x="1328" y="1770"/>
                  </a:lnTo>
                  <a:lnTo>
                    <a:pt x="1992" y="2360"/>
                  </a:lnTo>
                  <a:lnTo>
                    <a:pt x="2803" y="3048"/>
                  </a:lnTo>
                  <a:lnTo>
                    <a:pt x="3737" y="3810"/>
                  </a:lnTo>
                  <a:lnTo>
                    <a:pt x="4818" y="4621"/>
                  </a:lnTo>
                  <a:lnTo>
                    <a:pt x="5998" y="5457"/>
                  </a:lnTo>
                  <a:lnTo>
                    <a:pt x="6637" y="5875"/>
                  </a:lnTo>
                  <a:lnTo>
                    <a:pt x="7326" y="6293"/>
                  </a:lnTo>
                  <a:lnTo>
                    <a:pt x="8014" y="6735"/>
                  </a:lnTo>
                  <a:lnTo>
                    <a:pt x="8751" y="7153"/>
                  </a:lnTo>
                  <a:lnTo>
                    <a:pt x="9513" y="7571"/>
                  </a:lnTo>
                  <a:lnTo>
                    <a:pt x="10300" y="7989"/>
                  </a:lnTo>
                  <a:lnTo>
                    <a:pt x="11111" y="8407"/>
                  </a:lnTo>
                  <a:lnTo>
                    <a:pt x="11971" y="8800"/>
                  </a:lnTo>
                  <a:lnTo>
                    <a:pt x="12832" y="9169"/>
                  </a:lnTo>
                  <a:lnTo>
                    <a:pt x="13717" y="9537"/>
                  </a:lnTo>
                  <a:lnTo>
                    <a:pt x="14651" y="9906"/>
                  </a:lnTo>
                  <a:lnTo>
                    <a:pt x="15609" y="10226"/>
                  </a:lnTo>
                  <a:lnTo>
                    <a:pt x="16568" y="10545"/>
                  </a:lnTo>
                  <a:lnTo>
                    <a:pt x="17576" y="10816"/>
                  </a:lnTo>
                  <a:lnTo>
                    <a:pt x="17650" y="10840"/>
                  </a:lnTo>
                  <a:lnTo>
                    <a:pt x="17748" y="10816"/>
                  </a:lnTo>
                  <a:lnTo>
                    <a:pt x="17846" y="10766"/>
                  </a:lnTo>
                  <a:lnTo>
                    <a:pt x="17920" y="10693"/>
                  </a:lnTo>
                  <a:lnTo>
                    <a:pt x="17969" y="10594"/>
                  </a:lnTo>
                  <a:lnTo>
                    <a:pt x="17969" y="10471"/>
                  </a:lnTo>
                  <a:lnTo>
                    <a:pt x="17945" y="10349"/>
                  </a:lnTo>
                  <a:lnTo>
                    <a:pt x="17846" y="10250"/>
                  </a:lnTo>
                  <a:lnTo>
                    <a:pt x="17748" y="10201"/>
                  </a:lnTo>
                  <a:lnTo>
                    <a:pt x="16765" y="9906"/>
                  </a:lnTo>
                  <a:lnTo>
                    <a:pt x="15806" y="9611"/>
                  </a:lnTo>
                  <a:lnTo>
                    <a:pt x="14872" y="9292"/>
                  </a:lnTo>
                  <a:lnTo>
                    <a:pt x="13962" y="8947"/>
                  </a:lnTo>
                  <a:lnTo>
                    <a:pt x="13078" y="8579"/>
                  </a:lnTo>
                  <a:lnTo>
                    <a:pt x="12242" y="8210"/>
                  </a:lnTo>
                  <a:lnTo>
                    <a:pt x="11406" y="7817"/>
                  </a:lnTo>
                  <a:lnTo>
                    <a:pt x="10595" y="7423"/>
                  </a:lnTo>
                  <a:lnTo>
                    <a:pt x="9833" y="7006"/>
                  </a:lnTo>
                  <a:lnTo>
                    <a:pt x="9071" y="6588"/>
                  </a:lnTo>
                  <a:lnTo>
                    <a:pt x="8358" y="6170"/>
                  </a:lnTo>
                  <a:lnTo>
                    <a:pt x="7670" y="5752"/>
                  </a:lnTo>
                  <a:lnTo>
                    <a:pt x="7006" y="5334"/>
                  </a:lnTo>
                  <a:lnTo>
                    <a:pt x="6392" y="4916"/>
                  </a:lnTo>
                  <a:lnTo>
                    <a:pt x="5212" y="4105"/>
                  </a:lnTo>
                  <a:lnTo>
                    <a:pt x="4155" y="3319"/>
                  </a:lnTo>
                  <a:lnTo>
                    <a:pt x="3245" y="2581"/>
                  </a:lnTo>
                  <a:lnTo>
                    <a:pt x="2459" y="1893"/>
                  </a:lnTo>
                  <a:lnTo>
                    <a:pt x="1795" y="1303"/>
                  </a:lnTo>
                  <a:lnTo>
                    <a:pt x="1279" y="811"/>
                  </a:lnTo>
                  <a:lnTo>
                    <a:pt x="886" y="443"/>
                  </a:lnTo>
                  <a:lnTo>
                    <a:pt x="566" y="98"/>
                  </a:lnTo>
                  <a:lnTo>
                    <a:pt x="468" y="25"/>
                  </a:lnTo>
                  <a:lnTo>
                    <a:pt x="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7"/>
            <p:cNvSpPr/>
            <p:nvPr/>
          </p:nvSpPr>
          <p:spPr>
            <a:xfrm flipH="1">
              <a:off x="2587778" y="4242147"/>
              <a:ext cx="81359" cy="16752"/>
            </a:xfrm>
            <a:custGeom>
              <a:avLst/>
              <a:gdLst/>
              <a:ahLst/>
              <a:cxnLst/>
              <a:rect l="l" t="t" r="r" b="b"/>
              <a:pathLst>
                <a:path w="4303" h="886" extrusionOk="0">
                  <a:moveTo>
                    <a:pt x="369" y="0"/>
                  </a:moveTo>
                  <a:lnTo>
                    <a:pt x="222" y="25"/>
                  </a:lnTo>
                  <a:lnTo>
                    <a:pt x="123" y="74"/>
                  </a:lnTo>
                  <a:lnTo>
                    <a:pt x="50" y="172"/>
                  </a:lnTo>
                  <a:lnTo>
                    <a:pt x="1" y="295"/>
                  </a:lnTo>
                  <a:lnTo>
                    <a:pt x="1" y="418"/>
                  </a:lnTo>
                  <a:lnTo>
                    <a:pt x="74" y="516"/>
                  </a:lnTo>
                  <a:lnTo>
                    <a:pt x="173" y="615"/>
                  </a:lnTo>
                  <a:lnTo>
                    <a:pt x="296" y="639"/>
                  </a:lnTo>
                  <a:lnTo>
                    <a:pt x="1205" y="738"/>
                  </a:lnTo>
                  <a:lnTo>
                    <a:pt x="2114" y="811"/>
                  </a:lnTo>
                  <a:lnTo>
                    <a:pt x="3049" y="860"/>
                  </a:lnTo>
                  <a:lnTo>
                    <a:pt x="3983" y="885"/>
                  </a:lnTo>
                  <a:lnTo>
                    <a:pt x="4106" y="860"/>
                  </a:lnTo>
                  <a:lnTo>
                    <a:pt x="4204" y="811"/>
                  </a:lnTo>
                  <a:lnTo>
                    <a:pt x="4278" y="688"/>
                  </a:lnTo>
                  <a:lnTo>
                    <a:pt x="4302" y="566"/>
                  </a:lnTo>
                  <a:lnTo>
                    <a:pt x="4278" y="443"/>
                  </a:lnTo>
                  <a:lnTo>
                    <a:pt x="4204" y="344"/>
                  </a:lnTo>
                  <a:lnTo>
                    <a:pt x="4106" y="271"/>
                  </a:lnTo>
                  <a:lnTo>
                    <a:pt x="3983" y="246"/>
                  </a:lnTo>
                  <a:lnTo>
                    <a:pt x="3073" y="221"/>
                  </a:lnTo>
                  <a:lnTo>
                    <a:pt x="2164" y="172"/>
                  </a:lnTo>
                  <a:lnTo>
                    <a:pt x="1254" y="98"/>
                  </a:lnTo>
                  <a:lnTo>
                    <a:pt x="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7"/>
            <p:cNvSpPr/>
            <p:nvPr/>
          </p:nvSpPr>
          <p:spPr>
            <a:xfrm flipH="1">
              <a:off x="2050998" y="1316475"/>
              <a:ext cx="1306905" cy="1572291"/>
            </a:xfrm>
            <a:custGeom>
              <a:avLst/>
              <a:gdLst/>
              <a:ahLst/>
              <a:cxnLst/>
              <a:rect l="l" t="t" r="r" b="b"/>
              <a:pathLst>
                <a:path w="69121" h="83157" extrusionOk="0">
                  <a:moveTo>
                    <a:pt x="8210" y="21828"/>
                  </a:moveTo>
                  <a:lnTo>
                    <a:pt x="7669" y="23081"/>
                  </a:lnTo>
                  <a:lnTo>
                    <a:pt x="7178" y="24310"/>
                  </a:lnTo>
                  <a:lnTo>
                    <a:pt x="6711" y="25539"/>
                  </a:lnTo>
                  <a:lnTo>
                    <a:pt x="6268" y="26744"/>
                  </a:lnTo>
                  <a:lnTo>
                    <a:pt x="5850" y="27948"/>
                  </a:lnTo>
                  <a:lnTo>
                    <a:pt x="5482" y="29128"/>
                  </a:lnTo>
                  <a:lnTo>
                    <a:pt x="5137" y="30283"/>
                  </a:lnTo>
                  <a:lnTo>
                    <a:pt x="4818" y="31414"/>
                  </a:lnTo>
                  <a:lnTo>
                    <a:pt x="4523" y="32520"/>
                  </a:lnTo>
                  <a:lnTo>
                    <a:pt x="4277" y="33577"/>
                  </a:lnTo>
                  <a:lnTo>
                    <a:pt x="4056" y="34610"/>
                  </a:lnTo>
                  <a:lnTo>
                    <a:pt x="3884" y="35593"/>
                  </a:lnTo>
                  <a:lnTo>
                    <a:pt x="3736" y="36502"/>
                  </a:lnTo>
                  <a:lnTo>
                    <a:pt x="3613" y="37387"/>
                  </a:lnTo>
                  <a:lnTo>
                    <a:pt x="3515" y="38223"/>
                  </a:lnTo>
                  <a:lnTo>
                    <a:pt x="3466" y="38985"/>
                  </a:lnTo>
                  <a:lnTo>
                    <a:pt x="3417" y="39673"/>
                  </a:lnTo>
                  <a:lnTo>
                    <a:pt x="3368" y="40337"/>
                  </a:lnTo>
                  <a:lnTo>
                    <a:pt x="3220" y="41615"/>
                  </a:lnTo>
                  <a:lnTo>
                    <a:pt x="3023" y="42844"/>
                  </a:lnTo>
                  <a:lnTo>
                    <a:pt x="2778" y="44024"/>
                  </a:lnTo>
                  <a:lnTo>
                    <a:pt x="2532" y="45130"/>
                  </a:lnTo>
                  <a:lnTo>
                    <a:pt x="2261" y="46212"/>
                  </a:lnTo>
                  <a:lnTo>
                    <a:pt x="1672" y="48326"/>
                  </a:lnTo>
                  <a:lnTo>
                    <a:pt x="1377" y="49358"/>
                  </a:lnTo>
                  <a:lnTo>
                    <a:pt x="1106" y="50366"/>
                  </a:lnTo>
                  <a:lnTo>
                    <a:pt x="860" y="51398"/>
                  </a:lnTo>
                  <a:lnTo>
                    <a:pt x="639" y="52455"/>
                  </a:lnTo>
                  <a:lnTo>
                    <a:pt x="467" y="53537"/>
                  </a:lnTo>
                  <a:lnTo>
                    <a:pt x="344" y="54643"/>
                  </a:lnTo>
                  <a:lnTo>
                    <a:pt x="295" y="55208"/>
                  </a:lnTo>
                  <a:lnTo>
                    <a:pt x="270" y="55798"/>
                  </a:lnTo>
                  <a:lnTo>
                    <a:pt x="246" y="56388"/>
                  </a:lnTo>
                  <a:lnTo>
                    <a:pt x="246" y="56978"/>
                  </a:lnTo>
                  <a:lnTo>
                    <a:pt x="320" y="58797"/>
                  </a:lnTo>
                  <a:lnTo>
                    <a:pt x="246" y="58232"/>
                  </a:lnTo>
                  <a:lnTo>
                    <a:pt x="197" y="57642"/>
                  </a:lnTo>
                  <a:lnTo>
                    <a:pt x="148" y="57052"/>
                  </a:lnTo>
                  <a:lnTo>
                    <a:pt x="123" y="56462"/>
                  </a:lnTo>
                  <a:lnTo>
                    <a:pt x="148" y="55454"/>
                  </a:lnTo>
                  <a:lnTo>
                    <a:pt x="197" y="54471"/>
                  </a:lnTo>
                  <a:lnTo>
                    <a:pt x="270" y="53487"/>
                  </a:lnTo>
                  <a:lnTo>
                    <a:pt x="369" y="52480"/>
                  </a:lnTo>
                  <a:lnTo>
                    <a:pt x="492" y="51496"/>
                  </a:lnTo>
                  <a:lnTo>
                    <a:pt x="639" y="50513"/>
                  </a:lnTo>
                  <a:lnTo>
                    <a:pt x="811" y="49530"/>
                  </a:lnTo>
                  <a:lnTo>
                    <a:pt x="983" y="48571"/>
                  </a:lnTo>
                  <a:lnTo>
                    <a:pt x="1377" y="46605"/>
                  </a:lnTo>
                  <a:lnTo>
                    <a:pt x="1794" y="44663"/>
                  </a:lnTo>
                  <a:lnTo>
                    <a:pt x="2212" y="42721"/>
                  </a:lnTo>
                  <a:lnTo>
                    <a:pt x="2606" y="40755"/>
                  </a:lnTo>
                  <a:lnTo>
                    <a:pt x="2802" y="39771"/>
                  </a:lnTo>
                  <a:lnTo>
                    <a:pt x="2950" y="38788"/>
                  </a:lnTo>
                  <a:lnTo>
                    <a:pt x="3245" y="36822"/>
                  </a:lnTo>
                  <a:lnTo>
                    <a:pt x="3417" y="35839"/>
                  </a:lnTo>
                  <a:lnTo>
                    <a:pt x="3589" y="34855"/>
                  </a:lnTo>
                  <a:lnTo>
                    <a:pt x="3785" y="33897"/>
                  </a:lnTo>
                  <a:lnTo>
                    <a:pt x="4007" y="32938"/>
                  </a:lnTo>
                  <a:lnTo>
                    <a:pt x="4252" y="31979"/>
                  </a:lnTo>
                  <a:lnTo>
                    <a:pt x="4523" y="31021"/>
                  </a:lnTo>
                  <a:lnTo>
                    <a:pt x="4793" y="30062"/>
                  </a:lnTo>
                  <a:lnTo>
                    <a:pt x="5088" y="29128"/>
                  </a:lnTo>
                  <a:lnTo>
                    <a:pt x="5408" y="28194"/>
                  </a:lnTo>
                  <a:lnTo>
                    <a:pt x="5752" y="27260"/>
                  </a:lnTo>
                  <a:lnTo>
                    <a:pt x="6121" y="26326"/>
                  </a:lnTo>
                  <a:lnTo>
                    <a:pt x="6489" y="25416"/>
                  </a:lnTo>
                  <a:lnTo>
                    <a:pt x="6907" y="24507"/>
                  </a:lnTo>
                  <a:lnTo>
                    <a:pt x="7325" y="23597"/>
                  </a:lnTo>
                  <a:lnTo>
                    <a:pt x="7768" y="22713"/>
                  </a:lnTo>
                  <a:lnTo>
                    <a:pt x="8210" y="21828"/>
                  </a:lnTo>
                  <a:close/>
                  <a:moveTo>
                    <a:pt x="61427" y="70424"/>
                  </a:moveTo>
                  <a:lnTo>
                    <a:pt x="61329" y="71456"/>
                  </a:lnTo>
                  <a:lnTo>
                    <a:pt x="61206" y="72415"/>
                  </a:lnTo>
                  <a:lnTo>
                    <a:pt x="61083" y="73349"/>
                  </a:lnTo>
                  <a:lnTo>
                    <a:pt x="60788" y="75241"/>
                  </a:lnTo>
                  <a:lnTo>
                    <a:pt x="60640" y="76175"/>
                  </a:lnTo>
                  <a:lnTo>
                    <a:pt x="60518" y="76642"/>
                  </a:lnTo>
                  <a:lnTo>
                    <a:pt x="60395" y="77085"/>
                  </a:lnTo>
                  <a:lnTo>
                    <a:pt x="60247" y="77527"/>
                  </a:lnTo>
                  <a:lnTo>
                    <a:pt x="60051" y="77945"/>
                  </a:lnTo>
                  <a:lnTo>
                    <a:pt x="59854" y="78363"/>
                  </a:lnTo>
                  <a:lnTo>
                    <a:pt x="59583" y="78732"/>
                  </a:lnTo>
                  <a:lnTo>
                    <a:pt x="59289" y="79101"/>
                  </a:lnTo>
                  <a:lnTo>
                    <a:pt x="58969" y="79445"/>
                  </a:lnTo>
                  <a:lnTo>
                    <a:pt x="58625" y="79764"/>
                  </a:lnTo>
                  <a:lnTo>
                    <a:pt x="58256" y="80059"/>
                  </a:lnTo>
                  <a:lnTo>
                    <a:pt x="57887" y="80330"/>
                  </a:lnTo>
                  <a:lnTo>
                    <a:pt x="57494" y="80600"/>
                  </a:lnTo>
                  <a:lnTo>
                    <a:pt x="57076" y="80821"/>
                  </a:lnTo>
                  <a:lnTo>
                    <a:pt x="56683" y="81042"/>
                  </a:lnTo>
                  <a:lnTo>
                    <a:pt x="56241" y="81239"/>
                  </a:lnTo>
                  <a:lnTo>
                    <a:pt x="55798" y="81411"/>
                  </a:lnTo>
                  <a:lnTo>
                    <a:pt x="55356" y="81559"/>
                  </a:lnTo>
                  <a:lnTo>
                    <a:pt x="54889" y="81706"/>
                  </a:lnTo>
                  <a:lnTo>
                    <a:pt x="53979" y="81927"/>
                  </a:lnTo>
                  <a:lnTo>
                    <a:pt x="53045" y="82124"/>
                  </a:lnTo>
                  <a:lnTo>
                    <a:pt x="51963" y="82296"/>
                  </a:lnTo>
                  <a:lnTo>
                    <a:pt x="50882" y="82443"/>
                  </a:lnTo>
                  <a:lnTo>
                    <a:pt x="49800" y="82566"/>
                  </a:lnTo>
                  <a:lnTo>
                    <a:pt x="48694" y="82640"/>
                  </a:lnTo>
                  <a:lnTo>
                    <a:pt x="49727" y="82493"/>
                  </a:lnTo>
                  <a:lnTo>
                    <a:pt x="50734" y="82321"/>
                  </a:lnTo>
                  <a:lnTo>
                    <a:pt x="51693" y="82124"/>
                  </a:lnTo>
                  <a:lnTo>
                    <a:pt x="52603" y="81903"/>
                  </a:lnTo>
                  <a:lnTo>
                    <a:pt x="53487" y="81657"/>
                  </a:lnTo>
                  <a:lnTo>
                    <a:pt x="54299" y="81387"/>
                  </a:lnTo>
                  <a:lnTo>
                    <a:pt x="55085" y="81092"/>
                  </a:lnTo>
                  <a:lnTo>
                    <a:pt x="55798" y="80772"/>
                  </a:lnTo>
                  <a:lnTo>
                    <a:pt x="56462" y="80428"/>
                  </a:lnTo>
                  <a:lnTo>
                    <a:pt x="57076" y="80059"/>
                  </a:lnTo>
                  <a:lnTo>
                    <a:pt x="57642" y="79666"/>
                  </a:lnTo>
                  <a:lnTo>
                    <a:pt x="57887" y="79445"/>
                  </a:lnTo>
                  <a:lnTo>
                    <a:pt x="58133" y="79223"/>
                  </a:lnTo>
                  <a:lnTo>
                    <a:pt x="58354" y="79002"/>
                  </a:lnTo>
                  <a:lnTo>
                    <a:pt x="58551" y="78756"/>
                  </a:lnTo>
                  <a:lnTo>
                    <a:pt x="58748" y="78511"/>
                  </a:lnTo>
                  <a:lnTo>
                    <a:pt x="58920" y="78265"/>
                  </a:lnTo>
                  <a:lnTo>
                    <a:pt x="59067" y="78019"/>
                  </a:lnTo>
                  <a:lnTo>
                    <a:pt x="59215" y="77749"/>
                  </a:lnTo>
                  <a:lnTo>
                    <a:pt x="59338" y="77478"/>
                  </a:lnTo>
                  <a:lnTo>
                    <a:pt x="59461" y="77183"/>
                  </a:lnTo>
                  <a:lnTo>
                    <a:pt x="60124" y="75118"/>
                  </a:lnTo>
                  <a:lnTo>
                    <a:pt x="60665" y="73324"/>
                  </a:lnTo>
                  <a:lnTo>
                    <a:pt x="61083" y="71775"/>
                  </a:lnTo>
                  <a:lnTo>
                    <a:pt x="61427" y="70424"/>
                  </a:lnTo>
                  <a:close/>
                  <a:moveTo>
                    <a:pt x="38026" y="0"/>
                  </a:moveTo>
                  <a:lnTo>
                    <a:pt x="37264" y="25"/>
                  </a:lnTo>
                  <a:lnTo>
                    <a:pt x="36478" y="74"/>
                  </a:lnTo>
                  <a:lnTo>
                    <a:pt x="35642" y="123"/>
                  </a:lnTo>
                  <a:lnTo>
                    <a:pt x="34806" y="197"/>
                  </a:lnTo>
                  <a:lnTo>
                    <a:pt x="33921" y="295"/>
                  </a:lnTo>
                  <a:lnTo>
                    <a:pt x="33036" y="418"/>
                  </a:lnTo>
                  <a:lnTo>
                    <a:pt x="32127" y="590"/>
                  </a:lnTo>
                  <a:lnTo>
                    <a:pt x="31193" y="762"/>
                  </a:lnTo>
                  <a:lnTo>
                    <a:pt x="30259" y="983"/>
                  </a:lnTo>
                  <a:lnTo>
                    <a:pt x="29300" y="1229"/>
                  </a:lnTo>
                  <a:lnTo>
                    <a:pt x="28342" y="1499"/>
                  </a:lnTo>
                  <a:lnTo>
                    <a:pt x="27358" y="1819"/>
                  </a:lnTo>
                  <a:lnTo>
                    <a:pt x="26400" y="2163"/>
                  </a:lnTo>
                  <a:lnTo>
                    <a:pt x="25441" y="2556"/>
                  </a:lnTo>
                  <a:lnTo>
                    <a:pt x="24458" y="2999"/>
                  </a:lnTo>
                  <a:lnTo>
                    <a:pt x="23499" y="3466"/>
                  </a:lnTo>
                  <a:lnTo>
                    <a:pt x="22540" y="3982"/>
                  </a:lnTo>
                  <a:lnTo>
                    <a:pt x="21606" y="4547"/>
                  </a:lnTo>
                  <a:lnTo>
                    <a:pt x="21533" y="4597"/>
                  </a:lnTo>
                  <a:lnTo>
                    <a:pt x="21090" y="4867"/>
                  </a:lnTo>
                  <a:lnTo>
                    <a:pt x="20648" y="5137"/>
                  </a:lnTo>
                  <a:lnTo>
                    <a:pt x="19787" y="5703"/>
                  </a:lnTo>
                  <a:lnTo>
                    <a:pt x="18952" y="6317"/>
                  </a:lnTo>
                  <a:lnTo>
                    <a:pt x="18141" y="6956"/>
                  </a:lnTo>
                  <a:lnTo>
                    <a:pt x="17354" y="7620"/>
                  </a:lnTo>
                  <a:lnTo>
                    <a:pt x="16592" y="8308"/>
                  </a:lnTo>
                  <a:lnTo>
                    <a:pt x="15855" y="8997"/>
                  </a:lnTo>
                  <a:lnTo>
                    <a:pt x="15142" y="9734"/>
                  </a:lnTo>
                  <a:lnTo>
                    <a:pt x="14453" y="10471"/>
                  </a:lnTo>
                  <a:lnTo>
                    <a:pt x="13790" y="11233"/>
                  </a:lnTo>
                  <a:lnTo>
                    <a:pt x="13126" y="12020"/>
                  </a:lnTo>
                  <a:lnTo>
                    <a:pt x="12487" y="12807"/>
                  </a:lnTo>
                  <a:lnTo>
                    <a:pt x="11872" y="13618"/>
                  </a:lnTo>
                  <a:lnTo>
                    <a:pt x="11283" y="14429"/>
                  </a:lnTo>
                  <a:lnTo>
                    <a:pt x="10717" y="15265"/>
                  </a:lnTo>
                  <a:lnTo>
                    <a:pt x="10152" y="16100"/>
                  </a:lnTo>
                  <a:lnTo>
                    <a:pt x="9611" y="16961"/>
                  </a:lnTo>
                  <a:lnTo>
                    <a:pt x="9070" y="17821"/>
                  </a:lnTo>
                  <a:lnTo>
                    <a:pt x="8554" y="18681"/>
                  </a:lnTo>
                  <a:lnTo>
                    <a:pt x="8062" y="19566"/>
                  </a:lnTo>
                  <a:lnTo>
                    <a:pt x="7595" y="20451"/>
                  </a:lnTo>
                  <a:lnTo>
                    <a:pt x="7153" y="21361"/>
                  </a:lnTo>
                  <a:lnTo>
                    <a:pt x="6711" y="22270"/>
                  </a:lnTo>
                  <a:lnTo>
                    <a:pt x="6293" y="23180"/>
                  </a:lnTo>
                  <a:lnTo>
                    <a:pt x="5875" y="24114"/>
                  </a:lnTo>
                  <a:lnTo>
                    <a:pt x="5506" y="25048"/>
                  </a:lnTo>
                  <a:lnTo>
                    <a:pt x="5137" y="25982"/>
                  </a:lnTo>
                  <a:lnTo>
                    <a:pt x="4818" y="26940"/>
                  </a:lnTo>
                  <a:lnTo>
                    <a:pt x="4498" y="27899"/>
                  </a:lnTo>
                  <a:lnTo>
                    <a:pt x="4203" y="28858"/>
                  </a:lnTo>
                  <a:lnTo>
                    <a:pt x="3933" y="29816"/>
                  </a:lnTo>
                  <a:lnTo>
                    <a:pt x="3663" y="30800"/>
                  </a:lnTo>
                  <a:lnTo>
                    <a:pt x="3441" y="31758"/>
                  </a:lnTo>
                  <a:lnTo>
                    <a:pt x="3220" y="32741"/>
                  </a:lnTo>
                  <a:lnTo>
                    <a:pt x="3023" y="33725"/>
                  </a:lnTo>
                  <a:lnTo>
                    <a:pt x="2851" y="34732"/>
                  </a:lnTo>
                  <a:lnTo>
                    <a:pt x="2704" y="35716"/>
                  </a:lnTo>
                  <a:lnTo>
                    <a:pt x="2556" y="36699"/>
                  </a:lnTo>
                  <a:lnTo>
                    <a:pt x="2311" y="38690"/>
                  </a:lnTo>
                  <a:lnTo>
                    <a:pt x="2188" y="39673"/>
                  </a:lnTo>
                  <a:lnTo>
                    <a:pt x="2040" y="40656"/>
                  </a:lnTo>
                  <a:lnTo>
                    <a:pt x="1696" y="42598"/>
                  </a:lnTo>
                  <a:lnTo>
                    <a:pt x="1327" y="44565"/>
                  </a:lnTo>
                  <a:lnTo>
                    <a:pt x="983" y="46531"/>
                  </a:lnTo>
                  <a:lnTo>
                    <a:pt x="639" y="48498"/>
                  </a:lnTo>
                  <a:lnTo>
                    <a:pt x="492" y="49481"/>
                  </a:lnTo>
                  <a:lnTo>
                    <a:pt x="369" y="50489"/>
                  </a:lnTo>
                  <a:lnTo>
                    <a:pt x="246" y="51472"/>
                  </a:lnTo>
                  <a:lnTo>
                    <a:pt x="148" y="52455"/>
                  </a:lnTo>
                  <a:lnTo>
                    <a:pt x="74" y="53463"/>
                  </a:lnTo>
                  <a:lnTo>
                    <a:pt x="25" y="54471"/>
                  </a:lnTo>
                  <a:lnTo>
                    <a:pt x="0" y="55454"/>
                  </a:lnTo>
                  <a:lnTo>
                    <a:pt x="25" y="56462"/>
                  </a:lnTo>
                  <a:lnTo>
                    <a:pt x="74" y="57150"/>
                  </a:lnTo>
                  <a:lnTo>
                    <a:pt x="123" y="57838"/>
                  </a:lnTo>
                  <a:lnTo>
                    <a:pt x="221" y="58527"/>
                  </a:lnTo>
                  <a:lnTo>
                    <a:pt x="344" y="59190"/>
                  </a:lnTo>
                  <a:lnTo>
                    <a:pt x="442" y="60640"/>
                  </a:lnTo>
                  <a:lnTo>
                    <a:pt x="516" y="61402"/>
                  </a:lnTo>
                  <a:lnTo>
                    <a:pt x="590" y="62189"/>
                  </a:lnTo>
                  <a:lnTo>
                    <a:pt x="713" y="63000"/>
                  </a:lnTo>
                  <a:lnTo>
                    <a:pt x="836" y="63836"/>
                  </a:lnTo>
                  <a:lnTo>
                    <a:pt x="1008" y="64672"/>
                  </a:lnTo>
                  <a:lnTo>
                    <a:pt x="1180" y="65532"/>
                  </a:lnTo>
                  <a:lnTo>
                    <a:pt x="1377" y="66392"/>
                  </a:lnTo>
                  <a:lnTo>
                    <a:pt x="1622" y="67253"/>
                  </a:lnTo>
                  <a:lnTo>
                    <a:pt x="1893" y="68138"/>
                  </a:lnTo>
                  <a:lnTo>
                    <a:pt x="2188" y="68998"/>
                  </a:lnTo>
                  <a:lnTo>
                    <a:pt x="2532" y="69858"/>
                  </a:lnTo>
                  <a:lnTo>
                    <a:pt x="2901" y="70719"/>
                  </a:lnTo>
                  <a:lnTo>
                    <a:pt x="3318" y="71579"/>
                  </a:lnTo>
                  <a:lnTo>
                    <a:pt x="3785" y="72415"/>
                  </a:lnTo>
                  <a:lnTo>
                    <a:pt x="4277" y="73226"/>
                  </a:lnTo>
                  <a:lnTo>
                    <a:pt x="4842" y="74037"/>
                  </a:lnTo>
                  <a:lnTo>
                    <a:pt x="5432" y="74823"/>
                  </a:lnTo>
                  <a:lnTo>
                    <a:pt x="6071" y="75561"/>
                  </a:lnTo>
                  <a:lnTo>
                    <a:pt x="6416" y="75930"/>
                  </a:lnTo>
                  <a:lnTo>
                    <a:pt x="6760" y="76298"/>
                  </a:lnTo>
                  <a:lnTo>
                    <a:pt x="7128" y="76642"/>
                  </a:lnTo>
                  <a:lnTo>
                    <a:pt x="7522" y="76987"/>
                  </a:lnTo>
                  <a:lnTo>
                    <a:pt x="7915" y="77331"/>
                  </a:lnTo>
                  <a:lnTo>
                    <a:pt x="8308" y="77650"/>
                  </a:lnTo>
                  <a:lnTo>
                    <a:pt x="8751" y="77970"/>
                  </a:lnTo>
                  <a:lnTo>
                    <a:pt x="9169" y="78289"/>
                  </a:lnTo>
                  <a:lnTo>
                    <a:pt x="9636" y="78584"/>
                  </a:lnTo>
                  <a:lnTo>
                    <a:pt x="10103" y="78855"/>
                  </a:lnTo>
                  <a:lnTo>
                    <a:pt x="10594" y="79150"/>
                  </a:lnTo>
                  <a:lnTo>
                    <a:pt x="11086" y="79395"/>
                  </a:lnTo>
                  <a:lnTo>
                    <a:pt x="11602" y="79666"/>
                  </a:lnTo>
                  <a:lnTo>
                    <a:pt x="12143" y="79887"/>
                  </a:lnTo>
                  <a:lnTo>
                    <a:pt x="12684" y="80133"/>
                  </a:lnTo>
                  <a:lnTo>
                    <a:pt x="13249" y="80354"/>
                  </a:lnTo>
                  <a:lnTo>
                    <a:pt x="13839" y="80551"/>
                  </a:lnTo>
                  <a:lnTo>
                    <a:pt x="14429" y="80747"/>
                  </a:lnTo>
                  <a:lnTo>
                    <a:pt x="15043" y="80919"/>
                  </a:lnTo>
                  <a:lnTo>
                    <a:pt x="15682" y="81067"/>
                  </a:lnTo>
                  <a:lnTo>
                    <a:pt x="16322" y="81214"/>
                  </a:lnTo>
                  <a:lnTo>
                    <a:pt x="17010" y="81362"/>
                  </a:lnTo>
                  <a:lnTo>
                    <a:pt x="17698" y="81460"/>
                  </a:lnTo>
                  <a:lnTo>
                    <a:pt x="18386" y="81559"/>
                  </a:lnTo>
                  <a:lnTo>
                    <a:pt x="21926" y="82001"/>
                  </a:lnTo>
                  <a:lnTo>
                    <a:pt x="23720" y="82198"/>
                  </a:lnTo>
                  <a:lnTo>
                    <a:pt x="25515" y="82370"/>
                  </a:lnTo>
                  <a:lnTo>
                    <a:pt x="27334" y="82542"/>
                  </a:lnTo>
                  <a:lnTo>
                    <a:pt x="29153" y="82689"/>
                  </a:lnTo>
                  <a:lnTo>
                    <a:pt x="30972" y="82837"/>
                  </a:lnTo>
                  <a:lnTo>
                    <a:pt x="32791" y="82935"/>
                  </a:lnTo>
                  <a:lnTo>
                    <a:pt x="34585" y="83033"/>
                  </a:lnTo>
                  <a:lnTo>
                    <a:pt x="36355" y="83107"/>
                  </a:lnTo>
                  <a:lnTo>
                    <a:pt x="38125" y="83132"/>
                  </a:lnTo>
                  <a:lnTo>
                    <a:pt x="39845" y="83156"/>
                  </a:lnTo>
                  <a:lnTo>
                    <a:pt x="41541" y="83132"/>
                  </a:lnTo>
                  <a:lnTo>
                    <a:pt x="43188" y="83107"/>
                  </a:lnTo>
                  <a:lnTo>
                    <a:pt x="44786" y="83009"/>
                  </a:lnTo>
                  <a:lnTo>
                    <a:pt x="46335" y="82911"/>
                  </a:lnTo>
                  <a:lnTo>
                    <a:pt x="48031" y="82861"/>
                  </a:lnTo>
                  <a:lnTo>
                    <a:pt x="49727" y="82763"/>
                  </a:lnTo>
                  <a:lnTo>
                    <a:pt x="50562" y="82689"/>
                  </a:lnTo>
                  <a:lnTo>
                    <a:pt x="51398" y="82591"/>
                  </a:lnTo>
                  <a:lnTo>
                    <a:pt x="52234" y="82493"/>
                  </a:lnTo>
                  <a:lnTo>
                    <a:pt x="53094" y="82370"/>
                  </a:lnTo>
                  <a:lnTo>
                    <a:pt x="54028" y="82173"/>
                  </a:lnTo>
                  <a:lnTo>
                    <a:pt x="54962" y="81976"/>
                  </a:lnTo>
                  <a:lnTo>
                    <a:pt x="55429" y="81829"/>
                  </a:lnTo>
                  <a:lnTo>
                    <a:pt x="55896" y="81681"/>
                  </a:lnTo>
                  <a:lnTo>
                    <a:pt x="56363" y="81534"/>
                  </a:lnTo>
                  <a:lnTo>
                    <a:pt x="56806" y="81337"/>
                  </a:lnTo>
                  <a:lnTo>
                    <a:pt x="57248" y="81116"/>
                  </a:lnTo>
                  <a:lnTo>
                    <a:pt x="57666" y="80870"/>
                  </a:lnTo>
                  <a:lnTo>
                    <a:pt x="58084" y="80625"/>
                  </a:lnTo>
                  <a:lnTo>
                    <a:pt x="58477" y="80330"/>
                  </a:lnTo>
                  <a:lnTo>
                    <a:pt x="58871" y="80035"/>
                  </a:lnTo>
                  <a:lnTo>
                    <a:pt x="59239" y="79715"/>
                  </a:lnTo>
                  <a:lnTo>
                    <a:pt x="59583" y="79346"/>
                  </a:lnTo>
                  <a:lnTo>
                    <a:pt x="59903" y="78978"/>
                  </a:lnTo>
                  <a:lnTo>
                    <a:pt x="60173" y="78560"/>
                  </a:lnTo>
                  <a:lnTo>
                    <a:pt x="60419" y="78142"/>
                  </a:lnTo>
                  <a:lnTo>
                    <a:pt x="60640" y="77699"/>
                  </a:lnTo>
                  <a:lnTo>
                    <a:pt x="60813" y="77232"/>
                  </a:lnTo>
                  <a:lnTo>
                    <a:pt x="60960" y="76741"/>
                  </a:lnTo>
                  <a:lnTo>
                    <a:pt x="61083" y="76274"/>
                  </a:lnTo>
                  <a:lnTo>
                    <a:pt x="61255" y="75315"/>
                  </a:lnTo>
                  <a:lnTo>
                    <a:pt x="61599" y="73447"/>
                  </a:lnTo>
                  <a:lnTo>
                    <a:pt x="61747" y="72488"/>
                  </a:lnTo>
                  <a:lnTo>
                    <a:pt x="61894" y="71530"/>
                  </a:lnTo>
                  <a:lnTo>
                    <a:pt x="62091" y="70030"/>
                  </a:lnTo>
                  <a:lnTo>
                    <a:pt x="62263" y="68555"/>
                  </a:lnTo>
                  <a:lnTo>
                    <a:pt x="62435" y="67056"/>
                  </a:lnTo>
                  <a:lnTo>
                    <a:pt x="62631" y="65581"/>
                  </a:lnTo>
                  <a:lnTo>
                    <a:pt x="63000" y="64549"/>
                  </a:lnTo>
                  <a:lnTo>
                    <a:pt x="63443" y="63418"/>
                  </a:lnTo>
                  <a:lnTo>
                    <a:pt x="63615" y="62976"/>
                  </a:lnTo>
                  <a:lnTo>
                    <a:pt x="63811" y="62386"/>
                  </a:lnTo>
                  <a:lnTo>
                    <a:pt x="64033" y="61697"/>
                  </a:lnTo>
                  <a:lnTo>
                    <a:pt x="64278" y="60911"/>
                  </a:lnTo>
                  <a:lnTo>
                    <a:pt x="64770" y="59067"/>
                  </a:lnTo>
                  <a:lnTo>
                    <a:pt x="65335" y="56880"/>
                  </a:lnTo>
                  <a:lnTo>
                    <a:pt x="65901" y="54397"/>
                  </a:lnTo>
                  <a:lnTo>
                    <a:pt x="66466" y="51693"/>
                  </a:lnTo>
                  <a:lnTo>
                    <a:pt x="67031" y="48842"/>
                  </a:lnTo>
                  <a:lnTo>
                    <a:pt x="67548" y="45843"/>
                  </a:lnTo>
                  <a:lnTo>
                    <a:pt x="67793" y="44319"/>
                  </a:lnTo>
                  <a:lnTo>
                    <a:pt x="68039" y="42770"/>
                  </a:lnTo>
                  <a:lnTo>
                    <a:pt x="68260" y="41246"/>
                  </a:lnTo>
                  <a:lnTo>
                    <a:pt x="68457" y="39698"/>
                  </a:lnTo>
                  <a:lnTo>
                    <a:pt x="68629" y="38174"/>
                  </a:lnTo>
                  <a:lnTo>
                    <a:pt x="68777" y="36674"/>
                  </a:lnTo>
                  <a:lnTo>
                    <a:pt x="68900" y="35175"/>
                  </a:lnTo>
                  <a:lnTo>
                    <a:pt x="69022" y="33725"/>
                  </a:lnTo>
                  <a:lnTo>
                    <a:pt x="69096" y="32299"/>
                  </a:lnTo>
                  <a:lnTo>
                    <a:pt x="69121" y="30922"/>
                  </a:lnTo>
                  <a:lnTo>
                    <a:pt x="69121" y="29595"/>
                  </a:lnTo>
                  <a:lnTo>
                    <a:pt x="69096" y="28317"/>
                  </a:lnTo>
                  <a:lnTo>
                    <a:pt x="69047" y="27112"/>
                  </a:lnTo>
                  <a:lnTo>
                    <a:pt x="68924" y="25957"/>
                  </a:lnTo>
                  <a:lnTo>
                    <a:pt x="68777" y="24900"/>
                  </a:lnTo>
                  <a:lnTo>
                    <a:pt x="68678" y="24409"/>
                  </a:lnTo>
                  <a:lnTo>
                    <a:pt x="68580" y="23917"/>
                  </a:lnTo>
                  <a:lnTo>
                    <a:pt x="68457" y="23450"/>
                  </a:lnTo>
                  <a:lnTo>
                    <a:pt x="68310" y="22958"/>
                  </a:lnTo>
                  <a:lnTo>
                    <a:pt x="68138" y="22491"/>
                  </a:lnTo>
                  <a:lnTo>
                    <a:pt x="67916" y="22000"/>
                  </a:lnTo>
                  <a:lnTo>
                    <a:pt x="67695" y="21508"/>
                  </a:lnTo>
                  <a:lnTo>
                    <a:pt x="67449" y="21016"/>
                  </a:lnTo>
                  <a:lnTo>
                    <a:pt x="67154" y="20525"/>
                  </a:lnTo>
                  <a:lnTo>
                    <a:pt x="66859" y="20033"/>
                  </a:lnTo>
                  <a:lnTo>
                    <a:pt x="66540" y="19517"/>
                  </a:lnTo>
                  <a:lnTo>
                    <a:pt x="66196" y="19025"/>
                  </a:lnTo>
                  <a:lnTo>
                    <a:pt x="65434" y="18018"/>
                  </a:lnTo>
                  <a:lnTo>
                    <a:pt x="64623" y="17010"/>
                  </a:lnTo>
                  <a:lnTo>
                    <a:pt x="63738" y="16002"/>
                  </a:lnTo>
                  <a:lnTo>
                    <a:pt x="62804" y="14994"/>
                  </a:lnTo>
                  <a:lnTo>
                    <a:pt x="61820" y="13986"/>
                  </a:lnTo>
                  <a:lnTo>
                    <a:pt x="60788" y="13003"/>
                  </a:lnTo>
                  <a:lnTo>
                    <a:pt x="59731" y="12045"/>
                  </a:lnTo>
                  <a:lnTo>
                    <a:pt x="58649" y="11086"/>
                  </a:lnTo>
                  <a:lnTo>
                    <a:pt x="57543" y="10152"/>
                  </a:lnTo>
                  <a:lnTo>
                    <a:pt x="56437" y="9242"/>
                  </a:lnTo>
                  <a:lnTo>
                    <a:pt x="55331" y="8357"/>
                  </a:lnTo>
                  <a:lnTo>
                    <a:pt x="54225" y="7497"/>
                  </a:lnTo>
                  <a:lnTo>
                    <a:pt x="53143" y="6686"/>
                  </a:lnTo>
                  <a:lnTo>
                    <a:pt x="51054" y="5137"/>
                  </a:lnTo>
                  <a:lnTo>
                    <a:pt x="49088" y="3785"/>
                  </a:lnTo>
                  <a:lnTo>
                    <a:pt x="47367" y="2606"/>
                  </a:lnTo>
                  <a:lnTo>
                    <a:pt x="45917" y="1647"/>
                  </a:lnTo>
                  <a:lnTo>
                    <a:pt x="44786" y="934"/>
                  </a:lnTo>
                  <a:lnTo>
                    <a:pt x="43827" y="320"/>
                  </a:lnTo>
                  <a:lnTo>
                    <a:pt x="43287" y="246"/>
                  </a:lnTo>
                  <a:lnTo>
                    <a:pt x="42623" y="172"/>
                  </a:lnTo>
                  <a:lnTo>
                    <a:pt x="41763" y="98"/>
                  </a:lnTo>
                  <a:lnTo>
                    <a:pt x="40681" y="25"/>
                  </a:lnTo>
                  <a:lnTo>
                    <a:pt x="39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7"/>
            <p:cNvSpPr/>
            <p:nvPr/>
          </p:nvSpPr>
          <p:spPr>
            <a:xfrm flipH="1">
              <a:off x="2265237" y="1316475"/>
              <a:ext cx="860764" cy="248199"/>
            </a:xfrm>
            <a:custGeom>
              <a:avLst/>
              <a:gdLst/>
              <a:ahLst/>
              <a:cxnLst/>
              <a:rect l="l" t="t" r="r" b="b"/>
              <a:pathLst>
                <a:path w="45525" h="13127" extrusionOk="0">
                  <a:moveTo>
                    <a:pt x="25761" y="0"/>
                  </a:moveTo>
                  <a:lnTo>
                    <a:pt x="24999" y="25"/>
                  </a:lnTo>
                  <a:lnTo>
                    <a:pt x="24213" y="74"/>
                  </a:lnTo>
                  <a:lnTo>
                    <a:pt x="23377" y="123"/>
                  </a:lnTo>
                  <a:lnTo>
                    <a:pt x="22541" y="197"/>
                  </a:lnTo>
                  <a:lnTo>
                    <a:pt x="21656" y="295"/>
                  </a:lnTo>
                  <a:lnTo>
                    <a:pt x="20771" y="418"/>
                  </a:lnTo>
                  <a:lnTo>
                    <a:pt x="19862" y="590"/>
                  </a:lnTo>
                  <a:lnTo>
                    <a:pt x="18928" y="762"/>
                  </a:lnTo>
                  <a:lnTo>
                    <a:pt x="17994" y="983"/>
                  </a:lnTo>
                  <a:lnTo>
                    <a:pt x="17035" y="1229"/>
                  </a:lnTo>
                  <a:lnTo>
                    <a:pt x="16077" y="1499"/>
                  </a:lnTo>
                  <a:lnTo>
                    <a:pt x="15093" y="1819"/>
                  </a:lnTo>
                  <a:lnTo>
                    <a:pt x="14135" y="2163"/>
                  </a:lnTo>
                  <a:lnTo>
                    <a:pt x="13176" y="2556"/>
                  </a:lnTo>
                  <a:lnTo>
                    <a:pt x="12193" y="2999"/>
                  </a:lnTo>
                  <a:lnTo>
                    <a:pt x="11234" y="3466"/>
                  </a:lnTo>
                  <a:lnTo>
                    <a:pt x="10275" y="3982"/>
                  </a:lnTo>
                  <a:lnTo>
                    <a:pt x="9341" y="4547"/>
                  </a:lnTo>
                  <a:lnTo>
                    <a:pt x="9268" y="4597"/>
                  </a:lnTo>
                  <a:lnTo>
                    <a:pt x="8825" y="4867"/>
                  </a:lnTo>
                  <a:lnTo>
                    <a:pt x="8383" y="5137"/>
                  </a:lnTo>
                  <a:lnTo>
                    <a:pt x="7522" y="5703"/>
                  </a:lnTo>
                  <a:lnTo>
                    <a:pt x="6687" y="6317"/>
                  </a:lnTo>
                  <a:lnTo>
                    <a:pt x="5876" y="6956"/>
                  </a:lnTo>
                  <a:lnTo>
                    <a:pt x="5089" y="7620"/>
                  </a:lnTo>
                  <a:lnTo>
                    <a:pt x="4327" y="8308"/>
                  </a:lnTo>
                  <a:lnTo>
                    <a:pt x="3737" y="8849"/>
                  </a:lnTo>
                  <a:lnTo>
                    <a:pt x="3172" y="9439"/>
                  </a:lnTo>
                  <a:lnTo>
                    <a:pt x="2606" y="10029"/>
                  </a:lnTo>
                  <a:lnTo>
                    <a:pt x="2066" y="10619"/>
                  </a:lnTo>
                  <a:lnTo>
                    <a:pt x="1525" y="11233"/>
                  </a:lnTo>
                  <a:lnTo>
                    <a:pt x="1009" y="11848"/>
                  </a:lnTo>
                  <a:lnTo>
                    <a:pt x="1" y="13126"/>
                  </a:lnTo>
                  <a:lnTo>
                    <a:pt x="886" y="12339"/>
                  </a:lnTo>
                  <a:lnTo>
                    <a:pt x="1771" y="11627"/>
                  </a:lnTo>
                  <a:lnTo>
                    <a:pt x="2705" y="10963"/>
                  </a:lnTo>
                  <a:lnTo>
                    <a:pt x="3639" y="10348"/>
                  </a:lnTo>
                  <a:lnTo>
                    <a:pt x="4573" y="9759"/>
                  </a:lnTo>
                  <a:lnTo>
                    <a:pt x="5531" y="9218"/>
                  </a:lnTo>
                  <a:lnTo>
                    <a:pt x="6465" y="8702"/>
                  </a:lnTo>
                  <a:lnTo>
                    <a:pt x="7424" y="8235"/>
                  </a:lnTo>
                  <a:lnTo>
                    <a:pt x="8383" y="7817"/>
                  </a:lnTo>
                  <a:lnTo>
                    <a:pt x="9341" y="7423"/>
                  </a:lnTo>
                  <a:lnTo>
                    <a:pt x="10275" y="7055"/>
                  </a:lnTo>
                  <a:lnTo>
                    <a:pt x="11210" y="6735"/>
                  </a:lnTo>
                  <a:lnTo>
                    <a:pt x="12144" y="6440"/>
                  </a:lnTo>
                  <a:lnTo>
                    <a:pt x="13029" y="6170"/>
                  </a:lnTo>
                  <a:lnTo>
                    <a:pt x="13913" y="5924"/>
                  </a:lnTo>
                  <a:lnTo>
                    <a:pt x="14774" y="5727"/>
                  </a:lnTo>
                  <a:lnTo>
                    <a:pt x="15609" y="5531"/>
                  </a:lnTo>
                  <a:lnTo>
                    <a:pt x="16396" y="5359"/>
                  </a:lnTo>
                  <a:lnTo>
                    <a:pt x="17895" y="5088"/>
                  </a:lnTo>
                  <a:lnTo>
                    <a:pt x="19223" y="4892"/>
                  </a:lnTo>
                  <a:lnTo>
                    <a:pt x="20378" y="4769"/>
                  </a:lnTo>
                  <a:lnTo>
                    <a:pt x="21312" y="4670"/>
                  </a:lnTo>
                  <a:lnTo>
                    <a:pt x="22025" y="4646"/>
                  </a:lnTo>
                  <a:lnTo>
                    <a:pt x="22615" y="4621"/>
                  </a:lnTo>
                  <a:lnTo>
                    <a:pt x="24778" y="5088"/>
                  </a:lnTo>
                  <a:lnTo>
                    <a:pt x="27187" y="5629"/>
                  </a:lnTo>
                  <a:lnTo>
                    <a:pt x="30284" y="6342"/>
                  </a:lnTo>
                  <a:lnTo>
                    <a:pt x="33848" y="7202"/>
                  </a:lnTo>
                  <a:lnTo>
                    <a:pt x="37683" y="8161"/>
                  </a:lnTo>
                  <a:lnTo>
                    <a:pt x="39674" y="8677"/>
                  </a:lnTo>
                  <a:lnTo>
                    <a:pt x="41640" y="9218"/>
                  </a:lnTo>
                  <a:lnTo>
                    <a:pt x="43607" y="9783"/>
                  </a:lnTo>
                  <a:lnTo>
                    <a:pt x="45524" y="10348"/>
                  </a:lnTo>
                  <a:lnTo>
                    <a:pt x="44270" y="9316"/>
                  </a:lnTo>
                  <a:lnTo>
                    <a:pt x="42992" y="8308"/>
                  </a:lnTo>
                  <a:lnTo>
                    <a:pt x="41739" y="7325"/>
                  </a:lnTo>
                  <a:lnTo>
                    <a:pt x="40510" y="6416"/>
                  </a:lnTo>
                  <a:lnTo>
                    <a:pt x="39305" y="5531"/>
                  </a:lnTo>
                  <a:lnTo>
                    <a:pt x="38150" y="4695"/>
                  </a:lnTo>
                  <a:lnTo>
                    <a:pt x="36036" y="3220"/>
                  </a:lnTo>
                  <a:lnTo>
                    <a:pt x="34217" y="2016"/>
                  </a:lnTo>
                  <a:lnTo>
                    <a:pt x="32791" y="1106"/>
                  </a:lnTo>
                  <a:lnTo>
                    <a:pt x="31562" y="320"/>
                  </a:lnTo>
                  <a:lnTo>
                    <a:pt x="31022" y="246"/>
                  </a:lnTo>
                  <a:lnTo>
                    <a:pt x="30358" y="172"/>
                  </a:lnTo>
                  <a:lnTo>
                    <a:pt x="29498" y="98"/>
                  </a:lnTo>
                  <a:lnTo>
                    <a:pt x="28416" y="25"/>
                  </a:lnTo>
                  <a:lnTo>
                    <a:pt x="271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7"/>
            <p:cNvSpPr/>
            <p:nvPr/>
          </p:nvSpPr>
          <p:spPr>
            <a:xfrm flipH="1">
              <a:off x="2006842" y="1610659"/>
              <a:ext cx="179867" cy="1120080"/>
            </a:xfrm>
            <a:custGeom>
              <a:avLst/>
              <a:gdLst/>
              <a:ahLst/>
              <a:cxnLst/>
              <a:rect l="l" t="t" r="r" b="b"/>
              <a:pathLst>
                <a:path w="9513" h="59240" extrusionOk="0">
                  <a:moveTo>
                    <a:pt x="3958" y="1"/>
                  </a:moveTo>
                  <a:lnTo>
                    <a:pt x="3736" y="2483"/>
                  </a:lnTo>
                  <a:lnTo>
                    <a:pt x="3515" y="4966"/>
                  </a:lnTo>
                  <a:lnTo>
                    <a:pt x="3245" y="7448"/>
                  </a:lnTo>
                  <a:lnTo>
                    <a:pt x="2974" y="9907"/>
                  </a:lnTo>
                  <a:lnTo>
                    <a:pt x="2680" y="12389"/>
                  </a:lnTo>
                  <a:lnTo>
                    <a:pt x="2385" y="14847"/>
                  </a:lnTo>
                  <a:lnTo>
                    <a:pt x="2040" y="17330"/>
                  </a:lnTo>
                  <a:lnTo>
                    <a:pt x="1696" y="19788"/>
                  </a:lnTo>
                  <a:lnTo>
                    <a:pt x="1401" y="21730"/>
                  </a:lnTo>
                  <a:lnTo>
                    <a:pt x="1057" y="23647"/>
                  </a:lnTo>
                  <a:lnTo>
                    <a:pt x="713" y="25564"/>
                  </a:lnTo>
                  <a:lnTo>
                    <a:pt x="418" y="27457"/>
                  </a:lnTo>
                  <a:lnTo>
                    <a:pt x="295" y="28416"/>
                  </a:lnTo>
                  <a:lnTo>
                    <a:pt x="172" y="29374"/>
                  </a:lnTo>
                  <a:lnTo>
                    <a:pt x="74" y="30308"/>
                  </a:lnTo>
                  <a:lnTo>
                    <a:pt x="25" y="31267"/>
                  </a:lnTo>
                  <a:lnTo>
                    <a:pt x="0" y="32226"/>
                  </a:lnTo>
                  <a:lnTo>
                    <a:pt x="0" y="33184"/>
                  </a:lnTo>
                  <a:lnTo>
                    <a:pt x="49" y="34143"/>
                  </a:lnTo>
                  <a:lnTo>
                    <a:pt x="123" y="35102"/>
                  </a:lnTo>
                  <a:lnTo>
                    <a:pt x="295" y="36601"/>
                  </a:lnTo>
                  <a:lnTo>
                    <a:pt x="443" y="38076"/>
                  </a:lnTo>
                  <a:lnTo>
                    <a:pt x="566" y="39575"/>
                  </a:lnTo>
                  <a:lnTo>
                    <a:pt x="688" y="41050"/>
                  </a:lnTo>
                  <a:lnTo>
                    <a:pt x="885" y="44049"/>
                  </a:lnTo>
                  <a:lnTo>
                    <a:pt x="1033" y="47023"/>
                  </a:lnTo>
                  <a:lnTo>
                    <a:pt x="1131" y="50022"/>
                  </a:lnTo>
                  <a:lnTo>
                    <a:pt x="1229" y="52996"/>
                  </a:lnTo>
                  <a:lnTo>
                    <a:pt x="1352" y="58970"/>
                  </a:lnTo>
                  <a:lnTo>
                    <a:pt x="1352" y="59068"/>
                  </a:lnTo>
                  <a:lnTo>
                    <a:pt x="1426" y="59166"/>
                  </a:lnTo>
                  <a:lnTo>
                    <a:pt x="1500" y="59215"/>
                  </a:lnTo>
                  <a:lnTo>
                    <a:pt x="1573" y="59240"/>
                  </a:lnTo>
                  <a:lnTo>
                    <a:pt x="1672" y="59240"/>
                  </a:lnTo>
                  <a:lnTo>
                    <a:pt x="1770" y="59215"/>
                  </a:lnTo>
                  <a:lnTo>
                    <a:pt x="1844" y="59166"/>
                  </a:lnTo>
                  <a:lnTo>
                    <a:pt x="1893" y="59068"/>
                  </a:lnTo>
                  <a:lnTo>
                    <a:pt x="2434" y="57421"/>
                  </a:lnTo>
                  <a:lnTo>
                    <a:pt x="2950" y="55774"/>
                  </a:lnTo>
                  <a:lnTo>
                    <a:pt x="3466" y="54127"/>
                  </a:lnTo>
                  <a:lnTo>
                    <a:pt x="3933" y="52456"/>
                  </a:lnTo>
                  <a:lnTo>
                    <a:pt x="4376" y="50784"/>
                  </a:lnTo>
                  <a:lnTo>
                    <a:pt x="4818" y="49113"/>
                  </a:lnTo>
                  <a:lnTo>
                    <a:pt x="5236" y="47417"/>
                  </a:lnTo>
                  <a:lnTo>
                    <a:pt x="5629" y="45721"/>
                  </a:lnTo>
                  <a:lnTo>
                    <a:pt x="5998" y="44024"/>
                  </a:lnTo>
                  <a:lnTo>
                    <a:pt x="6367" y="42328"/>
                  </a:lnTo>
                  <a:lnTo>
                    <a:pt x="7079" y="38936"/>
                  </a:lnTo>
                  <a:lnTo>
                    <a:pt x="7719" y="35544"/>
                  </a:lnTo>
                  <a:lnTo>
                    <a:pt x="8358" y="32152"/>
                  </a:lnTo>
                  <a:lnTo>
                    <a:pt x="8702" y="30161"/>
                  </a:lnTo>
                  <a:lnTo>
                    <a:pt x="8972" y="28219"/>
                  </a:lnTo>
                  <a:lnTo>
                    <a:pt x="9218" y="26326"/>
                  </a:lnTo>
                  <a:lnTo>
                    <a:pt x="9316" y="25368"/>
                  </a:lnTo>
                  <a:lnTo>
                    <a:pt x="9390" y="24434"/>
                  </a:lnTo>
                  <a:lnTo>
                    <a:pt x="9439" y="23500"/>
                  </a:lnTo>
                  <a:lnTo>
                    <a:pt x="9488" y="22541"/>
                  </a:lnTo>
                  <a:lnTo>
                    <a:pt x="9513" y="21582"/>
                  </a:lnTo>
                  <a:lnTo>
                    <a:pt x="9513" y="20648"/>
                  </a:lnTo>
                  <a:lnTo>
                    <a:pt x="9513" y="19665"/>
                  </a:lnTo>
                  <a:lnTo>
                    <a:pt x="9488" y="18706"/>
                  </a:lnTo>
                  <a:lnTo>
                    <a:pt x="9439" y="17699"/>
                  </a:lnTo>
                  <a:lnTo>
                    <a:pt x="9365" y="16715"/>
                  </a:lnTo>
                  <a:lnTo>
                    <a:pt x="9267" y="15658"/>
                  </a:lnTo>
                  <a:lnTo>
                    <a:pt x="9144" y="14601"/>
                  </a:lnTo>
                  <a:lnTo>
                    <a:pt x="8997" y="13544"/>
                  </a:lnTo>
                  <a:lnTo>
                    <a:pt x="8800" y="12512"/>
                  </a:lnTo>
                  <a:lnTo>
                    <a:pt x="8603" y="11480"/>
                  </a:lnTo>
                  <a:lnTo>
                    <a:pt x="8358" y="10447"/>
                  </a:lnTo>
                  <a:lnTo>
                    <a:pt x="8087" y="9415"/>
                  </a:lnTo>
                  <a:lnTo>
                    <a:pt x="7792" y="8407"/>
                  </a:lnTo>
                  <a:lnTo>
                    <a:pt x="7448" y="7399"/>
                  </a:lnTo>
                  <a:lnTo>
                    <a:pt x="7104" y="6416"/>
                  </a:lnTo>
                  <a:lnTo>
                    <a:pt x="6711" y="5433"/>
                  </a:lnTo>
                  <a:lnTo>
                    <a:pt x="6293" y="4450"/>
                  </a:lnTo>
                  <a:lnTo>
                    <a:pt x="5850" y="3491"/>
                  </a:lnTo>
                  <a:lnTo>
                    <a:pt x="5383" y="2532"/>
                  </a:lnTo>
                  <a:lnTo>
                    <a:pt x="4892" y="1598"/>
                  </a:lnTo>
                  <a:lnTo>
                    <a:pt x="4376" y="689"/>
                  </a:lnTo>
                  <a:lnTo>
                    <a:pt x="3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7"/>
            <p:cNvSpPr/>
            <p:nvPr/>
          </p:nvSpPr>
          <p:spPr>
            <a:xfrm flipH="1">
              <a:off x="2491579" y="2566666"/>
              <a:ext cx="574467" cy="521942"/>
            </a:xfrm>
            <a:custGeom>
              <a:avLst/>
              <a:gdLst/>
              <a:ahLst/>
              <a:cxnLst/>
              <a:rect l="l" t="t" r="r" b="b"/>
              <a:pathLst>
                <a:path w="30383" h="27605" extrusionOk="0">
                  <a:moveTo>
                    <a:pt x="4499" y="1"/>
                  </a:moveTo>
                  <a:lnTo>
                    <a:pt x="4524" y="1082"/>
                  </a:lnTo>
                  <a:lnTo>
                    <a:pt x="4499" y="2139"/>
                  </a:lnTo>
                  <a:lnTo>
                    <a:pt x="4450" y="3147"/>
                  </a:lnTo>
                  <a:lnTo>
                    <a:pt x="4376" y="4106"/>
                  </a:lnTo>
                  <a:lnTo>
                    <a:pt x="4302" y="5040"/>
                  </a:lnTo>
                  <a:lnTo>
                    <a:pt x="4179" y="5949"/>
                  </a:lnTo>
                  <a:lnTo>
                    <a:pt x="4056" y="6834"/>
                  </a:lnTo>
                  <a:lnTo>
                    <a:pt x="3909" y="7670"/>
                  </a:lnTo>
                  <a:lnTo>
                    <a:pt x="3762" y="8457"/>
                  </a:lnTo>
                  <a:lnTo>
                    <a:pt x="3565" y="9219"/>
                  </a:lnTo>
                  <a:lnTo>
                    <a:pt x="3393" y="9956"/>
                  </a:lnTo>
                  <a:lnTo>
                    <a:pt x="3196" y="10644"/>
                  </a:lnTo>
                  <a:lnTo>
                    <a:pt x="3000" y="11308"/>
                  </a:lnTo>
                  <a:lnTo>
                    <a:pt x="2778" y="11923"/>
                  </a:lnTo>
                  <a:lnTo>
                    <a:pt x="2557" y="12537"/>
                  </a:lnTo>
                  <a:lnTo>
                    <a:pt x="2360" y="13078"/>
                  </a:lnTo>
                  <a:lnTo>
                    <a:pt x="1918" y="14086"/>
                  </a:lnTo>
                  <a:lnTo>
                    <a:pt x="1500" y="14971"/>
                  </a:lnTo>
                  <a:lnTo>
                    <a:pt x="1107" y="15708"/>
                  </a:lnTo>
                  <a:lnTo>
                    <a:pt x="738" y="16298"/>
                  </a:lnTo>
                  <a:lnTo>
                    <a:pt x="443" y="16790"/>
                  </a:lnTo>
                  <a:lnTo>
                    <a:pt x="197" y="17109"/>
                  </a:lnTo>
                  <a:lnTo>
                    <a:pt x="1" y="17379"/>
                  </a:lnTo>
                  <a:lnTo>
                    <a:pt x="99" y="17699"/>
                  </a:lnTo>
                  <a:lnTo>
                    <a:pt x="222" y="18092"/>
                  </a:lnTo>
                  <a:lnTo>
                    <a:pt x="419" y="18608"/>
                  </a:lnTo>
                  <a:lnTo>
                    <a:pt x="689" y="19198"/>
                  </a:lnTo>
                  <a:lnTo>
                    <a:pt x="1033" y="19911"/>
                  </a:lnTo>
                  <a:lnTo>
                    <a:pt x="1476" y="20649"/>
                  </a:lnTo>
                  <a:lnTo>
                    <a:pt x="1721" y="21067"/>
                  </a:lnTo>
                  <a:lnTo>
                    <a:pt x="2016" y="21460"/>
                  </a:lnTo>
                  <a:lnTo>
                    <a:pt x="2336" y="21878"/>
                  </a:lnTo>
                  <a:lnTo>
                    <a:pt x="2655" y="22296"/>
                  </a:lnTo>
                  <a:lnTo>
                    <a:pt x="3049" y="22713"/>
                  </a:lnTo>
                  <a:lnTo>
                    <a:pt x="3442" y="23131"/>
                  </a:lnTo>
                  <a:lnTo>
                    <a:pt x="3884" y="23549"/>
                  </a:lnTo>
                  <a:lnTo>
                    <a:pt x="4351" y="23967"/>
                  </a:lnTo>
                  <a:lnTo>
                    <a:pt x="4843" y="24360"/>
                  </a:lnTo>
                  <a:lnTo>
                    <a:pt x="5384" y="24754"/>
                  </a:lnTo>
                  <a:lnTo>
                    <a:pt x="5949" y="25147"/>
                  </a:lnTo>
                  <a:lnTo>
                    <a:pt x="6564" y="25516"/>
                  </a:lnTo>
                  <a:lnTo>
                    <a:pt x="7203" y="25860"/>
                  </a:lnTo>
                  <a:lnTo>
                    <a:pt x="7891" y="26204"/>
                  </a:lnTo>
                  <a:lnTo>
                    <a:pt x="8628" y="26499"/>
                  </a:lnTo>
                  <a:lnTo>
                    <a:pt x="9390" y="26794"/>
                  </a:lnTo>
                  <a:lnTo>
                    <a:pt x="10202" y="27064"/>
                  </a:lnTo>
                  <a:lnTo>
                    <a:pt x="11062" y="27285"/>
                  </a:lnTo>
                  <a:lnTo>
                    <a:pt x="11504" y="27384"/>
                  </a:lnTo>
                  <a:lnTo>
                    <a:pt x="11947" y="27458"/>
                  </a:lnTo>
                  <a:lnTo>
                    <a:pt x="12389" y="27531"/>
                  </a:lnTo>
                  <a:lnTo>
                    <a:pt x="12832" y="27580"/>
                  </a:lnTo>
                  <a:lnTo>
                    <a:pt x="13274" y="27605"/>
                  </a:lnTo>
                  <a:lnTo>
                    <a:pt x="14159" y="27605"/>
                  </a:lnTo>
                  <a:lnTo>
                    <a:pt x="14602" y="27580"/>
                  </a:lnTo>
                  <a:lnTo>
                    <a:pt x="15462" y="27482"/>
                  </a:lnTo>
                  <a:lnTo>
                    <a:pt x="16347" y="27359"/>
                  </a:lnTo>
                  <a:lnTo>
                    <a:pt x="17207" y="27163"/>
                  </a:lnTo>
                  <a:lnTo>
                    <a:pt x="18043" y="26917"/>
                  </a:lnTo>
                  <a:lnTo>
                    <a:pt x="18879" y="26622"/>
                  </a:lnTo>
                  <a:lnTo>
                    <a:pt x="19714" y="26302"/>
                  </a:lnTo>
                  <a:lnTo>
                    <a:pt x="20526" y="25958"/>
                  </a:lnTo>
                  <a:lnTo>
                    <a:pt x="21312" y="25565"/>
                  </a:lnTo>
                  <a:lnTo>
                    <a:pt x="22074" y="25172"/>
                  </a:lnTo>
                  <a:lnTo>
                    <a:pt x="22812" y="24729"/>
                  </a:lnTo>
                  <a:lnTo>
                    <a:pt x="23549" y="24287"/>
                  </a:lnTo>
                  <a:lnTo>
                    <a:pt x="24237" y="23844"/>
                  </a:lnTo>
                  <a:lnTo>
                    <a:pt x="24925" y="23377"/>
                  </a:lnTo>
                  <a:lnTo>
                    <a:pt x="25565" y="22910"/>
                  </a:lnTo>
                  <a:lnTo>
                    <a:pt x="26154" y="22468"/>
                  </a:lnTo>
                  <a:lnTo>
                    <a:pt x="26744" y="22001"/>
                  </a:lnTo>
                  <a:lnTo>
                    <a:pt x="27777" y="21140"/>
                  </a:lnTo>
                  <a:lnTo>
                    <a:pt x="28686" y="20329"/>
                  </a:lnTo>
                  <a:lnTo>
                    <a:pt x="29399" y="19665"/>
                  </a:lnTo>
                  <a:lnTo>
                    <a:pt x="29940" y="19125"/>
                  </a:lnTo>
                  <a:lnTo>
                    <a:pt x="30382" y="18658"/>
                  </a:lnTo>
                  <a:lnTo>
                    <a:pt x="30210" y="18412"/>
                  </a:lnTo>
                  <a:lnTo>
                    <a:pt x="30063" y="18141"/>
                  </a:lnTo>
                  <a:lnTo>
                    <a:pt x="29915" y="17871"/>
                  </a:lnTo>
                  <a:lnTo>
                    <a:pt x="29792" y="17601"/>
                  </a:lnTo>
                  <a:lnTo>
                    <a:pt x="29571" y="16986"/>
                  </a:lnTo>
                  <a:lnTo>
                    <a:pt x="29399" y="16372"/>
                  </a:lnTo>
                  <a:lnTo>
                    <a:pt x="29252" y="15733"/>
                  </a:lnTo>
                  <a:lnTo>
                    <a:pt x="29129" y="15093"/>
                  </a:lnTo>
                  <a:lnTo>
                    <a:pt x="29055" y="14454"/>
                  </a:lnTo>
                  <a:lnTo>
                    <a:pt x="28981" y="13840"/>
                  </a:lnTo>
                  <a:lnTo>
                    <a:pt x="28957" y="13250"/>
                  </a:lnTo>
                  <a:lnTo>
                    <a:pt x="28932" y="12709"/>
                  </a:lnTo>
                  <a:lnTo>
                    <a:pt x="28932" y="11775"/>
                  </a:lnTo>
                  <a:lnTo>
                    <a:pt x="28932" y="11161"/>
                  </a:lnTo>
                  <a:lnTo>
                    <a:pt x="28957" y="10939"/>
                  </a:lnTo>
                  <a:lnTo>
                    <a:pt x="4499" y="1"/>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7"/>
            <p:cNvSpPr/>
            <p:nvPr/>
          </p:nvSpPr>
          <p:spPr>
            <a:xfrm flipH="1">
              <a:off x="2491578" y="2566666"/>
              <a:ext cx="499631" cy="475013"/>
            </a:xfrm>
            <a:custGeom>
              <a:avLst/>
              <a:gdLst/>
              <a:ahLst/>
              <a:cxnLst/>
              <a:rect l="l" t="t" r="r" b="b"/>
              <a:pathLst>
                <a:path w="26425" h="25123" extrusionOk="0">
                  <a:moveTo>
                    <a:pt x="541" y="1"/>
                  </a:moveTo>
                  <a:lnTo>
                    <a:pt x="566" y="1033"/>
                  </a:lnTo>
                  <a:lnTo>
                    <a:pt x="541" y="2041"/>
                  </a:lnTo>
                  <a:lnTo>
                    <a:pt x="492" y="3024"/>
                  </a:lnTo>
                  <a:lnTo>
                    <a:pt x="443" y="3958"/>
                  </a:lnTo>
                  <a:lnTo>
                    <a:pt x="369" y="4868"/>
                  </a:lnTo>
                  <a:lnTo>
                    <a:pt x="246" y="5753"/>
                  </a:lnTo>
                  <a:lnTo>
                    <a:pt x="123" y="6589"/>
                  </a:lnTo>
                  <a:lnTo>
                    <a:pt x="0" y="7400"/>
                  </a:lnTo>
                  <a:lnTo>
                    <a:pt x="615" y="8358"/>
                  </a:lnTo>
                  <a:lnTo>
                    <a:pt x="1303" y="9415"/>
                  </a:lnTo>
                  <a:lnTo>
                    <a:pt x="2090" y="10546"/>
                  </a:lnTo>
                  <a:lnTo>
                    <a:pt x="2925" y="11726"/>
                  </a:lnTo>
                  <a:lnTo>
                    <a:pt x="3859" y="12955"/>
                  </a:lnTo>
                  <a:lnTo>
                    <a:pt x="4867" y="14209"/>
                  </a:lnTo>
                  <a:lnTo>
                    <a:pt x="5924" y="15487"/>
                  </a:lnTo>
                  <a:lnTo>
                    <a:pt x="7055" y="16765"/>
                  </a:lnTo>
                  <a:lnTo>
                    <a:pt x="7645" y="17404"/>
                  </a:lnTo>
                  <a:lnTo>
                    <a:pt x="8259" y="18019"/>
                  </a:lnTo>
                  <a:lnTo>
                    <a:pt x="8874" y="18633"/>
                  </a:lnTo>
                  <a:lnTo>
                    <a:pt x="9513" y="19248"/>
                  </a:lnTo>
                  <a:lnTo>
                    <a:pt x="10177" y="19838"/>
                  </a:lnTo>
                  <a:lnTo>
                    <a:pt x="10840" y="20427"/>
                  </a:lnTo>
                  <a:lnTo>
                    <a:pt x="11504" y="20993"/>
                  </a:lnTo>
                  <a:lnTo>
                    <a:pt x="12217" y="21558"/>
                  </a:lnTo>
                  <a:lnTo>
                    <a:pt x="12905" y="22074"/>
                  </a:lnTo>
                  <a:lnTo>
                    <a:pt x="13642" y="22591"/>
                  </a:lnTo>
                  <a:lnTo>
                    <a:pt x="14355" y="23082"/>
                  </a:lnTo>
                  <a:lnTo>
                    <a:pt x="15117" y="23549"/>
                  </a:lnTo>
                  <a:lnTo>
                    <a:pt x="15855" y="23992"/>
                  </a:lnTo>
                  <a:lnTo>
                    <a:pt x="16641" y="24385"/>
                  </a:lnTo>
                  <a:lnTo>
                    <a:pt x="17403" y="24778"/>
                  </a:lnTo>
                  <a:lnTo>
                    <a:pt x="18190" y="25122"/>
                  </a:lnTo>
                  <a:lnTo>
                    <a:pt x="19075" y="24606"/>
                  </a:lnTo>
                  <a:lnTo>
                    <a:pt x="19910" y="24090"/>
                  </a:lnTo>
                  <a:lnTo>
                    <a:pt x="20722" y="23549"/>
                  </a:lnTo>
                  <a:lnTo>
                    <a:pt x="21484" y="23008"/>
                  </a:lnTo>
                  <a:lnTo>
                    <a:pt x="22221" y="22443"/>
                  </a:lnTo>
                  <a:lnTo>
                    <a:pt x="22885" y="21927"/>
                  </a:lnTo>
                  <a:lnTo>
                    <a:pt x="23524" y="21386"/>
                  </a:lnTo>
                  <a:lnTo>
                    <a:pt x="24089" y="20894"/>
                  </a:lnTo>
                  <a:lnTo>
                    <a:pt x="25072" y="20010"/>
                  </a:lnTo>
                  <a:lnTo>
                    <a:pt x="25810" y="19297"/>
                  </a:lnTo>
                  <a:lnTo>
                    <a:pt x="26252" y="18830"/>
                  </a:lnTo>
                  <a:lnTo>
                    <a:pt x="26424" y="18658"/>
                  </a:lnTo>
                  <a:lnTo>
                    <a:pt x="26252" y="18412"/>
                  </a:lnTo>
                  <a:lnTo>
                    <a:pt x="26105" y="18141"/>
                  </a:lnTo>
                  <a:lnTo>
                    <a:pt x="25957" y="17871"/>
                  </a:lnTo>
                  <a:lnTo>
                    <a:pt x="25834" y="17601"/>
                  </a:lnTo>
                  <a:lnTo>
                    <a:pt x="25613" y="16986"/>
                  </a:lnTo>
                  <a:lnTo>
                    <a:pt x="25441" y="16372"/>
                  </a:lnTo>
                  <a:lnTo>
                    <a:pt x="25294" y="15733"/>
                  </a:lnTo>
                  <a:lnTo>
                    <a:pt x="25171" y="15093"/>
                  </a:lnTo>
                  <a:lnTo>
                    <a:pt x="25097" y="14454"/>
                  </a:lnTo>
                  <a:lnTo>
                    <a:pt x="25023" y="13840"/>
                  </a:lnTo>
                  <a:lnTo>
                    <a:pt x="24999" y="13250"/>
                  </a:lnTo>
                  <a:lnTo>
                    <a:pt x="24974" y="12709"/>
                  </a:lnTo>
                  <a:lnTo>
                    <a:pt x="24974" y="11775"/>
                  </a:lnTo>
                  <a:lnTo>
                    <a:pt x="24974" y="11161"/>
                  </a:lnTo>
                  <a:lnTo>
                    <a:pt x="24999" y="10939"/>
                  </a:lnTo>
                  <a:lnTo>
                    <a:pt x="541" y="1"/>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7"/>
            <p:cNvSpPr/>
            <p:nvPr/>
          </p:nvSpPr>
          <p:spPr>
            <a:xfrm flipH="1">
              <a:off x="2070981" y="1437294"/>
              <a:ext cx="949516" cy="1424983"/>
            </a:xfrm>
            <a:custGeom>
              <a:avLst/>
              <a:gdLst/>
              <a:ahLst/>
              <a:cxnLst/>
              <a:rect l="l" t="t" r="r" b="b"/>
              <a:pathLst>
                <a:path w="50219" h="75366" extrusionOk="0">
                  <a:moveTo>
                    <a:pt x="32127" y="1"/>
                  </a:moveTo>
                  <a:lnTo>
                    <a:pt x="31316" y="26"/>
                  </a:lnTo>
                  <a:lnTo>
                    <a:pt x="30481" y="75"/>
                  </a:lnTo>
                  <a:lnTo>
                    <a:pt x="29620" y="173"/>
                  </a:lnTo>
                  <a:lnTo>
                    <a:pt x="28735" y="271"/>
                  </a:lnTo>
                  <a:lnTo>
                    <a:pt x="26966" y="591"/>
                  </a:lnTo>
                  <a:lnTo>
                    <a:pt x="26130" y="763"/>
                  </a:lnTo>
                  <a:lnTo>
                    <a:pt x="25294" y="935"/>
                  </a:lnTo>
                  <a:lnTo>
                    <a:pt x="24458" y="1132"/>
                  </a:lnTo>
                  <a:lnTo>
                    <a:pt x="23672" y="1328"/>
                  </a:lnTo>
                  <a:lnTo>
                    <a:pt x="22885" y="1550"/>
                  </a:lnTo>
                  <a:lnTo>
                    <a:pt x="22099" y="1771"/>
                  </a:lnTo>
                  <a:lnTo>
                    <a:pt x="21361" y="2017"/>
                  </a:lnTo>
                  <a:lnTo>
                    <a:pt x="20624" y="2262"/>
                  </a:lnTo>
                  <a:lnTo>
                    <a:pt x="19911" y="2508"/>
                  </a:lnTo>
                  <a:lnTo>
                    <a:pt x="19198" y="2779"/>
                  </a:lnTo>
                  <a:lnTo>
                    <a:pt x="18510" y="3074"/>
                  </a:lnTo>
                  <a:lnTo>
                    <a:pt x="17846" y="3369"/>
                  </a:lnTo>
                  <a:lnTo>
                    <a:pt x="17182" y="3663"/>
                  </a:lnTo>
                  <a:lnTo>
                    <a:pt x="16543" y="3983"/>
                  </a:lnTo>
                  <a:lnTo>
                    <a:pt x="15929" y="4303"/>
                  </a:lnTo>
                  <a:lnTo>
                    <a:pt x="15314" y="4647"/>
                  </a:lnTo>
                  <a:lnTo>
                    <a:pt x="14724" y="4991"/>
                  </a:lnTo>
                  <a:lnTo>
                    <a:pt x="14159" y="5360"/>
                  </a:lnTo>
                  <a:lnTo>
                    <a:pt x="13594" y="5728"/>
                  </a:lnTo>
                  <a:lnTo>
                    <a:pt x="13028" y="6097"/>
                  </a:lnTo>
                  <a:lnTo>
                    <a:pt x="12512" y="6490"/>
                  </a:lnTo>
                  <a:lnTo>
                    <a:pt x="11971" y="6884"/>
                  </a:lnTo>
                  <a:lnTo>
                    <a:pt x="11480" y="7301"/>
                  </a:lnTo>
                  <a:lnTo>
                    <a:pt x="10988" y="7719"/>
                  </a:lnTo>
                  <a:lnTo>
                    <a:pt x="10497" y="8162"/>
                  </a:lnTo>
                  <a:lnTo>
                    <a:pt x="10029" y="8604"/>
                  </a:lnTo>
                  <a:lnTo>
                    <a:pt x="9587" y="9047"/>
                  </a:lnTo>
                  <a:lnTo>
                    <a:pt x="9145" y="9514"/>
                  </a:lnTo>
                  <a:lnTo>
                    <a:pt x="8727" y="9981"/>
                  </a:lnTo>
                  <a:lnTo>
                    <a:pt x="8309" y="10472"/>
                  </a:lnTo>
                  <a:lnTo>
                    <a:pt x="7916" y="10964"/>
                  </a:lnTo>
                  <a:lnTo>
                    <a:pt x="7522" y="11456"/>
                  </a:lnTo>
                  <a:lnTo>
                    <a:pt x="7154" y="11972"/>
                  </a:lnTo>
                  <a:lnTo>
                    <a:pt x="6785" y="12488"/>
                  </a:lnTo>
                  <a:lnTo>
                    <a:pt x="6416" y="13029"/>
                  </a:lnTo>
                  <a:lnTo>
                    <a:pt x="6097" y="13569"/>
                  </a:lnTo>
                  <a:lnTo>
                    <a:pt x="5433" y="14676"/>
                  </a:lnTo>
                  <a:lnTo>
                    <a:pt x="4843" y="15831"/>
                  </a:lnTo>
                  <a:lnTo>
                    <a:pt x="4278" y="17011"/>
                  </a:lnTo>
                  <a:lnTo>
                    <a:pt x="3761" y="18215"/>
                  </a:lnTo>
                  <a:lnTo>
                    <a:pt x="3294" y="19493"/>
                  </a:lnTo>
                  <a:lnTo>
                    <a:pt x="2852" y="20772"/>
                  </a:lnTo>
                  <a:lnTo>
                    <a:pt x="2459" y="22099"/>
                  </a:lnTo>
                  <a:lnTo>
                    <a:pt x="2115" y="23475"/>
                  </a:lnTo>
                  <a:lnTo>
                    <a:pt x="1770" y="24852"/>
                  </a:lnTo>
                  <a:lnTo>
                    <a:pt x="1500" y="26302"/>
                  </a:lnTo>
                  <a:lnTo>
                    <a:pt x="1230" y="27753"/>
                  </a:lnTo>
                  <a:lnTo>
                    <a:pt x="1008" y="29252"/>
                  </a:lnTo>
                  <a:lnTo>
                    <a:pt x="812" y="30776"/>
                  </a:lnTo>
                  <a:lnTo>
                    <a:pt x="664" y="34365"/>
                  </a:lnTo>
                  <a:lnTo>
                    <a:pt x="320" y="42452"/>
                  </a:lnTo>
                  <a:lnTo>
                    <a:pt x="173" y="46925"/>
                  </a:lnTo>
                  <a:lnTo>
                    <a:pt x="50" y="51030"/>
                  </a:lnTo>
                  <a:lnTo>
                    <a:pt x="25" y="52800"/>
                  </a:lnTo>
                  <a:lnTo>
                    <a:pt x="1" y="54275"/>
                  </a:lnTo>
                  <a:lnTo>
                    <a:pt x="1" y="55406"/>
                  </a:lnTo>
                  <a:lnTo>
                    <a:pt x="50" y="56143"/>
                  </a:lnTo>
                  <a:lnTo>
                    <a:pt x="123" y="56659"/>
                  </a:lnTo>
                  <a:lnTo>
                    <a:pt x="246" y="57225"/>
                  </a:lnTo>
                  <a:lnTo>
                    <a:pt x="418" y="57790"/>
                  </a:lnTo>
                  <a:lnTo>
                    <a:pt x="640" y="58405"/>
                  </a:lnTo>
                  <a:lnTo>
                    <a:pt x="910" y="59044"/>
                  </a:lnTo>
                  <a:lnTo>
                    <a:pt x="1230" y="59683"/>
                  </a:lnTo>
                  <a:lnTo>
                    <a:pt x="1598" y="60346"/>
                  </a:lnTo>
                  <a:lnTo>
                    <a:pt x="1992" y="61010"/>
                  </a:lnTo>
                  <a:lnTo>
                    <a:pt x="2409" y="61698"/>
                  </a:lnTo>
                  <a:lnTo>
                    <a:pt x="2901" y="62387"/>
                  </a:lnTo>
                  <a:lnTo>
                    <a:pt x="3393" y="63050"/>
                  </a:lnTo>
                  <a:lnTo>
                    <a:pt x="3933" y="63739"/>
                  </a:lnTo>
                  <a:lnTo>
                    <a:pt x="4499" y="64402"/>
                  </a:lnTo>
                  <a:lnTo>
                    <a:pt x="5089" y="65041"/>
                  </a:lnTo>
                  <a:lnTo>
                    <a:pt x="5703" y="65680"/>
                  </a:lnTo>
                  <a:lnTo>
                    <a:pt x="6342" y="66295"/>
                  </a:lnTo>
                  <a:lnTo>
                    <a:pt x="7031" y="66934"/>
                  </a:lnTo>
                  <a:lnTo>
                    <a:pt x="7817" y="67598"/>
                  </a:lnTo>
                  <a:lnTo>
                    <a:pt x="8678" y="68286"/>
                  </a:lnTo>
                  <a:lnTo>
                    <a:pt x="9562" y="68999"/>
                  </a:lnTo>
                  <a:lnTo>
                    <a:pt x="10497" y="69736"/>
                  </a:lnTo>
                  <a:lnTo>
                    <a:pt x="11455" y="70449"/>
                  </a:lnTo>
                  <a:lnTo>
                    <a:pt x="13397" y="71875"/>
                  </a:lnTo>
                  <a:lnTo>
                    <a:pt x="14331" y="72514"/>
                  </a:lnTo>
                  <a:lnTo>
                    <a:pt x="15241" y="73128"/>
                  </a:lnTo>
                  <a:lnTo>
                    <a:pt x="16076" y="73694"/>
                  </a:lnTo>
                  <a:lnTo>
                    <a:pt x="16887" y="74185"/>
                  </a:lnTo>
                  <a:lnTo>
                    <a:pt x="17576" y="74603"/>
                  </a:lnTo>
                  <a:lnTo>
                    <a:pt x="18190" y="74947"/>
                  </a:lnTo>
                  <a:lnTo>
                    <a:pt x="18706" y="75169"/>
                  </a:lnTo>
                  <a:lnTo>
                    <a:pt x="18903" y="75267"/>
                  </a:lnTo>
                  <a:lnTo>
                    <a:pt x="19075" y="75316"/>
                  </a:lnTo>
                  <a:lnTo>
                    <a:pt x="19419" y="75365"/>
                  </a:lnTo>
                  <a:lnTo>
                    <a:pt x="19837" y="75365"/>
                  </a:lnTo>
                  <a:lnTo>
                    <a:pt x="20304" y="75316"/>
                  </a:lnTo>
                  <a:lnTo>
                    <a:pt x="20820" y="75242"/>
                  </a:lnTo>
                  <a:lnTo>
                    <a:pt x="21361" y="75144"/>
                  </a:lnTo>
                  <a:lnTo>
                    <a:pt x="21951" y="75021"/>
                  </a:lnTo>
                  <a:lnTo>
                    <a:pt x="22541" y="74849"/>
                  </a:lnTo>
                  <a:lnTo>
                    <a:pt x="23180" y="74677"/>
                  </a:lnTo>
                  <a:lnTo>
                    <a:pt x="24434" y="74284"/>
                  </a:lnTo>
                  <a:lnTo>
                    <a:pt x="25663" y="73841"/>
                  </a:lnTo>
                  <a:lnTo>
                    <a:pt x="26818" y="73399"/>
                  </a:lnTo>
                  <a:lnTo>
                    <a:pt x="27826" y="72981"/>
                  </a:lnTo>
                  <a:lnTo>
                    <a:pt x="28391" y="72735"/>
                  </a:lnTo>
                  <a:lnTo>
                    <a:pt x="29129" y="72342"/>
                  </a:lnTo>
                  <a:lnTo>
                    <a:pt x="30038" y="71826"/>
                  </a:lnTo>
                  <a:lnTo>
                    <a:pt x="31046" y="71187"/>
                  </a:lnTo>
                  <a:lnTo>
                    <a:pt x="32201" y="70474"/>
                  </a:lnTo>
                  <a:lnTo>
                    <a:pt x="33406" y="69687"/>
                  </a:lnTo>
                  <a:lnTo>
                    <a:pt x="34659" y="68827"/>
                  </a:lnTo>
                  <a:lnTo>
                    <a:pt x="35962" y="67917"/>
                  </a:lnTo>
                  <a:lnTo>
                    <a:pt x="37240" y="66959"/>
                  </a:lnTo>
                  <a:lnTo>
                    <a:pt x="38518" y="65951"/>
                  </a:lnTo>
                  <a:lnTo>
                    <a:pt x="39747" y="64943"/>
                  </a:lnTo>
                  <a:lnTo>
                    <a:pt x="40878" y="63935"/>
                  </a:lnTo>
                  <a:lnTo>
                    <a:pt x="41419" y="63444"/>
                  </a:lnTo>
                  <a:lnTo>
                    <a:pt x="41935" y="62952"/>
                  </a:lnTo>
                  <a:lnTo>
                    <a:pt x="42402" y="62460"/>
                  </a:lnTo>
                  <a:lnTo>
                    <a:pt x="42845" y="61969"/>
                  </a:lnTo>
                  <a:lnTo>
                    <a:pt x="43238" y="61477"/>
                  </a:lnTo>
                  <a:lnTo>
                    <a:pt x="43607" y="61010"/>
                  </a:lnTo>
                  <a:lnTo>
                    <a:pt x="43902" y="60568"/>
                  </a:lnTo>
                  <a:lnTo>
                    <a:pt x="44172" y="60125"/>
                  </a:lnTo>
                  <a:lnTo>
                    <a:pt x="44418" y="59683"/>
                  </a:lnTo>
                  <a:lnTo>
                    <a:pt x="44614" y="59216"/>
                  </a:lnTo>
                  <a:lnTo>
                    <a:pt x="44811" y="58749"/>
                  </a:lnTo>
                  <a:lnTo>
                    <a:pt x="44983" y="58257"/>
                  </a:lnTo>
                  <a:lnTo>
                    <a:pt x="45131" y="57765"/>
                  </a:lnTo>
                  <a:lnTo>
                    <a:pt x="45278" y="57249"/>
                  </a:lnTo>
                  <a:lnTo>
                    <a:pt x="45401" y="56733"/>
                  </a:lnTo>
                  <a:lnTo>
                    <a:pt x="45524" y="56192"/>
                  </a:lnTo>
                  <a:lnTo>
                    <a:pt x="45696" y="55135"/>
                  </a:lnTo>
                  <a:lnTo>
                    <a:pt x="45843" y="54029"/>
                  </a:lnTo>
                  <a:lnTo>
                    <a:pt x="45966" y="52923"/>
                  </a:lnTo>
                  <a:lnTo>
                    <a:pt x="46040" y="51842"/>
                  </a:lnTo>
                  <a:lnTo>
                    <a:pt x="46163" y="49703"/>
                  </a:lnTo>
                  <a:lnTo>
                    <a:pt x="46286" y="47687"/>
                  </a:lnTo>
                  <a:lnTo>
                    <a:pt x="46360" y="46753"/>
                  </a:lnTo>
                  <a:lnTo>
                    <a:pt x="46458" y="45893"/>
                  </a:lnTo>
                  <a:lnTo>
                    <a:pt x="46581" y="45131"/>
                  </a:lnTo>
                  <a:lnTo>
                    <a:pt x="46655" y="44762"/>
                  </a:lnTo>
                  <a:lnTo>
                    <a:pt x="46753" y="44418"/>
                  </a:lnTo>
                  <a:lnTo>
                    <a:pt x="46950" y="43681"/>
                  </a:lnTo>
                  <a:lnTo>
                    <a:pt x="47195" y="42796"/>
                  </a:lnTo>
                  <a:lnTo>
                    <a:pt x="47712" y="40608"/>
                  </a:lnTo>
                  <a:lnTo>
                    <a:pt x="48277" y="38027"/>
                  </a:lnTo>
                  <a:lnTo>
                    <a:pt x="48547" y="36602"/>
                  </a:lnTo>
                  <a:lnTo>
                    <a:pt x="48818" y="35151"/>
                  </a:lnTo>
                  <a:lnTo>
                    <a:pt x="49088" y="33676"/>
                  </a:lnTo>
                  <a:lnTo>
                    <a:pt x="49334" y="32177"/>
                  </a:lnTo>
                  <a:lnTo>
                    <a:pt x="49580" y="30678"/>
                  </a:lnTo>
                  <a:lnTo>
                    <a:pt x="49776" y="29227"/>
                  </a:lnTo>
                  <a:lnTo>
                    <a:pt x="49948" y="27802"/>
                  </a:lnTo>
                  <a:lnTo>
                    <a:pt x="50071" y="26425"/>
                  </a:lnTo>
                  <a:lnTo>
                    <a:pt x="50170" y="25147"/>
                  </a:lnTo>
                  <a:lnTo>
                    <a:pt x="50219" y="23967"/>
                  </a:lnTo>
                  <a:lnTo>
                    <a:pt x="50219" y="23353"/>
                  </a:lnTo>
                  <a:lnTo>
                    <a:pt x="50219" y="22664"/>
                  </a:lnTo>
                  <a:lnTo>
                    <a:pt x="50194" y="21902"/>
                  </a:lnTo>
                  <a:lnTo>
                    <a:pt x="50120" y="21091"/>
                  </a:lnTo>
                  <a:lnTo>
                    <a:pt x="50047" y="20206"/>
                  </a:lnTo>
                  <a:lnTo>
                    <a:pt x="49924" y="19272"/>
                  </a:lnTo>
                  <a:lnTo>
                    <a:pt x="49801" y="18314"/>
                  </a:lnTo>
                  <a:lnTo>
                    <a:pt x="49629" y="17306"/>
                  </a:lnTo>
                  <a:lnTo>
                    <a:pt x="49408" y="16249"/>
                  </a:lnTo>
                  <a:lnTo>
                    <a:pt x="49162" y="15192"/>
                  </a:lnTo>
                  <a:lnTo>
                    <a:pt x="48867" y="14110"/>
                  </a:lnTo>
                  <a:lnTo>
                    <a:pt x="48547" y="13029"/>
                  </a:lnTo>
                  <a:lnTo>
                    <a:pt x="48154" y="11947"/>
                  </a:lnTo>
                  <a:lnTo>
                    <a:pt x="47736" y="10866"/>
                  </a:lnTo>
                  <a:lnTo>
                    <a:pt x="47245" y="9784"/>
                  </a:lnTo>
                  <a:lnTo>
                    <a:pt x="46999" y="9268"/>
                  </a:lnTo>
                  <a:lnTo>
                    <a:pt x="46728" y="8752"/>
                  </a:lnTo>
                  <a:lnTo>
                    <a:pt x="46433" y="8235"/>
                  </a:lnTo>
                  <a:lnTo>
                    <a:pt x="46138" y="7719"/>
                  </a:lnTo>
                  <a:lnTo>
                    <a:pt x="45819" y="7228"/>
                  </a:lnTo>
                  <a:lnTo>
                    <a:pt x="45475" y="6736"/>
                  </a:lnTo>
                  <a:lnTo>
                    <a:pt x="45131" y="6244"/>
                  </a:lnTo>
                  <a:lnTo>
                    <a:pt x="44762" y="5777"/>
                  </a:lnTo>
                  <a:lnTo>
                    <a:pt x="44393" y="5335"/>
                  </a:lnTo>
                  <a:lnTo>
                    <a:pt x="44000" y="4868"/>
                  </a:lnTo>
                  <a:lnTo>
                    <a:pt x="43582" y="4450"/>
                  </a:lnTo>
                  <a:lnTo>
                    <a:pt x="43164" y="4032"/>
                  </a:lnTo>
                  <a:lnTo>
                    <a:pt x="42697" y="3639"/>
                  </a:lnTo>
                  <a:lnTo>
                    <a:pt x="42230" y="3246"/>
                  </a:lnTo>
                  <a:lnTo>
                    <a:pt x="41763" y="2877"/>
                  </a:lnTo>
                  <a:lnTo>
                    <a:pt x="41247" y="2533"/>
                  </a:lnTo>
                  <a:lnTo>
                    <a:pt x="40731" y="2189"/>
                  </a:lnTo>
                  <a:lnTo>
                    <a:pt x="40190" y="1894"/>
                  </a:lnTo>
                  <a:lnTo>
                    <a:pt x="39649" y="1599"/>
                  </a:lnTo>
                  <a:lnTo>
                    <a:pt x="39059" y="1328"/>
                  </a:lnTo>
                  <a:lnTo>
                    <a:pt x="38469" y="1083"/>
                  </a:lnTo>
                  <a:lnTo>
                    <a:pt x="37855" y="861"/>
                  </a:lnTo>
                  <a:lnTo>
                    <a:pt x="37216" y="640"/>
                  </a:lnTo>
                  <a:lnTo>
                    <a:pt x="36552" y="468"/>
                  </a:lnTo>
                  <a:lnTo>
                    <a:pt x="35864" y="321"/>
                  </a:lnTo>
                  <a:lnTo>
                    <a:pt x="35175" y="198"/>
                  </a:lnTo>
                  <a:lnTo>
                    <a:pt x="34438" y="99"/>
                  </a:lnTo>
                  <a:lnTo>
                    <a:pt x="33701" y="50"/>
                  </a:lnTo>
                  <a:lnTo>
                    <a:pt x="32939" y="1"/>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7"/>
            <p:cNvSpPr/>
            <p:nvPr/>
          </p:nvSpPr>
          <p:spPr>
            <a:xfrm flipH="1">
              <a:off x="2216432" y="2127933"/>
              <a:ext cx="158048" cy="29307"/>
            </a:xfrm>
            <a:custGeom>
              <a:avLst/>
              <a:gdLst/>
              <a:ahLst/>
              <a:cxnLst/>
              <a:rect l="l" t="t" r="r" b="b"/>
              <a:pathLst>
                <a:path w="8359" h="1550" extrusionOk="0">
                  <a:moveTo>
                    <a:pt x="4401" y="1"/>
                  </a:moveTo>
                  <a:lnTo>
                    <a:pt x="3737" y="25"/>
                  </a:lnTo>
                  <a:lnTo>
                    <a:pt x="3073" y="75"/>
                  </a:lnTo>
                  <a:lnTo>
                    <a:pt x="2434" y="148"/>
                  </a:lnTo>
                  <a:lnTo>
                    <a:pt x="1869" y="271"/>
                  </a:lnTo>
                  <a:lnTo>
                    <a:pt x="1353" y="370"/>
                  </a:lnTo>
                  <a:lnTo>
                    <a:pt x="886" y="468"/>
                  </a:lnTo>
                  <a:lnTo>
                    <a:pt x="246" y="664"/>
                  </a:lnTo>
                  <a:lnTo>
                    <a:pt x="1" y="738"/>
                  </a:lnTo>
                  <a:lnTo>
                    <a:pt x="1008" y="542"/>
                  </a:lnTo>
                  <a:lnTo>
                    <a:pt x="1943" y="394"/>
                  </a:lnTo>
                  <a:lnTo>
                    <a:pt x="2778" y="320"/>
                  </a:lnTo>
                  <a:lnTo>
                    <a:pt x="3540" y="296"/>
                  </a:lnTo>
                  <a:lnTo>
                    <a:pt x="4229" y="320"/>
                  </a:lnTo>
                  <a:lnTo>
                    <a:pt x="4843" y="370"/>
                  </a:lnTo>
                  <a:lnTo>
                    <a:pt x="5408" y="443"/>
                  </a:lnTo>
                  <a:lnTo>
                    <a:pt x="5900" y="566"/>
                  </a:lnTo>
                  <a:lnTo>
                    <a:pt x="6318" y="689"/>
                  </a:lnTo>
                  <a:lnTo>
                    <a:pt x="6687" y="837"/>
                  </a:lnTo>
                  <a:lnTo>
                    <a:pt x="7006" y="984"/>
                  </a:lnTo>
                  <a:lnTo>
                    <a:pt x="7277" y="1107"/>
                  </a:lnTo>
                  <a:lnTo>
                    <a:pt x="7670" y="1353"/>
                  </a:lnTo>
                  <a:lnTo>
                    <a:pt x="7940" y="1500"/>
                  </a:lnTo>
                  <a:lnTo>
                    <a:pt x="8088" y="1549"/>
                  </a:lnTo>
                  <a:lnTo>
                    <a:pt x="8161" y="1549"/>
                  </a:lnTo>
                  <a:lnTo>
                    <a:pt x="8211" y="1525"/>
                  </a:lnTo>
                  <a:lnTo>
                    <a:pt x="8284" y="1451"/>
                  </a:lnTo>
                  <a:lnTo>
                    <a:pt x="8333" y="1377"/>
                  </a:lnTo>
                  <a:lnTo>
                    <a:pt x="8333" y="1279"/>
                  </a:lnTo>
                  <a:lnTo>
                    <a:pt x="8358" y="1181"/>
                  </a:lnTo>
                  <a:lnTo>
                    <a:pt x="8333" y="1082"/>
                  </a:lnTo>
                  <a:lnTo>
                    <a:pt x="8063" y="886"/>
                  </a:lnTo>
                  <a:lnTo>
                    <a:pt x="7768" y="714"/>
                  </a:lnTo>
                  <a:lnTo>
                    <a:pt x="7449" y="566"/>
                  </a:lnTo>
                  <a:lnTo>
                    <a:pt x="7129" y="443"/>
                  </a:lnTo>
                  <a:lnTo>
                    <a:pt x="6809" y="320"/>
                  </a:lnTo>
                  <a:lnTo>
                    <a:pt x="6490" y="222"/>
                  </a:lnTo>
                  <a:lnTo>
                    <a:pt x="6146" y="148"/>
                  </a:lnTo>
                  <a:lnTo>
                    <a:pt x="5802" y="99"/>
                  </a:lnTo>
                  <a:lnTo>
                    <a:pt x="5113" y="25"/>
                  </a:lnTo>
                  <a:lnTo>
                    <a:pt x="4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7"/>
            <p:cNvSpPr/>
            <p:nvPr/>
          </p:nvSpPr>
          <p:spPr>
            <a:xfrm flipH="1">
              <a:off x="2535725" y="2072629"/>
              <a:ext cx="153869" cy="44641"/>
            </a:xfrm>
            <a:custGeom>
              <a:avLst/>
              <a:gdLst/>
              <a:ahLst/>
              <a:cxnLst/>
              <a:rect l="l" t="t" r="r" b="b"/>
              <a:pathLst>
                <a:path w="8138" h="2361" extrusionOk="0">
                  <a:moveTo>
                    <a:pt x="1402" y="1"/>
                  </a:moveTo>
                  <a:lnTo>
                    <a:pt x="1058" y="25"/>
                  </a:lnTo>
                  <a:lnTo>
                    <a:pt x="738" y="99"/>
                  </a:lnTo>
                  <a:lnTo>
                    <a:pt x="394" y="173"/>
                  </a:lnTo>
                  <a:lnTo>
                    <a:pt x="75" y="271"/>
                  </a:lnTo>
                  <a:lnTo>
                    <a:pt x="26" y="369"/>
                  </a:lnTo>
                  <a:lnTo>
                    <a:pt x="1" y="468"/>
                  </a:lnTo>
                  <a:lnTo>
                    <a:pt x="1" y="566"/>
                  </a:lnTo>
                  <a:lnTo>
                    <a:pt x="26" y="664"/>
                  </a:lnTo>
                  <a:lnTo>
                    <a:pt x="75" y="738"/>
                  </a:lnTo>
                  <a:lnTo>
                    <a:pt x="124" y="763"/>
                  </a:lnTo>
                  <a:lnTo>
                    <a:pt x="173" y="787"/>
                  </a:lnTo>
                  <a:lnTo>
                    <a:pt x="345" y="787"/>
                  </a:lnTo>
                  <a:lnTo>
                    <a:pt x="616" y="738"/>
                  </a:lnTo>
                  <a:lnTo>
                    <a:pt x="1083" y="615"/>
                  </a:lnTo>
                  <a:lnTo>
                    <a:pt x="1378" y="566"/>
                  </a:lnTo>
                  <a:lnTo>
                    <a:pt x="1722" y="517"/>
                  </a:lnTo>
                  <a:lnTo>
                    <a:pt x="2115" y="492"/>
                  </a:lnTo>
                  <a:lnTo>
                    <a:pt x="2557" y="492"/>
                  </a:lnTo>
                  <a:lnTo>
                    <a:pt x="3049" y="517"/>
                  </a:lnTo>
                  <a:lnTo>
                    <a:pt x="3614" y="591"/>
                  </a:lnTo>
                  <a:lnTo>
                    <a:pt x="4229" y="738"/>
                  </a:lnTo>
                  <a:lnTo>
                    <a:pt x="4893" y="910"/>
                  </a:lnTo>
                  <a:lnTo>
                    <a:pt x="5605" y="1156"/>
                  </a:lnTo>
                  <a:lnTo>
                    <a:pt x="6392" y="1476"/>
                  </a:lnTo>
                  <a:lnTo>
                    <a:pt x="7228" y="1869"/>
                  </a:lnTo>
                  <a:lnTo>
                    <a:pt x="8137" y="2360"/>
                  </a:lnTo>
                  <a:lnTo>
                    <a:pt x="7941" y="2213"/>
                  </a:lnTo>
                  <a:lnTo>
                    <a:pt x="7375" y="1869"/>
                  </a:lnTo>
                  <a:lnTo>
                    <a:pt x="6982" y="1623"/>
                  </a:lnTo>
                  <a:lnTo>
                    <a:pt x="6515" y="1377"/>
                  </a:lnTo>
                  <a:lnTo>
                    <a:pt x="5974" y="1107"/>
                  </a:lnTo>
                  <a:lnTo>
                    <a:pt x="5409" y="836"/>
                  </a:lnTo>
                  <a:lnTo>
                    <a:pt x="4794" y="591"/>
                  </a:lnTo>
                  <a:lnTo>
                    <a:pt x="4155" y="369"/>
                  </a:lnTo>
                  <a:lnTo>
                    <a:pt x="3467" y="197"/>
                  </a:lnTo>
                  <a:lnTo>
                    <a:pt x="2779" y="74"/>
                  </a:lnTo>
                  <a:lnTo>
                    <a:pt x="2434" y="25"/>
                  </a:lnTo>
                  <a:lnTo>
                    <a:pt x="2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7"/>
            <p:cNvSpPr/>
            <p:nvPr/>
          </p:nvSpPr>
          <p:spPr>
            <a:xfrm flipH="1">
              <a:off x="2159279" y="2386344"/>
              <a:ext cx="836127" cy="475940"/>
            </a:xfrm>
            <a:custGeom>
              <a:avLst/>
              <a:gdLst/>
              <a:ahLst/>
              <a:cxnLst/>
              <a:rect l="l" t="t" r="r" b="b"/>
              <a:pathLst>
                <a:path w="44222" h="25172" extrusionOk="0">
                  <a:moveTo>
                    <a:pt x="27113" y="1"/>
                  </a:moveTo>
                  <a:lnTo>
                    <a:pt x="25786" y="50"/>
                  </a:lnTo>
                  <a:lnTo>
                    <a:pt x="24262" y="148"/>
                  </a:lnTo>
                  <a:lnTo>
                    <a:pt x="22566" y="296"/>
                  </a:lnTo>
                  <a:lnTo>
                    <a:pt x="20772" y="468"/>
                  </a:lnTo>
                  <a:lnTo>
                    <a:pt x="18903" y="664"/>
                  </a:lnTo>
                  <a:lnTo>
                    <a:pt x="17035" y="886"/>
                  </a:lnTo>
                  <a:lnTo>
                    <a:pt x="13471" y="1328"/>
                  </a:lnTo>
                  <a:lnTo>
                    <a:pt x="10423" y="1721"/>
                  </a:lnTo>
                  <a:lnTo>
                    <a:pt x="7523" y="2115"/>
                  </a:lnTo>
                  <a:lnTo>
                    <a:pt x="7424" y="2557"/>
                  </a:lnTo>
                  <a:lnTo>
                    <a:pt x="7277" y="2975"/>
                  </a:lnTo>
                  <a:lnTo>
                    <a:pt x="7129" y="3393"/>
                  </a:lnTo>
                  <a:lnTo>
                    <a:pt x="6982" y="3786"/>
                  </a:lnTo>
                  <a:lnTo>
                    <a:pt x="6785" y="4179"/>
                  </a:lnTo>
                  <a:lnTo>
                    <a:pt x="6589" y="4548"/>
                  </a:lnTo>
                  <a:lnTo>
                    <a:pt x="6392" y="4892"/>
                  </a:lnTo>
                  <a:lnTo>
                    <a:pt x="6171" y="5236"/>
                  </a:lnTo>
                  <a:lnTo>
                    <a:pt x="5925" y="5556"/>
                  </a:lnTo>
                  <a:lnTo>
                    <a:pt x="5679" y="5875"/>
                  </a:lnTo>
                  <a:lnTo>
                    <a:pt x="5433" y="6170"/>
                  </a:lnTo>
                  <a:lnTo>
                    <a:pt x="5163" y="6465"/>
                  </a:lnTo>
                  <a:lnTo>
                    <a:pt x="4622" y="6982"/>
                  </a:lnTo>
                  <a:lnTo>
                    <a:pt x="4057" y="7449"/>
                  </a:lnTo>
                  <a:lnTo>
                    <a:pt x="3491" y="7891"/>
                  </a:lnTo>
                  <a:lnTo>
                    <a:pt x="2926" y="8260"/>
                  </a:lnTo>
                  <a:lnTo>
                    <a:pt x="2361" y="8604"/>
                  </a:lnTo>
                  <a:lnTo>
                    <a:pt x="1820" y="8899"/>
                  </a:lnTo>
                  <a:lnTo>
                    <a:pt x="1304" y="9145"/>
                  </a:lnTo>
                  <a:lnTo>
                    <a:pt x="812" y="9366"/>
                  </a:lnTo>
                  <a:lnTo>
                    <a:pt x="1" y="9685"/>
                  </a:lnTo>
                  <a:lnTo>
                    <a:pt x="468" y="10497"/>
                  </a:lnTo>
                  <a:lnTo>
                    <a:pt x="960" y="11308"/>
                  </a:lnTo>
                  <a:lnTo>
                    <a:pt x="1525" y="12143"/>
                  </a:lnTo>
                  <a:lnTo>
                    <a:pt x="2139" y="12955"/>
                  </a:lnTo>
                  <a:lnTo>
                    <a:pt x="2803" y="13766"/>
                  </a:lnTo>
                  <a:lnTo>
                    <a:pt x="3491" y="14577"/>
                  </a:lnTo>
                  <a:lnTo>
                    <a:pt x="4253" y="15364"/>
                  </a:lnTo>
                  <a:lnTo>
                    <a:pt x="5015" y="16101"/>
                  </a:lnTo>
                  <a:lnTo>
                    <a:pt x="5704" y="16740"/>
                  </a:lnTo>
                  <a:lnTo>
                    <a:pt x="6490" y="17404"/>
                  </a:lnTo>
                  <a:lnTo>
                    <a:pt x="7351" y="18092"/>
                  </a:lnTo>
                  <a:lnTo>
                    <a:pt x="8235" y="18805"/>
                  </a:lnTo>
                  <a:lnTo>
                    <a:pt x="9170" y="19542"/>
                  </a:lnTo>
                  <a:lnTo>
                    <a:pt x="10128" y="20255"/>
                  </a:lnTo>
                  <a:lnTo>
                    <a:pt x="12070" y="21681"/>
                  </a:lnTo>
                  <a:lnTo>
                    <a:pt x="13004" y="22320"/>
                  </a:lnTo>
                  <a:lnTo>
                    <a:pt x="13914" y="22934"/>
                  </a:lnTo>
                  <a:lnTo>
                    <a:pt x="14749" y="23500"/>
                  </a:lnTo>
                  <a:lnTo>
                    <a:pt x="15560" y="23991"/>
                  </a:lnTo>
                  <a:lnTo>
                    <a:pt x="16249" y="24409"/>
                  </a:lnTo>
                  <a:lnTo>
                    <a:pt x="16863" y="24753"/>
                  </a:lnTo>
                  <a:lnTo>
                    <a:pt x="17379" y="24975"/>
                  </a:lnTo>
                  <a:lnTo>
                    <a:pt x="17576" y="25073"/>
                  </a:lnTo>
                  <a:lnTo>
                    <a:pt x="17748" y="25122"/>
                  </a:lnTo>
                  <a:lnTo>
                    <a:pt x="18092" y="25171"/>
                  </a:lnTo>
                  <a:lnTo>
                    <a:pt x="18510" y="25171"/>
                  </a:lnTo>
                  <a:lnTo>
                    <a:pt x="18977" y="25122"/>
                  </a:lnTo>
                  <a:lnTo>
                    <a:pt x="19493" y="25048"/>
                  </a:lnTo>
                  <a:lnTo>
                    <a:pt x="20034" y="24950"/>
                  </a:lnTo>
                  <a:lnTo>
                    <a:pt x="20624" y="24827"/>
                  </a:lnTo>
                  <a:lnTo>
                    <a:pt x="21214" y="24655"/>
                  </a:lnTo>
                  <a:lnTo>
                    <a:pt x="21853" y="24483"/>
                  </a:lnTo>
                  <a:lnTo>
                    <a:pt x="23107" y="24090"/>
                  </a:lnTo>
                  <a:lnTo>
                    <a:pt x="24336" y="23647"/>
                  </a:lnTo>
                  <a:lnTo>
                    <a:pt x="25491" y="23205"/>
                  </a:lnTo>
                  <a:lnTo>
                    <a:pt x="26499" y="22787"/>
                  </a:lnTo>
                  <a:lnTo>
                    <a:pt x="27064" y="22541"/>
                  </a:lnTo>
                  <a:lnTo>
                    <a:pt x="27802" y="22148"/>
                  </a:lnTo>
                  <a:lnTo>
                    <a:pt x="28711" y="21632"/>
                  </a:lnTo>
                  <a:lnTo>
                    <a:pt x="29719" y="20993"/>
                  </a:lnTo>
                  <a:lnTo>
                    <a:pt x="30874" y="20280"/>
                  </a:lnTo>
                  <a:lnTo>
                    <a:pt x="32079" y="19493"/>
                  </a:lnTo>
                  <a:lnTo>
                    <a:pt x="33332" y="18633"/>
                  </a:lnTo>
                  <a:lnTo>
                    <a:pt x="34635" y="17723"/>
                  </a:lnTo>
                  <a:lnTo>
                    <a:pt x="35913" y="16765"/>
                  </a:lnTo>
                  <a:lnTo>
                    <a:pt x="37191" y="15757"/>
                  </a:lnTo>
                  <a:lnTo>
                    <a:pt x="38420" y="14749"/>
                  </a:lnTo>
                  <a:lnTo>
                    <a:pt x="39551" y="13741"/>
                  </a:lnTo>
                  <a:lnTo>
                    <a:pt x="40092" y="13250"/>
                  </a:lnTo>
                  <a:lnTo>
                    <a:pt x="40608" y="12758"/>
                  </a:lnTo>
                  <a:lnTo>
                    <a:pt x="41075" y="12266"/>
                  </a:lnTo>
                  <a:lnTo>
                    <a:pt x="41518" y="11775"/>
                  </a:lnTo>
                  <a:lnTo>
                    <a:pt x="41911" y="11283"/>
                  </a:lnTo>
                  <a:lnTo>
                    <a:pt x="42280" y="10816"/>
                  </a:lnTo>
                  <a:lnTo>
                    <a:pt x="42575" y="10374"/>
                  </a:lnTo>
                  <a:lnTo>
                    <a:pt x="42845" y="9931"/>
                  </a:lnTo>
                  <a:lnTo>
                    <a:pt x="43091" y="9464"/>
                  </a:lnTo>
                  <a:lnTo>
                    <a:pt x="43312" y="8997"/>
                  </a:lnTo>
                  <a:lnTo>
                    <a:pt x="43509" y="8481"/>
                  </a:lnTo>
                  <a:lnTo>
                    <a:pt x="43681" y="7989"/>
                  </a:lnTo>
                  <a:lnTo>
                    <a:pt x="43853" y="7449"/>
                  </a:lnTo>
                  <a:lnTo>
                    <a:pt x="43976" y="6932"/>
                  </a:lnTo>
                  <a:lnTo>
                    <a:pt x="44123" y="6392"/>
                  </a:lnTo>
                  <a:lnTo>
                    <a:pt x="44221" y="5826"/>
                  </a:lnTo>
                  <a:lnTo>
                    <a:pt x="44000" y="5679"/>
                  </a:lnTo>
                  <a:lnTo>
                    <a:pt x="43705" y="5507"/>
                  </a:lnTo>
                  <a:lnTo>
                    <a:pt x="42968" y="5138"/>
                  </a:lnTo>
                  <a:lnTo>
                    <a:pt x="42034" y="4720"/>
                  </a:lnTo>
                  <a:lnTo>
                    <a:pt x="40952" y="4278"/>
                  </a:lnTo>
                  <a:lnTo>
                    <a:pt x="39748" y="3786"/>
                  </a:lnTo>
                  <a:lnTo>
                    <a:pt x="38445" y="3319"/>
                  </a:lnTo>
                  <a:lnTo>
                    <a:pt x="35790" y="2360"/>
                  </a:lnTo>
                  <a:lnTo>
                    <a:pt x="33234" y="1475"/>
                  </a:lnTo>
                  <a:lnTo>
                    <a:pt x="31046" y="763"/>
                  </a:lnTo>
                  <a:lnTo>
                    <a:pt x="28957" y="74"/>
                  </a:lnTo>
                  <a:lnTo>
                    <a:pt x="28613" y="50"/>
                  </a:lnTo>
                  <a:lnTo>
                    <a:pt x="281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7"/>
            <p:cNvSpPr/>
            <p:nvPr/>
          </p:nvSpPr>
          <p:spPr>
            <a:xfrm flipH="1">
              <a:off x="2159279" y="2386344"/>
              <a:ext cx="836127" cy="199398"/>
            </a:xfrm>
            <a:custGeom>
              <a:avLst/>
              <a:gdLst/>
              <a:ahLst/>
              <a:cxnLst/>
              <a:rect l="l" t="t" r="r" b="b"/>
              <a:pathLst>
                <a:path w="44222" h="10546" extrusionOk="0">
                  <a:moveTo>
                    <a:pt x="27113" y="1"/>
                  </a:moveTo>
                  <a:lnTo>
                    <a:pt x="25786" y="50"/>
                  </a:lnTo>
                  <a:lnTo>
                    <a:pt x="24262" y="148"/>
                  </a:lnTo>
                  <a:lnTo>
                    <a:pt x="22566" y="296"/>
                  </a:lnTo>
                  <a:lnTo>
                    <a:pt x="20772" y="468"/>
                  </a:lnTo>
                  <a:lnTo>
                    <a:pt x="18903" y="664"/>
                  </a:lnTo>
                  <a:lnTo>
                    <a:pt x="17035" y="886"/>
                  </a:lnTo>
                  <a:lnTo>
                    <a:pt x="13471" y="1328"/>
                  </a:lnTo>
                  <a:lnTo>
                    <a:pt x="10423" y="1721"/>
                  </a:lnTo>
                  <a:lnTo>
                    <a:pt x="7523" y="2115"/>
                  </a:lnTo>
                  <a:lnTo>
                    <a:pt x="7424" y="2557"/>
                  </a:lnTo>
                  <a:lnTo>
                    <a:pt x="7277" y="2975"/>
                  </a:lnTo>
                  <a:lnTo>
                    <a:pt x="7129" y="3393"/>
                  </a:lnTo>
                  <a:lnTo>
                    <a:pt x="6982" y="3786"/>
                  </a:lnTo>
                  <a:lnTo>
                    <a:pt x="6785" y="4179"/>
                  </a:lnTo>
                  <a:lnTo>
                    <a:pt x="6589" y="4548"/>
                  </a:lnTo>
                  <a:lnTo>
                    <a:pt x="6392" y="4892"/>
                  </a:lnTo>
                  <a:lnTo>
                    <a:pt x="6171" y="5236"/>
                  </a:lnTo>
                  <a:lnTo>
                    <a:pt x="5925" y="5556"/>
                  </a:lnTo>
                  <a:lnTo>
                    <a:pt x="5679" y="5875"/>
                  </a:lnTo>
                  <a:lnTo>
                    <a:pt x="5433" y="6170"/>
                  </a:lnTo>
                  <a:lnTo>
                    <a:pt x="5163" y="6465"/>
                  </a:lnTo>
                  <a:lnTo>
                    <a:pt x="4622" y="6982"/>
                  </a:lnTo>
                  <a:lnTo>
                    <a:pt x="4057" y="7449"/>
                  </a:lnTo>
                  <a:lnTo>
                    <a:pt x="3491" y="7891"/>
                  </a:lnTo>
                  <a:lnTo>
                    <a:pt x="2926" y="8260"/>
                  </a:lnTo>
                  <a:lnTo>
                    <a:pt x="2361" y="8604"/>
                  </a:lnTo>
                  <a:lnTo>
                    <a:pt x="1820" y="8899"/>
                  </a:lnTo>
                  <a:lnTo>
                    <a:pt x="1304" y="9145"/>
                  </a:lnTo>
                  <a:lnTo>
                    <a:pt x="812" y="9366"/>
                  </a:lnTo>
                  <a:lnTo>
                    <a:pt x="1" y="9685"/>
                  </a:lnTo>
                  <a:lnTo>
                    <a:pt x="493" y="10546"/>
                  </a:lnTo>
                  <a:lnTo>
                    <a:pt x="935" y="10423"/>
                  </a:lnTo>
                  <a:lnTo>
                    <a:pt x="1402" y="10275"/>
                  </a:lnTo>
                  <a:lnTo>
                    <a:pt x="1894" y="10103"/>
                  </a:lnTo>
                  <a:lnTo>
                    <a:pt x="2410" y="9882"/>
                  </a:lnTo>
                  <a:lnTo>
                    <a:pt x="2951" y="9612"/>
                  </a:lnTo>
                  <a:lnTo>
                    <a:pt x="3516" y="9317"/>
                  </a:lnTo>
                  <a:lnTo>
                    <a:pt x="4057" y="8948"/>
                  </a:lnTo>
                  <a:lnTo>
                    <a:pt x="4598" y="8555"/>
                  </a:lnTo>
                  <a:lnTo>
                    <a:pt x="5163" y="8088"/>
                  </a:lnTo>
                  <a:lnTo>
                    <a:pt x="5679" y="7547"/>
                  </a:lnTo>
                  <a:lnTo>
                    <a:pt x="5949" y="7252"/>
                  </a:lnTo>
                  <a:lnTo>
                    <a:pt x="6195" y="6957"/>
                  </a:lnTo>
                  <a:lnTo>
                    <a:pt x="6441" y="6637"/>
                  </a:lnTo>
                  <a:lnTo>
                    <a:pt x="6687" y="6293"/>
                  </a:lnTo>
                  <a:lnTo>
                    <a:pt x="6933" y="5925"/>
                  </a:lnTo>
                  <a:lnTo>
                    <a:pt x="7154" y="5556"/>
                  </a:lnTo>
                  <a:lnTo>
                    <a:pt x="7375" y="5163"/>
                  </a:lnTo>
                  <a:lnTo>
                    <a:pt x="7572" y="4745"/>
                  </a:lnTo>
                  <a:lnTo>
                    <a:pt x="7768" y="4302"/>
                  </a:lnTo>
                  <a:lnTo>
                    <a:pt x="7965" y="3860"/>
                  </a:lnTo>
                  <a:lnTo>
                    <a:pt x="8137" y="3368"/>
                  </a:lnTo>
                  <a:lnTo>
                    <a:pt x="8309" y="2877"/>
                  </a:lnTo>
                  <a:lnTo>
                    <a:pt x="11259" y="2508"/>
                  </a:lnTo>
                  <a:lnTo>
                    <a:pt x="14331" y="2115"/>
                  </a:lnTo>
                  <a:lnTo>
                    <a:pt x="17920" y="1697"/>
                  </a:lnTo>
                  <a:lnTo>
                    <a:pt x="21656" y="1303"/>
                  </a:lnTo>
                  <a:lnTo>
                    <a:pt x="23426" y="1131"/>
                  </a:lnTo>
                  <a:lnTo>
                    <a:pt x="25073" y="1008"/>
                  </a:lnTo>
                  <a:lnTo>
                    <a:pt x="26548" y="910"/>
                  </a:lnTo>
                  <a:lnTo>
                    <a:pt x="27802" y="861"/>
                  </a:lnTo>
                  <a:lnTo>
                    <a:pt x="28342" y="861"/>
                  </a:lnTo>
                  <a:lnTo>
                    <a:pt x="28785" y="886"/>
                  </a:lnTo>
                  <a:lnTo>
                    <a:pt x="29154" y="910"/>
                  </a:lnTo>
                  <a:lnTo>
                    <a:pt x="29424" y="959"/>
                  </a:lnTo>
                  <a:lnTo>
                    <a:pt x="29916" y="1082"/>
                  </a:lnTo>
                  <a:lnTo>
                    <a:pt x="30530" y="1279"/>
                  </a:lnTo>
                  <a:lnTo>
                    <a:pt x="31267" y="1549"/>
                  </a:lnTo>
                  <a:lnTo>
                    <a:pt x="32103" y="1893"/>
                  </a:lnTo>
                  <a:lnTo>
                    <a:pt x="34070" y="2680"/>
                  </a:lnTo>
                  <a:lnTo>
                    <a:pt x="36233" y="3589"/>
                  </a:lnTo>
                  <a:lnTo>
                    <a:pt x="38470" y="4548"/>
                  </a:lnTo>
                  <a:lnTo>
                    <a:pt x="40584" y="5482"/>
                  </a:lnTo>
                  <a:lnTo>
                    <a:pt x="43976" y="6982"/>
                  </a:lnTo>
                  <a:lnTo>
                    <a:pt x="44099" y="6416"/>
                  </a:lnTo>
                  <a:lnTo>
                    <a:pt x="44221" y="5826"/>
                  </a:lnTo>
                  <a:lnTo>
                    <a:pt x="44000" y="5679"/>
                  </a:lnTo>
                  <a:lnTo>
                    <a:pt x="43705" y="5507"/>
                  </a:lnTo>
                  <a:lnTo>
                    <a:pt x="42968" y="5138"/>
                  </a:lnTo>
                  <a:lnTo>
                    <a:pt x="42034" y="4720"/>
                  </a:lnTo>
                  <a:lnTo>
                    <a:pt x="40952" y="4278"/>
                  </a:lnTo>
                  <a:lnTo>
                    <a:pt x="39748" y="3786"/>
                  </a:lnTo>
                  <a:lnTo>
                    <a:pt x="38445" y="3319"/>
                  </a:lnTo>
                  <a:lnTo>
                    <a:pt x="35790" y="2360"/>
                  </a:lnTo>
                  <a:lnTo>
                    <a:pt x="33234" y="1475"/>
                  </a:lnTo>
                  <a:lnTo>
                    <a:pt x="31046" y="763"/>
                  </a:lnTo>
                  <a:lnTo>
                    <a:pt x="28957" y="74"/>
                  </a:lnTo>
                  <a:lnTo>
                    <a:pt x="28613" y="50"/>
                  </a:lnTo>
                  <a:lnTo>
                    <a:pt x="281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7"/>
            <p:cNvSpPr/>
            <p:nvPr/>
          </p:nvSpPr>
          <p:spPr>
            <a:xfrm flipH="1">
              <a:off x="2839684" y="2185564"/>
              <a:ext cx="157575" cy="267258"/>
            </a:xfrm>
            <a:custGeom>
              <a:avLst/>
              <a:gdLst/>
              <a:ahLst/>
              <a:cxnLst/>
              <a:rect l="l" t="t" r="r" b="b"/>
              <a:pathLst>
                <a:path w="8334" h="14135" extrusionOk="0">
                  <a:moveTo>
                    <a:pt x="984" y="1"/>
                  </a:moveTo>
                  <a:lnTo>
                    <a:pt x="1" y="173"/>
                  </a:lnTo>
                  <a:lnTo>
                    <a:pt x="197" y="1156"/>
                  </a:lnTo>
                  <a:lnTo>
                    <a:pt x="468" y="2115"/>
                  </a:lnTo>
                  <a:lnTo>
                    <a:pt x="738" y="3073"/>
                  </a:lnTo>
                  <a:lnTo>
                    <a:pt x="1082" y="4007"/>
                  </a:lnTo>
                  <a:lnTo>
                    <a:pt x="1451" y="4917"/>
                  </a:lnTo>
                  <a:lnTo>
                    <a:pt x="1844" y="5826"/>
                  </a:lnTo>
                  <a:lnTo>
                    <a:pt x="2287" y="6711"/>
                  </a:lnTo>
                  <a:lnTo>
                    <a:pt x="2729" y="7572"/>
                  </a:lnTo>
                  <a:lnTo>
                    <a:pt x="3221" y="8432"/>
                  </a:lnTo>
                  <a:lnTo>
                    <a:pt x="3712" y="9292"/>
                  </a:lnTo>
                  <a:lnTo>
                    <a:pt x="4228" y="10128"/>
                  </a:lnTo>
                  <a:lnTo>
                    <a:pt x="4769" y="10964"/>
                  </a:lnTo>
                  <a:lnTo>
                    <a:pt x="5310" y="11775"/>
                  </a:lnTo>
                  <a:lnTo>
                    <a:pt x="5875" y="12562"/>
                  </a:lnTo>
                  <a:lnTo>
                    <a:pt x="6490" y="13348"/>
                  </a:lnTo>
                  <a:lnTo>
                    <a:pt x="7104" y="14135"/>
                  </a:lnTo>
                  <a:lnTo>
                    <a:pt x="8333" y="13053"/>
                  </a:lnTo>
                  <a:lnTo>
                    <a:pt x="7719" y="12365"/>
                  </a:lnTo>
                  <a:lnTo>
                    <a:pt x="7129" y="11627"/>
                  </a:lnTo>
                  <a:lnTo>
                    <a:pt x="6539" y="10865"/>
                  </a:lnTo>
                  <a:lnTo>
                    <a:pt x="5974" y="10103"/>
                  </a:lnTo>
                  <a:lnTo>
                    <a:pt x="5408" y="9341"/>
                  </a:lnTo>
                  <a:lnTo>
                    <a:pt x="4892" y="8555"/>
                  </a:lnTo>
                  <a:lnTo>
                    <a:pt x="4376" y="7744"/>
                  </a:lnTo>
                  <a:lnTo>
                    <a:pt x="3884" y="6933"/>
                  </a:lnTo>
                  <a:lnTo>
                    <a:pt x="3417" y="6121"/>
                  </a:lnTo>
                  <a:lnTo>
                    <a:pt x="2975" y="5261"/>
                  </a:lnTo>
                  <a:lnTo>
                    <a:pt x="2557" y="4425"/>
                  </a:lnTo>
                  <a:lnTo>
                    <a:pt x="2164" y="3565"/>
                  </a:lnTo>
                  <a:lnTo>
                    <a:pt x="1795" y="2680"/>
                  </a:lnTo>
                  <a:lnTo>
                    <a:pt x="1475" y="1795"/>
                  </a:lnTo>
                  <a:lnTo>
                    <a:pt x="1205" y="910"/>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7"/>
            <p:cNvSpPr/>
            <p:nvPr/>
          </p:nvSpPr>
          <p:spPr>
            <a:xfrm flipH="1">
              <a:off x="3014901" y="2127007"/>
              <a:ext cx="146873" cy="340222"/>
            </a:xfrm>
            <a:custGeom>
              <a:avLst/>
              <a:gdLst/>
              <a:ahLst/>
              <a:cxnLst/>
              <a:rect l="l" t="t" r="r" b="b"/>
              <a:pathLst>
                <a:path w="7768" h="17994" extrusionOk="0">
                  <a:moveTo>
                    <a:pt x="3884" y="1"/>
                  </a:moveTo>
                  <a:lnTo>
                    <a:pt x="3613" y="25"/>
                  </a:lnTo>
                  <a:lnTo>
                    <a:pt x="3343" y="74"/>
                  </a:lnTo>
                  <a:lnTo>
                    <a:pt x="3097" y="148"/>
                  </a:lnTo>
                  <a:lnTo>
                    <a:pt x="2827" y="246"/>
                  </a:lnTo>
                  <a:lnTo>
                    <a:pt x="2581" y="369"/>
                  </a:lnTo>
                  <a:lnTo>
                    <a:pt x="2311" y="517"/>
                  </a:lnTo>
                  <a:lnTo>
                    <a:pt x="2065" y="689"/>
                  </a:lnTo>
                  <a:lnTo>
                    <a:pt x="1844" y="886"/>
                  </a:lnTo>
                  <a:lnTo>
                    <a:pt x="1622" y="1131"/>
                  </a:lnTo>
                  <a:lnTo>
                    <a:pt x="1401" y="1402"/>
                  </a:lnTo>
                  <a:lnTo>
                    <a:pt x="1180" y="1721"/>
                  </a:lnTo>
                  <a:lnTo>
                    <a:pt x="983" y="2065"/>
                  </a:lnTo>
                  <a:lnTo>
                    <a:pt x="811" y="2459"/>
                  </a:lnTo>
                  <a:lnTo>
                    <a:pt x="639" y="2877"/>
                  </a:lnTo>
                  <a:lnTo>
                    <a:pt x="492" y="3344"/>
                  </a:lnTo>
                  <a:lnTo>
                    <a:pt x="344" y="3835"/>
                  </a:lnTo>
                  <a:lnTo>
                    <a:pt x="221" y="4401"/>
                  </a:lnTo>
                  <a:lnTo>
                    <a:pt x="123" y="4991"/>
                  </a:lnTo>
                  <a:lnTo>
                    <a:pt x="49" y="5630"/>
                  </a:lnTo>
                  <a:lnTo>
                    <a:pt x="0" y="6293"/>
                  </a:lnTo>
                  <a:lnTo>
                    <a:pt x="0" y="6932"/>
                  </a:lnTo>
                  <a:lnTo>
                    <a:pt x="49" y="7571"/>
                  </a:lnTo>
                  <a:lnTo>
                    <a:pt x="148" y="8186"/>
                  </a:lnTo>
                  <a:lnTo>
                    <a:pt x="295" y="8801"/>
                  </a:lnTo>
                  <a:lnTo>
                    <a:pt x="467" y="9390"/>
                  </a:lnTo>
                  <a:lnTo>
                    <a:pt x="688" y="9980"/>
                  </a:lnTo>
                  <a:lnTo>
                    <a:pt x="934" y="10546"/>
                  </a:lnTo>
                  <a:lnTo>
                    <a:pt x="1205" y="11087"/>
                  </a:lnTo>
                  <a:lnTo>
                    <a:pt x="1499" y="11627"/>
                  </a:lnTo>
                  <a:lnTo>
                    <a:pt x="1819" y="12143"/>
                  </a:lnTo>
                  <a:lnTo>
                    <a:pt x="2139" y="12635"/>
                  </a:lnTo>
                  <a:lnTo>
                    <a:pt x="2507" y="13127"/>
                  </a:lnTo>
                  <a:lnTo>
                    <a:pt x="2876" y="13594"/>
                  </a:lnTo>
                  <a:lnTo>
                    <a:pt x="3245" y="14036"/>
                  </a:lnTo>
                  <a:lnTo>
                    <a:pt x="3613" y="14454"/>
                  </a:lnTo>
                  <a:lnTo>
                    <a:pt x="4007" y="14872"/>
                  </a:lnTo>
                  <a:lnTo>
                    <a:pt x="4375" y="15241"/>
                  </a:lnTo>
                  <a:lnTo>
                    <a:pt x="5113" y="15929"/>
                  </a:lnTo>
                  <a:lnTo>
                    <a:pt x="5826" y="16543"/>
                  </a:lnTo>
                  <a:lnTo>
                    <a:pt x="6465" y="17035"/>
                  </a:lnTo>
                  <a:lnTo>
                    <a:pt x="6981" y="17453"/>
                  </a:lnTo>
                  <a:lnTo>
                    <a:pt x="7399" y="17748"/>
                  </a:lnTo>
                  <a:lnTo>
                    <a:pt x="7768" y="17994"/>
                  </a:lnTo>
                  <a:lnTo>
                    <a:pt x="7006" y="1131"/>
                  </a:lnTo>
                  <a:lnTo>
                    <a:pt x="6612" y="836"/>
                  </a:lnTo>
                  <a:lnTo>
                    <a:pt x="6170" y="591"/>
                  </a:lnTo>
                  <a:lnTo>
                    <a:pt x="5703" y="369"/>
                  </a:lnTo>
                  <a:lnTo>
                    <a:pt x="5211" y="173"/>
                  </a:lnTo>
                  <a:lnTo>
                    <a:pt x="4941" y="124"/>
                  </a:lnTo>
                  <a:lnTo>
                    <a:pt x="4695" y="50"/>
                  </a:lnTo>
                  <a:lnTo>
                    <a:pt x="4425" y="25"/>
                  </a:lnTo>
                  <a:lnTo>
                    <a:pt x="4154" y="1"/>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7"/>
            <p:cNvSpPr/>
            <p:nvPr/>
          </p:nvSpPr>
          <p:spPr>
            <a:xfrm flipH="1">
              <a:off x="2002196" y="1322506"/>
              <a:ext cx="1054093" cy="1312956"/>
            </a:xfrm>
            <a:custGeom>
              <a:avLst/>
              <a:gdLst/>
              <a:ahLst/>
              <a:cxnLst/>
              <a:rect l="l" t="t" r="r" b="b"/>
              <a:pathLst>
                <a:path w="55750" h="69441" extrusionOk="0">
                  <a:moveTo>
                    <a:pt x="25147" y="1"/>
                  </a:moveTo>
                  <a:lnTo>
                    <a:pt x="24188" y="25"/>
                  </a:lnTo>
                  <a:lnTo>
                    <a:pt x="23230" y="99"/>
                  </a:lnTo>
                  <a:lnTo>
                    <a:pt x="22271" y="173"/>
                  </a:lnTo>
                  <a:lnTo>
                    <a:pt x="21755" y="246"/>
                  </a:lnTo>
                  <a:lnTo>
                    <a:pt x="21263" y="320"/>
                  </a:lnTo>
                  <a:lnTo>
                    <a:pt x="20796" y="418"/>
                  </a:lnTo>
                  <a:lnTo>
                    <a:pt x="20304" y="517"/>
                  </a:lnTo>
                  <a:lnTo>
                    <a:pt x="19837" y="640"/>
                  </a:lnTo>
                  <a:lnTo>
                    <a:pt x="19346" y="787"/>
                  </a:lnTo>
                  <a:lnTo>
                    <a:pt x="18879" y="935"/>
                  </a:lnTo>
                  <a:lnTo>
                    <a:pt x="18436" y="1107"/>
                  </a:lnTo>
                  <a:lnTo>
                    <a:pt x="17969" y="1279"/>
                  </a:lnTo>
                  <a:lnTo>
                    <a:pt x="17527" y="1475"/>
                  </a:lnTo>
                  <a:lnTo>
                    <a:pt x="17084" y="1672"/>
                  </a:lnTo>
                  <a:lnTo>
                    <a:pt x="16642" y="1918"/>
                  </a:lnTo>
                  <a:lnTo>
                    <a:pt x="16200" y="2139"/>
                  </a:lnTo>
                  <a:lnTo>
                    <a:pt x="15782" y="2409"/>
                  </a:lnTo>
                  <a:lnTo>
                    <a:pt x="15339" y="2680"/>
                  </a:lnTo>
                  <a:lnTo>
                    <a:pt x="14921" y="2950"/>
                  </a:lnTo>
                  <a:lnTo>
                    <a:pt x="14110" y="3565"/>
                  </a:lnTo>
                  <a:lnTo>
                    <a:pt x="13299" y="4228"/>
                  </a:lnTo>
                  <a:lnTo>
                    <a:pt x="12537" y="4941"/>
                  </a:lnTo>
                  <a:lnTo>
                    <a:pt x="11775" y="5728"/>
                  </a:lnTo>
                  <a:lnTo>
                    <a:pt x="11038" y="6564"/>
                  </a:lnTo>
                  <a:lnTo>
                    <a:pt x="10325" y="7448"/>
                  </a:lnTo>
                  <a:lnTo>
                    <a:pt x="9636" y="8383"/>
                  </a:lnTo>
                  <a:lnTo>
                    <a:pt x="8973" y="9390"/>
                  </a:lnTo>
                  <a:lnTo>
                    <a:pt x="8309" y="10423"/>
                  </a:lnTo>
                  <a:lnTo>
                    <a:pt x="7695" y="11529"/>
                  </a:lnTo>
                  <a:lnTo>
                    <a:pt x="7080" y="12660"/>
                  </a:lnTo>
                  <a:lnTo>
                    <a:pt x="6490" y="13864"/>
                  </a:lnTo>
                  <a:lnTo>
                    <a:pt x="5925" y="15118"/>
                  </a:lnTo>
                  <a:lnTo>
                    <a:pt x="5384" y="16420"/>
                  </a:lnTo>
                  <a:lnTo>
                    <a:pt x="4868" y="17772"/>
                  </a:lnTo>
                  <a:lnTo>
                    <a:pt x="4376" y="19173"/>
                  </a:lnTo>
                  <a:lnTo>
                    <a:pt x="3885" y="20624"/>
                  </a:lnTo>
                  <a:lnTo>
                    <a:pt x="3442" y="22123"/>
                  </a:lnTo>
                  <a:lnTo>
                    <a:pt x="3000" y="23672"/>
                  </a:lnTo>
                  <a:lnTo>
                    <a:pt x="2582" y="25269"/>
                  </a:lnTo>
                  <a:lnTo>
                    <a:pt x="2189" y="26892"/>
                  </a:lnTo>
                  <a:lnTo>
                    <a:pt x="1820" y="28588"/>
                  </a:lnTo>
                  <a:lnTo>
                    <a:pt x="1476" y="30308"/>
                  </a:lnTo>
                  <a:lnTo>
                    <a:pt x="1156" y="32103"/>
                  </a:lnTo>
                  <a:lnTo>
                    <a:pt x="935" y="33504"/>
                  </a:lnTo>
                  <a:lnTo>
                    <a:pt x="738" y="34905"/>
                  </a:lnTo>
                  <a:lnTo>
                    <a:pt x="542" y="36306"/>
                  </a:lnTo>
                  <a:lnTo>
                    <a:pt x="394" y="37707"/>
                  </a:lnTo>
                  <a:lnTo>
                    <a:pt x="271" y="39133"/>
                  </a:lnTo>
                  <a:lnTo>
                    <a:pt x="173" y="40534"/>
                  </a:lnTo>
                  <a:lnTo>
                    <a:pt x="99" y="41935"/>
                  </a:lnTo>
                  <a:lnTo>
                    <a:pt x="50" y="43312"/>
                  </a:lnTo>
                  <a:lnTo>
                    <a:pt x="1" y="44688"/>
                  </a:lnTo>
                  <a:lnTo>
                    <a:pt x="1" y="46065"/>
                  </a:lnTo>
                  <a:lnTo>
                    <a:pt x="1" y="47417"/>
                  </a:lnTo>
                  <a:lnTo>
                    <a:pt x="1" y="48744"/>
                  </a:lnTo>
                  <a:lnTo>
                    <a:pt x="50" y="50071"/>
                  </a:lnTo>
                  <a:lnTo>
                    <a:pt x="99" y="51374"/>
                  </a:lnTo>
                  <a:lnTo>
                    <a:pt x="222" y="53906"/>
                  </a:lnTo>
                  <a:lnTo>
                    <a:pt x="394" y="56315"/>
                  </a:lnTo>
                  <a:lnTo>
                    <a:pt x="615" y="58650"/>
                  </a:lnTo>
                  <a:lnTo>
                    <a:pt x="861" y="60813"/>
                  </a:lnTo>
                  <a:lnTo>
                    <a:pt x="1107" y="62853"/>
                  </a:lnTo>
                  <a:lnTo>
                    <a:pt x="1377" y="64721"/>
                  </a:lnTo>
                  <a:lnTo>
                    <a:pt x="1648" y="66417"/>
                  </a:lnTo>
                  <a:lnTo>
                    <a:pt x="1894" y="67917"/>
                  </a:lnTo>
                  <a:lnTo>
                    <a:pt x="2139" y="69195"/>
                  </a:lnTo>
                  <a:lnTo>
                    <a:pt x="2164" y="69318"/>
                  </a:lnTo>
                  <a:lnTo>
                    <a:pt x="2238" y="69392"/>
                  </a:lnTo>
                  <a:lnTo>
                    <a:pt x="2336" y="69416"/>
                  </a:lnTo>
                  <a:lnTo>
                    <a:pt x="2434" y="69441"/>
                  </a:lnTo>
                  <a:lnTo>
                    <a:pt x="2533" y="69416"/>
                  </a:lnTo>
                  <a:lnTo>
                    <a:pt x="2606" y="69343"/>
                  </a:lnTo>
                  <a:lnTo>
                    <a:pt x="2680" y="69269"/>
                  </a:lnTo>
                  <a:lnTo>
                    <a:pt x="2705" y="69146"/>
                  </a:lnTo>
                  <a:lnTo>
                    <a:pt x="2729" y="67671"/>
                  </a:lnTo>
                  <a:lnTo>
                    <a:pt x="2754" y="66221"/>
                  </a:lnTo>
                  <a:lnTo>
                    <a:pt x="2803" y="64820"/>
                  </a:lnTo>
                  <a:lnTo>
                    <a:pt x="2852" y="63443"/>
                  </a:lnTo>
                  <a:lnTo>
                    <a:pt x="2926" y="62116"/>
                  </a:lnTo>
                  <a:lnTo>
                    <a:pt x="3024" y="60813"/>
                  </a:lnTo>
                  <a:lnTo>
                    <a:pt x="3123" y="59559"/>
                  </a:lnTo>
                  <a:lnTo>
                    <a:pt x="3246" y="58306"/>
                  </a:lnTo>
                  <a:lnTo>
                    <a:pt x="3491" y="55946"/>
                  </a:lnTo>
                  <a:lnTo>
                    <a:pt x="3811" y="53709"/>
                  </a:lnTo>
                  <a:lnTo>
                    <a:pt x="4130" y="51620"/>
                  </a:lnTo>
                  <a:lnTo>
                    <a:pt x="4524" y="49629"/>
                  </a:lnTo>
                  <a:lnTo>
                    <a:pt x="4917" y="47761"/>
                  </a:lnTo>
                  <a:lnTo>
                    <a:pt x="5335" y="46016"/>
                  </a:lnTo>
                  <a:lnTo>
                    <a:pt x="5802" y="44393"/>
                  </a:lnTo>
                  <a:lnTo>
                    <a:pt x="6269" y="42869"/>
                  </a:lnTo>
                  <a:lnTo>
                    <a:pt x="6761" y="41444"/>
                  </a:lnTo>
                  <a:lnTo>
                    <a:pt x="7252" y="40141"/>
                  </a:lnTo>
                  <a:lnTo>
                    <a:pt x="7768" y="38936"/>
                  </a:lnTo>
                  <a:lnTo>
                    <a:pt x="8260" y="37806"/>
                  </a:lnTo>
                  <a:lnTo>
                    <a:pt x="8776" y="36798"/>
                  </a:lnTo>
                  <a:lnTo>
                    <a:pt x="9268" y="35864"/>
                  </a:lnTo>
                  <a:lnTo>
                    <a:pt x="9759" y="35028"/>
                  </a:lnTo>
                  <a:lnTo>
                    <a:pt x="10251" y="34266"/>
                  </a:lnTo>
                  <a:lnTo>
                    <a:pt x="10718" y="33578"/>
                  </a:lnTo>
                  <a:lnTo>
                    <a:pt x="11160" y="32963"/>
                  </a:lnTo>
                  <a:lnTo>
                    <a:pt x="11578" y="32447"/>
                  </a:lnTo>
                  <a:lnTo>
                    <a:pt x="11972" y="31980"/>
                  </a:lnTo>
                  <a:lnTo>
                    <a:pt x="12340" y="31587"/>
                  </a:lnTo>
                  <a:lnTo>
                    <a:pt x="12660" y="31267"/>
                  </a:lnTo>
                  <a:lnTo>
                    <a:pt x="13176" y="30776"/>
                  </a:lnTo>
                  <a:lnTo>
                    <a:pt x="13520" y="30505"/>
                  </a:lnTo>
                  <a:lnTo>
                    <a:pt x="13643" y="30407"/>
                  </a:lnTo>
                  <a:lnTo>
                    <a:pt x="13643" y="30849"/>
                  </a:lnTo>
                  <a:lnTo>
                    <a:pt x="13643" y="31316"/>
                  </a:lnTo>
                  <a:lnTo>
                    <a:pt x="13619" y="31857"/>
                  </a:lnTo>
                  <a:lnTo>
                    <a:pt x="13545" y="32447"/>
                  </a:lnTo>
                  <a:lnTo>
                    <a:pt x="13422" y="33676"/>
                  </a:lnTo>
                  <a:lnTo>
                    <a:pt x="13250" y="34930"/>
                  </a:lnTo>
                  <a:lnTo>
                    <a:pt x="12906" y="37166"/>
                  </a:lnTo>
                  <a:lnTo>
                    <a:pt x="12783" y="37953"/>
                  </a:lnTo>
                  <a:lnTo>
                    <a:pt x="12734" y="38396"/>
                  </a:lnTo>
                  <a:lnTo>
                    <a:pt x="12758" y="38420"/>
                  </a:lnTo>
                  <a:lnTo>
                    <a:pt x="12783" y="38445"/>
                  </a:lnTo>
                  <a:lnTo>
                    <a:pt x="12906" y="38518"/>
                  </a:lnTo>
                  <a:lnTo>
                    <a:pt x="13127" y="38568"/>
                  </a:lnTo>
                  <a:lnTo>
                    <a:pt x="13397" y="38641"/>
                  </a:lnTo>
                  <a:lnTo>
                    <a:pt x="14135" y="38740"/>
                  </a:lnTo>
                  <a:lnTo>
                    <a:pt x="15118" y="38863"/>
                  </a:lnTo>
                  <a:lnTo>
                    <a:pt x="16273" y="38961"/>
                  </a:lnTo>
                  <a:lnTo>
                    <a:pt x="17576" y="39059"/>
                  </a:lnTo>
                  <a:lnTo>
                    <a:pt x="20452" y="39231"/>
                  </a:lnTo>
                  <a:lnTo>
                    <a:pt x="23377" y="39379"/>
                  </a:lnTo>
                  <a:lnTo>
                    <a:pt x="26032" y="39526"/>
                  </a:lnTo>
                  <a:lnTo>
                    <a:pt x="28097" y="39625"/>
                  </a:lnTo>
                  <a:lnTo>
                    <a:pt x="29203" y="39674"/>
                  </a:lnTo>
                  <a:lnTo>
                    <a:pt x="29350" y="39674"/>
                  </a:lnTo>
                  <a:lnTo>
                    <a:pt x="29473" y="39649"/>
                  </a:lnTo>
                  <a:lnTo>
                    <a:pt x="29596" y="39600"/>
                  </a:lnTo>
                  <a:lnTo>
                    <a:pt x="29719" y="39551"/>
                  </a:lnTo>
                  <a:lnTo>
                    <a:pt x="29817" y="39452"/>
                  </a:lnTo>
                  <a:lnTo>
                    <a:pt x="29940" y="39354"/>
                  </a:lnTo>
                  <a:lnTo>
                    <a:pt x="30137" y="39084"/>
                  </a:lnTo>
                  <a:lnTo>
                    <a:pt x="30309" y="38789"/>
                  </a:lnTo>
                  <a:lnTo>
                    <a:pt x="30481" y="38445"/>
                  </a:lnTo>
                  <a:lnTo>
                    <a:pt x="30628" y="38051"/>
                  </a:lnTo>
                  <a:lnTo>
                    <a:pt x="30776" y="37683"/>
                  </a:lnTo>
                  <a:lnTo>
                    <a:pt x="30997" y="36896"/>
                  </a:lnTo>
                  <a:lnTo>
                    <a:pt x="31145" y="36232"/>
                  </a:lnTo>
                  <a:lnTo>
                    <a:pt x="31267" y="35569"/>
                  </a:lnTo>
                  <a:lnTo>
                    <a:pt x="31685" y="37339"/>
                  </a:lnTo>
                  <a:lnTo>
                    <a:pt x="32029" y="38715"/>
                  </a:lnTo>
                  <a:lnTo>
                    <a:pt x="32177" y="39280"/>
                  </a:lnTo>
                  <a:lnTo>
                    <a:pt x="32300" y="39674"/>
                  </a:lnTo>
                  <a:lnTo>
                    <a:pt x="32349" y="39747"/>
                  </a:lnTo>
                  <a:lnTo>
                    <a:pt x="32398" y="39821"/>
                  </a:lnTo>
                  <a:lnTo>
                    <a:pt x="32595" y="39969"/>
                  </a:lnTo>
                  <a:lnTo>
                    <a:pt x="32865" y="40092"/>
                  </a:lnTo>
                  <a:lnTo>
                    <a:pt x="33209" y="40214"/>
                  </a:lnTo>
                  <a:lnTo>
                    <a:pt x="33603" y="40337"/>
                  </a:lnTo>
                  <a:lnTo>
                    <a:pt x="34045" y="40436"/>
                  </a:lnTo>
                  <a:lnTo>
                    <a:pt x="35028" y="40632"/>
                  </a:lnTo>
                  <a:lnTo>
                    <a:pt x="36085" y="40804"/>
                  </a:lnTo>
                  <a:lnTo>
                    <a:pt x="37118" y="40927"/>
                  </a:lnTo>
                  <a:lnTo>
                    <a:pt x="38027" y="41026"/>
                  </a:lnTo>
                  <a:lnTo>
                    <a:pt x="38740" y="41099"/>
                  </a:lnTo>
                  <a:lnTo>
                    <a:pt x="39084" y="41149"/>
                  </a:lnTo>
                  <a:lnTo>
                    <a:pt x="39576" y="41222"/>
                  </a:lnTo>
                  <a:lnTo>
                    <a:pt x="40829" y="41419"/>
                  </a:lnTo>
                  <a:lnTo>
                    <a:pt x="44000" y="42009"/>
                  </a:lnTo>
                  <a:lnTo>
                    <a:pt x="45573" y="42279"/>
                  </a:lnTo>
                  <a:lnTo>
                    <a:pt x="46925" y="42476"/>
                  </a:lnTo>
                  <a:lnTo>
                    <a:pt x="47491" y="42550"/>
                  </a:lnTo>
                  <a:lnTo>
                    <a:pt x="47933" y="42574"/>
                  </a:lnTo>
                  <a:lnTo>
                    <a:pt x="48228" y="42574"/>
                  </a:lnTo>
                  <a:lnTo>
                    <a:pt x="48326" y="42550"/>
                  </a:lnTo>
                  <a:lnTo>
                    <a:pt x="48376" y="42525"/>
                  </a:lnTo>
                  <a:lnTo>
                    <a:pt x="48425" y="42451"/>
                  </a:lnTo>
                  <a:lnTo>
                    <a:pt x="48449" y="42378"/>
                  </a:lnTo>
                  <a:lnTo>
                    <a:pt x="48548" y="42083"/>
                  </a:lnTo>
                  <a:lnTo>
                    <a:pt x="48621" y="41689"/>
                  </a:lnTo>
                  <a:lnTo>
                    <a:pt x="48695" y="41198"/>
                  </a:lnTo>
                  <a:lnTo>
                    <a:pt x="48843" y="40018"/>
                  </a:lnTo>
                  <a:lnTo>
                    <a:pt x="48990" y="38690"/>
                  </a:lnTo>
                  <a:lnTo>
                    <a:pt x="49211" y="36282"/>
                  </a:lnTo>
                  <a:lnTo>
                    <a:pt x="49285" y="35175"/>
                  </a:lnTo>
                  <a:lnTo>
                    <a:pt x="49383" y="35397"/>
                  </a:lnTo>
                  <a:lnTo>
                    <a:pt x="49482" y="35642"/>
                  </a:lnTo>
                  <a:lnTo>
                    <a:pt x="49654" y="36208"/>
                  </a:lnTo>
                  <a:lnTo>
                    <a:pt x="49801" y="36847"/>
                  </a:lnTo>
                  <a:lnTo>
                    <a:pt x="49900" y="37560"/>
                  </a:lnTo>
                  <a:lnTo>
                    <a:pt x="49973" y="38322"/>
                  </a:lnTo>
                  <a:lnTo>
                    <a:pt x="50047" y="39108"/>
                  </a:lnTo>
                  <a:lnTo>
                    <a:pt x="50072" y="39920"/>
                  </a:lnTo>
                  <a:lnTo>
                    <a:pt x="50096" y="40706"/>
                  </a:lnTo>
                  <a:lnTo>
                    <a:pt x="50121" y="42181"/>
                  </a:lnTo>
                  <a:lnTo>
                    <a:pt x="50096" y="43410"/>
                  </a:lnTo>
                  <a:lnTo>
                    <a:pt x="50072" y="44565"/>
                  </a:lnTo>
                  <a:lnTo>
                    <a:pt x="53144" y="45475"/>
                  </a:lnTo>
                  <a:lnTo>
                    <a:pt x="53488" y="44270"/>
                  </a:lnTo>
                  <a:lnTo>
                    <a:pt x="53832" y="43041"/>
                  </a:lnTo>
                  <a:lnTo>
                    <a:pt x="54127" y="41812"/>
                  </a:lnTo>
                  <a:lnTo>
                    <a:pt x="54398" y="40583"/>
                  </a:lnTo>
                  <a:lnTo>
                    <a:pt x="54644" y="39354"/>
                  </a:lnTo>
                  <a:lnTo>
                    <a:pt x="54865" y="38101"/>
                  </a:lnTo>
                  <a:lnTo>
                    <a:pt x="55061" y="36872"/>
                  </a:lnTo>
                  <a:lnTo>
                    <a:pt x="55234" y="35618"/>
                  </a:lnTo>
                  <a:lnTo>
                    <a:pt x="55356" y="34364"/>
                  </a:lnTo>
                  <a:lnTo>
                    <a:pt x="55479" y="33111"/>
                  </a:lnTo>
                  <a:lnTo>
                    <a:pt x="55578" y="31857"/>
                  </a:lnTo>
                  <a:lnTo>
                    <a:pt x="55676" y="30579"/>
                  </a:lnTo>
                  <a:lnTo>
                    <a:pt x="55725" y="29325"/>
                  </a:lnTo>
                  <a:lnTo>
                    <a:pt x="55750" y="28072"/>
                  </a:lnTo>
                  <a:lnTo>
                    <a:pt x="55750" y="26818"/>
                  </a:lnTo>
                  <a:lnTo>
                    <a:pt x="55750" y="25540"/>
                  </a:lnTo>
                  <a:lnTo>
                    <a:pt x="55701" y="24507"/>
                  </a:lnTo>
                  <a:lnTo>
                    <a:pt x="55602" y="23475"/>
                  </a:lnTo>
                  <a:lnTo>
                    <a:pt x="55455" y="22492"/>
                  </a:lnTo>
                  <a:lnTo>
                    <a:pt x="55283" y="21484"/>
                  </a:lnTo>
                  <a:lnTo>
                    <a:pt x="55037" y="20525"/>
                  </a:lnTo>
                  <a:lnTo>
                    <a:pt x="54767" y="19567"/>
                  </a:lnTo>
                  <a:lnTo>
                    <a:pt x="54447" y="18633"/>
                  </a:lnTo>
                  <a:lnTo>
                    <a:pt x="54078" y="17723"/>
                  </a:lnTo>
                  <a:lnTo>
                    <a:pt x="53685" y="16814"/>
                  </a:lnTo>
                  <a:lnTo>
                    <a:pt x="53243" y="15929"/>
                  </a:lnTo>
                  <a:lnTo>
                    <a:pt x="52751" y="15068"/>
                  </a:lnTo>
                  <a:lnTo>
                    <a:pt x="52235" y="14208"/>
                  </a:lnTo>
                  <a:lnTo>
                    <a:pt x="51694" y="13348"/>
                  </a:lnTo>
                  <a:lnTo>
                    <a:pt x="51079" y="12537"/>
                  </a:lnTo>
                  <a:lnTo>
                    <a:pt x="50465" y="11701"/>
                  </a:lnTo>
                  <a:lnTo>
                    <a:pt x="49801" y="10890"/>
                  </a:lnTo>
                  <a:lnTo>
                    <a:pt x="49162" y="10177"/>
                  </a:lnTo>
                  <a:lnTo>
                    <a:pt x="48498" y="9464"/>
                  </a:lnTo>
                  <a:lnTo>
                    <a:pt x="47810" y="8800"/>
                  </a:lnTo>
                  <a:lnTo>
                    <a:pt x="47097" y="8137"/>
                  </a:lnTo>
                  <a:lnTo>
                    <a:pt x="46385" y="7498"/>
                  </a:lnTo>
                  <a:lnTo>
                    <a:pt x="45647" y="6883"/>
                  </a:lnTo>
                  <a:lnTo>
                    <a:pt x="44885" y="6293"/>
                  </a:lnTo>
                  <a:lnTo>
                    <a:pt x="44099" y="5752"/>
                  </a:lnTo>
                  <a:lnTo>
                    <a:pt x="43312" y="5212"/>
                  </a:lnTo>
                  <a:lnTo>
                    <a:pt x="42501" y="4695"/>
                  </a:lnTo>
                  <a:lnTo>
                    <a:pt x="41665" y="4204"/>
                  </a:lnTo>
                  <a:lnTo>
                    <a:pt x="40829" y="3761"/>
                  </a:lnTo>
                  <a:lnTo>
                    <a:pt x="39994" y="3319"/>
                  </a:lnTo>
                  <a:lnTo>
                    <a:pt x="39109" y="2901"/>
                  </a:lnTo>
                  <a:lnTo>
                    <a:pt x="38248" y="2532"/>
                  </a:lnTo>
                  <a:lnTo>
                    <a:pt x="37363" y="2164"/>
                  </a:lnTo>
                  <a:lnTo>
                    <a:pt x="36454" y="1844"/>
                  </a:lnTo>
                  <a:lnTo>
                    <a:pt x="35544" y="1525"/>
                  </a:lnTo>
                  <a:lnTo>
                    <a:pt x="34635" y="1254"/>
                  </a:lnTo>
                  <a:lnTo>
                    <a:pt x="33701" y="1008"/>
                  </a:lnTo>
                  <a:lnTo>
                    <a:pt x="32767" y="787"/>
                  </a:lnTo>
                  <a:lnTo>
                    <a:pt x="31833" y="590"/>
                  </a:lnTo>
                  <a:lnTo>
                    <a:pt x="30899" y="418"/>
                  </a:lnTo>
                  <a:lnTo>
                    <a:pt x="29940" y="271"/>
                  </a:lnTo>
                  <a:lnTo>
                    <a:pt x="28981" y="173"/>
                  </a:lnTo>
                  <a:lnTo>
                    <a:pt x="28023" y="74"/>
                  </a:lnTo>
                  <a:lnTo>
                    <a:pt x="27064" y="25"/>
                  </a:lnTo>
                  <a:lnTo>
                    <a:pt x="26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7"/>
            <p:cNvSpPr/>
            <p:nvPr/>
          </p:nvSpPr>
          <p:spPr>
            <a:xfrm flipH="1">
              <a:off x="2115578" y="1810039"/>
              <a:ext cx="30706" cy="321163"/>
            </a:xfrm>
            <a:custGeom>
              <a:avLst/>
              <a:gdLst/>
              <a:ahLst/>
              <a:cxnLst/>
              <a:rect l="l" t="t" r="r" b="b"/>
              <a:pathLst>
                <a:path w="1624" h="16986" extrusionOk="0">
                  <a:moveTo>
                    <a:pt x="1058" y="1"/>
                  </a:moveTo>
                  <a:lnTo>
                    <a:pt x="959" y="50"/>
                  </a:lnTo>
                  <a:lnTo>
                    <a:pt x="886" y="99"/>
                  </a:lnTo>
                  <a:lnTo>
                    <a:pt x="861" y="197"/>
                  </a:lnTo>
                  <a:lnTo>
                    <a:pt x="836" y="296"/>
                  </a:lnTo>
                  <a:lnTo>
                    <a:pt x="935" y="935"/>
                  </a:lnTo>
                  <a:lnTo>
                    <a:pt x="984" y="1574"/>
                  </a:lnTo>
                  <a:lnTo>
                    <a:pt x="1082" y="2926"/>
                  </a:lnTo>
                  <a:lnTo>
                    <a:pt x="1131" y="4278"/>
                  </a:lnTo>
                  <a:lnTo>
                    <a:pt x="1131" y="5679"/>
                  </a:lnTo>
                  <a:lnTo>
                    <a:pt x="1082" y="7055"/>
                  </a:lnTo>
                  <a:lnTo>
                    <a:pt x="1009" y="8407"/>
                  </a:lnTo>
                  <a:lnTo>
                    <a:pt x="910" y="9710"/>
                  </a:lnTo>
                  <a:lnTo>
                    <a:pt x="787" y="10964"/>
                  </a:lnTo>
                  <a:lnTo>
                    <a:pt x="664" y="12143"/>
                  </a:lnTo>
                  <a:lnTo>
                    <a:pt x="542" y="13225"/>
                  </a:lnTo>
                  <a:lnTo>
                    <a:pt x="296" y="15019"/>
                  </a:lnTo>
                  <a:lnTo>
                    <a:pt x="99" y="16224"/>
                  </a:lnTo>
                  <a:lnTo>
                    <a:pt x="1" y="16691"/>
                  </a:lnTo>
                  <a:lnTo>
                    <a:pt x="25" y="16789"/>
                  </a:lnTo>
                  <a:lnTo>
                    <a:pt x="50" y="16863"/>
                  </a:lnTo>
                  <a:lnTo>
                    <a:pt x="124" y="16937"/>
                  </a:lnTo>
                  <a:lnTo>
                    <a:pt x="222" y="16986"/>
                  </a:lnTo>
                  <a:lnTo>
                    <a:pt x="247" y="16986"/>
                  </a:lnTo>
                  <a:lnTo>
                    <a:pt x="345" y="16961"/>
                  </a:lnTo>
                  <a:lnTo>
                    <a:pt x="419" y="16912"/>
                  </a:lnTo>
                  <a:lnTo>
                    <a:pt x="468" y="16863"/>
                  </a:lnTo>
                  <a:lnTo>
                    <a:pt x="492" y="16765"/>
                  </a:lnTo>
                  <a:lnTo>
                    <a:pt x="591" y="16322"/>
                  </a:lnTo>
                  <a:lnTo>
                    <a:pt x="787" y="15093"/>
                  </a:lnTo>
                  <a:lnTo>
                    <a:pt x="1033" y="13274"/>
                  </a:lnTo>
                  <a:lnTo>
                    <a:pt x="1156" y="12193"/>
                  </a:lnTo>
                  <a:lnTo>
                    <a:pt x="1279" y="11013"/>
                  </a:lnTo>
                  <a:lnTo>
                    <a:pt x="1402" y="9735"/>
                  </a:lnTo>
                  <a:lnTo>
                    <a:pt x="1500" y="8407"/>
                  </a:lnTo>
                  <a:lnTo>
                    <a:pt x="1574" y="7055"/>
                  </a:lnTo>
                  <a:lnTo>
                    <a:pt x="1623" y="5654"/>
                  </a:lnTo>
                  <a:lnTo>
                    <a:pt x="1623" y="4253"/>
                  </a:lnTo>
                  <a:lnTo>
                    <a:pt x="1574" y="2877"/>
                  </a:lnTo>
                  <a:lnTo>
                    <a:pt x="1500" y="1525"/>
                  </a:lnTo>
                  <a:lnTo>
                    <a:pt x="1426" y="861"/>
                  </a:lnTo>
                  <a:lnTo>
                    <a:pt x="1353" y="222"/>
                  </a:lnTo>
                  <a:lnTo>
                    <a:pt x="1304" y="124"/>
                  </a:lnTo>
                  <a:lnTo>
                    <a:pt x="1254" y="50"/>
                  </a:lnTo>
                  <a:lnTo>
                    <a:pt x="1156" y="25"/>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7"/>
            <p:cNvSpPr/>
            <p:nvPr/>
          </p:nvSpPr>
          <p:spPr>
            <a:xfrm flipH="1">
              <a:off x="2459054" y="1955969"/>
              <a:ext cx="37191" cy="115279"/>
            </a:xfrm>
            <a:custGeom>
              <a:avLst/>
              <a:gdLst/>
              <a:ahLst/>
              <a:cxnLst/>
              <a:rect l="l" t="t" r="r" b="b"/>
              <a:pathLst>
                <a:path w="1967" h="6097" extrusionOk="0">
                  <a:moveTo>
                    <a:pt x="1721" y="1"/>
                  </a:moveTo>
                  <a:lnTo>
                    <a:pt x="1623" y="26"/>
                  </a:lnTo>
                  <a:lnTo>
                    <a:pt x="1525" y="75"/>
                  </a:lnTo>
                  <a:lnTo>
                    <a:pt x="1475" y="173"/>
                  </a:lnTo>
                  <a:lnTo>
                    <a:pt x="1475" y="247"/>
                  </a:lnTo>
                  <a:lnTo>
                    <a:pt x="1451" y="935"/>
                  </a:lnTo>
                  <a:lnTo>
                    <a:pt x="1377" y="1574"/>
                  </a:lnTo>
                  <a:lnTo>
                    <a:pt x="1303" y="2164"/>
                  </a:lnTo>
                  <a:lnTo>
                    <a:pt x="1230" y="2705"/>
                  </a:lnTo>
                  <a:lnTo>
                    <a:pt x="1107" y="3196"/>
                  </a:lnTo>
                  <a:lnTo>
                    <a:pt x="984" y="3639"/>
                  </a:lnTo>
                  <a:lnTo>
                    <a:pt x="861" y="4032"/>
                  </a:lnTo>
                  <a:lnTo>
                    <a:pt x="738" y="4376"/>
                  </a:lnTo>
                  <a:lnTo>
                    <a:pt x="492" y="4966"/>
                  </a:lnTo>
                  <a:lnTo>
                    <a:pt x="271" y="5360"/>
                  </a:lnTo>
                  <a:lnTo>
                    <a:pt x="99" y="5605"/>
                  </a:lnTo>
                  <a:lnTo>
                    <a:pt x="50" y="5704"/>
                  </a:lnTo>
                  <a:lnTo>
                    <a:pt x="1" y="5777"/>
                  </a:lnTo>
                  <a:lnTo>
                    <a:pt x="1" y="5876"/>
                  </a:lnTo>
                  <a:lnTo>
                    <a:pt x="25" y="5974"/>
                  </a:lnTo>
                  <a:lnTo>
                    <a:pt x="74" y="6048"/>
                  </a:lnTo>
                  <a:lnTo>
                    <a:pt x="148" y="6097"/>
                  </a:lnTo>
                  <a:lnTo>
                    <a:pt x="345" y="6097"/>
                  </a:lnTo>
                  <a:lnTo>
                    <a:pt x="418" y="6023"/>
                  </a:lnTo>
                  <a:lnTo>
                    <a:pt x="517" y="5925"/>
                  </a:lnTo>
                  <a:lnTo>
                    <a:pt x="689" y="5655"/>
                  </a:lnTo>
                  <a:lnTo>
                    <a:pt x="935" y="5212"/>
                  </a:lnTo>
                  <a:lnTo>
                    <a:pt x="1057" y="4942"/>
                  </a:lnTo>
                  <a:lnTo>
                    <a:pt x="1205" y="4598"/>
                  </a:lnTo>
                  <a:lnTo>
                    <a:pt x="1328" y="4229"/>
                  </a:lnTo>
                  <a:lnTo>
                    <a:pt x="1475" y="3811"/>
                  </a:lnTo>
                  <a:lnTo>
                    <a:pt x="1598" y="3344"/>
                  </a:lnTo>
                  <a:lnTo>
                    <a:pt x="1697" y="2828"/>
                  </a:lnTo>
                  <a:lnTo>
                    <a:pt x="1795" y="2262"/>
                  </a:lnTo>
                  <a:lnTo>
                    <a:pt x="1893" y="1648"/>
                  </a:lnTo>
                  <a:lnTo>
                    <a:pt x="1942" y="984"/>
                  </a:lnTo>
                  <a:lnTo>
                    <a:pt x="1967" y="271"/>
                  </a:lnTo>
                  <a:lnTo>
                    <a:pt x="1942" y="173"/>
                  </a:lnTo>
                  <a:lnTo>
                    <a:pt x="1893" y="99"/>
                  </a:lnTo>
                  <a:lnTo>
                    <a:pt x="1819" y="26"/>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7"/>
            <p:cNvSpPr/>
            <p:nvPr/>
          </p:nvSpPr>
          <p:spPr>
            <a:xfrm flipH="1">
              <a:off x="2454403" y="1839327"/>
              <a:ext cx="9302" cy="59502"/>
            </a:xfrm>
            <a:custGeom>
              <a:avLst/>
              <a:gdLst/>
              <a:ahLst/>
              <a:cxnLst/>
              <a:rect l="l" t="t" r="r" b="b"/>
              <a:pathLst>
                <a:path w="492" h="3147" extrusionOk="0">
                  <a:moveTo>
                    <a:pt x="246" y="0"/>
                  </a:moveTo>
                  <a:lnTo>
                    <a:pt x="148" y="25"/>
                  </a:lnTo>
                  <a:lnTo>
                    <a:pt x="74" y="74"/>
                  </a:lnTo>
                  <a:lnTo>
                    <a:pt x="25" y="148"/>
                  </a:lnTo>
                  <a:lnTo>
                    <a:pt x="0" y="246"/>
                  </a:lnTo>
                  <a:lnTo>
                    <a:pt x="0" y="2901"/>
                  </a:lnTo>
                  <a:lnTo>
                    <a:pt x="25" y="2999"/>
                  </a:lnTo>
                  <a:lnTo>
                    <a:pt x="74" y="3073"/>
                  </a:lnTo>
                  <a:lnTo>
                    <a:pt x="148" y="3122"/>
                  </a:lnTo>
                  <a:lnTo>
                    <a:pt x="246" y="3147"/>
                  </a:lnTo>
                  <a:lnTo>
                    <a:pt x="344" y="3122"/>
                  </a:lnTo>
                  <a:lnTo>
                    <a:pt x="418" y="3073"/>
                  </a:lnTo>
                  <a:lnTo>
                    <a:pt x="492" y="2999"/>
                  </a:lnTo>
                  <a:lnTo>
                    <a:pt x="492" y="2901"/>
                  </a:lnTo>
                  <a:lnTo>
                    <a:pt x="492" y="246"/>
                  </a:lnTo>
                  <a:lnTo>
                    <a:pt x="492" y="148"/>
                  </a:lnTo>
                  <a:lnTo>
                    <a:pt x="418" y="74"/>
                  </a:lnTo>
                  <a:lnTo>
                    <a:pt x="344" y="25"/>
                  </a:lnTo>
                  <a:lnTo>
                    <a:pt x="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7"/>
            <p:cNvSpPr/>
            <p:nvPr/>
          </p:nvSpPr>
          <p:spPr>
            <a:xfrm flipH="1">
              <a:off x="2330768" y="2531819"/>
              <a:ext cx="343946" cy="66479"/>
            </a:xfrm>
            <a:custGeom>
              <a:avLst/>
              <a:gdLst/>
              <a:ahLst/>
              <a:cxnLst/>
              <a:rect l="l" t="t" r="r" b="b"/>
              <a:pathLst>
                <a:path w="18191" h="3516" extrusionOk="0">
                  <a:moveTo>
                    <a:pt x="443" y="0"/>
                  </a:moveTo>
                  <a:lnTo>
                    <a:pt x="369" y="25"/>
                  </a:lnTo>
                  <a:lnTo>
                    <a:pt x="271" y="50"/>
                  </a:lnTo>
                  <a:lnTo>
                    <a:pt x="197" y="123"/>
                  </a:lnTo>
                  <a:lnTo>
                    <a:pt x="123" y="172"/>
                  </a:lnTo>
                  <a:lnTo>
                    <a:pt x="74" y="271"/>
                  </a:lnTo>
                  <a:lnTo>
                    <a:pt x="25" y="345"/>
                  </a:lnTo>
                  <a:lnTo>
                    <a:pt x="1" y="443"/>
                  </a:lnTo>
                  <a:lnTo>
                    <a:pt x="1" y="541"/>
                  </a:lnTo>
                  <a:lnTo>
                    <a:pt x="25" y="639"/>
                  </a:lnTo>
                  <a:lnTo>
                    <a:pt x="74" y="738"/>
                  </a:lnTo>
                  <a:lnTo>
                    <a:pt x="123" y="812"/>
                  </a:lnTo>
                  <a:lnTo>
                    <a:pt x="197" y="885"/>
                  </a:lnTo>
                  <a:lnTo>
                    <a:pt x="271" y="934"/>
                  </a:lnTo>
                  <a:lnTo>
                    <a:pt x="369" y="984"/>
                  </a:lnTo>
                  <a:lnTo>
                    <a:pt x="787" y="1082"/>
                  </a:lnTo>
                  <a:lnTo>
                    <a:pt x="1869" y="1377"/>
                  </a:lnTo>
                  <a:lnTo>
                    <a:pt x="3565" y="1795"/>
                  </a:lnTo>
                  <a:lnTo>
                    <a:pt x="4597" y="2016"/>
                  </a:lnTo>
                  <a:lnTo>
                    <a:pt x="5752" y="2262"/>
                  </a:lnTo>
                  <a:lnTo>
                    <a:pt x="6981" y="2483"/>
                  </a:lnTo>
                  <a:lnTo>
                    <a:pt x="8309" y="2704"/>
                  </a:lnTo>
                  <a:lnTo>
                    <a:pt x="9685" y="2925"/>
                  </a:lnTo>
                  <a:lnTo>
                    <a:pt x="11136" y="3122"/>
                  </a:lnTo>
                  <a:lnTo>
                    <a:pt x="12635" y="3270"/>
                  </a:lnTo>
                  <a:lnTo>
                    <a:pt x="14159" y="3393"/>
                  </a:lnTo>
                  <a:lnTo>
                    <a:pt x="15683" y="3491"/>
                  </a:lnTo>
                  <a:lnTo>
                    <a:pt x="17232" y="3515"/>
                  </a:lnTo>
                  <a:lnTo>
                    <a:pt x="17699" y="3515"/>
                  </a:lnTo>
                  <a:lnTo>
                    <a:pt x="17797" y="3491"/>
                  </a:lnTo>
                  <a:lnTo>
                    <a:pt x="17895" y="3466"/>
                  </a:lnTo>
                  <a:lnTo>
                    <a:pt x="17969" y="3417"/>
                  </a:lnTo>
                  <a:lnTo>
                    <a:pt x="18043" y="3343"/>
                  </a:lnTo>
                  <a:lnTo>
                    <a:pt x="18092" y="3270"/>
                  </a:lnTo>
                  <a:lnTo>
                    <a:pt x="18141" y="3196"/>
                  </a:lnTo>
                  <a:lnTo>
                    <a:pt x="18166" y="3098"/>
                  </a:lnTo>
                  <a:lnTo>
                    <a:pt x="18190" y="2999"/>
                  </a:lnTo>
                  <a:lnTo>
                    <a:pt x="18166" y="2901"/>
                  </a:lnTo>
                  <a:lnTo>
                    <a:pt x="18141" y="2803"/>
                  </a:lnTo>
                  <a:lnTo>
                    <a:pt x="18092" y="2729"/>
                  </a:lnTo>
                  <a:lnTo>
                    <a:pt x="18043" y="2655"/>
                  </a:lnTo>
                  <a:lnTo>
                    <a:pt x="17969" y="2581"/>
                  </a:lnTo>
                  <a:lnTo>
                    <a:pt x="17871" y="2532"/>
                  </a:lnTo>
                  <a:lnTo>
                    <a:pt x="17772" y="2508"/>
                  </a:lnTo>
                  <a:lnTo>
                    <a:pt x="16125" y="2508"/>
                  </a:lnTo>
                  <a:lnTo>
                    <a:pt x="14601" y="2434"/>
                  </a:lnTo>
                  <a:lnTo>
                    <a:pt x="13053" y="2311"/>
                  </a:lnTo>
                  <a:lnTo>
                    <a:pt x="11553" y="2163"/>
                  </a:lnTo>
                  <a:lnTo>
                    <a:pt x="10103" y="1967"/>
                  </a:lnTo>
                  <a:lnTo>
                    <a:pt x="8702" y="1770"/>
                  </a:lnTo>
                  <a:lnTo>
                    <a:pt x="7375" y="1549"/>
                  </a:lnTo>
                  <a:lnTo>
                    <a:pt x="6121" y="1303"/>
                  </a:lnTo>
                  <a:lnTo>
                    <a:pt x="4966" y="1082"/>
                  </a:lnTo>
                  <a:lnTo>
                    <a:pt x="3909" y="836"/>
                  </a:lnTo>
                  <a:lnTo>
                    <a:pt x="2188" y="443"/>
                  </a:lnTo>
                  <a:lnTo>
                    <a:pt x="1058" y="148"/>
                  </a:lnTo>
                  <a:lnTo>
                    <a:pt x="640" y="25"/>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7"/>
            <p:cNvSpPr/>
            <p:nvPr/>
          </p:nvSpPr>
          <p:spPr>
            <a:xfrm flipH="1">
              <a:off x="2438597" y="2632200"/>
              <a:ext cx="244947" cy="60901"/>
            </a:xfrm>
            <a:custGeom>
              <a:avLst/>
              <a:gdLst/>
              <a:ahLst/>
              <a:cxnLst/>
              <a:rect l="l" t="t" r="r" b="b"/>
              <a:pathLst>
                <a:path w="12955" h="3221" extrusionOk="0">
                  <a:moveTo>
                    <a:pt x="418" y="1"/>
                  </a:moveTo>
                  <a:lnTo>
                    <a:pt x="320" y="25"/>
                  </a:lnTo>
                  <a:lnTo>
                    <a:pt x="246" y="75"/>
                  </a:lnTo>
                  <a:lnTo>
                    <a:pt x="173" y="124"/>
                  </a:lnTo>
                  <a:lnTo>
                    <a:pt x="99" y="197"/>
                  </a:lnTo>
                  <a:lnTo>
                    <a:pt x="50" y="271"/>
                  </a:lnTo>
                  <a:lnTo>
                    <a:pt x="1" y="370"/>
                  </a:lnTo>
                  <a:lnTo>
                    <a:pt x="1" y="468"/>
                  </a:lnTo>
                  <a:lnTo>
                    <a:pt x="1" y="566"/>
                  </a:lnTo>
                  <a:lnTo>
                    <a:pt x="25" y="664"/>
                  </a:lnTo>
                  <a:lnTo>
                    <a:pt x="50" y="738"/>
                  </a:lnTo>
                  <a:lnTo>
                    <a:pt x="123" y="812"/>
                  </a:lnTo>
                  <a:lnTo>
                    <a:pt x="197" y="886"/>
                  </a:lnTo>
                  <a:lnTo>
                    <a:pt x="271" y="935"/>
                  </a:lnTo>
                  <a:lnTo>
                    <a:pt x="369" y="984"/>
                  </a:lnTo>
                  <a:lnTo>
                    <a:pt x="1770" y="1328"/>
                  </a:lnTo>
                  <a:lnTo>
                    <a:pt x="3171" y="1672"/>
                  </a:lnTo>
                  <a:lnTo>
                    <a:pt x="4892" y="2066"/>
                  </a:lnTo>
                  <a:lnTo>
                    <a:pt x="6785" y="2434"/>
                  </a:lnTo>
                  <a:lnTo>
                    <a:pt x="7768" y="2631"/>
                  </a:lnTo>
                  <a:lnTo>
                    <a:pt x="8751" y="2803"/>
                  </a:lnTo>
                  <a:lnTo>
                    <a:pt x="9734" y="2950"/>
                  </a:lnTo>
                  <a:lnTo>
                    <a:pt x="10693" y="3073"/>
                  </a:lnTo>
                  <a:lnTo>
                    <a:pt x="11578" y="3147"/>
                  </a:lnTo>
                  <a:lnTo>
                    <a:pt x="12438" y="3221"/>
                  </a:lnTo>
                  <a:lnTo>
                    <a:pt x="12463" y="3221"/>
                  </a:lnTo>
                  <a:lnTo>
                    <a:pt x="12561" y="3196"/>
                  </a:lnTo>
                  <a:lnTo>
                    <a:pt x="12635" y="3172"/>
                  </a:lnTo>
                  <a:lnTo>
                    <a:pt x="12733" y="3123"/>
                  </a:lnTo>
                  <a:lnTo>
                    <a:pt x="12807" y="3073"/>
                  </a:lnTo>
                  <a:lnTo>
                    <a:pt x="12856" y="3000"/>
                  </a:lnTo>
                  <a:lnTo>
                    <a:pt x="12905" y="2926"/>
                  </a:lnTo>
                  <a:lnTo>
                    <a:pt x="12955" y="2828"/>
                  </a:lnTo>
                  <a:lnTo>
                    <a:pt x="12955" y="2729"/>
                  </a:lnTo>
                  <a:lnTo>
                    <a:pt x="12955" y="2631"/>
                  </a:lnTo>
                  <a:lnTo>
                    <a:pt x="12930" y="2533"/>
                  </a:lnTo>
                  <a:lnTo>
                    <a:pt x="12881" y="2459"/>
                  </a:lnTo>
                  <a:lnTo>
                    <a:pt x="12832" y="2385"/>
                  </a:lnTo>
                  <a:lnTo>
                    <a:pt x="12758" y="2311"/>
                  </a:lnTo>
                  <a:lnTo>
                    <a:pt x="12684" y="2262"/>
                  </a:lnTo>
                  <a:lnTo>
                    <a:pt x="12586" y="2238"/>
                  </a:lnTo>
                  <a:lnTo>
                    <a:pt x="12487" y="2213"/>
                  </a:lnTo>
                  <a:lnTo>
                    <a:pt x="11652" y="2164"/>
                  </a:lnTo>
                  <a:lnTo>
                    <a:pt x="10767" y="2066"/>
                  </a:lnTo>
                  <a:lnTo>
                    <a:pt x="9808" y="1943"/>
                  </a:lnTo>
                  <a:lnTo>
                    <a:pt x="8850" y="1795"/>
                  </a:lnTo>
                  <a:lnTo>
                    <a:pt x="7866" y="1623"/>
                  </a:lnTo>
                  <a:lnTo>
                    <a:pt x="6883" y="1451"/>
                  </a:lnTo>
                  <a:lnTo>
                    <a:pt x="4990" y="1058"/>
                  </a:lnTo>
                  <a:lnTo>
                    <a:pt x="3294" y="664"/>
                  </a:lnTo>
                  <a:lnTo>
                    <a:pt x="1918" y="345"/>
                  </a:lnTo>
                  <a:lnTo>
                    <a:pt x="615" y="25"/>
                  </a:lnTo>
                  <a:lnTo>
                    <a:pt x="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7"/>
            <p:cNvSpPr/>
            <p:nvPr/>
          </p:nvSpPr>
          <p:spPr>
            <a:xfrm flipH="1">
              <a:off x="2520864" y="2727022"/>
              <a:ext cx="135264" cy="39063"/>
            </a:xfrm>
            <a:custGeom>
              <a:avLst/>
              <a:gdLst/>
              <a:ahLst/>
              <a:cxnLst/>
              <a:rect l="l" t="t" r="r" b="b"/>
              <a:pathLst>
                <a:path w="7154" h="2066" extrusionOk="0">
                  <a:moveTo>
                    <a:pt x="394" y="0"/>
                  </a:moveTo>
                  <a:lnTo>
                    <a:pt x="320" y="25"/>
                  </a:lnTo>
                  <a:lnTo>
                    <a:pt x="222" y="74"/>
                  </a:lnTo>
                  <a:lnTo>
                    <a:pt x="148" y="148"/>
                  </a:lnTo>
                  <a:lnTo>
                    <a:pt x="75" y="197"/>
                  </a:lnTo>
                  <a:lnTo>
                    <a:pt x="25" y="295"/>
                  </a:lnTo>
                  <a:lnTo>
                    <a:pt x="1" y="394"/>
                  </a:lnTo>
                  <a:lnTo>
                    <a:pt x="1" y="492"/>
                  </a:lnTo>
                  <a:lnTo>
                    <a:pt x="1" y="590"/>
                  </a:lnTo>
                  <a:lnTo>
                    <a:pt x="25" y="689"/>
                  </a:lnTo>
                  <a:lnTo>
                    <a:pt x="75" y="762"/>
                  </a:lnTo>
                  <a:lnTo>
                    <a:pt x="124" y="836"/>
                  </a:lnTo>
                  <a:lnTo>
                    <a:pt x="197" y="910"/>
                  </a:lnTo>
                  <a:lnTo>
                    <a:pt x="271" y="959"/>
                  </a:lnTo>
                  <a:lnTo>
                    <a:pt x="370" y="983"/>
                  </a:lnTo>
                  <a:lnTo>
                    <a:pt x="984" y="1106"/>
                  </a:lnTo>
                  <a:lnTo>
                    <a:pt x="2459" y="1426"/>
                  </a:lnTo>
                  <a:lnTo>
                    <a:pt x="3418" y="1598"/>
                  </a:lnTo>
                  <a:lnTo>
                    <a:pt x="4474" y="1770"/>
                  </a:lnTo>
                  <a:lnTo>
                    <a:pt x="5556" y="1918"/>
                  </a:lnTo>
                  <a:lnTo>
                    <a:pt x="6613" y="2065"/>
                  </a:lnTo>
                  <a:lnTo>
                    <a:pt x="6662" y="2065"/>
                  </a:lnTo>
                  <a:lnTo>
                    <a:pt x="6760" y="2040"/>
                  </a:lnTo>
                  <a:lnTo>
                    <a:pt x="6859" y="2016"/>
                  </a:lnTo>
                  <a:lnTo>
                    <a:pt x="6933" y="1991"/>
                  </a:lnTo>
                  <a:lnTo>
                    <a:pt x="7006" y="1942"/>
                  </a:lnTo>
                  <a:lnTo>
                    <a:pt x="7055" y="1868"/>
                  </a:lnTo>
                  <a:lnTo>
                    <a:pt x="7105" y="1795"/>
                  </a:lnTo>
                  <a:lnTo>
                    <a:pt x="7154" y="1696"/>
                  </a:lnTo>
                  <a:lnTo>
                    <a:pt x="7154" y="1623"/>
                  </a:lnTo>
                  <a:lnTo>
                    <a:pt x="7154" y="1500"/>
                  </a:lnTo>
                  <a:lnTo>
                    <a:pt x="7154" y="1426"/>
                  </a:lnTo>
                  <a:lnTo>
                    <a:pt x="7105" y="1328"/>
                  </a:lnTo>
                  <a:lnTo>
                    <a:pt x="7055" y="1254"/>
                  </a:lnTo>
                  <a:lnTo>
                    <a:pt x="6982" y="1180"/>
                  </a:lnTo>
                  <a:lnTo>
                    <a:pt x="6908" y="1131"/>
                  </a:lnTo>
                  <a:lnTo>
                    <a:pt x="6810" y="1082"/>
                  </a:lnTo>
                  <a:lnTo>
                    <a:pt x="6711" y="1057"/>
                  </a:lnTo>
                  <a:lnTo>
                    <a:pt x="5679" y="934"/>
                  </a:lnTo>
                  <a:lnTo>
                    <a:pt x="4622" y="787"/>
                  </a:lnTo>
                  <a:lnTo>
                    <a:pt x="3590" y="615"/>
                  </a:lnTo>
                  <a:lnTo>
                    <a:pt x="2656" y="443"/>
                  </a:lnTo>
                  <a:lnTo>
                    <a:pt x="1181" y="148"/>
                  </a:lnTo>
                  <a:lnTo>
                    <a:pt x="591" y="25"/>
                  </a:lnTo>
                  <a:lnTo>
                    <a:pt x="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7"/>
            <p:cNvSpPr/>
            <p:nvPr/>
          </p:nvSpPr>
          <p:spPr>
            <a:xfrm flipH="1">
              <a:off x="2247119" y="2266432"/>
              <a:ext cx="147800" cy="39536"/>
            </a:xfrm>
            <a:custGeom>
              <a:avLst/>
              <a:gdLst/>
              <a:ahLst/>
              <a:cxnLst/>
              <a:rect l="l" t="t" r="r" b="b"/>
              <a:pathLst>
                <a:path w="7817" h="2091" extrusionOk="0">
                  <a:moveTo>
                    <a:pt x="3097" y="1"/>
                  </a:moveTo>
                  <a:lnTo>
                    <a:pt x="2556" y="25"/>
                  </a:lnTo>
                  <a:lnTo>
                    <a:pt x="2040" y="99"/>
                  </a:lnTo>
                  <a:lnTo>
                    <a:pt x="1573" y="197"/>
                  </a:lnTo>
                  <a:lnTo>
                    <a:pt x="1131" y="320"/>
                  </a:lnTo>
                  <a:lnTo>
                    <a:pt x="762" y="419"/>
                  </a:lnTo>
                  <a:lnTo>
                    <a:pt x="221" y="615"/>
                  </a:lnTo>
                  <a:lnTo>
                    <a:pt x="25" y="714"/>
                  </a:lnTo>
                  <a:lnTo>
                    <a:pt x="0" y="763"/>
                  </a:lnTo>
                  <a:lnTo>
                    <a:pt x="0" y="787"/>
                  </a:lnTo>
                  <a:lnTo>
                    <a:pt x="25" y="837"/>
                  </a:lnTo>
                  <a:lnTo>
                    <a:pt x="74" y="837"/>
                  </a:lnTo>
                  <a:lnTo>
                    <a:pt x="172" y="861"/>
                  </a:lnTo>
                  <a:lnTo>
                    <a:pt x="246" y="861"/>
                  </a:lnTo>
                  <a:lnTo>
                    <a:pt x="688" y="714"/>
                  </a:lnTo>
                  <a:lnTo>
                    <a:pt x="1131" y="615"/>
                  </a:lnTo>
                  <a:lnTo>
                    <a:pt x="1524" y="517"/>
                  </a:lnTo>
                  <a:lnTo>
                    <a:pt x="1917" y="468"/>
                  </a:lnTo>
                  <a:lnTo>
                    <a:pt x="2286" y="419"/>
                  </a:lnTo>
                  <a:lnTo>
                    <a:pt x="2655" y="394"/>
                  </a:lnTo>
                  <a:lnTo>
                    <a:pt x="2999" y="370"/>
                  </a:lnTo>
                  <a:lnTo>
                    <a:pt x="3318" y="394"/>
                  </a:lnTo>
                  <a:lnTo>
                    <a:pt x="3613" y="419"/>
                  </a:lnTo>
                  <a:lnTo>
                    <a:pt x="3908" y="443"/>
                  </a:lnTo>
                  <a:lnTo>
                    <a:pt x="4425" y="542"/>
                  </a:lnTo>
                  <a:lnTo>
                    <a:pt x="4892" y="714"/>
                  </a:lnTo>
                  <a:lnTo>
                    <a:pt x="5310" y="886"/>
                  </a:lnTo>
                  <a:lnTo>
                    <a:pt x="5654" y="1082"/>
                  </a:lnTo>
                  <a:lnTo>
                    <a:pt x="5924" y="1279"/>
                  </a:lnTo>
                  <a:lnTo>
                    <a:pt x="6170" y="1476"/>
                  </a:lnTo>
                  <a:lnTo>
                    <a:pt x="6366" y="1672"/>
                  </a:lnTo>
                  <a:lnTo>
                    <a:pt x="6514" y="1844"/>
                  </a:lnTo>
                  <a:lnTo>
                    <a:pt x="6612" y="1967"/>
                  </a:lnTo>
                  <a:lnTo>
                    <a:pt x="6686" y="2090"/>
                  </a:lnTo>
                  <a:lnTo>
                    <a:pt x="6858" y="1992"/>
                  </a:lnTo>
                  <a:lnTo>
                    <a:pt x="7276" y="1771"/>
                  </a:lnTo>
                  <a:lnTo>
                    <a:pt x="7497" y="1623"/>
                  </a:lnTo>
                  <a:lnTo>
                    <a:pt x="7669" y="1500"/>
                  </a:lnTo>
                  <a:lnTo>
                    <a:pt x="7792" y="1402"/>
                  </a:lnTo>
                  <a:lnTo>
                    <a:pt x="7817" y="1353"/>
                  </a:lnTo>
                  <a:lnTo>
                    <a:pt x="7792" y="1328"/>
                  </a:lnTo>
                  <a:lnTo>
                    <a:pt x="7768" y="1304"/>
                  </a:lnTo>
                  <a:lnTo>
                    <a:pt x="7743" y="1279"/>
                  </a:lnTo>
                  <a:lnTo>
                    <a:pt x="7620" y="1304"/>
                  </a:lnTo>
                  <a:lnTo>
                    <a:pt x="7448" y="1328"/>
                  </a:lnTo>
                  <a:lnTo>
                    <a:pt x="7276" y="1402"/>
                  </a:lnTo>
                  <a:lnTo>
                    <a:pt x="6981" y="1525"/>
                  </a:lnTo>
                  <a:lnTo>
                    <a:pt x="6834" y="1574"/>
                  </a:lnTo>
                  <a:lnTo>
                    <a:pt x="6612" y="1304"/>
                  </a:lnTo>
                  <a:lnTo>
                    <a:pt x="6366" y="1082"/>
                  </a:lnTo>
                  <a:lnTo>
                    <a:pt x="6121" y="861"/>
                  </a:lnTo>
                  <a:lnTo>
                    <a:pt x="5875" y="689"/>
                  </a:lnTo>
                  <a:lnTo>
                    <a:pt x="5604" y="542"/>
                  </a:lnTo>
                  <a:lnTo>
                    <a:pt x="5334" y="394"/>
                  </a:lnTo>
                  <a:lnTo>
                    <a:pt x="5064" y="271"/>
                  </a:lnTo>
                  <a:lnTo>
                    <a:pt x="4769" y="197"/>
                  </a:lnTo>
                  <a:lnTo>
                    <a:pt x="4498" y="124"/>
                  </a:lnTo>
                  <a:lnTo>
                    <a:pt x="4203" y="50"/>
                  </a:lnTo>
                  <a:lnTo>
                    <a:pt x="3933" y="25"/>
                  </a:lnTo>
                  <a:lnTo>
                    <a:pt x="3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7"/>
            <p:cNvSpPr/>
            <p:nvPr/>
          </p:nvSpPr>
          <p:spPr>
            <a:xfrm flipH="1">
              <a:off x="2571045" y="2216251"/>
              <a:ext cx="144094" cy="39044"/>
            </a:xfrm>
            <a:custGeom>
              <a:avLst/>
              <a:gdLst/>
              <a:ahLst/>
              <a:cxnLst/>
              <a:rect l="l" t="t" r="r" b="b"/>
              <a:pathLst>
                <a:path w="7621" h="2065" extrusionOk="0">
                  <a:moveTo>
                    <a:pt x="3245" y="0"/>
                  </a:moveTo>
                  <a:lnTo>
                    <a:pt x="2950" y="25"/>
                  </a:lnTo>
                  <a:lnTo>
                    <a:pt x="2655" y="49"/>
                  </a:lnTo>
                  <a:lnTo>
                    <a:pt x="2360" y="74"/>
                  </a:lnTo>
                  <a:lnTo>
                    <a:pt x="2040" y="148"/>
                  </a:lnTo>
                  <a:lnTo>
                    <a:pt x="1745" y="246"/>
                  </a:lnTo>
                  <a:lnTo>
                    <a:pt x="1450" y="369"/>
                  </a:lnTo>
                  <a:lnTo>
                    <a:pt x="1155" y="516"/>
                  </a:lnTo>
                  <a:lnTo>
                    <a:pt x="860" y="713"/>
                  </a:lnTo>
                  <a:lnTo>
                    <a:pt x="737" y="615"/>
                  </a:lnTo>
                  <a:lnTo>
                    <a:pt x="492" y="393"/>
                  </a:lnTo>
                  <a:lnTo>
                    <a:pt x="344" y="295"/>
                  </a:lnTo>
                  <a:lnTo>
                    <a:pt x="197" y="197"/>
                  </a:lnTo>
                  <a:lnTo>
                    <a:pt x="98" y="148"/>
                  </a:lnTo>
                  <a:lnTo>
                    <a:pt x="49" y="148"/>
                  </a:lnTo>
                  <a:lnTo>
                    <a:pt x="0" y="172"/>
                  </a:lnTo>
                  <a:lnTo>
                    <a:pt x="0" y="197"/>
                  </a:lnTo>
                  <a:lnTo>
                    <a:pt x="0" y="246"/>
                  </a:lnTo>
                  <a:lnTo>
                    <a:pt x="74" y="369"/>
                  </a:lnTo>
                  <a:lnTo>
                    <a:pt x="221" y="565"/>
                  </a:lnTo>
                  <a:lnTo>
                    <a:pt x="369" y="738"/>
                  </a:lnTo>
                  <a:lnTo>
                    <a:pt x="688" y="1082"/>
                  </a:lnTo>
                  <a:lnTo>
                    <a:pt x="860" y="1229"/>
                  </a:lnTo>
                  <a:lnTo>
                    <a:pt x="959" y="1155"/>
                  </a:lnTo>
                  <a:lnTo>
                    <a:pt x="1082" y="1057"/>
                  </a:lnTo>
                  <a:lnTo>
                    <a:pt x="1278" y="934"/>
                  </a:lnTo>
                  <a:lnTo>
                    <a:pt x="1524" y="811"/>
                  </a:lnTo>
                  <a:lnTo>
                    <a:pt x="1794" y="688"/>
                  </a:lnTo>
                  <a:lnTo>
                    <a:pt x="2139" y="590"/>
                  </a:lnTo>
                  <a:lnTo>
                    <a:pt x="2532" y="516"/>
                  </a:lnTo>
                  <a:lnTo>
                    <a:pt x="2974" y="467"/>
                  </a:lnTo>
                  <a:lnTo>
                    <a:pt x="3466" y="467"/>
                  </a:lnTo>
                  <a:lnTo>
                    <a:pt x="3982" y="516"/>
                  </a:lnTo>
                  <a:lnTo>
                    <a:pt x="4277" y="565"/>
                  </a:lnTo>
                  <a:lnTo>
                    <a:pt x="4572" y="639"/>
                  </a:lnTo>
                  <a:lnTo>
                    <a:pt x="4892" y="738"/>
                  </a:lnTo>
                  <a:lnTo>
                    <a:pt x="5211" y="836"/>
                  </a:lnTo>
                  <a:lnTo>
                    <a:pt x="5531" y="983"/>
                  </a:lnTo>
                  <a:lnTo>
                    <a:pt x="5875" y="1131"/>
                  </a:lnTo>
                  <a:lnTo>
                    <a:pt x="6219" y="1327"/>
                  </a:lnTo>
                  <a:lnTo>
                    <a:pt x="6588" y="1524"/>
                  </a:lnTo>
                  <a:lnTo>
                    <a:pt x="6981" y="1770"/>
                  </a:lnTo>
                  <a:lnTo>
                    <a:pt x="7350" y="2040"/>
                  </a:lnTo>
                  <a:lnTo>
                    <a:pt x="7399" y="2040"/>
                  </a:lnTo>
                  <a:lnTo>
                    <a:pt x="7522" y="2065"/>
                  </a:lnTo>
                  <a:lnTo>
                    <a:pt x="7571" y="2065"/>
                  </a:lnTo>
                  <a:lnTo>
                    <a:pt x="7595" y="2040"/>
                  </a:lnTo>
                  <a:lnTo>
                    <a:pt x="7620" y="2016"/>
                  </a:lnTo>
                  <a:lnTo>
                    <a:pt x="7595" y="1942"/>
                  </a:lnTo>
                  <a:lnTo>
                    <a:pt x="7448" y="1819"/>
                  </a:lnTo>
                  <a:lnTo>
                    <a:pt x="6981" y="1450"/>
                  </a:lnTo>
                  <a:lnTo>
                    <a:pt x="6661" y="1229"/>
                  </a:lnTo>
                  <a:lnTo>
                    <a:pt x="6293" y="1008"/>
                  </a:lnTo>
                  <a:lnTo>
                    <a:pt x="5875" y="762"/>
                  </a:lnTo>
                  <a:lnTo>
                    <a:pt x="5408" y="541"/>
                  </a:lnTo>
                  <a:lnTo>
                    <a:pt x="4916" y="344"/>
                  </a:lnTo>
                  <a:lnTo>
                    <a:pt x="4375" y="172"/>
                  </a:lnTo>
                  <a:lnTo>
                    <a:pt x="4105" y="98"/>
                  </a:lnTo>
                  <a:lnTo>
                    <a:pt x="3810" y="49"/>
                  </a:lnTo>
                  <a:lnTo>
                    <a:pt x="3540" y="25"/>
                  </a:lnTo>
                  <a:lnTo>
                    <a:pt x="3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7"/>
            <p:cNvSpPr/>
            <p:nvPr/>
          </p:nvSpPr>
          <p:spPr>
            <a:xfrm flipH="1">
              <a:off x="1740531" y="2927329"/>
              <a:ext cx="661838" cy="1026205"/>
            </a:xfrm>
            <a:custGeom>
              <a:avLst/>
              <a:gdLst/>
              <a:ahLst/>
              <a:cxnLst/>
              <a:rect l="l" t="t" r="r" b="b"/>
              <a:pathLst>
                <a:path w="35004" h="54275" extrusionOk="0">
                  <a:moveTo>
                    <a:pt x="19788" y="1"/>
                  </a:moveTo>
                  <a:lnTo>
                    <a:pt x="19051" y="25"/>
                  </a:lnTo>
                  <a:lnTo>
                    <a:pt x="18264" y="50"/>
                  </a:lnTo>
                  <a:lnTo>
                    <a:pt x="17502" y="123"/>
                  </a:lnTo>
                  <a:lnTo>
                    <a:pt x="16716" y="222"/>
                  </a:lnTo>
                  <a:lnTo>
                    <a:pt x="15904" y="345"/>
                  </a:lnTo>
                  <a:lnTo>
                    <a:pt x="15093" y="492"/>
                  </a:lnTo>
                  <a:lnTo>
                    <a:pt x="14282" y="664"/>
                  </a:lnTo>
                  <a:lnTo>
                    <a:pt x="13520" y="885"/>
                  </a:lnTo>
                  <a:lnTo>
                    <a:pt x="12783" y="1131"/>
                  </a:lnTo>
                  <a:lnTo>
                    <a:pt x="12070" y="1402"/>
                  </a:lnTo>
                  <a:lnTo>
                    <a:pt x="11406" y="1721"/>
                  </a:lnTo>
                  <a:lnTo>
                    <a:pt x="10767" y="2065"/>
                  </a:lnTo>
                  <a:lnTo>
                    <a:pt x="10153" y="2434"/>
                  </a:lnTo>
                  <a:lnTo>
                    <a:pt x="9563" y="2852"/>
                  </a:lnTo>
                  <a:lnTo>
                    <a:pt x="8997" y="3294"/>
                  </a:lnTo>
                  <a:lnTo>
                    <a:pt x="8457" y="3761"/>
                  </a:lnTo>
                  <a:lnTo>
                    <a:pt x="7965" y="4253"/>
                  </a:lnTo>
                  <a:lnTo>
                    <a:pt x="7473" y="4769"/>
                  </a:lnTo>
                  <a:lnTo>
                    <a:pt x="7006" y="5310"/>
                  </a:lnTo>
                  <a:lnTo>
                    <a:pt x="6564" y="5875"/>
                  </a:lnTo>
                  <a:lnTo>
                    <a:pt x="6146" y="6490"/>
                  </a:lnTo>
                  <a:lnTo>
                    <a:pt x="5728" y="7104"/>
                  </a:lnTo>
                  <a:lnTo>
                    <a:pt x="5335" y="7743"/>
                  </a:lnTo>
                  <a:lnTo>
                    <a:pt x="4966" y="8407"/>
                  </a:lnTo>
                  <a:lnTo>
                    <a:pt x="4597" y="9095"/>
                  </a:lnTo>
                  <a:lnTo>
                    <a:pt x="4253" y="9784"/>
                  </a:lnTo>
                  <a:lnTo>
                    <a:pt x="3934" y="10521"/>
                  </a:lnTo>
                  <a:lnTo>
                    <a:pt x="3614" y="11258"/>
                  </a:lnTo>
                  <a:lnTo>
                    <a:pt x="3295" y="11996"/>
                  </a:lnTo>
                  <a:lnTo>
                    <a:pt x="3000" y="12782"/>
                  </a:lnTo>
                  <a:lnTo>
                    <a:pt x="2434" y="14356"/>
                  </a:lnTo>
                  <a:lnTo>
                    <a:pt x="1869" y="16003"/>
                  </a:lnTo>
                  <a:lnTo>
                    <a:pt x="1328" y="17674"/>
                  </a:lnTo>
                  <a:lnTo>
                    <a:pt x="812" y="19395"/>
                  </a:lnTo>
                  <a:lnTo>
                    <a:pt x="689" y="19862"/>
                  </a:lnTo>
                  <a:lnTo>
                    <a:pt x="566" y="20329"/>
                  </a:lnTo>
                  <a:lnTo>
                    <a:pt x="468" y="20820"/>
                  </a:lnTo>
                  <a:lnTo>
                    <a:pt x="370" y="21337"/>
                  </a:lnTo>
                  <a:lnTo>
                    <a:pt x="222" y="22418"/>
                  </a:lnTo>
                  <a:lnTo>
                    <a:pt x="99" y="23573"/>
                  </a:lnTo>
                  <a:lnTo>
                    <a:pt x="25" y="24778"/>
                  </a:lnTo>
                  <a:lnTo>
                    <a:pt x="1" y="26056"/>
                  </a:lnTo>
                  <a:lnTo>
                    <a:pt x="1" y="27383"/>
                  </a:lnTo>
                  <a:lnTo>
                    <a:pt x="25" y="28760"/>
                  </a:lnTo>
                  <a:lnTo>
                    <a:pt x="99" y="30161"/>
                  </a:lnTo>
                  <a:lnTo>
                    <a:pt x="173" y="31611"/>
                  </a:lnTo>
                  <a:lnTo>
                    <a:pt x="296" y="33061"/>
                  </a:lnTo>
                  <a:lnTo>
                    <a:pt x="419" y="34512"/>
                  </a:lnTo>
                  <a:lnTo>
                    <a:pt x="566" y="35987"/>
                  </a:lnTo>
                  <a:lnTo>
                    <a:pt x="738" y="37437"/>
                  </a:lnTo>
                  <a:lnTo>
                    <a:pt x="1082" y="40313"/>
                  </a:lnTo>
                  <a:lnTo>
                    <a:pt x="1500" y="43090"/>
                  </a:lnTo>
                  <a:lnTo>
                    <a:pt x="1894" y="45696"/>
                  </a:lnTo>
                  <a:lnTo>
                    <a:pt x="2311" y="48056"/>
                  </a:lnTo>
                  <a:lnTo>
                    <a:pt x="2680" y="50145"/>
                  </a:lnTo>
                  <a:lnTo>
                    <a:pt x="3270" y="53168"/>
                  </a:lnTo>
                  <a:lnTo>
                    <a:pt x="3516" y="54275"/>
                  </a:lnTo>
                  <a:lnTo>
                    <a:pt x="20354" y="48228"/>
                  </a:lnTo>
                  <a:lnTo>
                    <a:pt x="20821" y="48129"/>
                  </a:lnTo>
                  <a:lnTo>
                    <a:pt x="21361" y="48007"/>
                  </a:lnTo>
                  <a:lnTo>
                    <a:pt x="22074" y="47834"/>
                  </a:lnTo>
                  <a:lnTo>
                    <a:pt x="22885" y="47589"/>
                  </a:lnTo>
                  <a:lnTo>
                    <a:pt x="23844" y="47294"/>
                  </a:lnTo>
                  <a:lnTo>
                    <a:pt x="24852" y="46925"/>
                  </a:lnTo>
                  <a:lnTo>
                    <a:pt x="25933" y="46483"/>
                  </a:lnTo>
                  <a:lnTo>
                    <a:pt x="26474" y="46261"/>
                  </a:lnTo>
                  <a:lnTo>
                    <a:pt x="27015" y="45991"/>
                  </a:lnTo>
                  <a:lnTo>
                    <a:pt x="27556" y="45696"/>
                  </a:lnTo>
                  <a:lnTo>
                    <a:pt x="28096" y="45401"/>
                  </a:lnTo>
                  <a:lnTo>
                    <a:pt x="28637" y="45081"/>
                  </a:lnTo>
                  <a:lnTo>
                    <a:pt x="29153" y="44737"/>
                  </a:lnTo>
                  <a:lnTo>
                    <a:pt x="29645" y="44369"/>
                  </a:lnTo>
                  <a:lnTo>
                    <a:pt x="30137" y="44000"/>
                  </a:lnTo>
                  <a:lnTo>
                    <a:pt x="30604" y="43582"/>
                  </a:lnTo>
                  <a:lnTo>
                    <a:pt x="31022" y="43164"/>
                  </a:lnTo>
                  <a:lnTo>
                    <a:pt x="31439" y="42722"/>
                  </a:lnTo>
                  <a:lnTo>
                    <a:pt x="31784" y="42255"/>
                  </a:lnTo>
                  <a:lnTo>
                    <a:pt x="32128" y="41763"/>
                  </a:lnTo>
                  <a:lnTo>
                    <a:pt x="32398" y="41222"/>
                  </a:lnTo>
                  <a:lnTo>
                    <a:pt x="32644" y="40681"/>
                  </a:lnTo>
                  <a:lnTo>
                    <a:pt x="32841" y="40116"/>
                  </a:lnTo>
                  <a:lnTo>
                    <a:pt x="33013" y="39502"/>
                  </a:lnTo>
                  <a:lnTo>
                    <a:pt x="33185" y="38813"/>
                  </a:lnTo>
                  <a:lnTo>
                    <a:pt x="33357" y="38051"/>
                  </a:lnTo>
                  <a:lnTo>
                    <a:pt x="33504" y="37216"/>
                  </a:lnTo>
                  <a:lnTo>
                    <a:pt x="33824" y="35397"/>
                  </a:lnTo>
                  <a:lnTo>
                    <a:pt x="34094" y="33381"/>
                  </a:lnTo>
                  <a:lnTo>
                    <a:pt x="34365" y="31193"/>
                  </a:lnTo>
                  <a:lnTo>
                    <a:pt x="34586" y="28883"/>
                  </a:lnTo>
                  <a:lnTo>
                    <a:pt x="34782" y="26498"/>
                  </a:lnTo>
                  <a:lnTo>
                    <a:pt x="34905" y="24065"/>
                  </a:lnTo>
                  <a:lnTo>
                    <a:pt x="34979" y="21631"/>
                  </a:lnTo>
                  <a:lnTo>
                    <a:pt x="35004" y="20427"/>
                  </a:lnTo>
                  <a:lnTo>
                    <a:pt x="35004" y="19247"/>
                  </a:lnTo>
                  <a:lnTo>
                    <a:pt x="35004" y="18067"/>
                  </a:lnTo>
                  <a:lnTo>
                    <a:pt x="34954" y="16912"/>
                  </a:lnTo>
                  <a:lnTo>
                    <a:pt x="34905" y="15806"/>
                  </a:lnTo>
                  <a:lnTo>
                    <a:pt x="34832" y="14724"/>
                  </a:lnTo>
                  <a:lnTo>
                    <a:pt x="34758" y="13667"/>
                  </a:lnTo>
                  <a:lnTo>
                    <a:pt x="34635" y="12660"/>
                  </a:lnTo>
                  <a:lnTo>
                    <a:pt x="34512" y="11701"/>
                  </a:lnTo>
                  <a:lnTo>
                    <a:pt x="34340" y="10816"/>
                  </a:lnTo>
                  <a:lnTo>
                    <a:pt x="34168" y="9956"/>
                  </a:lnTo>
                  <a:lnTo>
                    <a:pt x="33971" y="9169"/>
                  </a:lnTo>
                  <a:lnTo>
                    <a:pt x="33750" y="8456"/>
                  </a:lnTo>
                  <a:lnTo>
                    <a:pt x="33480" y="7817"/>
                  </a:lnTo>
                  <a:lnTo>
                    <a:pt x="33209" y="7227"/>
                  </a:lnTo>
                  <a:lnTo>
                    <a:pt x="32914" y="6662"/>
                  </a:lnTo>
                  <a:lnTo>
                    <a:pt x="32595" y="6121"/>
                  </a:lnTo>
                  <a:lnTo>
                    <a:pt x="32251" y="5605"/>
                  </a:lnTo>
                  <a:lnTo>
                    <a:pt x="31882" y="5089"/>
                  </a:lnTo>
                  <a:lnTo>
                    <a:pt x="31489" y="4622"/>
                  </a:lnTo>
                  <a:lnTo>
                    <a:pt x="31071" y="4155"/>
                  </a:lnTo>
                  <a:lnTo>
                    <a:pt x="30653" y="3737"/>
                  </a:lnTo>
                  <a:lnTo>
                    <a:pt x="30210" y="3319"/>
                  </a:lnTo>
                  <a:lnTo>
                    <a:pt x="29719" y="2926"/>
                  </a:lnTo>
                  <a:lnTo>
                    <a:pt x="29252" y="2581"/>
                  </a:lnTo>
                  <a:lnTo>
                    <a:pt x="28736" y="2237"/>
                  </a:lnTo>
                  <a:lnTo>
                    <a:pt x="28195" y="1918"/>
                  </a:lnTo>
                  <a:lnTo>
                    <a:pt x="27654" y="1623"/>
                  </a:lnTo>
                  <a:lnTo>
                    <a:pt x="27089" y="1352"/>
                  </a:lnTo>
                  <a:lnTo>
                    <a:pt x="26499" y="1107"/>
                  </a:lnTo>
                  <a:lnTo>
                    <a:pt x="25909" y="885"/>
                  </a:lnTo>
                  <a:lnTo>
                    <a:pt x="25294" y="689"/>
                  </a:lnTo>
                  <a:lnTo>
                    <a:pt x="24655" y="517"/>
                  </a:lnTo>
                  <a:lnTo>
                    <a:pt x="24016" y="369"/>
                  </a:lnTo>
                  <a:lnTo>
                    <a:pt x="23352" y="246"/>
                  </a:lnTo>
                  <a:lnTo>
                    <a:pt x="22664" y="148"/>
                  </a:lnTo>
                  <a:lnTo>
                    <a:pt x="21976" y="74"/>
                  </a:lnTo>
                  <a:lnTo>
                    <a:pt x="21263" y="25"/>
                  </a:lnTo>
                  <a:lnTo>
                    <a:pt x="20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7"/>
            <p:cNvSpPr/>
            <p:nvPr/>
          </p:nvSpPr>
          <p:spPr>
            <a:xfrm flipH="1">
              <a:off x="2319610" y="3368860"/>
              <a:ext cx="30233" cy="461513"/>
            </a:xfrm>
            <a:custGeom>
              <a:avLst/>
              <a:gdLst/>
              <a:ahLst/>
              <a:cxnLst/>
              <a:rect l="l" t="t" r="r" b="b"/>
              <a:pathLst>
                <a:path w="1599" h="24409" extrusionOk="0">
                  <a:moveTo>
                    <a:pt x="812" y="0"/>
                  </a:moveTo>
                  <a:lnTo>
                    <a:pt x="689" y="25"/>
                  </a:lnTo>
                  <a:lnTo>
                    <a:pt x="590" y="74"/>
                  </a:lnTo>
                  <a:lnTo>
                    <a:pt x="517" y="172"/>
                  </a:lnTo>
                  <a:lnTo>
                    <a:pt x="467" y="295"/>
                  </a:lnTo>
                  <a:lnTo>
                    <a:pt x="418" y="1033"/>
                  </a:lnTo>
                  <a:lnTo>
                    <a:pt x="295" y="2950"/>
                  </a:lnTo>
                  <a:lnTo>
                    <a:pt x="148" y="5777"/>
                  </a:lnTo>
                  <a:lnTo>
                    <a:pt x="74" y="7423"/>
                  </a:lnTo>
                  <a:lnTo>
                    <a:pt x="25" y="9218"/>
                  </a:lnTo>
                  <a:lnTo>
                    <a:pt x="0" y="11111"/>
                  </a:lnTo>
                  <a:lnTo>
                    <a:pt x="0" y="13052"/>
                  </a:lnTo>
                  <a:lnTo>
                    <a:pt x="25" y="15043"/>
                  </a:lnTo>
                  <a:lnTo>
                    <a:pt x="123" y="17010"/>
                  </a:lnTo>
                  <a:lnTo>
                    <a:pt x="246" y="18927"/>
                  </a:lnTo>
                  <a:lnTo>
                    <a:pt x="320" y="19861"/>
                  </a:lnTo>
                  <a:lnTo>
                    <a:pt x="418" y="20795"/>
                  </a:lnTo>
                  <a:lnTo>
                    <a:pt x="517" y="21680"/>
                  </a:lnTo>
                  <a:lnTo>
                    <a:pt x="664" y="22541"/>
                  </a:lnTo>
                  <a:lnTo>
                    <a:pt x="787" y="23352"/>
                  </a:lnTo>
                  <a:lnTo>
                    <a:pt x="959" y="24138"/>
                  </a:lnTo>
                  <a:lnTo>
                    <a:pt x="1008" y="24261"/>
                  </a:lnTo>
                  <a:lnTo>
                    <a:pt x="1082" y="24335"/>
                  </a:lnTo>
                  <a:lnTo>
                    <a:pt x="1180" y="24384"/>
                  </a:lnTo>
                  <a:lnTo>
                    <a:pt x="1279" y="24409"/>
                  </a:lnTo>
                  <a:lnTo>
                    <a:pt x="1352" y="24384"/>
                  </a:lnTo>
                  <a:lnTo>
                    <a:pt x="1475" y="24335"/>
                  </a:lnTo>
                  <a:lnTo>
                    <a:pt x="1549" y="24261"/>
                  </a:lnTo>
                  <a:lnTo>
                    <a:pt x="1598" y="24138"/>
                  </a:lnTo>
                  <a:lnTo>
                    <a:pt x="1598" y="24015"/>
                  </a:lnTo>
                  <a:lnTo>
                    <a:pt x="1426" y="23229"/>
                  </a:lnTo>
                  <a:lnTo>
                    <a:pt x="1279" y="22418"/>
                  </a:lnTo>
                  <a:lnTo>
                    <a:pt x="1156" y="21557"/>
                  </a:lnTo>
                  <a:lnTo>
                    <a:pt x="1057" y="20672"/>
                  </a:lnTo>
                  <a:lnTo>
                    <a:pt x="959" y="19763"/>
                  </a:lnTo>
                  <a:lnTo>
                    <a:pt x="885" y="18853"/>
                  </a:lnTo>
                  <a:lnTo>
                    <a:pt x="762" y="16936"/>
                  </a:lnTo>
                  <a:lnTo>
                    <a:pt x="689" y="14970"/>
                  </a:lnTo>
                  <a:lnTo>
                    <a:pt x="640" y="13028"/>
                  </a:lnTo>
                  <a:lnTo>
                    <a:pt x="640" y="11086"/>
                  </a:lnTo>
                  <a:lnTo>
                    <a:pt x="664" y="9218"/>
                  </a:lnTo>
                  <a:lnTo>
                    <a:pt x="713" y="7448"/>
                  </a:lnTo>
                  <a:lnTo>
                    <a:pt x="787" y="5777"/>
                  </a:lnTo>
                  <a:lnTo>
                    <a:pt x="934" y="2999"/>
                  </a:lnTo>
                  <a:lnTo>
                    <a:pt x="1057" y="1082"/>
                  </a:lnTo>
                  <a:lnTo>
                    <a:pt x="1107" y="369"/>
                  </a:lnTo>
                  <a:lnTo>
                    <a:pt x="1107" y="221"/>
                  </a:lnTo>
                  <a:lnTo>
                    <a:pt x="1033" y="123"/>
                  </a:lnTo>
                  <a:lnTo>
                    <a:pt x="934" y="49"/>
                  </a:lnTo>
                  <a:lnTo>
                    <a:pt x="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7"/>
            <p:cNvSpPr/>
            <p:nvPr/>
          </p:nvSpPr>
          <p:spPr>
            <a:xfrm flipH="1">
              <a:off x="2320083" y="3135086"/>
              <a:ext cx="82739" cy="819848"/>
            </a:xfrm>
            <a:custGeom>
              <a:avLst/>
              <a:gdLst/>
              <a:ahLst/>
              <a:cxnLst/>
              <a:rect l="l" t="t" r="r" b="b"/>
              <a:pathLst>
                <a:path w="4376" h="43361" extrusionOk="0">
                  <a:moveTo>
                    <a:pt x="3835" y="0"/>
                  </a:moveTo>
                  <a:lnTo>
                    <a:pt x="3736" y="49"/>
                  </a:lnTo>
                  <a:lnTo>
                    <a:pt x="3638" y="148"/>
                  </a:lnTo>
                  <a:lnTo>
                    <a:pt x="3540" y="320"/>
                  </a:lnTo>
                  <a:lnTo>
                    <a:pt x="3269" y="836"/>
                  </a:lnTo>
                  <a:lnTo>
                    <a:pt x="2901" y="1672"/>
                  </a:lnTo>
                  <a:lnTo>
                    <a:pt x="2680" y="2188"/>
                  </a:lnTo>
                  <a:lnTo>
                    <a:pt x="2458" y="2827"/>
                  </a:lnTo>
                  <a:lnTo>
                    <a:pt x="2212" y="3515"/>
                  </a:lnTo>
                  <a:lnTo>
                    <a:pt x="1942" y="4302"/>
                  </a:lnTo>
                  <a:lnTo>
                    <a:pt x="1696" y="5162"/>
                  </a:lnTo>
                  <a:lnTo>
                    <a:pt x="1450" y="6121"/>
                  </a:lnTo>
                  <a:lnTo>
                    <a:pt x="1205" y="7153"/>
                  </a:lnTo>
                  <a:lnTo>
                    <a:pt x="959" y="8259"/>
                  </a:lnTo>
                  <a:lnTo>
                    <a:pt x="738" y="9464"/>
                  </a:lnTo>
                  <a:lnTo>
                    <a:pt x="541" y="10766"/>
                  </a:lnTo>
                  <a:lnTo>
                    <a:pt x="369" y="12118"/>
                  </a:lnTo>
                  <a:lnTo>
                    <a:pt x="221" y="13593"/>
                  </a:lnTo>
                  <a:lnTo>
                    <a:pt x="99" y="15117"/>
                  </a:lnTo>
                  <a:lnTo>
                    <a:pt x="25" y="16764"/>
                  </a:lnTo>
                  <a:lnTo>
                    <a:pt x="0" y="18460"/>
                  </a:lnTo>
                  <a:lnTo>
                    <a:pt x="25" y="20279"/>
                  </a:lnTo>
                  <a:lnTo>
                    <a:pt x="74" y="22147"/>
                  </a:lnTo>
                  <a:lnTo>
                    <a:pt x="197" y="24138"/>
                  </a:lnTo>
                  <a:lnTo>
                    <a:pt x="394" y="26203"/>
                  </a:lnTo>
                  <a:lnTo>
                    <a:pt x="639" y="28342"/>
                  </a:lnTo>
                  <a:lnTo>
                    <a:pt x="787" y="29448"/>
                  </a:lnTo>
                  <a:lnTo>
                    <a:pt x="959" y="30578"/>
                  </a:lnTo>
                  <a:lnTo>
                    <a:pt x="1131" y="31734"/>
                  </a:lnTo>
                  <a:lnTo>
                    <a:pt x="1352" y="32914"/>
                  </a:lnTo>
                  <a:lnTo>
                    <a:pt x="1573" y="34118"/>
                  </a:lnTo>
                  <a:lnTo>
                    <a:pt x="1819" y="35322"/>
                  </a:lnTo>
                  <a:lnTo>
                    <a:pt x="2065" y="36576"/>
                  </a:lnTo>
                  <a:lnTo>
                    <a:pt x="2360" y="37830"/>
                  </a:lnTo>
                  <a:lnTo>
                    <a:pt x="2680" y="39132"/>
                  </a:lnTo>
                  <a:lnTo>
                    <a:pt x="2999" y="40435"/>
                  </a:lnTo>
                  <a:lnTo>
                    <a:pt x="3368" y="41763"/>
                  </a:lnTo>
                  <a:lnTo>
                    <a:pt x="3736" y="43115"/>
                  </a:lnTo>
                  <a:lnTo>
                    <a:pt x="3786" y="43213"/>
                  </a:lnTo>
                  <a:lnTo>
                    <a:pt x="3859" y="43287"/>
                  </a:lnTo>
                  <a:lnTo>
                    <a:pt x="3933" y="43336"/>
                  </a:lnTo>
                  <a:lnTo>
                    <a:pt x="4056" y="43360"/>
                  </a:lnTo>
                  <a:lnTo>
                    <a:pt x="4130" y="43336"/>
                  </a:lnTo>
                  <a:lnTo>
                    <a:pt x="4253" y="43287"/>
                  </a:lnTo>
                  <a:lnTo>
                    <a:pt x="4326" y="43188"/>
                  </a:lnTo>
                  <a:lnTo>
                    <a:pt x="4376" y="43065"/>
                  </a:lnTo>
                  <a:lnTo>
                    <a:pt x="4351" y="42942"/>
                  </a:lnTo>
                  <a:lnTo>
                    <a:pt x="3982" y="41615"/>
                  </a:lnTo>
                  <a:lnTo>
                    <a:pt x="3638" y="40288"/>
                  </a:lnTo>
                  <a:lnTo>
                    <a:pt x="3294" y="38985"/>
                  </a:lnTo>
                  <a:lnTo>
                    <a:pt x="2999" y="37707"/>
                  </a:lnTo>
                  <a:lnTo>
                    <a:pt x="2704" y="36478"/>
                  </a:lnTo>
                  <a:lnTo>
                    <a:pt x="2458" y="35249"/>
                  </a:lnTo>
                  <a:lnTo>
                    <a:pt x="2212" y="34044"/>
                  </a:lnTo>
                  <a:lnTo>
                    <a:pt x="1991" y="32840"/>
                  </a:lnTo>
                  <a:lnTo>
                    <a:pt x="1795" y="31685"/>
                  </a:lnTo>
                  <a:lnTo>
                    <a:pt x="1598" y="30554"/>
                  </a:lnTo>
                  <a:lnTo>
                    <a:pt x="1278" y="28342"/>
                  </a:lnTo>
                  <a:lnTo>
                    <a:pt x="1033" y="26203"/>
                  </a:lnTo>
                  <a:lnTo>
                    <a:pt x="861" y="24163"/>
                  </a:lnTo>
                  <a:lnTo>
                    <a:pt x="738" y="22221"/>
                  </a:lnTo>
                  <a:lnTo>
                    <a:pt x="664" y="20353"/>
                  </a:lnTo>
                  <a:lnTo>
                    <a:pt x="639" y="18558"/>
                  </a:lnTo>
                  <a:lnTo>
                    <a:pt x="664" y="16862"/>
                  </a:lnTo>
                  <a:lnTo>
                    <a:pt x="738" y="15265"/>
                  </a:lnTo>
                  <a:lnTo>
                    <a:pt x="861" y="13741"/>
                  </a:lnTo>
                  <a:lnTo>
                    <a:pt x="983" y="12315"/>
                  </a:lnTo>
                  <a:lnTo>
                    <a:pt x="1156" y="10938"/>
                  </a:lnTo>
                  <a:lnTo>
                    <a:pt x="1352" y="9685"/>
                  </a:lnTo>
                  <a:lnTo>
                    <a:pt x="1573" y="8505"/>
                  </a:lnTo>
                  <a:lnTo>
                    <a:pt x="1795" y="7399"/>
                  </a:lnTo>
                  <a:lnTo>
                    <a:pt x="2040" y="6366"/>
                  </a:lnTo>
                  <a:lnTo>
                    <a:pt x="2286" y="5432"/>
                  </a:lnTo>
                  <a:lnTo>
                    <a:pt x="2532" y="4572"/>
                  </a:lnTo>
                  <a:lnTo>
                    <a:pt x="2778" y="3810"/>
                  </a:lnTo>
                  <a:lnTo>
                    <a:pt x="3024" y="3122"/>
                  </a:lnTo>
                  <a:lnTo>
                    <a:pt x="3269" y="2507"/>
                  </a:lnTo>
                  <a:lnTo>
                    <a:pt x="3466" y="1967"/>
                  </a:lnTo>
                  <a:lnTo>
                    <a:pt x="3835" y="1155"/>
                  </a:lnTo>
                  <a:lnTo>
                    <a:pt x="4081" y="664"/>
                  </a:lnTo>
                  <a:lnTo>
                    <a:pt x="4204" y="492"/>
                  </a:lnTo>
                  <a:lnTo>
                    <a:pt x="4228" y="369"/>
                  </a:lnTo>
                  <a:lnTo>
                    <a:pt x="4228" y="246"/>
                  </a:lnTo>
                  <a:lnTo>
                    <a:pt x="4179" y="123"/>
                  </a:lnTo>
                  <a:lnTo>
                    <a:pt x="4081" y="25"/>
                  </a:lnTo>
                  <a:lnTo>
                    <a:pt x="3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7"/>
            <p:cNvSpPr/>
            <p:nvPr/>
          </p:nvSpPr>
          <p:spPr>
            <a:xfrm flipH="1">
              <a:off x="1798160" y="3025403"/>
              <a:ext cx="460133" cy="259354"/>
            </a:xfrm>
            <a:custGeom>
              <a:avLst/>
              <a:gdLst/>
              <a:ahLst/>
              <a:cxnLst/>
              <a:rect l="l" t="t" r="r" b="b"/>
              <a:pathLst>
                <a:path w="24336" h="13717" extrusionOk="0">
                  <a:moveTo>
                    <a:pt x="12291" y="0"/>
                  </a:moveTo>
                  <a:lnTo>
                    <a:pt x="11800" y="25"/>
                  </a:lnTo>
                  <a:lnTo>
                    <a:pt x="11283" y="98"/>
                  </a:lnTo>
                  <a:lnTo>
                    <a:pt x="10767" y="172"/>
                  </a:lnTo>
                  <a:lnTo>
                    <a:pt x="10251" y="270"/>
                  </a:lnTo>
                  <a:lnTo>
                    <a:pt x="9759" y="418"/>
                  </a:lnTo>
                  <a:lnTo>
                    <a:pt x="9243" y="565"/>
                  </a:lnTo>
                  <a:lnTo>
                    <a:pt x="8727" y="762"/>
                  </a:lnTo>
                  <a:lnTo>
                    <a:pt x="8235" y="959"/>
                  </a:lnTo>
                  <a:lnTo>
                    <a:pt x="7744" y="1204"/>
                  </a:lnTo>
                  <a:lnTo>
                    <a:pt x="7277" y="1499"/>
                  </a:lnTo>
                  <a:lnTo>
                    <a:pt x="6810" y="1844"/>
                  </a:lnTo>
                  <a:lnTo>
                    <a:pt x="6367" y="2188"/>
                  </a:lnTo>
                  <a:lnTo>
                    <a:pt x="5949" y="2581"/>
                  </a:lnTo>
                  <a:lnTo>
                    <a:pt x="5531" y="3023"/>
                  </a:lnTo>
                  <a:lnTo>
                    <a:pt x="5114" y="3466"/>
                  </a:lnTo>
                  <a:lnTo>
                    <a:pt x="4720" y="3933"/>
                  </a:lnTo>
                  <a:lnTo>
                    <a:pt x="4352" y="4425"/>
                  </a:lnTo>
                  <a:lnTo>
                    <a:pt x="3983" y="4916"/>
                  </a:lnTo>
                  <a:lnTo>
                    <a:pt x="3639" y="5432"/>
                  </a:lnTo>
                  <a:lnTo>
                    <a:pt x="3319" y="5973"/>
                  </a:lnTo>
                  <a:lnTo>
                    <a:pt x="3000" y="6489"/>
                  </a:lnTo>
                  <a:lnTo>
                    <a:pt x="2705" y="7030"/>
                  </a:lnTo>
                  <a:lnTo>
                    <a:pt x="2139" y="8112"/>
                  </a:lnTo>
                  <a:lnTo>
                    <a:pt x="1648" y="9144"/>
                  </a:lnTo>
                  <a:lnTo>
                    <a:pt x="1230" y="10152"/>
                  </a:lnTo>
                  <a:lnTo>
                    <a:pt x="861" y="11061"/>
                  </a:lnTo>
                  <a:lnTo>
                    <a:pt x="542" y="11897"/>
                  </a:lnTo>
                  <a:lnTo>
                    <a:pt x="320" y="12585"/>
                  </a:lnTo>
                  <a:lnTo>
                    <a:pt x="148" y="13151"/>
                  </a:lnTo>
                  <a:lnTo>
                    <a:pt x="50" y="13519"/>
                  </a:lnTo>
                  <a:lnTo>
                    <a:pt x="1" y="13716"/>
                  </a:lnTo>
                  <a:lnTo>
                    <a:pt x="24336" y="13323"/>
                  </a:lnTo>
                  <a:lnTo>
                    <a:pt x="24041" y="11971"/>
                  </a:lnTo>
                  <a:lnTo>
                    <a:pt x="23721" y="10545"/>
                  </a:lnTo>
                  <a:lnTo>
                    <a:pt x="23303" y="8849"/>
                  </a:lnTo>
                  <a:lnTo>
                    <a:pt x="22836" y="7079"/>
                  </a:lnTo>
                  <a:lnTo>
                    <a:pt x="22590" y="6219"/>
                  </a:lnTo>
                  <a:lnTo>
                    <a:pt x="22320" y="5383"/>
                  </a:lnTo>
                  <a:lnTo>
                    <a:pt x="22050" y="4646"/>
                  </a:lnTo>
                  <a:lnTo>
                    <a:pt x="21779" y="3982"/>
                  </a:lnTo>
                  <a:lnTo>
                    <a:pt x="21509" y="3441"/>
                  </a:lnTo>
                  <a:lnTo>
                    <a:pt x="21361" y="3220"/>
                  </a:lnTo>
                  <a:lnTo>
                    <a:pt x="21238" y="3023"/>
                  </a:lnTo>
                  <a:lnTo>
                    <a:pt x="21091" y="2851"/>
                  </a:lnTo>
                  <a:lnTo>
                    <a:pt x="20919" y="2679"/>
                  </a:lnTo>
                  <a:lnTo>
                    <a:pt x="20722" y="2507"/>
                  </a:lnTo>
                  <a:lnTo>
                    <a:pt x="20501" y="2311"/>
                  </a:lnTo>
                  <a:lnTo>
                    <a:pt x="19960" y="1966"/>
                  </a:lnTo>
                  <a:lnTo>
                    <a:pt x="19346" y="1598"/>
                  </a:lnTo>
                  <a:lnTo>
                    <a:pt x="18658" y="1254"/>
                  </a:lnTo>
                  <a:lnTo>
                    <a:pt x="17896" y="934"/>
                  </a:lnTo>
                  <a:lnTo>
                    <a:pt x="17060" y="639"/>
                  </a:lnTo>
                  <a:lnTo>
                    <a:pt x="16199" y="393"/>
                  </a:lnTo>
                  <a:lnTo>
                    <a:pt x="15732" y="295"/>
                  </a:lnTo>
                  <a:lnTo>
                    <a:pt x="15265" y="197"/>
                  </a:lnTo>
                  <a:lnTo>
                    <a:pt x="14774" y="123"/>
                  </a:lnTo>
                  <a:lnTo>
                    <a:pt x="14307" y="74"/>
                  </a:lnTo>
                  <a:lnTo>
                    <a:pt x="13815" y="25"/>
                  </a:lnTo>
                  <a:lnTo>
                    <a:pt x="13299" y="0"/>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7"/>
            <p:cNvSpPr/>
            <p:nvPr/>
          </p:nvSpPr>
          <p:spPr>
            <a:xfrm flipH="1">
              <a:off x="1762841" y="3083960"/>
              <a:ext cx="576320" cy="2161601"/>
            </a:xfrm>
            <a:custGeom>
              <a:avLst/>
              <a:gdLst/>
              <a:ahLst/>
              <a:cxnLst/>
              <a:rect l="l" t="t" r="r" b="b"/>
              <a:pathLst>
                <a:path w="30481" h="114325" extrusionOk="0">
                  <a:moveTo>
                    <a:pt x="18264" y="0"/>
                  </a:moveTo>
                  <a:lnTo>
                    <a:pt x="17846" y="25"/>
                  </a:lnTo>
                  <a:lnTo>
                    <a:pt x="17404" y="49"/>
                  </a:lnTo>
                  <a:lnTo>
                    <a:pt x="16961" y="99"/>
                  </a:lnTo>
                  <a:lnTo>
                    <a:pt x="16544" y="172"/>
                  </a:lnTo>
                  <a:lnTo>
                    <a:pt x="16101" y="246"/>
                  </a:lnTo>
                  <a:lnTo>
                    <a:pt x="15634" y="369"/>
                  </a:lnTo>
                  <a:lnTo>
                    <a:pt x="15192" y="492"/>
                  </a:lnTo>
                  <a:lnTo>
                    <a:pt x="14725" y="615"/>
                  </a:lnTo>
                  <a:lnTo>
                    <a:pt x="14282" y="787"/>
                  </a:lnTo>
                  <a:lnTo>
                    <a:pt x="13815" y="959"/>
                  </a:lnTo>
                  <a:lnTo>
                    <a:pt x="13348" y="1131"/>
                  </a:lnTo>
                  <a:lnTo>
                    <a:pt x="12856" y="1352"/>
                  </a:lnTo>
                  <a:lnTo>
                    <a:pt x="11898" y="1819"/>
                  </a:lnTo>
                  <a:lnTo>
                    <a:pt x="10939" y="2360"/>
                  </a:lnTo>
                  <a:lnTo>
                    <a:pt x="9956" y="2974"/>
                  </a:lnTo>
                  <a:lnTo>
                    <a:pt x="8948" y="3663"/>
                  </a:lnTo>
                  <a:lnTo>
                    <a:pt x="7940" y="4425"/>
                  </a:lnTo>
                  <a:lnTo>
                    <a:pt x="7695" y="4646"/>
                  </a:lnTo>
                  <a:lnTo>
                    <a:pt x="7449" y="4867"/>
                  </a:lnTo>
                  <a:lnTo>
                    <a:pt x="7203" y="5113"/>
                  </a:lnTo>
                  <a:lnTo>
                    <a:pt x="6982" y="5359"/>
                  </a:lnTo>
                  <a:lnTo>
                    <a:pt x="6515" y="5949"/>
                  </a:lnTo>
                  <a:lnTo>
                    <a:pt x="6072" y="6563"/>
                  </a:lnTo>
                  <a:lnTo>
                    <a:pt x="5654" y="7276"/>
                  </a:lnTo>
                  <a:lnTo>
                    <a:pt x="5261" y="8038"/>
                  </a:lnTo>
                  <a:lnTo>
                    <a:pt x="4892" y="8849"/>
                  </a:lnTo>
                  <a:lnTo>
                    <a:pt x="4524" y="9710"/>
                  </a:lnTo>
                  <a:lnTo>
                    <a:pt x="4179" y="10644"/>
                  </a:lnTo>
                  <a:lnTo>
                    <a:pt x="3835" y="11627"/>
                  </a:lnTo>
                  <a:lnTo>
                    <a:pt x="3516" y="12659"/>
                  </a:lnTo>
                  <a:lnTo>
                    <a:pt x="3221" y="13741"/>
                  </a:lnTo>
                  <a:lnTo>
                    <a:pt x="2950" y="14847"/>
                  </a:lnTo>
                  <a:lnTo>
                    <a:pt x="2680" y="16002"/>
                  </a:lnTo>
                  <a:lnTo>
                    <a:pt x="2434" y="17207"/>
                  </a:lnTo>
                  <a:lnTo>
                    <a:pt x="2188" y="18460"/>
                  </a:lnTo>
                  <a:lnTo>
                    <a:pt x="1967" y="19738"/>
                  </a:lnTo>
                  <a:lnTo>
                    <a:pt x="1771" y="21066"/>
                  </a:lnTo>
                  <a:lnTo>
                    <a:pt x="1574" y="22393"/>
                  </a:lnTo>
                  <a:lnTo>
                    <a:pt x="1402" y="23770"/>
                  </a:lnTo>
                  <a:lnTo>
                    <a:pt x="1230" y="25171"/>
                  </a:lnTo>
                  <a:lnTo>
                    <a:pt x="1082" y="26596"/>
                  </a:lnTo>
                  <a:lnTo>
                    <a:pt x="787" y="29522"/>
                  </a:lnTo>
                  <a:lnTo>
                    <a:pt x="566" y="32520"/>
                  </a:lnTo>
                  <a:lnTo>
                    <a:pt x="394" y="35568"/>
                  </a:lnTo>
                  <a:lnTo>
                    <a:pt x="247" y="38666"/>
                  </a:lnTo>
                  <a:lnTo>
                    <a:pt x="124" y="41787"/>
                  </a:lnTo>
                  <a:lnTo>
                    <a:pt x="50" y="44909"/>
                  </a:lnTo>
                  <a:lnTo>
                    <a:pt x="25" y="48006"/>
                  </a:lnTo>
                  <a:lnTo>
                    <a:pt x="1" y="51079"/>
                  </a:lnTo>
                  <a:lnTo>
                    <a:pt x="1" y="54102"/>
                  </a:lnTo>
                  <a:lnTo>
                    <a:pt x="50" y="57052"/>
                  </a:lnTo>
                  <a:lnTo>
                    <a:pt x="99" y="59928"/>
                  </a:lnTo>
                  <a:lnTo>
                    <a:pt x="148" y="62705"/>
                  </a:lnTo>
                  <a:lnTo>
                    <a:pt x="247" y="65336"/>
                  </a:lnTo>
                  <a:lnTo>
                    <a:pt x="419" y="70203"/>
                  </a:lnTo>
                  <a:lnTo>
                    <a:pt x="640" y="74381"/>
                  </a:lnTo>
                  <a:lnTo>
                    <a:pt x="837" y="77724"/>
                  </a:lnTo>
                  <a:lnTo>
                    <a:pt x="1009" y="80109"/>
                  </a:lnTo>
                  <a:lnTo>
                    <a:pt x="1058" y="81043"/>
                  </a:lnTo>
                  <a:lnTo>
                    <a:pt x="1131" y="82100"/>
                  </a:lnTo>
                  <a:lnTo>
                    <a:pt x="1181" y="84361"/>
                  </a:lnTo>
                  <a:lnTo>
                    <a:pt x="1205" y="86844"/>
                  </a:lnTo>
                  <a:lnTo>
                    <a:pt x="1205" y="89498"/>
                  </a:lnTo>
                  <a:lnTo>
                    <a:pt x="1156" y="92251"/>
                  </a:lnTo>
                  <a:lnTo>
                    <a:pt x="1107" y="95054"/>
                  </a:lnTo>
                  <a:lnTo>
                    <a:pt x="1009" y="97880"/>
                  </a:lnTo>
                  <a:lnTo>
                    <a:pt x="910" y="100633"/>
                  </a:lnTo>
                  <a:lnTo>
                    <a:pt x="664" y="105722"/>
                  </a:lnTo>
                  <a:lnTo>
                    <a:pt x="468" y="109925"/>
                  </a:lnTo>
                  <a:lnTo>
                    <a:pt x="222" y="113809"/>
                  </a:lnTo>
                  <a:lnTo>
                    <a:pt x="24409" y="114325"/>
                  </a:lnTo>
                  <a:lnTo>
                    <a:pt x="24164" y="105033"/>
                  </a:lnTo>
                  <a:lnTo>
                    <a:pt x="23991" y="97929"/>
                  </a:lnTo>
                  <a:lnTo>
                    <a:pt x="23918" y="95103"/>
                  </a:lnTo>
                  <a:lnTo>
                    <a:pt x="23918" y="93235"/>
                  </a:lnTo>
                  <a:lnTo>
                    <a:pt x="23942" y="92743"/>
                  </a:lnTo>
                  <a:lnTo>
                    <a:pt x="23991" y="91956"/>
                  </a:lnTo>
                  <a:lnTo>
                    <a:pt x="24262" y="89523"/>
                  </a:lnTo>
                  <a:lnTo>
                    <a:pt x="25196" y="81731"/>
                  </a:lnTo>
                  <a:lnTo>
                    <a:pt x="25810" y="76643"/>
                  </a:lnTo>
                  <a:lnTo>
                    <a:pt x="26474" y="70989"/>
                  </a:lnTo>
                  <a:lnTo>
                    <a:pt x="27162" y="64918"/>
                  </a:lnTo>
                  <a:lnTo>
                    <a:pt x="27875" y="58551"/>
                  </a:lnTo>
                  <a:lnTo>
                    <a:pt x="28539" y="52037"/>
                  </a:lnTo>
                  <a:lnTo>
                    <a:pt x="28858" y="48768"/>
                  </a:lnTo>
                  <a:lnTo>
                    <a:pt x="29153" y="45524"/>
                  </a:lnTo>
                  <a:lnTo>
                    <a:pt x="29424" y="42328"/>
                  </a:lnTo>
                  <a:lnTo>
                    <a:pt x="29670" y="39182"/>
                  </a:lnTo>
                  <a:lnTo>
                    <a:pt x="29891" y="36109"/>
                  </a:lnTo>
                  <a:lnTo>
                    <a:pt x="30087" y="33135"/>
                  </a:lnTo>
                  <a:lnTo>
                    <a:pt x="30260" y="30284"/>
                  </a:lnTo>
                  <a:lnTo>
                    <a:pt x="30382" y="27555"/>
                  </a:lnTo>
                  <a:lnTo>
                    <a:pt x="30456" y="24974"/>
                  </a:lnTo>
                  <a:lnTo>
                    <a:pt x="30481" y="22565"/>
                  </a:lnTo>
                  <a:lnTo>
                    <a:pt x="30456" y="20353"/>
                  </a:lnTo>
                  <a:lnTo>
                    <a:pt x="30432" y="19321"/>
                  </a:lnTo>
                  <a:lnTo>
                    <a:pt x="30407" y="18337"/>
                  </a:lnTo>
                  <a:lnTo>
                    <a:pt x="30333" y="17403"/>
                  </a:lnTo>
                  <a:lnTo>
                    <a:pt x="30260" y="16543"/>
                  </a:lnTo>
                  <a:lnTo>
                    <a:pt x="30186" y="15732"/>
                  </a:lnTo>
                  <a:lnTo>
                    <a:pt x="30087" y="14994"/>
                  </a:lnTo>
                  <a:lnTo>
                    <a:pt x="29842" y="13593"/>
                  </a:lnTo>
                  <a:lnTo>
                    <a:pt x="29571" y="12266"/>
                  </a:lnTo>
                  <a:lnTo>
                    <a:pt x="29252" y="11012"/>
                  </a:lnTo>
                  <a:lnTo>
                    <a:pt x="28908" y="9832"/>
                  </a:lnTo>
                  <a:lnTo>
                    <a:pt x="28514" y="8702"/>
                  </a:lnTo>
                  <a:lnTo>
                    <a:pt x="28096" y="7645"/>
                  </a:lnTo>
                  <a:lnTo>
                    <a:pt x="27654" y="6662"/>
                  </a:lnTo>
                  <a:lnTo>
                    <a:pt x="27408" y="6195"/>
                  </a:lnTo>
                  <a:lnTo>
                    <a:pt x="27162" y="5727"/>
                  </a:lnTo>
                  <a:lnTo>
                    <a:pt x="26917" y="5310"/>
                  </a:lnTo>
                  <a:lnTo>
                    <a:pt x="26646" y="4892"/>
                  </a:lnTo>
                  <a:lnTo>
                    <a:pt x="26376" y="4474"/>
                  </a:lnTo>
                  <a:lnTo>
                    <a:pt x="26105" y="4105"/>
                  </a:lnTo>
                  <a:lnTo>
                    <a:pt x="25810" y="3736"/>
                  </a:lnTo>
                  <a:lnTo>
                    <a:pt x="25515" y="3368"/>
                  </a:lnTo>
                  <a:lnTo>
                    <a:pt x="25221" y="3048"/>
                  </a:lnTo>
                  <a:lnTo>
                    <a:pt x="24901" y="2729"/>
                  </a:lnTo>
                  <a:lnTo>
                    <a:pt x="24606" y="2434"/>
                  </a:lnTo>
                  <a:lnTo>
                    <a:pt x="24286" y="2163"/>
                  </a:lnTo>
                  <a:lnTo>
                    <a:pt x="23942" y="1893"/>
                  </a:lnTo>
                  <a:lnTo>
                    <a:pt x="23598" y="1647"/>
                  </a:lnTo>
                  <a:lnTo>
                    <a:pt x="23279" y="1401"/>
                  </a:lnTo>
                  <a:lnTo>
                    <a:pt x="22910" y="1205"/>
                  </a:lnTo>
                  <a:lnTo>
                    <a:pt x="22566" y="1008"/>
                  </a:lnTo>
                  <a:lnTo>
                    <a:pt x="22197" y="836"/>
                  </a:lnTo>
                  <a:lnTo>
                    <a:pt x="21828" y="664"/>
                  </a:lnTo>
                  <a:lnTo>
                    <a:pt x="21460" y="516"/>
                  </a:lnTo>
                  <a:lnTo>
                    <a:pt x="21091" y="393"/>
                  </a:lnTo>
                  <a:lnTo>
                    <a:pt x="20698" y="295"/>
                  </a:lnTo>
                  <a:lnTo>
                    <a:pt x="20304" y="197"/>
                  </a:lnTo>
                  <a:lnTo>
                    <a:pt x="19911" y="123"/>
                  </a:lnTo>
                  <a:lnTo>
                    <a:pt x="19493" y="74"/>
                  </a:lnTo>
                  <a:lnTo>
                    <a:pt x="19100" y="25"/>
                  </a:lnTo>
                  <a:lnTo>
                    <a:pt x="18682" y="25"/>
                  </a:lnTo>
                  <a:lnTo>
                    <a:pt x="18264" y="0"/>
                  </a:lnTo>
                  <a:close/>
                </a:path>
              </a:pathLst>
            </a:custGeom>
            <a:solidFill>
              <a:srgbClr val="FF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7"/>
            <p:cNvSpPr/>
            <p:nvPr/>
          </p:nvSpPr>
          <p:spPr>
            <a:xfrm flipH="1">
              <a:off x="1733552" y="2923151"/>
              <a:ext cx="324888" cy="2288488"/>
            </a:xfrm>
            <a:custGeom>
              <a:avLst/>
              <a:gdLst/>
              <a:ahLst/>
              <a:cxnLst/>
              <a:rect l="l" t="t" r="r" b="b"/>
              <a:pathLst>
                <a:path w="17183" h="121036" extrusionOk="0">
                  <a:moveTo>
                    <a:pt x="222" y="0"/>
                  </a:moveTo>
                  <a:lnTo>
                    <a:pt x="123" y="49"/>
                  </a:lnTo>
                  <a:lnTo>
                    <a:pt x="50" y="99"/>
                  </a:lnTo>
                  <a:lnTo>
                    <a:pt x="0" y="172"/>
                  </a:lnTo>
                  <a:lnTo>
                    <a:pt x="0" y="271"/>
                  </a:lnTo>
                  <a:lnTo>
                    <a:pt x="25" y="369"/>
                  </a:lnTo>
                  <a:lnTo>
                    <a:pt x="74" y="443"/>
                  </a:lnTo>
                  <a:lnTo>
                    <a:pt x="173" y="492"/>
                  </a:lnTo>
                  <a:lnTo>
                    <a:pt x="271" y="516"/>
                  </a:lnTo>
                  <a:lnTo>
                    <a:pt x="762" y="492"/>
                  </a:lnTo>
                  <a:lnTo>
                    <a:pt x="1303" y="492"/>
                  </a:lnTo>
                  <a:lnTo>
                    <a:pt x="2016" y="516"/>
                  </a:lnTo>
                  <a:lnTo>
                    <a:pt x="2876" y="566"/>
                  </a:lnTo>
                  <a:lnTo>
                    <a:pt x="3835" y="664"/>
                  </a:lnTo>
                  <a:lnTo>
                    <a:pt x="4892" y="811"/>
                  </a:lnTo>
                  <a:lnTo>
                    <a:pt x="5457" y="910"/>
                  </a:lnTo>
                  <a:lnTo>
                    <a:pt x="6023" y="1033"/>
                  </a:lnTo>
                  <a:lnTo>
                    <a:pt x="6588" y="1156"/>
                  </a:lnTo>
                  <a:lnTo>
                    <a:pt x="7178" y="1328"/>
                  </a:lnTo>
                  <a:lnTo>
                    <a:pt x="7768" y="1500"/>
                  </a:lnTo>
                  <a:lnTo>
                    <a:pt x="8358" y="1696"/>
                  </a:lnTo>
                  <a:lnTo>
                    <a:pt x="8948" y="1918"/>
                  </a:lnTo>
                  <a:lnTo>
                    <a:pt x="9538" y="2188"/>
                  </a:lnTo>
                  <a:lnTo>
                    <a:pt x="10103" y="2458"/>
                  </a:lnTo>
                  <a:lnTo>
                    <a:pt x="10668" y="2778"/>
                  </a:lnTo>
                  <a:lnTo>
                    <a:pt x="11209" y="3122"/>
                  </a:lnTo>
                  <a:lnTo>
                    <a:pt x="11725" y="3491"/>
                  </a:lnTo>
                  <a:lnTo>
                    <a:pt x="12242" y="3884"/>
                  </a:lnTo>
                  <a:lnTo>
                    <a:pt x="12709" y="4326"/>
                  </a:lnTo>
                  <a:lnTo>
                    <a:pt x="13151" y="4818"/>
                  </a:lnTo>
                  <a:lnTo>
                    <a:pt x="13569" y="5334"/>
                  </a:lnTo>
                  <a:lnTo>
                    <a:pt x="13962" y="5900"/>
                  </a:lnTo>
                  <a:lnTo>
                    <a:pt x="14306" y="6490"/>
                  </a:lnTo>
                  <a:lnTo>
                    <a:pt x="14601" y="7055"/>
                  </a:lnTo>
                  <a:lnTo>
                    <a:pt x="14847" y="7645"/>
                  </a:lnTo>
                  <a:lnTo>
                    <a:pt x="15093" y="8235"/>
                  </a:lnTo>
                  <a:lnTo>
                    <a:pt x="15314" y="8849"/>
                  </a:lnTo>
                  <a:lnTo>
                    <a:pt x="15511" y="9488"/>
                  </a:lnTo>
                  <a:lnTo>
                    <a:pt x="15683" y="10128"/>
                  </a:lnTo>
                  <a:lnTo>
                    <a:pt x="15855" y="10791"/>
                  </a:lnTo>
                  <a:lnTo>
                    <a:pt x="16002" y="11455"/>
                  </a:lnTo>
                  <a:lnTo>
                    <a:pt x="16125" y="12119"/>
                  </a:lnTo>
                  <a:lnTo>
                    <a:pt x="16248" y="12807"/>
                  </a:lnTo>
                  <a:lnTo>
                    <a:pt x="16347" y="13470"/>
                  </a:lnTo>
                  <a:lnTo>
                    <a:pt x="16420" y="14159"/>
                  </a:lnTo>
                  <a:lnTo>
                    <a:pt x="16568" y="15560"/>
                  </a:lnTo>
                  <a:lnTo>
                    <a:pt x="16642" y="16936"/>
                  </a:lnTo>
                  <a:lnTo>
                    <a:pt x="16691" y="18313"/>
                  </a:lnTo>
                  <a:lnTo>
                    <a:pt x="16691" y="19665"/>
                  </a:lnTo>
                  <a:lnTo>
                    <a:pt x="16666" y="20992"/>
                  </a:lnTo>
                  <a:lnTo>
                    <a:pt x="16617" y="22270"/>
                  </a:lnTo>
                  <a:lnTo>
                    <a:pt x="16568" y="23475"/>
                  </a:lnTo>
                  <a:lnTo>
                    <a:pt x="16494" y="24630"/>
                  </a:lnTo>
                  <a:lnTo>
                    <a:pt x="16347" y="26695"/>
                  </a:lnTo>
                  <a:lnTo>
                    <a:pt x="16224" y="28538"/>
                  </a:lnTo>
                  <a:lnTo>
                    <a:pt x="15240" y="36257"/>
                  </a:lnTo>
                  <a:lnTo>
                    <a:pt x="15191" y="39182"/>
                  </a:lnTo>
                  <a:lnTo>
                    <a:pt x="15167" y="39501"/>
                  </a:lnTo>
                  <a:lnTo>
                    <a:pt x="14995" y="42353"/>
                  </a:lnTo>
                  <a:lnTo>
                    <a:pt x="14872" y="44368"/>
                  </a:lnTo>
                  <a:lnTo>
                    <a:pt x="14700" y="46753"/>
                  </a:lnTo>
                  <a:lnTo>
                    <a:pt x="14478" y="49481"/>
                  </a:lnTo>
                  <a:lnTo>
                    <a:pt x="14208" y="52554"/>
                  </a:lnTo>
                  <a:lnTo>
                    <a:pt x="13889" y="55921"/>
                  </a:lnTo>
                  <a:lnTo>
                    <a:pt x="13520" y="59633"/>
                  </a:lnTo>
                  <a:lnTo>
                    <a:pt x="13028" y="63935"/>
                  </a:lnTo>
                  <a:lnTo>
                    <a:pt x="12414" y="69219"/>
                  </a:lnTo>
                  <a:lnTo>
                    <a:pt x="10988" y="81313"/>
                  </a:lnTo>
                  <a:lnTo>
                    <a:pt x="9464" y="94193"/>
                  </a:lnTo>
                  <a:lnTo>
                    <a:pt x="8972" y="98667"/>
                  </a:lnTo>
                  <a:lnTo>
                    <a:pt x="8825" y="100117"/>
                  </a:lnTo>
                  <a:lnTo>
                    <a:pt x="8751" y="100953"/>
                  </a:lnTo>
                  <a:lnTo>
                    <a:pt x="8727" y="101543"/>
                  </a:lnTo>
                  <a:lnTo>
                    <a:pt x="8727" y="102428"/>
                  </a:lnTo>
                  <a:lnTo>
                    <a:pt x="8800" y="104910"/>
                  </a:lnTo>
                  <a:lnTo>
                    <a:pt x="8874" y="108032"/>
                  </a:lnTo>
                  <a:lnTo>
                    <a:pt x="8997" y="111449"/>
                  </a:lnTo>
                  <a:lnTo>
                    <a:pt x="9267" y="117717"/>
                  </a:lnTo>
                  <a:lnTo>
                    <a:pt x="9390" y="120790"/>
                  </a:lnTo>
                  <a:lnTo>
                    <a:pt x="9415" y="120888"/>
                  </a:lnTo>
                  <a:lnTo>
                    <a:pt x="9464" y="120962"/>
                  </a:lnTo>
                  <a:lnTo>
                    <a:pt x="9538" y="121011"/>
                  </a:lnTo>
                  <a:lnTo>
                    <a:pt x="9636" y="121035"/>
                  </a:lnTo>
                  <a:lnTo>
                    <a:pt x="9661" y="121035"/>
                  </a:lnTo>
                  <a:lnTo>
                    <a:pt x="9734" y="121011"/>
                  </a:lnTo>
                  <a:lnTo>
                    <a:pt x="9833" y="120937"/>
                  </a:lnTo>
                  <a:lnTo>
                    <a:pt x="9882" y="120863"/>
                  </a:lnTo>
                  <a:lnTo>
                    <a:pt x="9882" y="120765"/>
                  </a:lnTo>
                  <a:lnTo>
                    <a:pt x="9759" y="117914"/>
                  </a:lnTo>
                  <a:lnTo>
                    <a:pt x="9513" y="111646"/>
                  </a:lnTo>
                  <a:lnTo>
                    <a:pt x="9390" y="108180"/>
                  </a:lnTo>
                  <a:lnTo>
                    <a:pt x="9292" y="105009"/>
                  </a:lnTo>
                  <a:lnTo>
                    <a:pt x="9243" y="102477"/>
                  </a:lnTo>
                  <a:lnTo>
                    <a:pt x="9243" y="101568"/>
                  </a:lnTo>
                  <a:lnTo>
                    <a:pt x="9243" y="100978"/>
                  </a:lnTo>
                  <a:lnTo>
                    <a:pt x="9317" y="100166"/>
                  </a:lnTo>
                  <a:lnTo>
                    <a:pt x="9464" y="98716"/>
                  </a:lnTo>
                  <a:lnTo>
                    <a:pt x="9980" y="94242"/>
                  </a:lnTo>
                  <a:lnTo>
                    <a:pt x="11480" y="81362"/>
                  </a:lnTo>
                  <a:lnTo>
                    <a:pt x="12905" y="69269"/>
                  </a:lnTo>
                  <a:lnTo>
                    <a:pt x="13520" y="63984"/>
                  </a:lnTo>
                  <a:lnTo>
                    <a:pt x="14011" y="59682"/>
                  </a:lnTo>
                  <a:lnTo>
                    <a:pt x="14380" y="55970"/>
                  </a:lnTo>
                  <a:lnTo>
                    <a:pt x="14700" y="52578"/>
                  </a:lnTo>
                  <a:lnTo>
                    <a:pt x="14970" y="49506"/>
                  </a:lnTo>
                  <a:lnTo>
                    <a:pt x="15191" y="46777"/>
                  </a:lnTo>
                  <a:lnTo>
                    <a:pt x="15363" y="44393"/>
                  </a:lnTo>
                  <a:lnTo>
                    <a:pt x="15486" y="42377"/>
                  </a:lnTo>
                  <a:lnTo>
                    <a:pt x="15658" y="39526"/>
                  </a:lnTo>
                  <a:lnTo>
                    <a:pt x="15732" y="36281"/>
                  </a:lnTo>
                  <a:lnTo>
                    <a:pt x="16715" y="28588"/>
                  </a:lnTo>
                  <a:lnTo>
                    <a:pt x="16838" y="26719"/>
                  </a:lnTo>
                  <a:lnTo>
                    <a:pt x="16986" y="24655"/>
                  </a:lnTo>
                  <a:lnTo>
                    <a:pt x="17059" y="23475"/>
                  </a:lnTo>
                  <a:lnTo>
                    <a:pt x="17133" y="22246"/>
                  </a:lnTo>
                  <a:lnTo>
                    <a:pt x="17182" y="20968"/>
                  </a:lnTo>
                  <a:lnTo>
                    <a:pt x="17182" y="19640"/>
                  </a:lnTo>
                  <a:lnTo>
                    <a:pt x="17182" y="18264"/>
                  </a:lnTo>
                  <a:lnTo>
                    <a:pt x="17133" y="16863"/>
                  </a:lnTo>
                  <a:lnTo>
                    <a:pt x="17059" y="15462"/>
                  </a:lnTo>
                  <a:lnTo>
                    <a:pt x="16912" y="14060"/>
                  </a:lnTo>
                  <a:lnTo>
                    <a:pt x="16838" y="13372"/>
                  </a:lnTo>
                  <a:lnTo>
                    <a:pt x="16740" y="12684"/>
                  </a:lnTo>
                  <a:lnTo>
                    <a:pt x="16617" y="11996"/>
                  </a:lnTo>
                  <a:lnTo>
                    <a:pt x="16470" y="11307"/>
                  </a:lnTo>
                  <a:lnTo>
                    <a:pt x="16322" y="10619"/>
                  </a:lnTo>
                  <a:lnTo>
                    <a:pt x="16175" y="9955"/>
                  </a:lnTo>
                  <a:lnTo>
                    <a:pt x="15978" y="9316"/>
                  </a:lnTo>
                  <a:lnTo>
                    <a:pt x="15781" y="8677"/>
                  </a:lnTo>
                  <a:lnTo>
                    <a:pt x="15560" y="8038"/>
                  </a:lnTo>
                  <a:lnTo>
                    <a:pt x="15314" y="7424"/>
                  </a:lnTo>
                  <a:lnTo>
                    <a:pt x="15044" y="6834"/>
                  </a:lnTo>
                  <a:lnTo>
                    <a:pt x="14749" y="6268"/>
                  </a:lnTo>
                  <a:lnTo>
                    <a:pt x="14380" y="5629"/>
                  </a:lnTo>
                  <a:lnTo>
                    <a:pt x="13987" y="5064"/>
                  </a:lnTo>
                  <a:lnTo>
                    <a:pt x="13544" y="4523"/>
                  </a:lnTo>
                  <a:lnTo>
                    <a:pt x="13077" y="4007"/>
                  </a:lnTo>
                  <a:lnTo>
                    <a:pt x="12586" y="3540"/>
                  </a:lnTo>
                  <a:lnTo>
                    <a:pt x="12070" y="3122"/>
                  </a:lnTo>
                  <a:lnTo>
                    <a:pt x="11529" y="2729"/>
                  </a:lnTo>
                  <a:lnTo>
                    <a:pt x="10963" y="2385"/>
                  </a:lnTo>
                  <a:lnTo>
                    <a:pt x="10374" y="2040"/>
                  </a:lnTo>
                  <a:lnTo>
                    <a:pt x="9784" y="1746"/>
                  </a:lnTo>
                  <a:lnTo>
                    <a:pt x="9194" y="1500"/>
                  </a:lnTo>
                  <a:lnTo>
                    <a:pt x="8579" y="1254"/>
                  </a:lnTo>
                  <a:lnTo>
                    <a:pt x="7965" y="1033"/>
                  </a:lnTo>
                  <a:lnTo>
                    <a:pt x="7375" y="861"/>
                  </a:lnTo>
                  <a:lnTo>
                    <a:pt x="6760" y="689"/>
                  </a:lnTo>
                  <a:lnTo>
                    <a:pt x="6170" y="541"/>
                  </a:lnTo>
                  <a:lnTo>
                    <a:pt x="5580" y="418"/>
                  </a:lnTo>
                  <a:lnTo>
                    <a:pt x="5015" y="320"/>
                  </a:lnTo>
                  <a:lnTo>
                    <a:pt x="3909" y="172"/>
                  </a:lnTo>
                  <a:lnTo>
                    <a:pt x="2901" y="74"/>
                  </a:lnTo>
                  <a:lnTo>
                    <a:pt x="2041" y="25"/>
                  </a:lnTo>
                  <a:lnTo>
                    <a:pt x="1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7"/>
            <p:cNvSpPr/>
            <p:nvPr/>
          </p:nvSpPr>
          <p:spPr>
            <a:xfrm flipH="1">
              <a:off x="1217810" y="3787008"/>
              <a:ext cx="349867" cy="240204"/>
            </a:xfrm>
            <a:custGeom>
              <a:avLst/>
              <a:gdLst/>
              <a:ahLst/>
              <a:cxnLst/>
              <a:rect l="l" t="t" r="r" b="b"/>
              <a:pathLst>
                <a:path w="21484" h="14750" extrusionOk="0">
                  <a:moveTo>
                    <a:pt x="10693" y="1"/>
                  </a:moveTo>
                  <a:lnTo>
                    <a:pt x="10226" y="25"/>
                  </a:lnTo>
                  <a:lnTo>
                    <a:pt x="9365" y="222"/>
                  </a:lnTo>
                  <a:lnTo>
                    <a:pt x="8013" y="517"/>
                  </a:lnTo>
                  <a:lnTo>
                    <a:pt x="7350" y="689"/>
                  </a:lnTo>
                  <a:lnTo>
                    <a:pt x="6735" y="861"/>
                  </a:lnTo>
                  <a:lnTo>
                    <a:pt x="6293" y="1009"/>
                  </a:lnTo>
                  <a:lnTo>
                    <a:pt x="6121" y="1082"/>
                  </a:lnTo>
                  <a:lnTo>
                    <a:pt x="6047" y="1131"/>
                  </a:lnTo>
                  <a:lnTo>
                    <a:pt x="5703" y="1598"/>
                  </a:lnTo>
                  <a:lnTo>
                    <a:pt x="5014" y="2680"/>
                  </a:lnTo>
                  <a:lnTo>
                    <a:pt x="4056" y="4155"/>
                  </a:lnTo>
                  <a:lnTo>
                    <a:pt x="2999" y="5876"/>
                  </a:lnTo>
                  <a:lnTo>
                    <a:pt x="1942" y="7670"/>
                  </a:lnTo>
                  <a:lnTo>
                    <a:pt x="1450" y="8506"/>
                  </a:lnTo>
                  <a:lnTo>
                    <a:pt x="1008" y="9317"/>
                  </a:lnTo>
                  <a:lnTo>
                    <a:pt x="615" y="10030"/>
                  </a:lnTo>
                  <a:lnTo>
                    <a:pt x="320" y="10669"/>
                  </a:lnTo>
                  <a:lnTo>
                    <a:pt x="123" y="11160"/>
                  </a:lnTo>
                  <a:lnTo>
                    <a:pt x="49" y="11357"/>
                  </a:lnTo>
                  <a:lnTo>
                    <a:pt x="25" y="11529"/>
                  </a:lnTo>
                  <a:lnTo>
                    <a:pt x="0" y="11799"/>
                  </a:lnTo>
                  <a:lnTo>
                    <a:pt x="49" y="12070"/>
                  </a:lnTo>
                  <a:lnTo>
                    <a:pt x="123" y="12365"/>
                  </a:lnTo>
                  <a:lnTo>
                    <a:pt x="246" y="12635"/>
                  </a:lnTo>
                  <a:lnTo>
                    <a:pt x="393" y="12906"/>
                  </a:lnTo>
                  <a:lnTo>
                    <a:pt x="590" y="13151"/>
                  </a:lnTo>
                  <a:lnTo>
                    <a:pt x="787" y="13397"/>
                  </a:lnTo>
                  <a:lnTo>
                    <a:pt x="1032" y="13643"/>
                  </a:lnTo>
                  <a:lnTo>
                    <a:pt x="1278" y="13864"/>
                  </a:lnTo>
                  <a:lnTo>
                    <a:pt x="1524" y="14061"/>
                  </a:lnTo>
                  <a:lnTo>
                    <a:pt x="1794" y="14258"/>
                  </a:lnTo>
                  <a:lnTo>
                    <a:pt x="2040" y="14405"/>
                  </a:lnTo>
                  <a:lnTo>
                    <a:pt x="2311" y="14528"/>
                  </a:lnTo>
                  <a:lnTo>
                    <a:pt x="2556" y="14626"/>
                  </a:lnTo>
                  <a:lnTo>
                    <a:pt x="2778" y="14700"/>
                  </a:lnTo>
                  <a:lnTo>
                    <a:pt x="2999" y="14749"/>
                  </a:lnTo>
                  <a:lnTo>
                    <a:pt x="3220" y="14749"/>
                  </a:lnTo>
                  <a:lnTo>
                    <a:pt x="3417" y="14725"/>
                  </a:lnTo>
                  <a:lnTo>
                    <a:pt x="3638" y="14675"/>
                  </a:lnTo>
                  <a:lnTo>
                    <a:pt x="3859" y="14626"/>
                  </a:lnTo>
                  <a:lnTo>
                    <a:pt x="4080" y="14528"/>
                  </a:lnTo>
                  <a:lnTo>
                    <a:pt x="4302" y="14430"/>
                  </a:lnTo>
                  <a:lnTo>
                    <a:pt x="4720" y="14208"/>
                  </a:lnTo>
                  <a:lnTo>
                    <a:pt x="5113" y="13938"/>
                  </a:lnTo>
                  <a:lnTo>
                    <a:pt x="5482" y="13618"/>
                  </a:lnTo>
                  <a:lnTo>
                    <a:pt x="5801" y="13323"/>
                  </a:lnTo>
                  <a:lnTo>
                    <a:pt x="6047" y="13028"/>
                  </a:lnTo>
                  <a:lnTo>
                    <a:pt x="7276" y="11455"/>
                  </a:lnTo>
                  <a:lnTo>
                    <a:pt x="9537" y="8678"/>
                  </a:lnTo>
                  <a:lnTo>
                    <a:pt x="10742" y="7227"/>
                  </a:lnTo>
                  <a:lnTo>
                    <a:pt x="11823" y="5949"/>
                  </a:lnTo>
                  <a:lnTo>
                    <a:pt x="12290" y="5408"/>
                  </a:lnTo>
                  <a:lnTo>
                    <a:pt x="12708" y="4991"/>
                  </a:lnTo>
                  <a:lnTo>
                    <a:pt x="13028" y="4671"/>
                  </a:lnTo>
                  <a:lnTo>
                    <a:pt x="13224" y="4499"/>
                  </a:lnTo>
                  <a:lnTo>
                    <a:pt x="13323" y="4450"/>
                  </a:lnTo>
                  <a:lnTo>
                    <a:pt x="13470" y="4401"/>
                  </a:lnTo>
                  <a:lnTo>
                    <a:pt x="13839" y="4327"/>
                  </a:lnTo>
                  <a:lnTo>
                    <a:pt x="14306" y="4253"/>
                  </a:lnTo>
                  <a:lnTo>
                    <a:pt x="14896" y="4179"/>
                  </a:lnTo>
                  <a:lnTo>
                    <a:pt x="16223" y="4106"/>
                  </a:lnTo>
                  <a:lnTo>
                    <a:pt x="17674" y="4032"/>
                  </a:lnTo>
                  <a:lnTo>
                    <a:pt x="19099" y="4007"/>
                  </a:lnTo>
                  <a:lnTo>
                    <a:pt x="20328" y="3983"/>
                  </a:lnTo>
                  <a:lnTo>
                    <a:pt x="21484" y="3983"/>
                  </a:lnTo>
                  <a:lnTo>
                    <a:pt x="20943" y="3393"/>
                  </a:lnTo>
                  <a:lnTo>
                    <a:pt x="19714" y="2090"/>
                  </a:lnTo>
                  <a:lnTo>
                    <a:pt x="19025" y="1402"/>
                  </a:lnTo>
                  <a:lnTo>
                    <a:pt x="18386" y="787"/>
                  </a:lnTo>
                  <a:lnTo>
                    <a:pt x="18116" y="542"/>
                  </a:lnTo>
                  <a:lnTo>
                    <a:pt x="17870" y="345"/>
                  </a:lnTo>
                  <a:lnTo>
                    <a:pt x="17674" y="222"/>
                  </a:lnTo>
                  <a:lnTo>
                    <a:pt x="17551" y="173"/>
                  </a:lnTo>
                  <a:lnTo>
                    <a:pt x="17108" y="148"/>
                  </a:lnTo>
                  <a:lnTo>
                    <a:pt x="16272" y="99"/>
                  </a:lnTo>
                  <a:lnTo>
                    <a:pt x="13913" y="25"/>
                  </a:lnTo>
                  <a:lnTo>
                    <a:pt x="11553" y="1"/>
                  </a:lnTo>
                  <a:close/>
                </a:path>
              </a:pathLst>
            </a:custGeom>
            <a:solidFill>
              <a:srgbClr val="3A3870">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7"/>
            <p:cNvSpPr/>
            <p:nvPr/>
          </p:nvSpPr>
          <p:spPr>
            <a:xfrm flipH="1">
              <a:off x="1289462" y="3721364"/>
              <a:ext cx="490374" cy="182555"/>
            </a:xfrm>
            <a:custGeom>
              <a:avLst/>
              <a:gdLst/>
              <a:ahLst/>
              <a:cxnLst/>
              <a:rect l="l" t="t" r="r" b="b"/>
              <a:pathLst>
                <a:path w="30112" h="11210" extrusionOk="0">
                  <a:moveTo>
                    <a:pt x="17993" y="1"/>
                  </a:moveTo>
                  <a:lnTo>
                    <a:pt x="16494" y="492"/>
                  </a:lnTo>
                  <a:lnTo>
                    <a:pt x="13200" y="1623"/>
                  </a:lnTo>
                  <a:lnTo>
                    <a:pt x="11406" y="2237"/>
                  </a:lnTo>
                  <a:lnTo>
                    <a:pt x="9808" y="2827"/>
                  </a:lnTo>
                  <a:lnTo>
                    <a:pt x="8604" y="3270"/>
                  </a:lnTo>
                  <a:lnTo>
                    <a:pt x="8235" y="3417"/>
                  </a:lnTo>
                  <a:lnTo>
                    <a:pt x="8063" y="3540"/>
                  </a:lnTo>
                  <a:lnTo>
                    <a:pt x="6613" y="4695"/>
                  </a:lnTo>
                  <a:lnTo>
                    <a:pt x="3859" y="6883"/>
                  </a:lnTo>
                  <a:lnTo>
                    <a:pt x="0" y="9931"/>
                  </a:lnTo>
                  <a:lnTo>
                    <a:pt x="197" y="10103"/>
                  </a:lnTo>
                  <a:lnTo>
                    <a:pt x="418" y="10300"/>
                  </a:lnTo>
                  <a:lnTo>
                    <a:pt x="762" y="10496"/>
                  </a:lnTo>
                  <a:lnTo>
                    <a:pt x="1205" y="10742"/>
                  </a:lnTo>
                  <a:lnTo>
                    <a:pt x="1451" y="10841"/>
                  </a:lnTo>
                  <a:lnTo>
                    <a:pt x="1721" y="10939"/>
                  </a:lnTo>
                  <a:lnTo>
                    <a:pt x="2016" y="11037"/>
                  </a:lnTo>
                  <a:lnTo>
                    <a:pt x="2335" y="11111"/>
                  </a:lnTo>
                  <a:lnTo>
                    <a:pt x="2704" y="11160"/>
                  </a:lnTo>
                  <a:lnTo>
                    <a:pt x="3073" y="11209"/>
                  </a:lnTo>
                  <a:lnTo>
                    <a:pt x="3294" y="11209"/>
                  </a:lnTo>
                  <a:lnTo>
                    <a:pt x="3540" y="11160"/>
                  </a:lnTo>
                  <a:lnTo>
                    <a:pt x="3835" y="11086"/>
                  </a:lnTo>
                  <a:lnTo>
                    <a:pt x="4179" y="10988"/>
                  </a:lnTo>
                  <a:lnTo>
                    <a:pt x="4966" y="10693"/>
                  </a:lnTo>
                  <a:lnTo>
                    <a:pt x="5875" y="10300"/>
                  </a:lnTo>
                  <a:lnTo>
                    <a:pt x="6858" y="9833"/>
                  </a:lnTo>
                  <a:lnTo>
                    <a:pt x="7915" y="9292"/>
                  </a:lnTo>
                  <a:lnTo>
                    <a:pt x="10128" y="8112"/>
                  </a:lnTo>
                  <a:lnTo>
                    <a:pt x="12315" y="6932"/>
                  </a:lnTo>
                  <a:lnTo>
                    <a:pt x="14282" y="5875"/>
                  </a:lnTo>
                  <a:lnTo>
                    <a:pt x="15142" y="5457"/>
                  </a:lnTo>
                  <a:lnTo>
                    <a:pt x="15855" y="5113"/>
                  </a:lnTo>
                  <a:lnTo>
                    <a:pt x="16396" y="4867"/>
                  </a:lnTo>
                  <a:lnTo>
                    <a:pt x="16617" y="4818"/>
                  </a:lnTo>
                  <a:lnTo>
                    <a:pt x="16789" y="4769"/>
                  </a:lnTo>
                  <a:lnTo>
                    <a:pt x="17182" y="4745"/>
                  </a:lnTo>
                  <a:lnTo>
                    <a:pt x="17797" y="4745"/>
                  </a:lnTo>
                  <a:lnTo>
                    <a:pt x="19517" y="4769"/>
                  </a:lnTo>
                  <a:lnTo>
                    <a:pt x="21680" y="4818"/>
                  </a:lnTo>
                  <a:lnTo>
                    <a:pt x="24016" y="4917"/>
                  </a:lnTo>
                  <a:lnTo>
                    <a:pt x="28243" y="5089"/>
                  </a:lnTo>
                  <a:lnTo>
                    <a:pt x="30112" y="5162"/>
                  </a:lnTo>
                  <a:lnTo>
                    <a:pt x="26892" y="418"/>
                  </a:lnTo>
                  <a:lnTo>
                    <a:pt x="17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7"/>
            <p:cNvSpPr/>
            <p:nvPr/>
          </p:nvSpPr>
          <p:spPr>
            <a:xfrm flipH="1">
              <a:off x="1319885" y="3797023"/>
              <a:ext cx="145327" cy="10015"/>
            </a:xfrm>
            <a:custGeom>
              <a:avLst/>
              <a:gdLst/>
              <a:ahLst/>
              <a:cxnLst/>
              <a:rect l="l" t="t" r="r" b="b"/>
              <a:pathLst>
                <a:path w="8924" h="615" extrusionOk="0">
                  <a:moveTo>
                    <a:pt x="197" y="0"/>
                  </a:moveTo>
                  <a:lnTo>
                    <a:pt x="124" y="25"/>
                  </a:lnTo>
                  <a:lnTo>
                    <a:pt x="50" y="49"/>
                  </a:lnTo>
                  <a:lnTo>
                    <a:pt x="25" y="123"/>
                  </a:lnTo>
                  <a:lnTo>
                    <a:pt x="1" y="172"/>
                  </a:lnTo>
                  <a:lnTo>
                    <a:pt x="1" y="246"/>
                  </a:lnTo>
                  <a:lnTo>
                    <a:pt x="50" y="320"/>
                  </a:lnTo>
                  <a:lnTo>
                    <a:pt x="99" y="344"/>
                  </a:lnTo>
                  <a:lnTo>
                    <a:pt x="173" y="369"/>
                  </a:lnTo>
                  <a:lnTo>
                    <a:pt x="8727" y="615"/>
                  </a:lnTo>
                  <a:lnTo>
                    <a:pt x="8801" y="615"/>
                  </a:lnTo>
                  <a:lnTo>
                    <a:pt x="8850" y="566"/>
                  </a:lnTo>
                  <a:lnTo>
                    <a:pt x="8899" y="516"/>
                  </a:lnTo>
                  <a:lnTo>
                    <a:pt x="8923" y="443"/>
                  </a:lnTo>
                  <a:lnTo>
                    <a:pt x="8899" y="369"/>
                  </a:lnTo>
                  <a:lnTo>
                    <a:pt x="8874" y="295"/>
                  </a:lnTo>
                  <a:lnTo>
                    <a:pt x="8801" y="271"/>
                  </a:lnTo>
                  <a:lnTo>
                    <a:pt x="8727" y="246"/>
                  </a:lnTo>
                  <a:lnTo>
                    <a:pt x="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7"/>
            <p:cNvSpPr/>
            <p:nvPr/>
          </p:nvSpPr>
          <p:spPr>
            <a:xfrm flipH="1">
              <a:off x="1603289" y="3710160"/>
              <a:ext cx="248607" cy="80464"/>
            </a:xfrm>
            <a:custGeom>
              <a:avLst/>
              <a:gdLst/>
              <a:ahLst/>
              <a:cxnLst/>
              <a:rect l="l" t="t" r="r" b="b"/>
              <a:pathLst>
                <a:path w="15266" h="4941" extrusionOk="0">
                  <a:moveTo>
                    <a:pt x="5212" y="0"/>
                  </a:moveTo>
                  <a:lnTo>
                    <a:pt x="4917" y="123"/>
                  </a:lnTo>
                  <a:lnTo>
                    <a:pt x="4302" y="418"/>
                  </a:lnTo>
                  <a:lnTo>
                    <a:pt x="2508" y="1278"/>
                  </a:lnTo>
                  <a:lnTo>
                    <a:pt x="1" y="2507"/>
                  </a:lnTo>
                  <a:lnTo>
                    <a:pt x="1" y="2630"/>
                  </a:lnTo>
                  <a:lnTo>
                    <a:pt x="75" y="2925"/>
                  </a:lnTo>
                  <a:lnTo>
                    <a:pt x="148" y="3122"/>
                  </a:lnTo>
                  <a:lnTo>
                    <a:pt x="247" y="3343"/>
                  </a:lnTo>
                  <a:lnTo>
                    <a:pt x="394" y="3589"/>
                  </a:lnTo>
                  <a:lnTo>
                    <a:pt x="566" y="3810"/>
                  </a:lnTo>
                  <a:lnTo>
                    <a:pt x="787" y="4056"/>
                  </a:lnTo>
                  <a:lnTo>
                    <a:pt x="1082" y="4277"/>
                  </a:lnTo>
                  <a:lnTo>
                    <a:pt x="1426" y="4474"/>
                  </a:lnTo>
                  <a:lnTo>
                    <a:pt x="1820" y="4671"/>
                  </a:lnTo>
                  <a:lnTo>
                    <a:pt x="2041" y="4744"/>
                  </a:lnTo>
                  <a:lnTo>
                    <a:pt x="2287" y="4793"/>
                  </a:lnTo>
                  <a:lnTo>
                    <a:pt x="2557" y="4867"/>
                  </a:lnTo>
                  <a:lnTo>
                    <a:pt x="2852" y="4892"/>
                  </a:lnTo>
                  <a:lnTo>
                    <a:pt x="3147" y="4941"/>
                  </a:lnTo>
                  <a:lnTo>
                    <a:pt x="3835" y="4941"/>
                  </a:lnTo>
                  <a:lnTo>
                    <a:pt x="4204" y="4916"/>
                  </a:lnTo>
                  <a:lnTo>
                    <a:pt x="4573" y="4892"/>
                  </a:lnTo>
                  <a:lnTo>
                    <a:pt x="4991" y="4843"/>
                  </a:lnTo>
                  <a:lnTo>
                    <a:pt x="5851" y="4695"/>
                  </a:lnTo>
                  <a:lnTo>
                    <a:pt x="6736" y="4474"/>
                  </a:lnTo>
                  <a:lnTo>
                    <a:pt x="7645" y="4228"/>
                  </a:lnTo>
                  <a:lnTo>
                    <a:pt x="8555" y="3933"/>
                  </a:lnTo>
                  <a:lnTo>
                    <a:pt x="9489" y="3614"/>
                  </a:lnTo>
                  <a:lnTo>
                    <a:pt x="10398" y="3269"/>
                  </a:lnTo>
                  <a:lnTo>
                    <a:pt x="11259" y="2925"/>
                  </a:lnTo>
                  <a:lnTo>
                    <a:pt x="12832" y="2237"/>
                  </a:lnTo>
                  <a:lnTo>
                    <a:pt x="14110" y="1672"/>
                  </a:lnTo>
                  <a:lnTo>
                    <a:pt x="15265" y="1106"/>
                  </a:lnTo>
                  <a:lnTo>
                    <a:pt x="52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7"/>
            <p:cNvSpPr/>
            <p:nvPr/>
          </p:nvSpPr>
          <p:spPr>
            <a:xfrm flipH="1">
              <a:off x="1924330" y="3353901"/>
              <a:ext cx="91685" cy="107693"/>
            </a:xfrm>
            <a:custGeom>
              <a:avLst/>
              <a:gdLst/>
              <a:ahLst/>
              <a:cxnLst/>
              <a:rect l="l" t="t" r="r" b="b"/>
              <a:pathLst>
                <a:path w="5630" h="6613" extrusionOk="0">
                  <a:moveTo>
                    <a:pt x="148" y="0"/>
                  </a:moveTo>
                  <a:lnTo>
                    <a:pt x="74" y="50"/>
                  </a:lnTo>
                  <a:lnTo>
                    <a:pt x="25" y="99"/>
                  </a:lnTo>
                  <a:lnTo>
                    <a:pt x="1" y="173"/>
                  </a:lnTo>
                  <a:lnTo>
                    <a:pt x="25" y="246"/>
                  </a:lnTo>
                  <a:lnTo>
                    <a:pt x="50" y="320"/>
                  </a:lnTo>
                  <a:lnTo>
                    <a:pt x="5286" y="6539"/>
                  </a:lnTo>
                  <a:lnTo>
                    <a:pt x="5335" y="6588"/>
                  </a:lnTo>
                  <a:lnTo>
                    <a:pt x="5408" y="6613"/>
                  </a:lnTo>
                  <a:lnTo>
                    <a:pt x="5482" y="6613"/>
                  </a:lnTo>
                  <a:lnTo>
                    <a:pt x="5556" y="6564"/>
                  </a:lnTo>
                  <a:lnTo>
                    <a:pt x="5605" y="6514"/>
                  </a:lnTo>
                  <a:lnTo>
                    <a:pt x="5630" y="6441"/>
                  </a:lnTo>
                  <a:lnTo>
                    <a:pt x="5605" y="6367"/>
                  </a:lnTo>
                  <a:lnTo>
                    <a:pt x="5581" y="6293"/>
                  </a:lnTo>
                  <a:lnTo>
                    <a:pt x="345" y="74"/>
                  </a:lnTo>
                  <a:lnTo>
                    <a:pt x="271" y="25"/>
                  </a:ln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7"/>
            <p:cNvSpPr/>
            <p:nvPr/>
          </p:nvSpPr>
          <p:spPr>
            <a:xfrm flipH="1">
              <a:off x="1849468" y="3426351"/>
              <a:ext cx="112904" cy="106097"/>
            </a:xfrm>
            <a:custGeom>
              <a:avLst/>
              <a:gdLst/>
              <a:ahLst/>
              <a:cxnLst/>
              <a:rect l="l" t="t" r="r" b="b"/>
              <a:pathLst>
                <a:path w="6933" h="6515" extrusionOk="0">
                  <a:moveTo>
                    <a:pt x="1402" y="1"/>
                  </a:moveTo>
                  <a:lnTo>
                    <a:pt x="1082" y="25"/>
                  </a:lnTo>
                  <a:lnTo>
                    <a:pt x="787" y="74"/>
                  </a:lnTo>
                  <a:lnTo>
                    <a:pt x="541" y="173"/>
                  </a:lnTo>
                  <a:lnTo>
                    <a:pt x="320" y="320"/>
                  </a:lnTo>
                  <a:lnTo>
                    <a:pt x="173" y="468"/>
                  </a:lnTo>
                  <a:lnTo>
                    <a:pt x="50" y="664"/>
                  </a:lnTo>
                  <a:lnTo>
                    <a:pt x="1" y="836"/>
                  </a:lnTo>
                  <a:lnTo>
                    <a:pt x="25" y="984"/>
                  </a:lnTo>
                  <a:lnTo>
                    <a:pt x="99" y="1230"/>
                  </a:lnTo>
                  <a:lnTo>
                    <a:pt x="418" y="1942"/>
                  </a:lnTo>
                  <a:lnTo>
                    <a:pt x="861" y="2852"/>
                  </a:lnTo>
                  <a:lnTo>
                    <a:pt x="1377" y="3860"/>
                  </a:lnTo>
                  <a:lnTo>
                    <a:pt x="2385" y="5703"/>
                  </a:lnTo>
                  <a:lnTo>
                    <a:pt x="2827" y="6514"/>
                  </a:lnTo>
                  <a:lnTo>
                    <a:pt x="6932" y="3786"/>
                  </a:lnTo>
                  <a:lnTo>
                    <a:pt x="6244" y="3221"/>
                  </a:lnTo>
                  <a:lnTo>
                    <a:pt x="4695" y="1992"/>
                  </a:lnTo>
                  <a:lnTo>
                    <a:pt x="3786" y="1328"/>
                  </a:lnTo>
                  <a:lnTo>
                    <a:pt x="2950" y="713"/>
                  </a:lnTo>
                  <a:lnTo>
                    <a:pt x="2557" y="468"/>
                  </a:lnTo>
                  <a:lnTo>
                    <a:pt x="2237" y="271"/>
                  </a:lnTo>
                  <a:lnTo>
                    <a:pt x="1942" y="123"/>
                  </a:lnTo>
                  <a:lnTo>
                    <a:pt x="1746" y="50"/>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7"/>
            <p:cNvSpPr/>
            <p:nvPr/>
          </p:nvSpPr>
          <p:spPr>
            <a:xfrm flipH="1">
              <a:off x="1552446" y="3467975"/>
              <a:ext cx="386704" cy="407125"/>
            </a:xfrm>
            <a:custGeom>
              <a:avLst/>
              <a:gdLst/>
              <a:ahLst/>
              <a:cxnLst/>
              <a:rect l="l" t="t" r="r" b="b"/>
              <a:pathLst>
                <a:path w="23746" h="25000" extrusionOk="0">
                  <a:moveTo>
                    <a:pt x="5875" y="1"/>
                  </a:moveTo>
                  <a:lnTo>
                    <a:pt x="5383" y="26"/>
                  </a:lnTo>
                  <a:lnTo>
                    <a:pt x="4867" y="75"/>
                  </a:lnTo>
                  <a:lnTo>
                    <a:pt x="4351" y="173"/>
                  </a:lnTo>
                  <a:lnTo>
                    <a:pt x="3859" y="321"/>
                  </a:lnTo>
                  <a:lnTo>
                    <a:pt x="3343" y="493"/>
                  </a:lnTo>
                  <a:lnTo>
                    <a:pt x="2852" y="714"/>
                  </a:lnTo>
                  <a:lnTo>
                    <a:pt x="2385" y="984"/>
                  </a:lnTo>
                  <a:lnTo>
                    <a:pt x="1918" y="1304"/>
                  </a:lnTo>
                  <a:lnTo>
                    <a:pt x="1500" y="1648"/>
                  </a:lnTo>
                  <a:lnTo>
                    <a:pt x="1082" y="2066"/>
                  </a:lnTo>
                  <a:lnTo>
                    <a:pt x="910" y="2262"/>
                  </a:lnTo>
                  <a:lnTo>
                    <a:pt x="738" y="2484"/>
                  </a:lnTo>
                  <a:lnTo>
                    <a:pt x="590" y="2705"/>
                  </a:lnTo>
                  <a:lnTo>
                    <a:pt x="467" y="2901"/>
                  </a:lnTo>
                  <a:lnTo>
                    <a:pt x="271" y="3344"/>
                  </a:lnTo>
                  <a:lnTo>
                    <a:pt x="123" y="3762"/>
                  </a:lnTo>
                  <a:lnTo>
                    <a:pt x="49" y="4155"/>
                  </a:lnTo>
                  <a:lnTo>
                    <a:pt x="0" y="4548"/>
                  </a:lnTo>
                  <a:lnTo>
                    <a:pt x="0" y="4942"/>
                  </a:lnTo>
                  <a:lnTo>
                    <a:pt x="25" y="5286"/>
                  </a:lnTo>
                  <a:lnTo>
                    <a:pt x="74" y="5630"/>
                  </a:lnTo>
                  <a:lnTo>
                    <a:pt x="148" y="5925"/>
                  </a:lnTo>
                  <a:lnTo>
                    <a:pt x="221" y="6195"/>
                  </a:lnTo>
                  <a:lnTo>
                    <a:pt x="320" y="6417"/>
                  </a:lnTo>
                  <a:lnTo>
                    <a:pt x="443" y="6736"/>
                  </a:lnTo>
                  <a:lnTo>
                    <a:pt x="516" y="6859"/>
                  </a:lnTo>
                  <a:lnTo>
                    <a:pt x="15756" y="24999"/>
                  </a:lnTo>
                  <a:lnTo>
                    <a:pt x="23745" y="18928"/>
                  </a:lnTo>
                  <a:lnTo>
                    <a:pt x="8481" y="763"/>
                  </a:lnTo>
                  <a:lnTo>
                    <a:pt x="8112" y="542"/>
                  </a:lnTo>
                  <a:lnTo>
                    <a:pt x="7719" y="345"/>
                  </a:lnTo>
                  <a:lnTo>
                    <a:pt x="7301" y="198"/>
                  </a:lnTo>
                  <a:lnTo>
                    <a:pt x="6834" y="99"/>
                  </a:lnTo>
                  <a:lnTo>
                    <a:pt x="6367" y="26"/>
                  </a:lnTo>
                  <a:lnTo>
                    <a:pt x="5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7"/>
            <p:cNvSpPr/>
            <p:nvPr/>
          </p:nvSpPr>
          <p:spPr>
            <a:xfrm flipH="1">
              <a:off x="1585278" y="3508410"/>
              <a:ext cx="266211" cy="231784"/>
            </a:xfrm>
            <a:custGeom>
              <a:avLst/>
              <a:gdLst/>
              <a:ahLst/>
              <a:cxnLst/>
              <a:rect l="l" t="t" r="r" b="b"/>
              <a:pathLst>
                <a:path w="16347" h="14233" extrusionOk="0">
                  <a:moveTo>
                    <a:pt x="2311" y="1"/>
                  </a:moveTo>
                  <a:lnTo>
                    <a:pt x="1623" y="50"/>
                  </a:lnTo>
                  <a:lnTo>
                    <a:pt x="1033" y="124"/>
                  </a:lnTo>
                  <a:lnTo>
                    <a:pt x="566" y="222"/>
                  </a:lnTo>
                  <a:lnTo>
                    <a:pt x="123" y="320"/>
                  </a:lnTo>
                  <a:lnTo>
                    <a:pt x="74" y="369"/>
                  </a:lnTo>
                  <a:lnTo>
                    <a:pt x="25" y="418"/>
                  </a:lnTo>
                  <a:lnTo>
                    <a:pt x="0" y="492"/>
                  </a:lnTo>
                  <a:lnTo>
                    <a:pt x="0" y="566"/>
                  </a:lnTo>
                  <a:lnTo>
                    <a:pt x="25" y="615"/>
                  </a:lnTo>
                  <a:lnTo>
                    <a:pt x="74" y="640"/>
                  </a:lnTo>
                  <a:lnTo>
                    <a:pt x="172" y="689"/>
                  </a:lnTo>
                  <a:lnTo>
                    <a:pt x="246" y="689"/>
                  </a:lnTo>
                  <a:lnTo>
                    <a:pt x="369" y="640"/>
                  </a:lnTo>
                  <a:lnTo>
                    <a:pt x="689" y="566"/>
                  </a:lnTo>
                  <a:lnTo>
                    <a:pt x="1205" y="492"/>
                  </a:lnTo>
                  <a:lnTo>
                    <a:pt x="1844" y="418"/>
                  </a:lnTo>
                  <a:lnTo>
                    <a:pt x="2213" y="394"/>
                  </a:lnTo>
                  <a:lnTo>
                    <a:pt x="2606" y="369"/>
                  </a:lnTo>
                  <a:lnTo>
                    <a:pt x="2999" y="394"/>
                  </a:lnTo>
                  <a:lnTo>
                    <a:pt x="3442" y="418"/>
                  </a:lnTo>
                  <a:lnTo>
                    <a:pt x="3884" y="492"/>
                  </a:lnTo>
                  <a:lnTo>
                    <a:pt x="4327" y="566"/>
                  </a:lnTo>
                  <a:lnTo>
                    <a:pt x="4794" y="689"/>
                  </a:lnTo>
                  <a:lnTo>
                    <a:pt x="5261" y="836"/>
                  </a:lnTo>
                  <a:lnTo>
                    <a:pt x="4794" y="296"/>
                  </a:lnTo>
                  <a:lnTo>
                    <a:pt x="4351" y="197"/>
                  </a:lnTo>
                  <a:lnTo>
                    <a:pt x="3933" y="99"/>
                  </a:lnTo>
                  <a:lnTo>
                    <a:pt x="3491" y="50"/>
                  </a:lnTo>
                  <a:lnTo>
                    <a:pt x="3098" y="25"/>
                  </a:lnTo>
                  <a:lnTo>
                    <a:pt x="2680" y="1"/>
                  </a:lnTo>
                  <a:close/>
                  <a:moveTo>
                    <a:pt x="4646" y="2704"/>
                  </a:moveTo>
                  <a:lnTo>
                    <a:pt x="3982" y="2754"/>
                  </a:lnTo>
                  <a:lnTo>
                    <a:pt x="3442" y="2827"/>
                  </a:lnTo>
                  <a:lnTo>
                    <a:pt x="2999" y="2926"/>
                  </a:lnTo>
                  <a:lnTo>
                    <a:pt x="2581" y="3024"/>
                  </a:lnTo>
                  <a:lnTo>
                    <a:pt x="2532" y="3073"/>
                  </a:lnTo>
                  <a:lnTo>
                    <a:pt x="2483" y="3122"/>
                  </a:lnTo>
                  <a:lnTo>
                    <a:pt x="2458" y="3196"/>
                  </a:lnTo>
                  <a:lnTo>
                    <a:pt x="2458" y="3270"/>
                  </a:lnTo>
                  <a:lnTo>
                    <a:pt x="2483" y="3319"/>
                  </a:lnTo>
                  <a:lnTo>
                    <a:pt x="2532" y="3344"/>
                  </a:lnTo>
                  <a:lnTo>
                    <a:pt x="2631" y="3393"/>
                  </a:lnTo>
                  <a:lnTo>
                    <a:pt x="2704" y="3393"/>
                  </a:lnTo>
                  <a:lnTo>
                    <a:pt x="3122" y="3294"/>
                  </a:lnTo>
                  <a:lnTo>
                    <a:pt x="3589" y="3196"/>
                  </a:lnTo>
                  <a:lnTo>
                    <a:pt x="4204" y="3122"/>
                  </a:lnTo>
                  <a:lnTo>
                    <a:pt x="4548" y="3098"/>
                  </a:lnTo>
                  <a:lnTo>
                    <a:pt x="4917" y="3073"/>
                  </a:lnTo>
                  <a:lnTo>
                    <a:pt x="5310" y="3098"/>
                  </a:lnTo>
                  <a:lnTo>
                    <a:pt x="5703" y="3098"/>
                  </a:lnTo>
                  <a:lnTo>
                    <a:pt x="6121" y="3147"/>
                  </a:lnTo>
                  <a:lnTo>
                    <a:pt x="6563" y="3221"/>
                  </a:lnTo>
                  <a:lnTo>
                    <a:pt x="7006" y="3319"/>
                  </a:lnTo>
                  <a:lnTo>
                    <a:pt x="7448" y="3442"/>
                  </a:lnTo>
                  <a:lnTo>
                    <a:pt x="7448" y="3442"/>
                  </a:lnTo>
                  <a:lnTo>
                    <a:pt x="7006" y="2926"/>
                  </a:lnTo>
                  <a:lnTo>
                    <a:pt x="6588" y="2852"/>
                  </a:lnTo>
                  <a:lnTo>
                    <a:pt x="6170" y="2778"/>
                  </a:lnTo>
                  <a:lnTo>
                    <a:pt x="5777" y="2729"/>
                  </a:lnTo>
                  <a:lnTo>
                    <a:pt x="5384" y="2704"/>
                  </a:lnTo>
                  <a:close/>
                  <a:moveTo>
                    <a:pt x="7694" y="5408"/>
                  </a:moveTo>
                  <a:lnTo>
                    <a:pt x="6981" y="5433"/>
                  </a:lnTo>
                  <a:lnTo>
                    <a:pt x="6367" y="5482"/>
                  </a:lnTo>
                  <a:lnTo>
                    <a:pt x="5851" y="5556"/>
                  </a:lnTo>
                  <a:lnTo>
                    <a:pt x="5433" y="5630"/>
                  </a:lnTo>
                  <a:lnTo>
                    <a:pt x="5039" y="5728"/>
                  </a:lnTo>
                  <a:lnTo>
                    <a:pt x="4990" y="5777"/>
                  </a:lnTo>
                  <a:lnTo>
                    <a:pt x="4941" y="5826"/>
                  </a:lnTo>
                  <a:lnTo>
                    <a:pt x="4917" y="5900"/>
                  </a:lnTo>
                  <a:lnTo>
                    <a:pt x="4917" y="5974"/>
                  </a:lnTo>
                  <a:lnTo>
                    <a:pt x="4941" y="6023"/>
                  </a:lnTo>
                  <a:lnTo>
                    <a:pt x="4990" y="6072"/>
                  </a:lnTo>
                  <a:lnTo>
                    <a:pt x="5089" y="6097"/>
                  </a:lnTo>
                  <a:lnTo>
                    <a:pt x="5162" y="6097"/>
                  </a:lnTo>
                  <a:lnTo>
                    <a:pt x="5556" y="5998"/>
                  </a:lnTo>
                  <a:lnTo>
                    <a:pt x="5998" y="5925"/>
                  </a:lnTo>
                  <a:lnTo>
                    <a:pt x="6563" y="5851"/>
                  </a:lnTo>
                  <a:lnTo>
                    <a:pt x="7252" y="5802"/>
                  </a:lnTo>
                  <a:lnTo>
                    <a:pt x="7989" y="5802"/>
                  </a:lnTo>
                  <a:lnTo>
                    <a:pt x="8407" y="5851"/>
                  </a:lnTo>
                  <a:lnTo>
                    <a:pt x="8825" y="5900"/>
                  </a:lnTo>
                  <a:lnTo>
                    <a:pt x="9243" y="5974"/>
                  </a:lnTo>
                  <a:lnTo>
                    <a:pt x="9661" y="6097"/>
                  </a:lnTo>
                  <a:lnTo>
                    <a:pt x="9243" y="5605"/>
                  </a:lnTo>
                  <a:lnTo>
                    <a:pt x="8849" y="5507"/>
                  </a:lnTo>
                  <a:lnTo>
                    <a:pt x="8456" y="5458"/>
                  </a:lnTo>
                  <a:lnTo>
                    <a:pt x="8063" y="5433"/>
                  </a:lnTo>
                  <a:lnTo>
                    <a:pt x="7694" y="5408"/>
                  </a:lnTo>
                  <a:close/>
                  <a:moveTo>
                    <a:pt x="10005" y="8112"/>
                  </a:moveTo>
                  <a:lnTo>
                    <a:pt x="9341" y="8137"/>
                  </a:lnTo>
                  <a:lnTo>
                    <a:pt x="8751" y="8186"/>
                  </a:lnTo>
                  <a:lnTo>
                    <a:pt x="8259" y="8260"/>
                  </a:lnTo>
                  <a:lnTo>
                    <a:pt x="7866" y="8358"/>
                  </a:lnTo>
                  <a:lnTo>
                    <a:pt x="7497" y="8456"/>
                  </a:lnTo>
                  <a:lnTo>
                    <a:pt x="7448" y="8481"/>
                  </a:lnTo>
                  <a:lnTo>
                    <a:pt x="7399" y="8530"/>
                  </a:lnTo>
                  <a:lnTo>
                    <a:pt x="7375" y="8604"/>
                  </a:lnTo>
                  <a:lnTo>
                    <a:pt x="7375" y="8678"/>
                  </a:lnTo>
                  <a:lnTo>
                    <a:pt x="7399" y="8727"/>
                  </a:lnTo>
                  <a:lnTo>
                    <a:pt x="7448" y="8776"/>
                  </a:lnTo>
                  <a:lnTo>
                    <a:pt x="7547" y="8800"/>
                  </a:lnTo>
                  <a:lnTo>
                    <a:pt x="7620" y="8800"/>
                  </a:lnTo>
                  <a:lnTo>
                    <a:pt x="7989" y="8702"/>
                  </a:lnTo>
                  <a:lnTo>
                    <a:pt x="8407" y="8628"/>
                  </a:lnTo>
                  <a:lnTo>
                    <a:pt x="8923" y="8555"/>
                  </a:lnTo>
                  <a:lnTo>
                    <a:pt x="9562" y="8506"/>
                  </a:lnTo>
                  <a:lnTo>
                    <a:pt x="10300" y="8506"/>
                  </a:lnTo>
                  <a:lnTo>
                    <a:pt x="10668" y="8530"/>
                  </a:lnTo>
                  <a:lnTo>
                    <a:pt x="11062" y="8579"/>
                  </a:lnTo>
                  <a:lnTo>
                    <a:pt x="11480" y="8628"/>
                  </a:lnTo>
                  <a:lnTo>
                    <a:pt x="11873" y="8727"/>
                  </a:lnTo>
                  <a:lnTo>
                    <a:pt x="11873" y="8727"/>
                  </a:lnTo>
                  <a:lnTo>
                    <a:pt x="11480" y="8260"/>
                  </a:lnTo>
                  <a:lnTo>
                    <a:pt x="11086" y="8186"/>
                  </a:lnTo>
                  <a:lnTo>
                    <a:pt x="10718" y="8137"/>
                  </a:lnTo>
                  <a:lnTo>
                    <a:pt x="10349" y="8112"/>
                  </a:lnTo>
                  <a:close/>
                  <a:moveTo>
                    <a:pt x="12315" y="10816"/>
                  </a:moveTo>
                  <a:lnTo>
                    <a:pt x="11676" y="10841"/>
                  </a:lnTo>
                  <a:lnTo>
                    <a:pt x="11135" y="10914"/>
                  </a:lnTo>
                  <a:lnTo>
                    <a:pt x="10668" y="10988"/>
                  </a:lnTo>
                  <a:lnTo>
                    <a:pt x="10324" y="11062"/>
                  </a:lnTo>
                  <a:lnTo>
                    <a:pt x="9956" y="11160"/>
                  </a:lnTo>
                  <a:lnTo>
                    <a:pt x="9906" y="11185"/>
                  </a:lnTo>
                  <a:lnTo>
                    <a:pt x="9857" y="11234"/>
                  </a:lnTo>
                  <a:lnTo>
                    <a:pt x="9833" y="11308"/>
                  </a:lnTo>
                  <a:lnTo>
                    <a:pt x="9833" y="11381"/>
                  </a:lnTo>
                  <a:lnTo>
                    <a:pt x="9857" y="11431"/>
                  </a:lnTo>
                  <a:lnTo>
                    <a:pt x="9906" y="11480"/>
                  </a:lnTo>
                  <a:lnTo>
                    <a:pt x="10005" y="11504"/>
                  </a:lnTo>
                  <a:lnTo>
                    <a:pt x="10078" y="11504"/>
                  </a:lnTo>
                  <a:lnTo>
                    <a:pt x="10423" y="11431"/>
                  </a:lnTo>
                  <a:lnTo>
                    <a:pt x="10816" y="11357"/>
                  </a:lnTo>
                  <a:lnTo>
                    <a:pt x="11307" y="11283"/>
                  </a:lnTo>
                  <a:lnTo>
                    <a:pt x="11922" y="11209"/>
                  </a:lnTo>
                  <a:lnTo>
                    <a:pt x="12586" y="11209"/>
                  </a:lnTo>
                  <a:lnTo>
                    <a:pt x="12954" y="11234"/>
                  </a:lnTo>
                  <a:lnTo>
                    <a:pt x="13323" y="11259"/>
                  </a:lnTo>
                  <a:lnTo>
                    <a:pt x="13716" y="11308"/>
                  </a:lnTo>
                  <a:lnTo>
                    <a:pt x="14110" y="11381"/>
                  </a:lnTo>
                  <a:lnTo>
                    <a:pt x="13716" y="10914"/>
                  </a:lnTo>
                  <a:lnTo>
                    <a:pt x="13348" y="10865"/>
                  </a:lnTo>
                  <a:lnTo>
                    <a:pt x="13004" y="10841"/>
                  </a:lnTo>
                  <a:lnTo>
                    <a:pt x="12315" y="10816"/>
                  </a:lnTo>
                  <a:close/>
                  <a:moveTo>
                    <a:pt x="14626" y="13545"/>
                  </a:moveTo>
                  <a:lnTo>
                    <a:pt x="14036" y="13569"/>
                  </a:lnTo>
                  <a:lnTo>
                    <a:pt x="13520" y="13618"/>
                  </a:lnTo>
                  <a:lnTo>
                    <a:pt x="13077" y="13692"/>
                  </a:lnTo>
                  <a:lnTo>
                    <a:pt x="12758" y="13766"/>
                  </a:lnTo>
                  <a:lnTo>
                    <a:pt x="12414" y="13864"/>
                  </a:lnTo>
                  <a:lnTo>
                    <a:pt x="12364" y="13889"/>
                  </a:lnTo>
                  <a:lnTo>
                    <a:pt x="12315" y="13938"/>
                  </a:lnTo>
                  <a:lnTo>
                    <a:pt x="12291" y="14012"/>
                  </a:lnTo>
                  <a:lnTo>
                    <a:pt x="12291" y="14085"/>
                  </a:lnTo>
                  <a:lnTo>
                    <a:pt x="12315" y="14134"/>
                  </a:lnTo>
                  <a:lnTo>
                    <a:pt x="12364" y="14184"/>
                  </a:lnTo>
                  <a:lnTo>
                    <a:pt x="12463" y="14233"/>
                  </a:lnTo>
                  <a:lnTo>
                    <a:pt x="12537" y="14208"/>
                  </a:lnTo>
                  <a:lnTo>
                    <a:pt x="12856" y="14134"/>
                  </a:lnTo>
                  <a:lnTo>
                    <a:pt x="13225" y="14061"/>
                  </a:lnTo>
                  <a:lnTo>
                    <a:pt x="13692" y="13987"/>
                  </a:lnTo>
                  <a:lnTo>
                    <a:pt x="14257" y="13938"/>
                  </a:lnTo>
                  <a:lnTo>
                    <a:pt x="14896" y="13913"/>
                  </a:lnTo>
                  <a:lnTo>
                    <a:pt x="15240" y="13913"/>
                  </a:lnTo>
                  <a:lnTo>
                    <a:pt x="15609" y="13938"/>
                  </a:lnTo>
                  <a:lnTo>
                    <a:pt x="15978" y="13987"/>
                  </a:lnTo>
                  <a:lnTo>
                    <a:pt x="16346" y="14036"/>
                  </a:lnTo>
                  <a:lnTo>
                    <a:pt x="15978" y="13594"/>
                  </a:lnTo>
                  <a:lnTo>
                    <a:pt x="15634" y="13569"/>
                  </a:lnTo>
                  <a:lnTo>
                    <a:pt x="15290" y="1354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7"/>
            <p:cNvSpPr/>
            <p:nvPr/>
          </p:nvSpPr>
          <p:spPr>
            <a:xfrm flipH="1">
              <a:off x="1442769" y="3738984"/>
              <a:ext cx="264224" cy="270201"/>
            </a:xfrm>
            <a:custGeom>
              <a:avLst/>
              <a:gdLst/>
              <a:ahLst/>
              <a:cxnLst/>
              <a:rect l="l" t="t" r="r" b="b"/>
              <a:pathLst>
                <a:path w="16225" h="16592" extrusionOk="0">
                  <a:moveTo>
                    <a:pt x="11038" y="0"/>
                  </a:moveTo>
                  <a:lnTo>
                    <a:pt x="10669" y="25"/>
                  </a:lnTo>
                  <a:lnTo>
                    <a:pt x="10300" y="74"/>
                  </a:lnTo>
                  <a:lnTo>
                    <a:pt x="9907" y="148"/>
                  </a:lnTo>
                  <a:lnTo>
                    <a:pt x="9538" y="221"/>
                  </a:lnTo>
                  <a:lnTo>
                    <a:pt x="9145" y="320"/>
                  </a:lnTo>
                  <a:lnTo>
                    <a:pt x="8752" y="443"/>
                  </a:lnTo>
                  <a:lnTo>
                    <a:pt x="8383" y="565"/>
                  </a:lnTo>
                  <a:lnTo>
                    <a:pt x="7990" y="737"/>
                  </a:lnTo>
                  <a:lnTo>
                    <a:pt x="7596" y="910"/>
                  </a:lnTo>
                  <a:lnTo>
                    <a:pt x="7203" y="1082"/>
                  </a:lnTo>
                  <a:lnTo>
                    <a:pt x="6810" y="1303"/>
                  </a:lnTo>
                  <a:lnTo>
                    <a:pt x="6417" y="1524"/>
                  </a:lnTo>
                  <a:lnTo>
                    <a:pt x="6048" y="1770"/>
                  </a:lnTo>
                  <a:lnTo>
                    <a:pt x="5655" y="2040"/>
                  </a:lnTo>
                  <a:lnTo>
                    <a:pt x="5286" y="2311"/>
                  </a:lnTo>
                  <a:lnTo>
                    <a:pt x="4917" y="2606"/>
                  </a:lnTo>
                  <a:lnTo>
                    <a:pt x="4548" y="2901"/>
                  </a:lnTo>
                  <a:lnTo>
                    <a:pt x="4180" y="3220"/>
                  </a:lnTo>
                  <a:lnTo>
                    <a:pt x="3811" y="3564"/>
                  </a:lnTo>
                  <a:lnTo>
                    <a:pt x="3467" y="3933"/>
                  </a:lnTo>
                  <a:lnTo>
                    <a:pt x="3147" y="4302"/>
                  </a:lnTo>
                  <a:lnTo>
                    <a:pt x="2828" y="4670"/>
                  </a:lnTo>
                  <a:lnTo>
                    <a:pt x="2508" y="5064"/>
                  </a:lnTo>
                  <a:lnTo>
                    <a:pt x="2238" y="5432"/>
                  </a:lnTo>
                  <a:lnTo>
                    <a:pt x="1967" y="5826"/>
                  </a:lnTo>
                  <a:lnTo>
                    <a:pt x="1697" y="6219"/>
                  </a:lnTo>
                  <a:lnTo>
                    <a:pt x="1476" y="6612"/>
                  </a:lnTo>
                  <a:lnTo>
                    <a:pt x="1255" y="7030"/>
                  </a:lnTo>
                  <a:lnTo>
                    <a:pt x="1058" y="7423"/>
                  </a:lnTo>
                  <a:lnTo>
                    <a:pt x="861" y="7817"/>
                  </a:lnTo>
                  <a:lnTo>
                    <a:pt x="689" y="8235"/>
                  </a:lnTo>
                  <a:lnTo>
                    <a:pt x="542" y="8628"/>
                  </a:lnTo>
                  <a:lnTo>
                    <a:pt x="419" y="9021"/>
                  </a:lnTo>
                  <a:lnTo>
                    <a:pt x="296" y="9414"/>
                  </a:lnTo>
                  <a:lnTo>
                    <a:pt x="198" y="9808"/>
                  </a:lnTo>
                  <a:lnTo>
                    <a:pt x="124" y="10201"/>
                  </a:lnTo>
                  <a:lnTo>
                    <a:pt x="75" y="10594"/>
                  </a:lnTo>
                  <a:lnTo>
                    <a:pt x="26" y="10963"/>
                  </a:lnTo>
                  <a:lnTo>
                    <a:pt x="1" y="11332"/>
                  </a:lnTo>
                  <a:lnTo>
                    <a:pt x="1" y="11700"/>
                  </a:lnTo>
                  <a:lnTo>
                    <a:pt x="26" y="12069"/>
                  </a:lnTo>
                  <a:lnTo>
                    <a:pt x="50" y="12413"/>
                  </a:lnTo>
                  <a:lnTo>
                    <a:pt x="99" y="12757"/>
                  </a:lnTo>
                  <a:lnTo>
                    <a:pt x="173" y="13102"/>
                  </a:lnTo>
                  <a:lnTo>
                    <a:pt x="271" y="13421"/>
                  </a:lnTo>
                  <a:lnTo>
                    <a:pt x="370" y="13741"/>
                  </a:lnTo>
                  <a:lnTo>
                    <a:pt x="517" y="14036"/>
                  </a:lnTo>
                  <a:lnTo>
                    <a:pt x="665" y="14331"/>
                  </a:lnTo>
                  <a:lnTo>
                    <a:pt x="837" y="14601"/>
                  </a:lnTo>
                  <a:lnTo>
                    <a:pt x="1009" y="14871"/>
                  </a:lnTo>
                  <a:lnTo>
                    <a:pt x="1230" y="15117"/>
                  </a:lnTo>
                  <a:lnTo>
                    <a:pt x="1451" y="15363"/>
                  </a:lnTo>
                  <a:lnTo>
                    <a:pt x="1697" y="15584"/>
                  </a:lnTo>
                  <a:lnTo>
                    <a:pt x="1967" y="15781"/>
                  </a:lnTo>
                  <a:lnTo>
                    <a:pt x="2238" y="15953"/>
                  </a:lnTo>
                  <a:lnTo>
                    <a:pt x="2533" y="16100"/>
                  </a:lnTo>
                  <a:lnTo>
                    <a:pt x="2828" y="16223"/>
                  </a:lnTo>
                  <a:lnTo>
                    <a:pt x="3147" y="16346"/>
                  </a:lnTo>
                  <a:lnTo>
                    <a:pt x="3467" y="16420"/>
                  </a:lnTo>
                  <a:lnTo>
                    <a:pt x="3786" y="16494"/>
                  </a:lnTo>
                  <a:lnTo>
                    <a:pt x="4131" y="16567"/>
                  </a:lnTo>
                  <a:lnTo>
                    <a:pt x="4475" y="16592"/>
                  </a:lnTo>
                  <a:lnTo>
                    <a:pt x="5188" y="16592"/>
                  </a:lnTo>
                  <a:lnTo>
                    <a:pt x="5556" y="16567"/>
                  </a:lnTo>
                  <a:lnTo>
                    <a:pt x="5925" y="16518"/>
                  </a:lnTo>
                  <a:lnTo>
                    <a:pt x="6294" y="16469"/>
                  </a:lnTo>
                  <a:lnTo>
                    <a:pt x="6687" y="16371"/>
                  </a:lnTo>
                  <a:lnTo>
                    <a:pt x="7080" y="16272"/>
                  </a:lnTo>
                  <a:lnTo>
                    <a:pt x="7449" y="16150"/>
                  </a:lnTo>
                  <a:lnTo>
                    <a:pt x="7842" y="16027"/>
                  </a:lnTo>
                  <a:lnTo>
                    <a:pt x="8235" y="15879"/>
                  </a:lnTo>
                  <a:lnTo>
                    <a:pt x="8629" y="15683"/>
                  </a:lnTo>
                  <a:lnTo>
                    <a:pt x="9022" y="15510"/>
                  </a:lnTo>
                  <a:lnTo>
                    <a:pt x="9415" y="15289"/>
                  </a:lnTo>
                  <a:lnTo>
                    <a:pt x="9784" y="15068"/>
                  </a:lnTo>
                  <a:lnTo>
                    <a:pt x="10177" y="14822"/>
                  </a:lnTo>
                  <a:lnTo>
                    <a:pt x="10546" y="14576"/>
                  </a:lnTo>
                  <a:lnTo>
                    <a:pt x="10939" y="14281"/>
                  </a:lnTo>
                  <a:lnTo>
                    <a:pt x="11308" y="14011"/>
                  </a:lnTo>
                  <a:lnTo>
                    <a:pt x="11677" y="13691"/>
                  </a:lnTo>
                  <a:lnTo>
                    <a:pt x="12045" y="13372"/>
                  </a:lnTo>
                  <a:lnTo>
                    <a:pt x="12390" y="13028"/>
                  </a:lnTo>
                  <a:lnTo>
                    <a:pt x="12734" y="12659"/>
                  </a:lnTo>
                  <a:lnTo>
                    <a:pt x="13078" y="12290"/>
                  </a:lnTo>
                  <a:lnTo>
                    <a:pt x="13397" y="11922"/>
                  </a:lnTo>
                  <a:lnTo>
                    <a:pt x="13692" y="11528"/>
                  </a:lnTo>
                  <a:lnTo>
                    <a:pt x="13987" y="11160"/>
                  </a:lnTo>
                  <a:lnTo>
                    <a:pt x="14258" y="10766"/>
                  </a:lnTo>
                  <a:lnTo>
                    <a:pt x="14504" y="10373"/>
                  </a:lnTo>
                  <a:lnTo>
                    <a:pt x="14749" y="9980"/>
                  </a:lnTo>
                  <a:lnTo>
                    <a:pt x="14971" y="9587"/>
                  </a:lnTo>
                  <a:lnTo>
                    <a:pt x="15167" y="9169"/>
                  </a:lnTo>
                  <a:lnTo>
                    <a:pt x="15364" y="8775"/>
                  </a:lnTo>
                  <a:lnTo>
                    <a:pt x="15511" y="8382"/>
                  </a:lnTo>
                  <a:lnTo>
                    <a:pt x="15683" y="7964"/>
                  </a:lnTo>
                  <a:lnTo>
                    <a:pt x="15806" y="7571"/>
                  </a:lnTo>
                  <a:lnTo>
                    <a:pt x="15905" y="7178"/>
                  </a:lnTo>
                  <a:lnTo>
                    <a:pt x="16003" y="6784"/>
                  </a:lnTo>
                  <a:lnTo>
                    <a:pt x="16101" y="6391"/>
                  </a:lnTo>
                  <a:lnTo>
                    <a:pt x="16150" y="5998"/>
                  </a:lnTo>
                  <a:lnTo>
                    <a:pt x="16200" y="5629"/>
                  </a:lnTo>
                  <a:lnTo>
                    <a:pt x="16200" y="5260"/>
                  </a:lnTo>
                  <a:lnTo>
                    <a:pt x="16224" y="4892"/>
                  </a:lnTo>
                  <a:lnTo>
                    <a:pt x="16200" y="4523"/>
                  </a:lnTo>
                  <a:lnTo>
                    <a:pt x="16175" y="4179"/>
                  </a:lnTo>
                  <a:lnTo>
                    <a:pt x="16101" y="3835"/>
                  </a:lnTo>
                  <a:lnTo>
                    <a:pt x="16052" y="3491"/>
                  </a:lnTo>
                  <a:lnTo>
                    <a:pt x="15954" y="3171"/>
                  </a:lnTo>
                  <a:lnTo>
                    <a:pt x="15831" y="2851"/>
                  </a:lnTo>
                  <a:lnTo>
                    <a:pt x="15708" y="2556"/>
                  </a:lnTo>
                  <a:lnTo>
                    <a:pt x="15561" y="2261"/>
                  </a:lnTo>
                  <a:lnTo>
                    <a:pt x="15388" y="1991"/>
                  </a:lnTo>
                  <a:lnTo>
                    <a:pt x="15192" y="1721"/>
                  </a:lnTo>
                  <a:lnTo>
                    <a:pt x="14995" y="1475"/>
                  </a:lnTo>
                  <a:lnTo>
                    <a:pt x="14749" y="1229"/>
                  </a:lnTo>
                  <a:lnTo>
                    <a:pt x="14504" y="1032"/>
                  </a:lnTo>
                  <a:lnTo>
                    <a:pt x="14258" y="836"/>
                  </a:lnTo>
                  <a:lnTo>
                    <a:pt x="13987" y="664"/>
                  </a:lnTo>
                  <a:lnTo>
                    <a:pt x="13692" y="492"/>
                  </a:lnTo>
                  <a:lnTo>
                    <a:pt x="13397" y="369"/>
                  </a:lnTo>
                  <a:lnTo>
                    <a:pt x="13078" y="246"/>
                  </a:lnTo>
                  <a:lnTo>
                    <a:pt x="12758" y="172"/>
                  </a:lnTo>
                  <a:lnTo>
                    <a:pt x="12439" y="98"/>
                  </a:lnTo>
                  <a:lnTo>
                    <a:pt x="12095" y="49"/>
                  </a:lnTo>
                  <a:lnTo>
                    <a:pt x="11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7"/>
            <p:cNvSpPr/>
            <p:nvPr/>
          </p:nvSpPr>
          <p:spPr>
            <a:xfrm flipH="1">
              <a:off x="1442770" y="3766196"/>
              <a:ext cx="235400" cy="242988"/>
            </a:xfrm>
            <a:custGeom>
              <a:avLst/>
              <a:gdLst/>
              <a:ahLst/>
              <a:cxnLst/>
              <a:rect l="l" t="t" r="r" b="b"/>
              <a:pathLst>
                <a:path w="14455" h="14921" extrusionOk="0">
                  <a:moveTo>
                    <a:pt x="11136" y="1"/>
                  </a:moveTo>
                  <a:lnTo>
                    <a:pt x="10816" y="25"/>
                  </a:lnTo>
                  <a:lnTo>
                    <a:pt x="10153" y="99"/>
                  </a:lnTo>
                  <a:lnTo>
                    <a:pt x="9489" y="246"/>
                  </a:lnTo>
                  <a:lnTo>
                    <a:pt x="8801" y="418"/>
                  </a:lnTo>
                  <a:lnTo>
                    <a:pt x="8112" y="689"/>
                  </a:lnTo>
                  <a:lnTo>
                    <a:pt x="7424" y="984"/>
                  </a:lnTo>
                  <a:lnTo>
                    <a:pt x="6736" y="1352"/>
                  </a:lnTo>
                  <a:lnTo>
                    <a:pt x="6072" y="1746"/>
                  </a:lnTo>
                  <a:lnTo>
                    <a:pt x="5384" y="2213"/>
                  </a:lnTo>
                  <a:lnTo>
                    <a:pt x="4745" y="2754"/>
                  </a:lnTo>
                  <a:lnTo>
                    <a:pt x="4106" y="3319"/>
                  </a:lnTo>
                  <a:lnTo>
                    <a:pt x="3467" y="3933"/>
                  </a:lnTo>
                  <a:lnTo>
                    <a:pt x="2901" y="4597"/>
                  </a:lnTo>
                  <a:lnTo>
                    <a:pt x="2361" y="5261"/>
                  </a:lnTo>
                  <a:lnTo>
                    <a:pt x="1894" y="5949"/>
                  </a:lnTo>
                  <a:lnTo>
                    <a:pt x="1451" y="6637"/>
                  </a:lnTo>
                  <a:lnTo>
                    <a:pt x="1082" y="7350"/>
                  </a:lnTo>
                  <a:lnTo>
                    <a:pt x="763" y="8063"/>
                  </a:lnTo>
                  <a:lnTo>
                    <a:pt x="517" y="8751"/>
                  </a:lnTo>
                  <a:lnTo>
                    <a:pt x="296" y="9464"/>
                  </a:lnTo>
                  <a:lnTo>
                    <a:pt x="148" y="10152"/>
                  </a:lnTo>
                  <a:lnTo>
                    <a:pt x="50" y="10816"/>
                  </a:lnTo>
                  <a:lnTo>
                    <a:pt x="1" y="11480"/>
                  </a:lnTo>
                  <a:lnTo>
                    <a:pt x="1" y="11799"/>
                  </a:lnTo>
                  <a:lnTo>
                    <a:pt x="25" y="12119"/>
                  </a:lnTo>
                  <a:lnTo>
                    <a:pt x="50" y="12438"/>
                  </a:lnTo>
                  <a:lnTo>
                    <a:pt x="99" y="12733"/>
                  </a:lnTo>
                  <a:lnTo>
                    <a:pt x="173" y="13028"/>
                  </a:lnTo>
                  <a:lnTo>
                    <a:pt x="247" y="13323"/>
                  </a:lnTo>
                  <a:lnTo>
                    <a:pt x="345" y="13594"/>
                  </a:lnTo>
                  <a:lnTo>
                    <a:pt x="443" y="13864"/>
                  </a:lnTo>
                  <a:lnTo>
                    <a:pt x="566" y="14134"/>
                  </a:lnTo>
                  <a:lnTo>
                    <a:pt x="689" y="14380"/>
                  </a:lnTo>
                  <a:lnTo>
                    <a:pt x="959" y="14503"/>
                  </a:lnTo>
                  <a:lnTo>
                    <a:pt x="1230" y="14626"/>
                  </a:lnTo>
                  <a:lnTo>
                    <a:pt x="1500" y="14700"/>
                  </a:lnTo>
                  <a:lnTo>
                    <a:pt x="1795" y="14774"/>
                  </a:lnTo>
                  <a:lnTo>
                    <a:pt x="2090" y="14847"/>
                  </a:lnTo>
                  <a:lnTo>
                    <a:pt x="2385" y="14896"/>
                  </a:lnTo>
                  <a:lnTo>
                    <a:pt x="2680" y="14921"/>
                  </a:lnTo>
                  <a:lnTo>
                    <a:pt x="3319" y="14921"/>
                  </a:lnTo>
                  <a:lnTo>
                    <a:pt x="3639" y="14896"/>
                  </a:lnTo>
                  <a:lnTo>
                    <a:pt x="4302" y="14823"/>
                  </a:lnTo>
                  <a:lnTo>
                    <a:pt x="4966" y="14700"/>
                  </a:lnTo>
                  <a:lnTo>
                    <a:pt x="5654" y="14503"/>
                  </a:lnTo>
                  <a:lnTo>
                    <a:pt x="6343" y="14257"/>
                  </a:lnTo>
                  <a:lnTo>
                    <a:pt x="7031" y="13938"/>
                  </a:lnTo>
                  <a:lnTo>
                    <a:pt x="7695" y="13594"/>
                  </a:lnTo>
                  <a:lnTo>
                    <a:pt x="8383" y="13176"/>
                  </a:lnTo>
                  <a:lnTo>
                    <a:pt x="9046" y="12709"/>
                  </a:lnTo>
                  <a:lnTo>
                    <a:pt x="9710" y="12193"/>
                  </a:lnTo>
                  <a:lnTo>
                    <a:pt x="10349" y="11603"/>
                  </a:lnTo>
                  <a:lnTo>
                    <a:pt x="10964" y="10988"/>
                  </a:lnTo>
                  <a:lnTo>
                    <a:pt x="11554" y="10349"/>
                  </a:lnTo>
                  <a:lnTo>
                    <a:pt x="12094" y="9661"/>
                  </a:lnTo>
                  <a:lnTo>
                    <a:pt x="12561" y="8972"/>
                  </a:lnTo>
                  <a:lnTo>
                    <a:pt x="12979" y="8284"/>
                  </a:lnTo>
                  <a:lnTo>
                    <a:pt x="13373" y="7571"/>
                  </a:lnTo>
                  <a:lnTo>
                    <a:pt x="13692" y="6883"/>
                  </a:lnTo>
                  <a:lnTo>
                    <a:pt x="13938" y="6170"/>
                  </a:lnTo>
                  <a:lnTo>
                    <a:pt x="14159" y="5457"/>
                  </a:lnTo>
                  <a:lnTo>
                    <a:pt x="14307" y="4769"/>
                  </a:lnTo>
                  <a:lnTo>
                    <a:pt x="14405" y="4106"/>
                  </a:lnTo>
                  <a:lnTo>
                    <a:pt x="14454" y="3442"/>
                  </a:lnTo>
                  <a:lnTo>
                    <a:pt x="14430" y="3122"/>
                  </a:lnTo>
                  <a:lnTo>
                    <a:pt x="14430" y="2803"/>
                  </a:lnTo>
                  <a:lnTo>
                    <a:pt x="14380" y="2483"/>
                  </a:lnTo>
                  <a:lnTo>
                    <a:pt x="14356" y="2188"/>
                  </a:lnTo>
                  <a:lnTo>
                    <a:pt x="14282" y="1893"/>
                  </a:lnTo>
                  <a:lnTo>
                    <a:pt x="14208" y="1598"/>
                  </a:lnTo>
                  <a:lnTo>
                    <a:pt x="14110" y="1328"/>
                  </a:lnTo>
                  <a:lnTo>
                    <a:pt x="14012" y="1058"/>
                  </a:lnTo>
                  <a:lnTo>
                    <a:pt x="13889" y="787"/>
                  </a:lnTo>
                  <a:lnTo>
                    <a:pt x="13741" y="541"/>
                  </a:lnTo>
                  <a:lnTo>
                    <a:pt x="13496" y="418"/>
                  </a:lnTo>
                  <a:lnTo>
                    <a:pt x="13225" y="320"/>
                  </a:lnTo>
                  <a:lnTo>
                    <a:pt x="12955" y="222"/>
                  </a:lnTo>
                  <a:lnTo>
                    <a:pt x="12660" y="148"/>
                  </a:lnTo>
                  <a:lnTo>
                    <a:pt x="12365" y="74"/>
                  </a:lnTo>
                  <a:lnTo>
                    <a:pt x="12070" y="50"/>
                  </a:lnTo>
                  <a:lnTo>
                    <a:pt x="11750" y="25"/>
                  </a:lnTo>
                  <a:lnTo>
                    <a:pt x="11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7"/>
            <p:cNvSpPr/>
            <p:nvPr/>
          </p:nvSpPr>
          <p:spPr>
            <a:xfrm flipH="1">
              <a:off x="1436371" y="3892695"/>
              <a:ext cx="164137" cy="148112"/>
            </a:xfrm>
            <a:custGeom>
              <a:avLst/>
              <a:gdLst/>
              <a:ahLst/>
              <a:cxnLst/>
              <a:rect l="l" t="t" r="r" b="b"/>
              <a:pathLst>
                <a:path w="10079" h="9095" extrusionOk="0">
                  <a:moveTo>
                    <a:pt x="2704" y="0"/>
                  </a:moveTo>
                  <a:lnTo>
                    <a:pt x="0" y="2163"/>
                  </a:lnTo>
                  <a:lnTo>
                    <a:pt x="7817" y="9095"/>
                  </a:lnTo>
                  <a:lnTo>
                    <a:pt x="10078" y="7497"/>
                  </a:lnTo>
                  <a:lnTo>
                    <a:pt x="27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7"/>
            <p:cNvSpPr/>
            <p:nvPr/>
          </p:nvSpPr>
          <p:spPr>
            <a:xfrm flipH="1">
              <a:off x="1412350" y="3867470"/>
              <a:ext cx="160130" cy="158127"/>
            </a:xfrm>
            <a:custGeom>
              <a:avLst/>
              <a:gdLst/>
              <a:ahLst/>
              <a:cxnLst/>
              <a:rect l="l" t="t" r="r" b="b"/>
              <a:pathLst>
                <a:path w="9833" h="9710" extrusionOk="0">
                  <a:moveTo>
                    <a:pt x="1499" y="0"/>
                  </a:moveTo>
                  <a:lnTo>
                    <a:pt x="0" y="1082"/>
                  </a:lnTo>
                  <a:lnTo>
                    <a:pt x="8333" y="9710"/>
                  </a:lnTo>
                  <a:lnTo>
                    <a:pt x="9832" y="8628"/>
                  </a:lnTo>
                  <a:lnTo>
                    <a:pt x="1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7"/>
            <p:cNvSpPr/>
            <p:nvPr/>
          </p:nvSpPr>
          <p:spPr>
            <a:xfrm flipH="1">
              <a:off x="1452786" y="3882273"/>
              <a:ext cx="122903" cy="126518"/>
            </a:xfrm>
            <a:custGeom>
              <a:avLst/>
              <a:gdLst/>
              <a:ahLst/>
              <a:cxnLst/>
              <a:rect l="l" t="t" r="r" b="b"/>
              <a:pathLst>
                <a:path w="7547" h="7769" extrusionOk="0">
                  <a:moveTo>
                    <a:pt x="123" y="1"/>
                  </a:moveTo>
                  <a:lnTo>
                    <a:pt x="50" y="50"/>
                  </a:lnTo>
                  <a:lnTo>
                    <a:pt x="25" y="99"/>
                  </a:lnTo>
                  <a:lnTo>
                    <a:pt x="0" y="173"/>
                  </a:lnTo>
                  <a:lnTo>
                    <a:pt x="25" y="247"/>
                  </a:lnTo>
                  <a:lnTo>
                    <a:pt x="50" y="296"/>
                  </a:lnTo>
                  <a:lnTo>
                    <a:pt x="7227" y="7719"/>
                  </a:lnTo>
                  <a:lnTo>
                    <a:pt x="7276" y="7744"/>
                  </a:lnTo>
                  <a:lnTo>
                    <a:pt x="7325" y="7768"/>
                  </a:lnTo>
                  <a:lnTo>
                    <a:pt x="7424" y="7768"/>
                  </a:lnTo>
                  <a:lnTo>
                    <a:pt x="7498" y="7719"/>
                  </a:lnTo>
                  <a:lnTo>
                    <a:pt x="7522" y="7646"/>
                  </a:lnTo>
                  <a:lnTo>
                    <a:pt x="7547" y="7572"/>
                  </a:lnTo>
                  <a:lnTo>
                    <a:pt x="7522" y="7523"/>
                  </a:lnTo>
                  <a:lnTo>
                    <a:pt x="7498" y="7449"/>
                  </a:lnTo>
                  <a:lnTo>
                    <a:pt x="320" y="50"/>
                  </a:lnTo>
                  <a:lnTo>
                    <a:pt x="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7"/>
            <p:cNvSpPr/>
            <p:nvPr/>
          </p:nvSpPr>
          <p:spPr>
            <a:xfrm flipH="1">
              <a:off x="1393542" y="3856657"/>
              <a:ext cx="144920" cy="150929"/>
            </a:xfrm>
            <a:custGeom>
              <a:avLst/>
              <a:gdLst/>
              <a:ahLst/>
              <a:cxnLst/>
              <a:rect l="l" t="t" r="r" b="b"/>
              <a:pathLst>
                <a:path w="8899" h="9268" extrusionOk="0">
                  <a:moveTo>
                    <a:pt x="2532" y="1"/>
                  </a:moveTo>
                  <a:lnTo>
                    <a:pt x="0" y="1574"/>
                  </a:lnTo>
                  <a:lnTo>
                    <a:pt x="6809" y="9268"/>
                  </a:lnTo>
                  <a:lnTo>
                    <a:pt x="8899" y="7817"/>
                  </a:lnTo>
                  <a:lnTo>
                    <a:pt x="2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7"/>
            <p:cNvSpPr/>
            <p:nvPr/>
          </p:nvSpPr>
          <p:spPr>
            <a:xfrm flipH="1">
              <a:off x="1353904" y="3953535"/>
              <a:ext cx="138129" cy="141321"/>
            </a:xfrm>
            <a:custGeom>
              <a:avLst/>
              <a:gdLst/>
              <a:ahLst/>
              <a:cxnLst/>
              <a:rect l="l" t="t" r="r" b="b"/>
              <a:pathLst>
                <a:path w="8482" h="8678" extrusionOk="0">
                  <a:moveTo>
                    <a:pt x="5753" y="0"/>
                  </a:moveTo>
                  <a:lnTo>
                    <a:pt x="5384" y="49"/>
                  </a:lnTo>
                  <a:lnTo>
                    <a:pt x="4991" y="123"/>
                  </a:lnTo>
                  <a:lnTo>
                    <a:pt x="4573" y="246"/>
                  </a:lnTo>
                  <a:lnTo>
                    <a:pt x="4179" y="394"/>
                  </a:lnTo>
                  <a:lnTo>
                    <a:pt x="3762" y="590"/>
                  </a:lnTo>
                  <a:lnTo>
                    <a:pt x="3368" y="811"/>
                  </a:lnTo>
                  <a:lnTo>
                    <a:pt x="2950" y="1057"/>
                  </a:lnTo>
                  <a:lnTo>
                    <a:pt x="2582" y="1352"/>
                  </a:lnTo>
                  <a:lnTo>
                    <a:pt x="2188" y="1696"/>
                  </a:lnTo>
                  <a:lnTo>
                    <a:pt x="1820" y="2065"/>
                  </a:lnTo>
                  <a:lnTo>
                    <a:pt x="1476" y="2458"/>
                  </a:lnTo>
                  <a:lnTo>
                    <a:pt x="1181" y="2852"/>
                  </a:lnTo>
                  <a:lnTo>
                    <a:pt x="910" y="3270"/>
                  </a:lnTo>
                  <a:lnTo>
                    <a:pt x="664" y="3663"/>
                  </a:lnTo>
                  <a:lnTo>
                    <a:pt x="468" y="4081"/>
                  </a:lnTo>
                  <a:lnTo>
                    <a:pt x="296" y="4499"/>
                  </a:lnTo>
                  <a:lnTo>
                    <a:pt x="173" y="4916"/>
                  </a:lnTo>
                  <a:lnTo>
                    <a:pt x="75" y="5334"/>
                  </a:lnTo>
                  <a:lnTo>
                    <a:pt x="25" y="5728"/>
                  </a:lnTo>
                  <a:lnTo>
                    <a:pt x="1" y="6121"/>
                  </a:lnTo>
                  <a:lnTo>
                    <a:pt x="25" y="6490"/>
                  </a:lnTo>
                  <a:lnTo>
                    <a:pt x="99" y="6834"/>
                  </a:lnTo>
                  <a:lnTo>
                    <a:pt x="197" y="7178"/>
                  </a:lnTo>
                  <a:lnTo>
                    <a:pt x="345" y="7497"/>
                  </a:lnTo>
                  <a:lnTo>
                    <a:pt x="542" y="7768"/>
                  </a:lnTo>
                  <a:lnTo>
                    <a:pt x="763" y="8014"/>
                  </a:lnTo>
                  <a:lnTo>
                    <a:pt x="1033" y="8235"/>
                  </a:lnTo>
                  <a:lnTo>
                    <a:pt x="1328" y="8407"/>
                  </a:lnTo>
                  <a:lnTo>
                    <a:pt x="1648" y="8530"/>
                  </a:lnTo>
                  <a:lnTo>
                    <a:pt x="1992" y="8628"/>
                  </a:lnTo>
                  <a:lnTo>
                    <a:pt x="2336" y="8653"/>
                  </a:lnTo>
                  <a:lnTo>
                    <a:pt x="2705" y="8677"/>
                  </a:lnTo>
                  <a:lnTo>
                    <a:pt x="3098" y="8628"/>
                  </a:lnTo>
                  <a:lnTo>
                    <a:pt x="3491" y="8554"/>
                  </a:lnTo>
                  <a:lnTo>
                    <a:pt x="3909" y="8431"/>
                  </a:lnTo>
                  <a:lnTo>
                    <a:pt x="4302" y="8284"/>
                  </a:lnTo>
                  <a:lnTo>
                    <a:pt x="4720" y="8087"/>
                  </a:lnTo>
                  <a:lnTo>
                    <a:pt x="5114" y="7866"/>
                  </a:lnTo>
                  <a:lnTo>
                    <a:pt x="5507" y="7620"/>
                  </a:lnTo>
                  <a:lnTo>
                    <a:pt x="5900" y="7301"/>
                  </a:lnTo>
                  <a:lnTo>
                    <a:pt x="6293" y="6981"/>
                  </a:lnTo>
                  <a:lnTo>
                    <a:pt x="6662" y="6612"/>
                  </a:lnTo>
                  <a:lnTo>
                    <a:pt x="7006" y="6219"/>
                  </a:lnTo>
                  <a:lnTo>
                    <a:pt x="7301" y="5826"/>
                  </a:lnTo>
                  <a:lnTo>
                    <a:pt x="7572" y="5408"/>
                  </a:lnTo>
                  <a:lnTo>
                    <a:pt x="7817" y="5015"/>
                  </a:lnTo>
                  <a:lnTo>
                    <a:pt x="8014" y="4597"/>
                  </a:lnTo>
                  <a:lnTo>
                    <a:pt x="8186" y="4179"/>
                  </a:lnTo>
                  <a:lnTo>
                    <a:pt x="8309" y="3761"/>
                  </a:lnTo>
                  <a:lnTo>
                    <a:pt x="8407" y="3343"/>
                  </a:lnTo>
                  <a:lnTo>
                    <a:pt x="8457" y="2950"/>
                  </a:lnTo>
                  <a:lnTo>
                    <a:pt x="8481" y="2557"/>
                  </a:lnTo>
                  <a:lnTo>
                    <a:pt x="8432" y="2188"/>
                  </a:lnTo>
                  <a:lnTo>
                    <a:pt x="8383" y="1819"/>
                  </a:lnTo>
                  <a:lnTo>
                    <a:pt x="8284" y="1500"/>
                  </a:lnTo>
                  <a:lnTo>
                    <a:pt x="8137" y="1180"/>
                  </a:lnTo>
                  <a:lnTo>
                    <a:pt x="7940" y="910"/>
                  </a:lnTo>
                  <a:lnTo>
                    <a:pt x="7719" y="664"/>
                  </a:lnTo>
                  <a:lnTo>
                    <a:pt x="7449" y="443"/>
                  </a:lnTo>
                  <a:lnTo>
                    <a:pt x="7154" y="271"/>
                  </a:lnTo>
                  <a:lnTo>
                    <a:pt x="6834" y="148"/>
                  </a:lnTo>
                  <a:lnTo>
                    <a:pt x="6490" y="49"/>
                  </a:lnTo>
                  <a:lnTo>
                    <a:pt x="6146" y="25"/>
                  </a:lnTo>
                  <a:lnTo>
                    <a:pt x="5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7"/>
            <p:cNvSpPr/>
            <p:nvPr/>
          </p:nvSpPr>
          <p:spPr>
            <a:xfrm flipH="1">
              <a:off x="351980" y="4033997"/>
              <a:ext cx="223381" cy="632868"/>
            </a:xfrm>
            <a:custGeom>
              <a:avLst/>
              <a:gdLst/>
              <a:ahLst/>
              <a:cxnLst/>
              <a:rect l="l" t="t" r="r" b="b"/>
              <a:pathLst>
                <a:path w="13717" h="38862" extrusionOk="0">
                  <a:moveTo>
                    <a:pt x="6957" y="0"/>
                  </a:moveTo>
                  <a:lnTo>
                    <a:pt x="6711" y="25"/>
                  </a:lnTo>
                  <a:lnTo>
                    <a:pt x="6465" y="74"/>
                  </a:lnTo>
                  <a:lnTo>
                    <a:pt x="6195" y="123"/>
                  </a:lnTo>
                  <a:lnTo>
                    <a:pt x="5949" y="221"/>
                  </a:lnTo>
                  <a:lnTo>
                    <a:pt x="5703" y="344"/>
                  </a:lnTo>
                  <a:lnTo>
                    <a:pt x="5433" y="492"/>
                  </a:lnTo>
                  <a:lnTo>
                    <a:pt x="5187" y="688"/>
                  </a:lnTo>
                  <a:lnTo>
                    <a:pt x="4941" y="909"/>
                  </a:lnTo>
                  <a:lnTo>
                    <a:pt x="4695" y="1155"/>
                  </a:lnTo>
                  <a:lnTo>
                    <a:pt x="4450" y="1450"/>
                  </a:lnTo>
                  <a:lnTo>
                    <a:pt x="4204" y="1770"/>
                  </a:lnTo>
                  <a:lnTo>
                    <a:pt x="3982" y="2139"/>
                  </a:lnTo>
                  <a:lnTo>
                    <a:pt x="3737" y="2532"/>
                  </a:lnTo>
                  <a:lnTo>
                    <a:pt x="3515" y="2974"/>
                  </a:lnTo>
                  <a:lnTo>
                    <a:pt x="3294" y="3441"/>
                  </a:lnTo>
                  <a:lnTo>
                    <a:pt x="3073" y="3957"/>
                  </a:lnTo>
                  <a:lnTo>
                    <a:pt x="2852" y="4523"/>
                  </a:lnTo>
                  <a:lnTo>
                    <a:pt x="2655" y="5137"/>
                  </a:lnTo>
                  <a:lnTo>
                    <a:pt x="2458" y="5801"/>
                  </a:lnTo>
                  <a:lnTo>
                    <a:pt x="2262" y="6489"/>
                  </a:lnTo>
                  <a:lnTo>
                    <a:pt x="2065" y="7227"/>
                  </a:lnTo>
                  <a:lnTo>
                    <a:pt x="1893" y="8038"/>
                  </a:lnTo>
                  <a:lnTo>
                    <a:pt x="1696" y="8874"/>
                  </a:lnTo>
                  <a:lnTo>
                    <a:pt x="1549" y="9783"/>
                  </a:lnTo>
                  <a:lnTo>
                    <a:pt x="1377" y="10742"/>
                  </a:lnTo>
                  <a:lnTo>
                    <a:pt x="1082" y="12634"/>
                  </a:lnTo>
                  <a:lnTo>
                    <a:pt x="836" y="14478"/>
                  </a:lnTo>
                  <a:lnTo>
                    <a:pt x="615" y="16248"/>
                  </a:lnTo>
                  <a:lnTo>
                    <a:pt x="443" y="17919"/>
                  </a:lnTo>
                  <a:lnTo>
                    <a:pt x="295" y="19542"/>
                  </a:lnTo>
                  <a:lnTo>
                    <a:pt x="172" y="21066"/>
                  </a:lnTo>
                  <a:lnTo>
                    <a:pt x="99" y="22516"/>
                  </a:lnTo>
                  <a:lnTo>
                    <a:pt x="25" y="23917"/>
                  </a:lnTo>
                  <a:lnTo>
                    <a:pt x="0" y="25244"/>
                  </a:lnTo>
                  <a:lnTo>
                    <a:pt x="0" y="26498"/>
                  </a:lnTo>
                  <a:lnTo>
                    <a:pt x="0" y="27678"/>
                  </a:lnTo>
                  <a:lnTo>
                    <a:pt x="50" y="28784"/>
                  </a:lnTo>
                  <a:lnTo>
                    <a:pt x="99" y="29841"/>
                  </a:lnTo>
                  <a:lnTo>
                    <a:pt x="148" y="30824"/>
                  </a:lnTo>
                  <a:lnTo>
                    <a:pt x="246" y="31758"/>
                  </a:lnTo>
                  <a:lnTo>
                    <a:pt x="345" y="32619"/>
                  </a:lnTo>
                  <a:lnTo>
                    <a:pt x="443" y="33405"/>
                  </a:lnTo>
                  <a:lnTo>
                    <a:pt x="541" y="34143"/>
                  </a:lnTo>
                  <a:lnTo>
                    <a:pt x="664" y="34831"/>
                  </a:lnTo>
                  <a:lnTo>
                    <a:pt x="787" y="35445"/>
                  </a:lnTo>
                  <a:lnTo>
                    <a:pt x="1033" y="36527"/>
                  </a:lnTo>
                  <a:lnTo>
                    <a:pt x="1254" y="37387"/>
                  </a:lnTo>
                  <a:lnTo>
                    <a:pt x="1475" y="38051"/>
                  </a:lnTo>
                  <a:lnTo>
                    <a:pt x="1647" y="38518"/>
                  </a:lnTo>
                  <a:lnTo>
                    <a:pt x="1795" y="38862"/>
                  </a:lnTo>
                  <a:lnTo>
                    <a:pt x="11922" y="19763"/>
                  </a:lnTo>
                  <a:lnTo>
                    <a:pt x="12217" y="18018"/>
                  </a:lnTo>
                  <a:lnTo>
                    <a:pt x="12881" y="14060"/>
                  </a:lnTo>
                  <a:lnTo>
                    <a:pt x="13225" y="11848"/>
                  </a:lnTo>
                  <a:lnTo>
                    <a:pt x="13495" y="9783"/>
                  </a:lnTo>
                  <a:lnTo>
                    <a:pt x="13618" y="8898"/>
                  </a:lnTo>
                  <a:lnTo>
                    <a:pt x="13692" y="8161"/>
                  </a:lnTo>
                  <a:lnTo>
                    <a:pt x="13716" y="7546"/>
                  </a:lnTo>
                  <a:lnTo>
                    <a:pt x="13716" y="7153"/>
                  </a:lnTo>
                  <a:lnTo>
                    <a:pt x="13667" y="6956"/>
                  </a:lnTo>
                  <a:lnTo>
                    <a:pt x="13594" y="6711"/>
                  </a:lnTo>
                  <a:lnTo>
                    <a:pt x="13446" y="6391"/>
                  </a:lnTo>
                  <a:lnTo>
                    <a:pt x="13274" y="5998"/>
                  </a:lnTo>
                  <a:lnTo>
                    <a:pt x="13053" y="5580"/>
                  </a:lnTo>
                  <a:lnTo>
                    <a:pt x="12807" y="5113"/>
                  </a:lnTo>
                  <a:lnTo>
                    <a:pt x="12512" y="4621"/>
                  </a:lnTo>
                  <a:lnTo>
                    <a:pt x="12192" y="4105"/>
                  </a:lnTo>
                  <a:lnTo>
                    <a:pt x="11824" y="3589"/>
                  </a:lnTo>
                  <a:lnTo>
                    <a:pt x="11455" y="3073"/>
                  </a:lnTo>
                  <a:lnTo>
                    <a:pt x="11062" y="2581"/>
                  </a:lnTo>
                  <a:lnTo>
                    <a:pt x="10619" y="2089"/>
                  </a:lnTo>
                  <a:lnTo>
                    <a:pt x="10177" y="1647"/>
                  </a:lnTo>
                  <a:lnTo>
                    <a:pt x="9710" y="1229"/>
                  </a:lnTo>
                  <a:lnTo>
                    <a:pt x="9243" y="860"/>
                  </a:lnTo>
                  <a:lnTo>
                    <a:pt x="8751" y="541"/>
                  </a:lnTo>
                  <a:lnTo>
                    <a:pt x="8481" y="393"/>
                  </a:lnTo>
                  <a:lnTo>
                    <a:pt x="8235" y="295"/>
                  </a:lnTo>
                  <a:lnTo>
                    <a:pt x="7989" y="197"/>
                  </a:lnTo>
                  <a:lnTo>
                    <a:pt x="7743" y="98"/>
                  </a:lnTo>
                  <a:lnTo>
                    <a:pt x="7473" y="49"/>
                  </a:lnTo>
                  <a:lnTo>
                    <a:pt x="7227" y="25"/>
                  </a:lnTo>
                  <a:lnTo>
                    <a:pt x="69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7"/>
            <p:cNvSpPr/>
            <p:nvPr/>
          </p:nvSpPr>
          <p:spPr>
            <a:xfrm flipH="1">
              <a:off x="-151195" y="3878674"/>
              <a:ext cx="807410" cy="425527"/>
            </a:xfrm>
            <a:custGeom>
              <a:avLst/>
              <a:gdLst/>
              <a:ahLst/>
              <a:cxnLst/>
              <a:rect l="l" t="t" r="r" b="b"/>
              <a:pathLst>
                <a:path w="49580" h="26130" extrusionOk="0">
                  <a:moveTo>
                    <a:pt x="4326" y="1"/>
                  </a:moveTo>
                  <a:lnTo>
                    <a:pt x="0" y="20722"/>
                  </a:lnTo>
                  <a:lnTo>
                    <a:pt x="1377" y="21066"/>
                  </a:lnTo>
                  <a:lnTo>
                    <a:pt x="2876" y="21410"/>
                  </a:lnTo>
                  <a:lnTo>
                    <a:pt x="4523" y="21730"/>
                  </a:lnTo>
                  <a:lnTo>
                    <a:pt x="6268" y="22050"/>
                  </a:lnTo>
                  <a:lnTo>
                    <a:pt x="8112" y="22345"/>
                  </a:lnTo>
                  <a:lnTo>
                    <a:pt x="10029" y="22639"/>
                  </a:lnTo>
                  <a:lnTo>
                    <a:pt x="12045" y="22910"/>
                  </a:lnTo>
                  <a:lnTo>
                    <a:pt x="14109" y="23180"/>
                  </a:lnTo>
                  <a:lnTo>
                    <a:pt x="17010" y="23549"/>
                  </a:lnTo>
                  <a:lnTo>
                    <a:pt x="19935" y="23869"/>
                  </a:lnTo>
                  <a:lnTo>
                    <a:pt x="22909" y="24163"/>
                  </a:lnTo>
                  <a:lnTo>
                    <a:pt x="25859" y="24458"/>
                  </a:lnTo>
                  <a:lnTo>
                    <a:pt x="28784" y="24729"/>
                  </a:lnTo>
                  <a:lnTo>
                    <a:pt x="31611" y="24950"/>
                  </a:lnTo>
                  <a:lnTo>
                    <a:pt x="36896" y="25368"/>
                  </a:lnTo>
                  <a:lnTo>
                    <a:pt x="41468" y="25712"/>
                  </a:lnTo>
                  <a:lnTo>
                    <a:pt x="45081" y="25933"/>
                  </a:lnTo>
                  <a:lnTo>
                    <a:pt x="48277" y="26130"/>
                  </a:lnTo>
                  <a:lnTo>
                    <a:pt x="49579" y="1844"/>
                  </a:lnTo>
                  <a:lnTo>
                    <a:pt x="47859" y="1967"/>
                  </a:lnTo>
                  <a:lnTo>
                    <a:pt x="45966" y="2041"/>
                  </a:lnTo>
                  <a:lnTo>
                    <a:pt x="43975" y="2090"/>
                  </a:lnTo>
                  <a:lnTo>
                    <a:pt x="41861" y="2115"/>
                  </a:lnTo>
                  <a:lnTo>
                    <a:pt x="39673" y="2090"/>
                  </a:lnTo>
                  <a:lnTo>
                    <a:pt x="37412" y="2041"/>
                  </a:lnTo>
                  <a:lnTo>
                    <a:pt x="35077" y="1992"/>
                  </a:lnTo>
                  <a:lnTo>
                    <a:pt x="32717" y="1918"/>
                  </a:lnTo>
                  <a:lnTo>
                    <a:pt x="30357" y="1820"/>
                  </a:lnTo>
                  <a:lnTo>
                    <a:pt x="27973" y="1697"/>
                  </a:lnTo>
                  <a:lnTo>
                    <a:pt x="23278" y="1451"/>
                  </a:lnTo>
                  <a:lnTo>
                    <a:pt x="18804" y="1156"/>
                  </a:lnTo>
                  <a:lnTo>
                    <a:pt x="14699" y="861"/>
                  </a:lnTo>
                  <a:lnTo>
                    <a:pt x="10496" y="541"/>
                  </a:lnTo>
                  <a:lnTo>
                    <a:pt x="7227" y="247"/>
                  </a:lnTo>
                  <a:lnTo>
                    <a:pt x="4326" y="1"/>
                  </a:lnTo>
                  <a:close/>
                </a:path>
              </a:pathLst>
            </a:custGeom>
            <a:solidFill>
              <a:srgbClr val="D5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7"/>
            <p:cNvSpPr/>
            <p:nvPr/>
          </p:nvSpPr>
          <p:spPr>
            <a:xfrm flipH="1">
              <a:off x="585737" y="3601672"/>
              <a:ext cx="1264954" cy="632493"/>
            </a:xfrm>
            <a:custGeom>
              <a:avLst/>
              <a:gdLst/>
              <a:ahLst/>
              <a:cxnLst/>
              <a:rect l="l" t="t" r="r" b="b"/>
              <a:pathLst>
                <a:path w="77676" h="38839" extrusionOk="0">
                  <a:moveTo>
                    <a:pt x="35470" y="1"/>
                  </a:moveTo>
                  <a:lnTo>
                    <a:pt x="34979" y="25"/>
                  </a:lnTo>
                  <a:lnTo>
                    <a:pt x="34389" y="50"/>
                  </a:lnTo>
                  <a:lnTo>
                    <a:pt x="32988" y="198"/>
                  </a:lnTo>
                  <a:lnTo>
                    <a:pt x="31243" y="443"/>
                  </a:lnTo>
                  <a:lnTo>
                    <a:pt x="26400" y="1132"/>
                  </a:lnTo>
                  <a:lnTo>
                    <a:pt x="25638" y="1255"/>
                  </a:lnTo>
                  <a:lnTo>
                    <a:pt x="24827" y="1328"/>
                  </a:lnTo>
                  <a:lnTo>
                    <a:pt x="23082" y="1476"/>
                  </a:lnTo>
                  <a:lnTo>
                    <a:pt x="21164" y="1599"/>
                  </a:lnTo>
                  <a:lnTo>
                    <a:pt x="19149" y="1697"/>
                  </a:lnTo>
                  <a:lnTo>
                    <a:pt x="17035" y="1746"/>
                  </a:lnTo>
                  <a:lnTo>
                    <a:pt x="14921" y="1771"/>
                  </a:lnTo>
                  <a:lnTo>
                    <a:pt x="12782" y="1795"/>
                  </a:lnTo>
                  <a:lnTo>
                    <a:pt x="10718" y="1795"/>
                  </a:lnTo>
                  <a:lnTo>
                    <a:pt x="6908" y="1746"/>
                  </a:lnTo>
                  <a:lnTo>
                    <a:pt x="3761" y="1672"/>
                  </a:lnTo>
                  <a:lnTo>
                    <a:pt x="885" y="1574"/>
                  </a:lnTo>
                  <a:lnTo>
                    <a:pt x="517" y="2139"/>
                  </a:lnTo>
                  <a:lnTo>
                    <a:pt x="369" y="2410"/>
                  </a:lnTo>
                  <a:lnTo>
                    <a:pt x="271" y="2656"/>
                  </a:lnTo>
                  <a:lnTo>
                    <a:pt x="173" y="2901"/>
                  </a:lnTo>
                  <a:lnTo>
                    <a:pt x="99" y="3147"/>
                  </a:lnTo>
                  <a:lnTo>
                    <a:pt x="25" y="3368"/>
                  </a:lnTo>
                  <a:lnTo>
                    <a:pt x="1" y="3614"/>
                  </a:lnTo>
                  <a:lnTo>
                    <a:pt x="1" y="3811"/>
                  </a:lnTo>
                  <a:lnTo>
                    <a:pt x="1" y="4032"/>
                  </a:lnTo>
                  <a:lnTo>
                    <a:pt x="25" y="4229"/>
                  </a:lnTo>
                  <a:lnTo>
                    <a:pt x="74" y="4425"/>
                  </a:lnTo>
                  <a:lnTo>
                    <a:pt x="148" y="4622"/>
                  </a:lnTo>
                  <a:lnTo>
                    <a:pt x="246" y="4819"/>
                  </a:lnTo>
                  <a:lnTo>
                    <a:pt x="345" y="4991"/>
                  </a:lnTo>
                  <a:lnTo>
                    <a:pt x="492" y="5163"/>
                  </a:lnTo>
                  <a:lnTo>
                    <a:pt x="640" y="5335"/>
                  </a:lnTo>
                  <a:lnTo>
                    <a:pt x="812" y="5507"/>
                  </a:lnTo>
                  <a:lnTo>
                    <a:pt x="1205" y="5851"/>
                  </a:lnTo>
                  <a:lnTo>
                    <a:pt x="1672" y="6146"/>
                  </a:lnTo>
                  <a:lnTo>
                    <a:pt x="2213" y="6466"/>
                  </a:lnTo>
                  <a:lnTo>
                    <a:pt x="2852" y="6761"/>
                  </a:lnTo>
                  <a:lnTo>
                    <a:pt x="3516" y="7056"/>
                  </a:lnTo>
                  <a:lnTo>
                    <a:pt x="4278" y="7375"/>
                  </a:lnTo>
                  <a:lnTo>
                    <a:pt x="5113" y="7670"/>
                  </a:lnTo>
                  <a:lnTo>
                    <a:pt x="5556" y="7818"/>
                  </a:lnTo>
                  <a:lnTo>
                    <a:pt x="6097" y="7940"/>
                  </a:lnTo>
                  <a:lnTo>
                    <a:pt x="6686" y="8063"/>
                  </a:lnTo>
                  <a:lnTo>
                    <a:pt x="7350" y="8162"/>
                  </a:lnTo>
                  <a:lnTo>
                    <a:pt x="8063" y="8260"/>
                  </a:lnTo>
                  <a:lnTo>
                    <a:pt x="8800" y="8358"/>
                  </a:lnTo>
                  <a:lnTo>
                    <a:pt x="10447" y="8481"/>
                  </a:lnTo>
                  <a:lnTo>
                    <a:pt x="12217" y="8580"/>
                  </a:lnTo>
                  <a:lnTo>
                    <a:pt x="14061" y="8653"/>
                  </a:lnTo>
                  <a:lnTo>
                    <a:pt x="15953" y="8702"/>
                  </a:lnTo>
                  <a:lnTo>
                    <a:pt x="17846" y="8727"/>
                  </a:lnTo>
                  <a:lnTo>
                    <a:pt x="21459" y="8727"/>
                  </a:lnTo>
                  <a:lnTo>
                    <a:pt x="24581" y="8678"/>
                  </a:lnTo>
                  <a:lnTo>
                    <a:pt x="26867" y="8653"/>
                  </a:lnTo>
                  <a:lnTo>
                    <a:pt x="27580" y="8653"/>
                  </a:lnTo>
                  <a:lnTo>
                    <a:pt x="27973" y="8678"/>
                  </a:lnTo>
                  <a:lnTo>
                    <a:pt x="28072" y="8702"/>
                  </a:lnTo>
                  <a:lnTo>
                    <a:pt x="28244" y="8776"/>
                  </a:lnTo>
                  <a:lnTo>
                    <a:pt x="28662" y="8973"/>
                  </a:lnTo>
                  <a:lnTo>
                    <a:pt x="29227" y="9292"/>
                  </a:lnTo>
                  <a:lnTo>
                    <a:pt x="29891" y="9686"/>
                  </a:lnTo>
                  <a:lnTo>
                    <a:pt x="30653" y="10153"/>
                  </a:lnTo>
                  <a:lnTo>
                    <a:pt x="31464" y="10693"/>
                  </a:lnTo>
                  <a:lnTo>
                    <a:pt x="32324" y="11283"/>
                  </a:lnTo>
                  <a:lnTo>
                    <a:pt x="33234" y="11898"/>
                  </a:lnTo>
                  <a:lnTo>
                    <a:pt x="34143" y="12562"/>
                  </a:lnTo>
                  <a:lnTo>
                    <a:pt x="35028" y="13225"/>
                  </a:lnTo>
                  <a:lnTo>
                    <a:pt x="35888" y="13889"/>
                  </a:lnTo>
                  <a:lnTo>
                    <a:pt x="36699" y="14528"/>
                  </a:lnTo>
                  <a:lnTo>
                    <a:pt x="37437" y="15143"/>
                  </a:lnTo>
                  <a:lnTo>
                    <a:pt x="38076" y="15708"/>
                  </a:lnTo>
                  <a:lnTo>
                    <a:pt x="38617" y="16224"/>
                  </a:lnTo>
                  <a:lnTo>
                    <a:pt x="39010" y="16667"/>
                  </a:lnTo>
                  <a:lnTo>
                    <a:pt x="39157" y="16888"/>
                  </a:lnTo>
                  <a:lnTo>
                    <a:pt x="39305" y="17134"/>
                  </a:lnTo>
                  <a:lnTo>
                    <a:pt x="39428" y="17379"/>
                  </a:lnTo>
                  <a:lnTo>
                    <a:pt x="39551" y="17625"/>
                  </a:lnTo>
                  <a:lnTo>
                    <a:pt x="39649" y="17920"/>
                  </a:lnTo>
                  <a:lnTo>
                    <a:pt x="39747" y="18191"/>
                  </a:lnTo>
                  <a:lnTo>
                    <a:pt x="39895" y="18805"/>
                  </a:lnTo>
                  <a:lnTo>
                    <a:pt x="40018" y="19420"/>
                  </a:lnTo>
                  <a:lnTo>
                    <a:pt x="40092" y="20059"/>
                  </a:lnTo>
                  <a:lnTo>
                    <a:pt x="40141" y="20722"/>
                  </a:lnTo>
                  <a:lnTo>
                    <a:pt x="40165" y="21361"/>
                  </a:lnTo>
                  <a:lnTo>
                    <a:pt x="40165" y="21976"/>
                  </a:lnTo>
                  <a:lnTo>
                    <a:pt x="40141" y="22591"/>
                  </a:lnTo>
                  <a:lnTo>
                    <a:pt x="40092" y="23131"/>
                  </a:lnTo>
                  <a:lnTo>
                    <a:pt x="40042" y="23647"/>
                  </a:lnTo>
                  <a:lnTo>
                    <a:pt x="39969" y="24065"/>
                  </a:lnTo>
                  <a:lnTo>
                    <a:pt x="39919" y="24434"/>
                  </a:lnTo>
                  <a:lnTo>
                    <a:pt x="39846" y="24704"/>
                  </a:lnTo>
                  <a:lnTo>
                    <a:pt x="39797" y="24877"/>
                  </a:lnTo>
                  <a:lnTo>
                    <a:pt x="39747" y="24950"/>
                  </a:lnTo>
                  <a:lnTo>
                    <a:pt x="39649" y="24999"/>
                  </a:lnTo>
                  <a:lnTo>
                    <a:pt x="39526" y="25024"/>
                  </a:lnTo>
                  <a:lnTo>
                    <a:pt x="39354" y="25073"/>
                  </a:lnTo>
                  <a:lnTo>
                    <a:pt x="38887" y="25122"/>
                  </a:lnTo>
                  <a:lnTo>
                    <a:pt x="38297" y="25171"/>
                  </a:lnTo>
                  <a:lnTo>
                    <a:pt x="37609" y="25196"/>
                  </a:lnTo>
                  <a:lnTo>
                    <a:pt x="36798" y="25196"/>
                  </a:lnTo>
                  <a:lnTo>
                    <a:pt x="35028" y="25171"/>
                  </a:lnTo>
                  <a:lnTo>
                    <a:pt x="31193" y="25122"/>
                  </a:lnTo>
                  <a:lnTo>
                    <a:pt x="29424" y="25098"/>
                  </a:lnTo>
                  <a:lnTo>
                    <a:pt x="28637" y="25122"/>
                  </a:lnTo>
                  <a:lnTo>
                    <a:pt x="27973" y="25147"/>
                  </a:lnTo>
                  <a:lnTo>
                    <a:pt x="27334" y="25196"/>
                  </a:lnTo>
                  <a:lnTo>
                    <a:pt x="26695" y="25270"/>
                  </a:lnTo>
                  <a:lnTo>
                    <a:pt x="26056" y="25344"/>
                  </a:lnTo>
                  <a:lnTo>
                    <a:pt x="25417" y="25442"/>
                  </a:lnTo>
                  <a:lnTo>
                    <a:pt x="24778" y="25565"/>
                  </a:lnTo>
                  <a:lnTo>
                    <a:pt x="24139" y="25688"/>
                  </a:lnTo>
                  <a:lnTo>
                    <a:pt x="23524" y="25835"/>
                  </a:lnTo>
                  <a:lnTo>
                    <a:pt x="22934" y="26007"/>
                  </a:lnTo>
                  <a:lnTo>
                    <a:pt x="22344" y="26204"/>
                  </a:lnTo>
                  <a:lnTo>
                    <a:pt x="21804" y="26401"/>
                  </a:lnTo>
                  <a:lnTo>
                    <a:pt x="21287" y="26622"/>
                  </a:lnTo>
                  <a:lnTo>
                    <a:pt x="20796" y="26868"/>
                  </a:lnTo>
                  <a:lnTo>
                    <a:pt x="20353" y="27113"/>
                  </a:lnTo>
                  <a:lnTo>
                    <a:pt x="19935" y="27384"/>
                  </a:lnTo>
                  <a:lnTo>
                    <a:pt x="19591" y="27703"/>
                  </a:lnTo>
                  <a:lnTo>
                    <a:pt x="19272" y="27998"/>
                  </a:lnTo>
                  <a:lnTo>
                    <a:pt x="19001" y="28342"/>
                  </a:lnTo>
                  <a:lnTo>
                    <a:pt x="18805" y="28687"/>
                  </a:lnTo>
                  <a:lnTo>
                    <a:pt x="18633" y="29006"/>
                  </a:lnTo>
                  <a:lnTo>
                    <a:pt x="18534" y="29350"/>
                  </a:lnTo>
                  <a:lnTo>
                    <a:pt x="18436" y="29694"/>
                  </a:lnTo>
                  <a:lnTo>
                    <a:pt x="18411" y="30038"/>
                  </a:lnTo>
                  <a:lnTo>
                    <a:pt x="18387" y="30358"/>
                  </a:lnTo>
                  <a:lnTo>
                    <a:pt x="18411" y="30678"/>
                  </a:lnTo>
                  <a:lnTo>
                    <a:pt x="18436" y="30973"/>
                  </a:lnTo>
                  <a:lnTo>
                    <a:pt x="18510" y="31267"/>
                  </a:lnTo>
                  <a:lnTo>
                    <a:pt x="18583" y="31538"/>
                  </a:lnTo>
                  <a:lnTo>
                    <a:pt x="18682" y="31784"/>
                  </a:lnTo>
                  <a:lnTo>
                    <a:pt x="18780" y="32005"/>
                  </a:lnTo>
                  <a:lnTo>
                    <a:pt x="18903" y="32177"/>
                  </a:lnTo>
                  <a:lnTo>
                    <a:pt x="19001" y="32349"/>
                  </a:lnTo>
                  <a:lnTo>
                    <a:pt x="19124" y="32472"/>
                  </a:lnTo>
                  <a:lnTo>
                    <a:pt x="19198" y="32521"/>
                  </a:lnTo>
                  <a:lnTo>
                    <a:pt x="19321" y="32570"/>
                  </a:lnTo>
                  <a:lnTo>
                    <a:pt x="19714" y="32619"/>
                  </a:lnTo>
                  <a:lnTo>
                    <a:pt x="20230" y="32644"/>
                  </a:lnTo>
                  <a:lnTo>
                    <a:pt x="20894" y="32644"/>
                  </a:lnTo>
                  <a:lnTo>
                    <a:pt x="21681" y="32619"/>
                  </a:lnTo>
                  <a:lnTo>
                    <a:pt x="22541" y="32595"/>
                  </a:lnTo>
                  <a:lnTo>
                    <a:pt x="24458" y="32472"/>
                  </a:lnTo>
                  <a:lnTo>
                    <a:pt x="28514" y="32177"/>
                  </a:lnTo>
                  <a:lnTo>
                    <a:pt x="30308" y="32079"/>
                  </a:lnTo>
                  <a:lnTo>
                    <a:pt x="31095" y="32054"/>
                  </a:lnTo>
                  <a:lnTo>
                    <a:pt x="31759" y="32029"/>
                  </a:lnTo>
                  <a:lnTo>
                    <a:pt x="32398" y="32029"/>
                  </a:lnTo>
                  <a:lnTo>
                    <a:pt x="33086" y="32079"/>
                  </a:lnTo>
                  <a:lnTo>
                    <a:pt x="33823" y="32128"/>
                  </a:lnTo>
                  <a:lnTo>
                    <a:pt x="34585" y="32202"/>
                  </a:lnTo>
                  <a:lnTo>
                    <a:pt x="36183" y="32398"/>
                  </a:lnTo>
                  <a:lnTo>
                    <a:pt x="37781" y="32644"/>
                  </a:lnTo>
                  <a:lnTo>
                    <a:pt x="39305" y="32914"/>
                  </a:lnTo>
                  <a:lnTo>
                    <a:pt x="40681" y="33136"/>
                  </a:lnTo>
                  <a:lnTo>
                    <a:pt x="41837" y="33332"/>
                  </a:lnTo>
                  <a:lnTo>
                    <a:pt x="42673" y="33480"/>
                  </a:lnTo>
                  <a:lnTo>
                    <a:pt x="42845" y="33504"/>
                  </a:lnTo>
                  <a:lnTo>
                    <a:pt x="43090" y="33504"/>
                  </a:lnTo>
                  <a:lnTo>
                    <a:pt x="43656" y="33480"/>
                  </a:lnTo>
                  <a:lnTo>
                    <a:pt x="44344" y="33406"/>
                  </a:lnTo>
                  <a:lnTo>
                    <a:pt x="45180" y="33308"/>
                  </a:lnTo>
                  <a:lnTo>
                    <a:pt x="47048" y="33013"/>
                  </a:lnTo>
                  <a:lnTo>
                    <a:pt x="49088" y="32669"/>
                  </a:lnTo>
                  <a:lnTo>
                    <a:pt x="52923" y="32005"/>
                  </a:lnTo>
                  <a:lnTo>
                    <a:pt x="54299" y="31808"/>
                  </a:lnTo>
                  <a:lnTo>
                    <a:pt x="54791" y="31759"/>
                  </a:lnTo>
                  <a:lnTo>
                    <a:pt x="55110" y="31735"/>
                  </a:lnTo>
                  <a:lnTo>
                    <a:pt x="55258" y="31759"/>
                  </a:lnTo>
                  <a:lnTo>
                    <a:pt x="55504" y="31833"/>
                  </a:lnTo>
                  <a:lnTo>
                    <a:pt x="56241" y="32054"/>
                  </a:lnTo>
                  <a:lnTo>
                    <a:pt x="57249" y="32423"/>
                  </a:lnTo>
                  <a:lnTo>
                    <a:pt x="58478" y="32865"/>
                  </a:lnTo>
                  <a:lnTo>
                    <a:pt x="61452" y="34021"/>
                  </a:lnTo>
                  <a:lnTo>
                    <a:pt x="64770" y="35323"/>
                  </a:lnTo>
                  <a:lnTo>
                    <a:pt x="70866" y="37757"/>
                  </a:lnTo>
                  <a:lnTo>
                    <a:pt x="73595" y="38838"/>
                  </a:lnTo>
                  <a:lnTo>
                    <a:pt x="73914" y="38003"/>
                  </a:lnTo>
                  <a:lnTo>
                    <a:pt x="74234" y="37142"/>
                  </a:lnTo>
                  <a:lnTo>
                    <a:pt x="74529" y="36257"/>
                  </a:lnTo>
                  <a:lnTo>
                    <a:pt x="74799" y="35372"/>
                  </a:lnTo>
                  <a:lnTo>
                    <a:pt x="75045" y="34463"/>
                  </a:lnTo>
                  <a:lnTo>
                    <a:pt x="75291" y="33553"/>
                  </a:lnTo>
                  <a:lnTo>
                    <a:pt x="75537" y="32619"/>
                  </a:lnTo>
                  <a:lnTo>
                    <a:pt x="75733" y="31710"/>
                  </a:lnTo>
                  <a:lnTo>
                    <a:pt x="76127" y="29866"/>
                  </a:lnTo>
                  <a:lnTo>
                    <a:pt x="76471" y="28047"/>
                  </a:lnTo>
                  <a:lnTo>
                    <a:pt x="76741" y="26278"/>
                  </a:lnTo>
                  <a:lnTo>
                    <a:pt x="76987" y="24606"/>
                  </a:lnTo>
                  <a:lnTo>
                    <a:pt x="77159" y="23033"/>
                  </a:lnTo>
                  <a:lnTo>
                    <a:pt x="77331" y="21583"/>
                  </a:lnTo>
                  <a:lnTo>
                    <a:pt x="77454" y="20280"/>
                  </a:lnTo>
                  <a:lnTo>
                    <a:pt x="77528" y="19174"/>
                  </a:lnTo>
                  <a:lnTo>
                    <a:pt x="77651" y="17576"/>
                  </a:lnTo>
                  <a:lnTo>
                    <a:pt x="77675" y="17011"/>
                  </a:lnTo>
                  <a:lnTo>
                    <a:pt x="76938" y="16912"/>
                  </a:lnTo>
                  <a:lnTo>
                    <a:pt x="76176" y="16765"/>
                  </a:lnTo>
                  <a:lnTo>
                    <a:pt x="74529" y="16470"/>
                  </a:lnTo>
                  <a:lnTo>
                    <a:pt x="72735" y="16052"/>
                  </a:lnTo>
                  <a:lnTo>
                    <a:pt x="70842" y="15585"/>
                  </a:lnTo>
                  <a:lnTo>
                    <a:pt x="68875" y="15069"/>
                  </a:lnTo>
                  <a:lnTo>
                    <a:pt x="66884" y="14503"/>
                  </a:lnTo>
                  <a:lnTo>
                    <a:pt x="64844" y="13914"/>
                  </a:lnTo>
                  <a:lnTo>
                    <a:pt x="62853" y="13274"/>
                  </a:lnTo>
                  <a:lnTo>
                    <a:pt x="60887" y="12635"/>
                  </a:lnTo>
                  <a:lnTo>
                    <a:pt x="58969" y="11996"/>
                  </a:lnTo>
                  <a:lnTo>
                    <a:pt x="57200" y="11357"/>
                  </a:lnTo>
                  <a:lnTo>
                    <a:pt x="55528" y="10743"/>
                  </a:lnTo>
                  <a:lnTo>
                    <a:pt x="54029" y="10153"/>
                  </a:lnTo>
                  <a:lnTo>
                    <a:pt x="52701" y="9612"/>
                  </a:lnTo>
                  <a:lnTo>
                    <a:pt x="51620" y="9120"/>
                  </a:lnTo>
                  <a:lnTo>
                    <a:pt x="50760" y="8702"/>
                  </a:lnTo>
                  <a:lnTo>
                    <a:pt x="49162" y="7768"/>
                  </a:lnTo>
                  <a:lnTo>
                    <a:pt x="47245" y="6638"/>
                  </a:lnTo>
                  <a:lnTo>
                    <a:pt x="45180" y="5384"/>
                  </a:lnTo>
                  <a:lnTo>
                    <a:pt x="43090" y="4106"/>
                  </a:lnTo>
                  <a:lnTo>
                    <a:pt x="41149" y="2877"/>
                  </a:lnTo>
                  <a:lnTo>
                    <a:pt x="39452" y="1820"/>
                  </a:lnTo>
                  <a:lnTo>
                    <a:pt x="38174" y="984"/>
                  </a:lnTo>
                  <a:lnTo>
                    <a:pt x="37412" y="468"/>
                  </a:lnTo>
                  <a:lnTo>
                    <a:pt x="37191" y="320"/>
                  </a:lnTo>
                  <a:lnTo>
                    <a:pt x="36945" y="198"/>
                  </a:lnTo>
                  <a:lnTo>
                    <a:pt x="36650" y="124"/>
                  </a:lnTo>
                  <a:lnTo>
                    <a:pt x="36306" y="50"/>
                  </a:lnTo>
                  <a:lnTo>
                    <a:pt x="35913" y="25"/>
                  </a:lnTo>
                  <a:lnTo>
                    <a:pt x="35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7"/>
            <p:cNvSpPr/>
            <p:nvPr/>
          </p:nvSpPr>
          <p:spPr>
            <a:xfrm flipH="1">
              <a:off x="-152383" y="3892695"/>
              <a:ext cx="698529" cy="774173"/>
            </a:xfrm>
            <a:custGeom>
              <a:avLst/>
              <a:gdLst/>
              <a:ahLst/>
              <a:cxnLst/>
              <a:rect l="l" t="t" r="r" b="b"/>
              <a:pathLst>
                <a:path w="42894" h="47539" extrusionOk="0">
                  <a:moveTo>
                    <a:pt x="7940" y="0"/>
                  </a:moveTo>
                  <a:lnTo>
                    <a:pt x="7965" y="467"/>
                  </a:lnTo>
                  <a:lnTo>
                    <a:pt x="8039" y="1794"/>
                  </a:lnTo>
                  <a:lnTo>
                    <a:pt x="8112" y="3884"/>
                  </a:lnTo>
                  <a:lnTo>
                    <a:pt x="8162" y="5187"/>
                  </a:lnTo>
                  <a:lnTo>
                    <a:pt x="8162" y="6637"/>
                  </a:lnTo>
                  <a:lnTo>
                    <a:pt x="8186" y="8235"/>
                  </a:lnTo>
                  <a:lnTo>
                    <a:pt x="8162" y="9955"/>
                  </a:lnTo>
                  <a:lnTo>
                    <a:pt x="8112" y="11799"/>
                  </a:lnTo>
                  <a:lnTo>
                    <a:pt x="8039" y="13741"/>
                  </a:lnTo>
                  <a:lnTo>
                    <a:pt x="7940" y="15781"/>
                  </a:lnTo>
                  <a:lnTo>
                    <a:pt x="7793" y="17895"/>
                  </a:lnTo>
                  <a:lnTo>
                    <a:pt x="7596" y="20082"/>
                  </a:lnTo>
                  <a:lnTo>
                    <a:pt x="7350" y="22319"/>
                  </a:lnTo>
                  <a:lnTo>
                    <a:pt x="7154" y="23942"/>
                  </a:lnTo>
                  <a:lnTo>
                    <a:pt x="6933" y="25539"/>
                  </a:lnTo>
                  <a:lnTo>
                    <a:pt x="6662" y="27186"/>
                  </a:lnTo>
                  <a:lnTo>
                    <a:pt x="6392" y="28809"/>
                  </a:lnTo>
                  <a:lnTo>
                    <a:pt x="6072" y="30455"/>
                  </a:lnTo>
                  <a:lnTo>
                    <a:pt x="5728" y="32102"/>
                  </a:lnTo>
                  <a:lnTo>
                    <a:pt x="5335" y="33749"/>
                  </a:lnTo>
                  <a:lnTo>
                    <a:pt x="4917" y="35372"/>
                  </a:lnTo>
                  <a:lnTo>
                    <a:pt x="4450" y="36994"/>
                  </a:lnTo>
                  <a:lnTo>
                    <a:pt x="3934" y="38592"/>
                  </a:lnTo>
                  <a:lnTo>
                    <a:pt x="3393" y="40165"/>
                  </a:lnTo>
                  <a:lnTo>
                    <a:pt x="2803" y="41713"/>
                  </a:lnTo>
                  <a:lnTo>
                    <a:pt x="2188" y="43213"/>
                  </a:lnTo>
                  <a:lnTo>
                    <a:pt x="1500" y="44712"/>
                  </a:lnTo>
                  <a:lnTo>
                    <a:pt x="1156" y="45425"/>
                  </a:lnTo>
                  <a:lnTo>
                    <a:pt x="787" y="46138"/>
                  </a:lnTo>
                  <a:lnTo>
                    <a:pt x="394" y="46851"/>
                  </a:lnTo>
                  <a:lnTo>
                    <a:pt x="1" y="47539"/>
                  </a:lnTo>
                  <a:lnTo>
                    <a:pt x="5482" y="46802"/>
                  </a:lnTo>
                  <a:lnTo>
                    <a:pt x="11185" y="46015"/>
                  </a:lnTo>
                  <a:lnTo>
                    <a:pt x="17871" y="45081"/>
                  </a:lnTo>
                  <a:lnTo>
                    <a:pt x="24754" y="44098"/>
                  </a:lnTo>
                  <a:lnTo>
                    <a:pt x="28047" y="43606"/>
                  </a:lnTo>
                  <a:lnTo>
                    <a:pt x="31120" y="43139"/>
                  </a:lnTo>
                  <a:lnTo>
                    <a:pt x="33848" y="42697"/>
                  </a:lnTo>
                  <a:lnTo>
                    <a:pt x="36184" y="42303"/>
                  </a:lnTo>
                  <a:lnTo>
                    <a:pt x="37978" y="41959"/>
                  </a:lnTo>
                  <a:lnTo>
                    <a:pt x="38666" y="41812"/>
                  </a:lnTo>
                  <a:lnTo>
                    <a:pt x="39182" y="41664"/>
                  </a:lnTo>
                  <a:lnTo>
                    <a:pt x="39404" y="41590"/>
                  </a:lnTo>
                  <a:lnTo>
                    <a:pt x="39600" y="41443"/>
                  </a:lnTo>
                  <a:lnTo>
                    <a:pt x="39797" y="41246"/>
                  </a:lnTo>
                  <a:lnTo>
                    <a:pt x="39994" y="41001"/>
                  </a:lnTo>
                  <a:lnTo>
                    <a:pt x="40166" y="40706"/>
                  </a:lnTo>
                  <a:lnTo>
                    <a:pt x="40338" y="40361"/>
                  </a:lnTo>
                  <a:lnTo>
                    <a:pt x="40510" y="39968"/>
                  </a:lnTo>
                  <a:lnTo>
                    <a:pt x="40657" y="39550"/>
                  </a:lnTo>
                  <a:lnTo>
                    <a:pt x="40805" y="39083"/>
                  </a:lnTo>
                  <a:lnTo>
                    <a:pt x="40952" y="38567"/>
                  </a:lnTo>
                  <a:lnTo>
                    <a:pt x="41100" y="38026"/>
                  </a:lnTo>
                  <a:lnTo>
                    <a:pt x="41223" y="37436"/>
                  </a:lnTo>
                  <a:lnTo>
                    <a:pt x="41468" y="36158"/>
                  </a:lnTo>
                  <a:lnTo>
                    <a:pt x="41690" y="34757"/>
                  </a:lnTo>
                  <a:lnTo>
                    <a:pt x="41886" y="33258"/>
                  </a:lnTo>
                  <a:lnTo>
                    <a:pt x="42058" y="31660"/>
                  </a:lnTo>
                  <a:lnTo>
                    <a:pt x="42230" y="29988"/>
                  </a:lnTo>
                  <a:lnTo>
                    <a:pt x="42353" y="28219"/>
                  </a:lnTo>
                  <a:lnTo>
                    <a:pt x="42476" y="26424"/>
                  </a:lnTo>
                  <a:lnTo>
                    <a:pt x="42574" y="24581"/>
                  </a:lnTo>
                  <a:lnTo>
                    <a:pt x="42648" y="22713"/>
                  </a:lnTo>
                  <a:lnTo>
                    <a:pt x="42722" y="20844"/>
                  </a:lnTo>
                  <a:lnTo>
                    <a:pt x="42820" y="17108"/>
                  </a:lnTo>
                  <a:lnTo>
                    <a:pt x="42894" y="13519"/>
                  </a:lnTo>
                  <a:lnTo>
                    <a:pt x="42894" y="10152"/>
                  </a:lnTo>
                  <a:lnTo>
                    <a:pt x="42894" y="7153"/>
                  </a:lnTo>
                  <a:lnTo>
                    <a:pt x="42869" y="4621"/>
                  </a:lnTo>
                  <a:lnTo>
                    <a:pt x="42845" y="2679"/>
                  </a:lnTo>
                  <a:lnTo>
                    <a:pt x="42820" y="983"/>
                  </a:lnTo>
                  <a:lnTo>
                    <a:pt x="41100" y="1106"/>
                  </a:lnTo>
                  <a:lnTo>
                    <a:pt x="39207" y="1180"/>
                  </a:lnTo>
                  <a:lnTo>
                    <a:pt x="37216" y="1229"/>
                  </a:lnTo>
                  <a:lnTo>
                    <a:pt x="35102" y="1254"/>
                  </a:lnTo>
                  <a:lnTo>
                    <a:pt x="32914" y="1229"/>
                  </a:lnTo>
                  <a:lnTo>
                    <a:pt x="30653" y="1180"/>
                  </a:lnTo>
                  <a:lnTo>
                    <a:pt x="28318" y="1131"/>
                  </a:lnTo>
                  <a:lnTo>
                    <a:pt x="25958" y="1057"/>
                  </a:lnTo>
                  <a:lnTo>
                    <a:pt x="23598" y="959"/>
                  </a:lnTo>
                  <a:lnTo>
                    <a:pt x="21214" y="836"/>
                  </a:lnTo>
                  <a:lnTo>
                    <a:pt x="16519" y="590"/>
                  </a:lnTo>
                  <a:lnTo>
                    <a:pt x="12045" y="295"/>
                  </a:lnTo>
                  <a:lnTo>
                    <a:pt x="79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7"/>
            <p:cNvSpPr/>
            <p:nvPr/>
          </p:nvSpPr>
          <p:spPr>
            <a:xfrm flipH="1">
              <a:off x="846331" y="3597682"/>
              <a:ext cx="886669" cy="218968"/>
            </a:xfrm>
            <a:custGeom>
              <a:avLst/>
              <a:gdLst/>
              <a:ahLst/>
              <a:cxnLst/>
              <a:rect l="l" t="t" r="r" b="b"/>
              <a:pathLst>
                <a:path w="54447" h="13446" extrusionOk="0">
                  <a:moveTo>
                    <a:pt x="27088" y="0"/>
                  </a:moveTo>
                  <a:lnTo>
                    <a:pt x="26326" y="49"/>
                  </a:lnTo>
                  <a:lnTo>
                    <a:pt x="25466" y="123"/>
                  </a:lnTo>
                  <a:lnTo>
                    <a:pt x="24507" y="246"/>
                  </a:lnTo>
                  <a:lnTo>
                    <a:pt x="23450" y="418"/>
                  </a:lnTo>
                  <a:lnTo>
                    <a:pt x="22246" y="639"/>
                  </a:lnTo>
                  <a:lnTo>
                    <a:pt x="21582" y="762"/>
                  </a:lnTo>
                  <a:lnTo>
                    <a:pt x="20869" y="885"/>
                  </a:lnTo>
                  <a:lnTo>
                    <a:pt x="19345" y="1082"/>
                  </a:lnTo>
                  <a:lnTo>
                    <a:pt x="17698" y="1229"/>
                  </a:lnTo>
                  <a:lnTo>
                    <a:pt x="15953" y="1377"/>
                  </a:lnTo>
                  <a:lnTo>
                    <a:pt x="14159" y="1500"/>
                  </a:lnTo>
                  <a:lnTo>
                    <a:pt x="12340" y="1573"/>
                  </a:lnTo>
                  <a:lnTo>
                    <a:pt x="10521" y="1647"/>
                  </a:lnTo>
                  <a:lnTo>
                    <a:pt x="8751" y="1696"/>
                  </a:lnTo>
                  <a:lnTo>
                    <a:pt x="5482" y="1745"/>
                  </a:lnTo>
                  <a:lnTo>
                    <a:pt x="2802" y="1770"/>
                  </a:lnTo>
                  <a:lnTo>
                    <a:pt x="271" y="1745"/>
                  </a:lnTo>
                  <a:lnTo>
                    <a:pt x="172" y="1770"/>
                  </a:lnTo>
                  <a:lnTo>
                    <a:pt x="99" y="1819"/>
                  </a:lnTo>
                  <a:lnTo>
                    <a:pt x="25" y="1893"/>
                  </a:lnTo>
                  <a:lnTo>
                    <a:pt x="0" y="1991"/>
                  </a:lnTo>
                  <a:lnTo>
                    <a:pt x="25" y="2089"/>
                  </a:lnTo>
                  <a:lnTo>
                    <a:pt x="74" y="2163"/>
                  </a:lnTo>
                  <a:lnTo>
                    <a:pt x="172" y="2237"/>
                  </a:lnTo>
                  <a:lnTo>
                    <a:pt x="246" y="2237"/>
                  </a:lnTo>
                  <a:lnTo>
                    <a:pt x="2802" y="2262"/>
                  </a:lnTo>
                  <a:lnTo>
                    <a:pt x="5506" y="2237"/>
                  </a:lnTo>
                  <a:lnTo>
                    <a:pt x="8776" y="2188"/>
                  </a:lnTo>
                  <a:lnTo>
                    <a:pt x="10545" y="2139"/>
                  </a:lnTo>
                  <a:lnTo>
                    <a:pt x="12364" y="2065"/>
                  </a:lnTo>
                  <a:lnTo>
                    <a:pt x="14208" y="1991"/>
                  </a:lnTo>
                  <a:lnTo>
                    <a:pt x="16002" y="1868"/>
                  </a:lnTo>
                  <a:lnTo>
                    <a:pt x="17772" y="1745"/>
                  </a:lnTo>
                  <a:lnTo>
                    <a:pt x="19419" y="1573"/>
                  </a:lnTo>
                  <a:lnTo>
                    <a:pt x="20968" y="1377"/>
                  </a:lnTo>
                  <a:lnTo>
                    <a:pt x="21680" y="1254"/>
                  </a:lnTo>
                  <a:lnTo>
                    <a:pt x="22344" y="1131"/>
                  </a:lnTo>
                  <a:lnTo>
                    <a:pt x="23499" y="910"/>
                  </a:lnTo>
                  <a:lnTo>
                    <a:pt x="24532" y="762"/>
                  </a:lnTo>
                  <a:lnTo>
                    <a:pt x="25441" y="639"/>
                  </a:lnTo>
                  <a:lnTo>
                    <a:pt x="26277" y="565"/>
                  </a:lnTo>
                  <a:lnTo>
                    <a:pt x="26990" y="516"/>
                  </a:lnTo>
                  <a:lnTo>
                    <a:pt x="27629" y="516"/>
                  </a:lnTo>
                  <a:lnTo>
                    <a:pt x="28194" y="541"/>
                  </a:lnTo>
                  <a:lnTo>
                    <a:pt x="28710" y="590"/>
                  </a:lnTo>
                  <a:lnTo>
                    <a:pt x="29153" y="688"/>
                  </a:lnTo>
                  <a:lnTo>
                    <a:pt x="29546" y="811"/>
                  </a:lnTo>
                  <a:lnTo>
                    <a:pt x="29890" y="959"/>
                  </a:lnTo>
                  <a:lnTo>
                    <a:pt x="30210" y="1106"/>
                  </a:lnTo>
                  <a:lnTo>
                    <a:pt x="30505" y="1303"/>
                  </a:lnTo>
                  <a:lnTo>
                    <a:pt x="30775" y="1500"/>
                  </a:lnTo>
                  <a:lnTo>
                    <a:pt x="31341" y="1942"/>
                  </a:lnTo>
                  <a:lnTo>
                    <a:pt x="31611" y="2163"/>
                  </a:lnTo>
                  <a:lnTo>
                    <a:pt x="31955" y="2409"/>
                  </a:lnTo>
                  <a:lnTo>
                    <a:pt x="32471" y="2778"/>
                  </a:lnTo>
                  <a:lnTo>
                    <a:pt x="33184" y="3245"/>
                  </a:lnTo>
                  <a:lnTo>
                    <a:pt x="34044" y="3786"/>
                  </a:lnTo>
                  <a:lnTo>
                    <a:pt x="35101" y="4400"/>
                  </a:lnTo>
                  <a:lnTo>
                    <a:pt x="36281" y="5113"/>
                  </a:lnTo>
                  <a:lnTo>
                    <a:pt x="37609" y="5850"/>
                  </a:lnTo>
                  <a:lnTo>
                    <a:pt x="39059" y="6661"/>
                  </a:lnTo>
                  <a:lnTo>
                    <a:pt x="40632" y="7497"/>
                  </a:lnTo>
                  <a:lnTo>
                    <a:pt x="42328" y="8358"/>
                  </a:lnTo>
                  <a:lnTo>
                    <a:pt x="44098" y="9218"/>
                  </a:lnTo>
                  <a:lnTo>
                    <a:pt x="45966" y="10103"/>
                  </a:lnTo>
                  <a:lnTo>
                    <a:pt x="47932" y="10963"/>
                  </a:lnTo>
                  <a:lnTo>
                    <a:pt x="49924" y="11823"/>
                  </a:lnTo>
                  <a:lnTo>
                    <a:pt x="52013" y="12635"/>
                  </a:lnTo>
                  <a:lnTo>
                    <a:pt x="54127" y="13421"/>
                  </a:lnTo>
                  <a:lnTo>
                    <a:pt x="54176" y="13446"/>
                  </a:lnTo>
                  <a:lnTo>
                    <a:pt x="54250" y="13421"/>
                  </a:lnTo>
                  <a:lnTo>
                    <a:pt x="54323" y="13397"/>
                  </a:lnTo>
                  <a:lnTo>
                    <a:pt x="54397" y="13347"/>
                  </a:lnTo>
                  <a:lnTo>
                    <a:pt x="54446" y="13274"/>
                  </a:lnTo>
                  <a:lnTo>
                    <a:pt x="54446" y="13175"/>
                  </a:lnTo>
                  <a:lnTo>
                    <a:pt x="54422" y="13077"/>
                  </a:lnTo>
                  <a:lnTo>
                    <a:pt x="54373" y="13003"/>
                  </a:lnTo>
                  <a:lnTo>
                    <a:pt x="54274" y="12954"/>
                  </a:lnTo>
                  <a:lnTo>
                    <a:pt x="52185" y="12168"/>
                  </a:lnTo>
                  <a:lnTo>
                    <a:pt x="50120" y="11356"/>
                  </a:lnTo>
                  <a:lnTo>
                    <a:pt x="48129" y="10521"/>
                  </a:lnTo>
                  <a:lnTo>
                    <a:pt x="46187" y="9636"/>
                  </a:lnTo>
                  <a:lnTo>
                    <a:pt x="44319" y="8775"/>
                  </a:lnTo>
                  <a:lnTo>
                    <a:pt x="42549" y="7915"/>
                  </a:lnTo>
                  <a:lnTo>
                    <a:pt x="40878" y="7055"/>
                  </a:lnTo>
                  <a:lnTo>
                    <a:pt x="39329" y="6244"/>
                  </a:lnTo>
                  <a:lnTo>
                    <a:pt x="37879" y="5432"/>
                  </a:lnTo>
                  <a:lnTo>
                    <a:pt x="36552" y="4695"/>
                  </a:lnTo>
                  <a:lnTo>
                    <a:pt x="35372" y="4007"/>
                  </a:lnTo>
                  <a:lnTo>
                    <a:pt x="34339" y="3392"/>
                  </a:lnTo>
                  <a:lnTo>
                    <a:pt x="33479" y="2851"/>
                  </a:lnTo>
                  <a:lnTo>
                    <a:pt x="32766" y="2384"/>
                  </a:lnTo>
                  <a:lnTo>
                    <a:pt x="32250" y="2016"/>
                  </a:lnTo>
                  <a:lnTo>
                    <a:pt x="31930" y="1770"/>
                  </a:lnTo>
                  <a:lnTo>
                    <a:pt x="31660" y="1573"/>
                  </a:lnTo>
                  <a:lnTo>
                    <a:pt x="31070" y="1082"/>
                  </a:lnTo>
                  <a:lnTo>
                    <a:pt x="30751" y="860"/>
                  </a:lnTo>
                  <a:lnTo>
                    <a:pt x="30456" y="664"/>
                  </a:lnTo>
                  <a:lnTo>
                    <a:pt x="30112" y="492"/>
                  </a:lnTo>
                  <a:lnTo>
                    <a:pt x="29743" y="344"/>
                  </a:lnTo>
                  <a:lnTo>
                    <a:pt x="29325" y="221"/>
                  </a:lnTo>
                  <a:lnTo>
                    <a:pt x="28858" y="123"/>
                  </a:lnTo>
                  <a:lnTo>
                    <a:pt x="28342" y="49"/>
                  </a:lnTo>
                  <a:lnTo>
                    <a:pt x="27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Oval 571">
            <a:extLst>
              <a:ext uri="{FF2B5EF4-FFF2-40B4-BE49-F238E27FC236}">
                <a16:creationId xmlns:a16="http://schemas.microsoft.com/office/drawing/2014/main" id="{78182B7B-04E0-A1BA-C6EB-D9D47880BE00}"/>
              </a:ext>
            </a:extLst>
          </p:cNvPr>
          <p:cNvSpPr/>
          <p:nvPr/>
        </p:nvSpPr>
        <p:spPr>
          <a:xfrm rot="19419432">
            <a:off x="8227185" y="6212"/>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1026" name="Picture 2" descr="kaggle&quot; Icon - Download for free – Iconduck">
            <a:extLst>
              <a:ext uri="{FF2B5EF4-FFF2-40B4-BE49-F238E27FC236}">
                <a16:creationId xmlns:a16="http://schemas.microsoft.com/office/drawing/2014/main" id="{707BF2A6-E927-F34E-46C3-8D1053444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6" y="1995002"/>
            <a:ext cx="405078" cy="405078"/>
          </a:xfrm>
          <a:prstGeom prst="rect">
            <a:avLst/>
          </a:prstGeom>
          <a:noFill/>
          <a:extLst>
            <a:ext uri="{909E8E84-426E-40DD-AFC4-6F175D3DCCD1}">
              <a14:hiddenFill xmlns:a14="http://schemas.microsoft.com/office/drawing/2010/main">
                <a:solidFill>
                  <a:srgbClr val="FFFFFF"/>
                </a:solidFill>
              </a14:hiddenFill>
            </a:ext>
          </a:extLst>
        </p:spPr>
      </p:pic>
      <p:sp>
        <p:nvSpPr>
          <p:cNvPr id="575" name="TextBox 574">
            <a:extLst>
              <a:ext uri="{FF2B5EF4-FFF2-40B4-BE49-F238E27FC236}">
                <a16:creationId xmlns:a16="http://schemas.microsoft.com/office/drawing/2014/main" id="{56D5C041-4620-FEBB-3531-F24F624F1F9D}"/>
              </a:ext>
            </a:extLst>
          </p:cNvPr>
          <p:cNvSpPr txBox="1"/>
          <p:nvPr/>
        </p:nvSpPr>
        <p:spPr>
          <a:xfrm>
            <a:off x="1586627" y="2043653"/>
            <a:ext cx="4941868" cy="307777"/>
          </a:xfrm>
          <a:prstGeom prst="rect">
            <a:avLst/>
          </a:prstGeom>
          <a:noFill/>
        </p:spPr>
        <p:txBody>
          <a:bodyPr wrap="square">
            <a:spAutoFit/>
          </a:bodyPr>
          <a:lstStyle/>
          <a:p>
            <a:r>
              <a:rPr lang="en-AE" dirty="0">
                <a:solidFill>
                  <a:srgbClr val="6460D2"/>
                </a:solidFill>
                <a:latin typeface="Hind" panose="02000000000000000000" pitchFamily="2" charset="0"/>
                <a:cs typeface="Hind" panose="02000000000000000000" pitchFamily="2" charset="0"/>
              </a:rPr>
              <a:t>https://www.kaggle.com/muhammedzidan</a:t>
            </a:r>
          </a:p>
        </p:txBody>
      </p:sp>
      <p:pic>
        <p:nvPicPr>
          <p:cNvPr id="1028" name="Picture 4" descr="Linkedin Icon Images – Browse 10,148 Stock Photos, Vectors ...">
            <a:extLst>
              <a:ext uri="{FF2B5EF4-FFF2-40B4-BE49-F238E27FC236}">
                <a16:creationId xmlns:a16="http://schemas.microsoft.com/office/drawing/2014/main" id="{FDDB13CD-39B3-3D13-A860-D948947D3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121" y="2608036"/>
            <a:ext cx="378901" cy="378901"/>
          </a:xfrm>
          <a:prstGeom prst="rect">
            <a:avLst/>
          </a:prstGeom>
          <a:noFill/>
          <a:extLst>
            <a:ext uri="{909E8E84-426E-40DD-AFC4-6F175D3DCCD1}">
              <a14:hiddenFill xmlns:a14="http://schemas.microsoft.com/office/drawing/2010/main">
                <a:solidFill>
                  <a:srgbClr val="FFFFFF"/>
                </a:solidFill>
              </a14:hiddenFill>
            </a:ext>
          </a:extLst>
        </p:spPr>
      </p:pic>
      <p:sp>
        <p:nvSpPr>
          <p:cNvPr id="1025" name="TextBox 1024">
            <a:extLst>
              <a:ext uri="{FF2B5EF4-FFF2-40B4-BE49-F238E27FC236}">
                <a16:creationId xmlns:a16="http://schemas.microsoft.com/office/drawing/2014/main" id="{894F2B1B-329E-7344-7BA3-285D47208B02}"/>
              </a:ext>
            </a:extLst>
          </p:cNvPr>
          <p:cNvSpPr txBox="1"/>
          <p:nvPr/>
        </p:nvSpPr>
        <p:spPr>
          <a:xfrm>
            <a:off x="1602646" y="2643598"/>
            <a:ext cx="4941868" cy="307777"/>
          </a:xfrm>
          <a:prstGeom prst="rect">
            <a:avLst/>
          </a:prstGeom>
          <a:noFill/>
        </p:spPr>
        <p:txBody>
          <a:bodyPr wrap="square">
            <a:spAutoFit/>
          </a:bodyPr>
          <a:lstStyle/>
          <a:p>
            <a:r>
              <a:rPr lang="en-AE" dirty="0">
                <a:solidFill>
                  <a:srgbClr val="6460D2"/>
                </a:solidFill>
                <a:latin typeface="Hind" panose="02000000000000000000" pitchFamily="2" charset="0"/>
                <a:cs typeface="Hind" panose="02000000000000000000" pitchFamily="2" charset="0"/>
              </a:rPr>
              <a:t>https://www.linkedin.com/in/muhammed-zidan/</a:t>
            </a:r>
          </a:p>
        </p:txBody>
      </p:sp>
      <p:pic>
        <p:nvPicPr>
          <p:cNvPr id="1032" name="Picture 8" descr="Tableau for Students | Universität St. Gallen - IT Services | Vergünstigter  Preis für Universitäten und Hochschulen auf Software">
            <a:extLst>
              <a:ext uri="{FF2B5EF4-FFF2-40B4-BE49-F238E27FC236}">
                <a16:creationId xmlns:a16="http://schemas.microsoft.com/office/drawing/2014/main" id="{BCEFF46D-9D9A-CD11-587C-54C30BE661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793" y="3199140"/>
            <a:ext cx="413725" cy="413725"/>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89A3E36C-E1E9-8624-7CCD-D8CA0A436299}"/>
              </a:ext>
            </a:extLst>
          </p:cNvPr>
          <p:cNvSpPr txBox="1"/>
          <p:nvPr/>
        </p:nvSpPr>
        <p:spPr>
          <a:xfrm>
            <a:off x="1602646" y="3252114"/>
            <a:ext cx="5498354" cy="307777"/>
          </a:xfrm>
          <a:prstGeom prst="rect">
            <a:avLst/>
          </a:prstGeom>
          <a:noFill/>
        </p:spPr>
        <p:txBody>
          <a:bodyPr wrap="square">
            <a:spAutoFit/>
          </a:bodyPr>
          <a:lstStyle/>
          <a:p>
            <a:r>
              <a:rPr lang="en-AE" dirty="0">
                <a:solidFill>
                  <a:srgbClr val="6460D2"/>
                </a:solidFill>
                <a:latin typeface="Hind" panose="02000000000000000000" pitchFamily="2" charset="0"/>
                <a:cs typeface="Hind" panose="02000000000000000000" pitchFamily="2" charset="0"/>
              </a:rPr>
              <a:t>https://public.tableau.com/app/profile/muhammed1658</a:t>
            </a:r>
          </a:p>
        </p:txBody>
      </p:sp>
      <p:pic>
        <p:nvPicPr>
          <p:cNvPr id="1040" name="Picture 16" descr="Email Icon PNG vector in SVG, PDF, AI, CDR format">
            <a:extLst>
              <a:ext uri="{FF2B5EF4-FFF2-40B4-BE49-F238E27FC236}">
                <a16:creationId xmlns:a16="http://schemas.microsoft.com/office/drawing/2014/main" id="{B2748910-89F4-1737-457C-BB8F36FB7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612" y="3841495"/>
            <a:ext cx="410086" cy="307778"/>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D45C81D0-C086-6B64-61CD-7B2246B2E888}"/>
              </a:ext>
            </a:extLst>
          </p:cNvPr>
          <p:cNvSpPr txBox="1"/>
          <p:nvPr/>
        </p:nvSpPr>
        <p:spPr>
          <a:xfrm>
            <a:off x="1602646" y="3841496"/>
            <a:ext cx="2876887" cy="307777"/>
          </a:xfrm>
          <a:prstGeom prst="rect">
            <a:avLst/>
          </a:prstGeom>
          <a:noFill/>
        </p:spPr>
        <p:txBody>
          <a:bodyPr wrap="square">
            <a:spAutoFit/>
          </a:bodyPr>
          <a:lstStyle/>
          <a:p>
            <a:r>
              <a:rPr lang="en-US" dirty="0">
                <a:solidFill>
                  <a:srgbClr val="6460D2"/>
                </a:solidFill>
                <a:latin typeface="Hind" panose="02000000000000000000" pitchFamily="2" charset="0"/>
                <a:cs typeface="Hind" panose="02000000000000000000" pitchFamily="2" charset="0"/>
              </a:rPr>
              <a:t>Muhammedzidan135@gmail.com</a:t>
            </a:r>
            <a:endParaRPr lang="en-AE" dirty="0">
              <a:solidFill>
                <a:srgbClr val="6460D2"/>
              </a:solidFill>
              <a:latin typeface="Hind" panose="02000000000000000000" pitchFamily="2" charset="0"/>
              <a:cs typeface="Hind" panose="02000000000000000000" pitchFamily="2" charset="0"/>
            </a:endParaRPr>
          </a:p>
        </p:txBody>
      </p:sp>
    </p:spTree>
    <p:extLst>
      <p:ext uri="{BB962C8B-B14F-4D97-AF65-F5344CB8AC3E}">
        <p14:creationId xmlns:p14="http://schemas.microsoft.com/office/powerpoint/2010/main" val="128226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3"/>
          <p:cNvSpPr/>
          <p:nvPr/>
        </p:nvSpPr>
        <p:spPr>
          <a:xfrm>
            <a:off x="907370" y="3359906"/>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5042156" y="3381006"/>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rot="2354063">
            <a:off x="5029997" y="1891856"/>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907370" y="1891856"/>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txBox="1">
            <a:spLocks noGrp="1"/>
          </p:cNvSpPr>
          <p:nvPr>
            <p:ph type="title" idx="4"/>
          </p:nvPr>
        </p:nvSpPr>
        <p:spPr>
          <a:xfrm>
            <a:off x="919529" y="2053306"/>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69" name="Google Shape;569;p43"/>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a:t>
            </a:r>
            <a:r>
              <a:rPr lang="en">
                <a:solidFill>
                  <a:schemeClr val="lt1"/>
                </a:solidFill>
              </a:rPr>
              <a:t>OF CONTENTS</a:t>
            </a:r>
            <a:endParaRPr>
              <a:solidFill>
                <a:schemeClr val="lt1"/>
              </a:solidFill>
            </a:endParaRPr>
          </a:p>
        </p:txBody>
      </p:sp>
      <p:sp>
        <p:nvSpPr>
          <p:cNvPr id="571" name="Google Shape;571;p43"/>
          <p:cNvSpPr txBox="1">
            <a:spLocks noGrp="1"/>
          </p:cNvSpPr>
          <p:nvPr>
            <p:ph type="title"/>
          </p:nvPr>
        </p:nvSpPr>
        <p:spPr>
          <a:xfrm>
            <a:off x="1654229" y="2086264"/>
            <a:ext cx="3202318"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this project?</a:t>
            </a:r>
            <a:endParaRPr dirty="0"/>
          </a:p>
        </p:txBody>
      </p:sp>
      <p:sp>
        <p:nvSpPr>
          <p:cNvPr id="574" name="Google Shape;574;p43"/>
          <p:cNvSpPr txBox="1">
            <a:spLocks noGrp="1"/>
          </p:cNvSpPr>
          <p:nvPr>
            <p:ph type="title" idx="7"/>
          </p:nvPr>
        </p:nvSpPr>
        <p:spPr>
          <a:xfrm>
            <a:off x="5879574" y="1878883"/>
            <a:ext cx="2340600" cy="7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br>
              <a:rPr lang="en" dirty="0"/>
            </a:br>
            <a:r>
              <a:rPr lang="en" dirty="0"/>
              <a:t>and dataset</a:t>
            </a:r>
            <a:endParaRPr dirty="0"/>
          </a:p>
        </p:txBody>
      </p:sp>
      <p:sp>
        <p:nvSpPr>
          <p:cNvPr id="576" name="Google Shape;576;p43"/>
          <p:cNvSpPr txBox="1">
            <a:spLocks noGrp="1"/>
          </p:cNvSpPr>
          <p:nvPr>
            <p:ph type="title" idx="9"/>
          </p:nvPr>
        </p:nvSpPr>
        <p:spPr>
          <a:xfrm flipH="1">
            <a:off x="5921958" y="3381006"/>
            <a:ext cx="2600998" cy="7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 and Future Scope</a:t>
            </a:r>
            <a:endParaRPr dirty="0"/>
          </a:p>
        </p:txBody>
      </p:sp>
      <p:sp>
        <p:nvSpPr>
          <p:cNvPr id="578" name="Google Shape;578;p43"/>
          <p:cNvSpPr txBox="1">
            <a:spLocks noGrp="1"/>
          </p:cNvSpPr>
          <p:nvPr>
            <p:ph type="title" idx="14"/>
          </p:nvPr>
        </p:nvSpPr>
        <p:spPr>
          <a:xfrm>
            <a:off x="919529" y="3510806"/>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79" name="Google Shape;579;p43"/>
          <p:cNvSpPr txBox="1">
            <a:spLocks noGrp="1"/>
          </p:cNvSpPr>
          <p:nvPr>
            <p:ph type="title" idx="5"/>
          </p:nvPr>
        </p:nvSpPr>
        <p:spPr>
          <a:xfrm flipH="1">
            <a:off x="5042156" y="2053306"/>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580" name="Google Shape;580;p43"/>
          <p:cNvSpPr txBox="1">
            <a:spLocks noGrp="1"/>
          </p:cNvSpPr>
          <p:nvPr>
            <p:ph type="title" idx="15"/>
          </p:nvPr>
        </p:nvSpPr>
        <p:spPr>
          <a:xfrm flipH="1">
            <a:off x="5054315" y="3510806"/>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2" name="Google Shape;576;p43">
            <a:extLst>
              <a:ext uri="{FF2B5EF4-FFF2-40B4-BE49-F238E27FC236}">
                <a16:creationId xmlns:a16="http://schemas.microsoft.com/office/drawing/2014/main" id="{DFEDEB00-1056-E8D9-5670-9092A4C5ABA4}"/>
              </a:ext>
            </a:extLst>
          </p:cNvPr>
          <p:cNvSpPr txBox="1">
            <a:spLocks/>
          </p:cNvSpPr>
          <p:nvPr/>
        </p:nvSpPr>
        <p:spPr>
          <a:xfrm flipH="1">
            <a:off x="1678528" y="3620532"/>
            <a:ext cx="3178018"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ubik"/>
              <a:buNone/>
              <a:defRPr sz="20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9pPr>
          </a:lstStyle>
          <a:p>
            <a:r>
              <a:rPr lang="en" dirty="0"/>
              <a:t>Discussion and Coding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THIS </a:t>
            </a:r>
            <a:r>
              <a:rPr lang="en" dirty="0">
                <a:solidFill>
                  <a:srgbClr val="7030A0"/>
                </a:solidFill>
              </a:rPr>
              <a:t>PROJECT?</a:t>
            </a:r>
            <a:endParaRPr dirty="0">
              <a:solidFill>
                <a:srgbClr val="7030A0"/>
              </a:solidFill>
            </a:endParaRPr>
          </a:p>
        </p:txBody>
      </p:sp>
      <p:sp>
        <p:nvSpPr>
          <p:cNvPr id="556" name="Google Shape;556;p42"/>
          <p:cNvSpPr txBox="1">
            <a:spLocks noGrp="1"/>
          </p:cNvSpPr>
          <p:nvPr>
            <p:ph type="body" idx="1"/>
          </p:nvPr>
        </p:nvSpPr>
        <p:spPr>
          <a:xfrm>
            <a:off x="716900" y="1310723"/>
            <a:ext cx="7704000" cy="2863712"/>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GB" dirty="0"/>
              <a:t>This project is designed to test student SQL skill and data analysis skills in a real-world context. Students are encouraged to be creative in them approach and to seek guidance and assistance as needed throughout the internship.</a:t>
            </a:r>
          </a:p>
          <a:p>
            <a:pPr marL="0" lvl="0" indent="0" rtl="0">
              <a:lnSpc>
                <a:spcPct val="150000"/>
              </a:lnSpc>
              <a:spcBef>
                <a:spcPts val="0"/>
              </a:spcBef>
              <a:spcAft>
                <a:spcPts val="0"/>
              </a:spcAft>
              <a:buNone/>
            </a:pPr>
            <a:endParaRPr lang="en-GB" dirty="0"/>
          </a:p>
          <a:p>
            <a:pPr marL="0" lvl="0" indent="0" rtl="0">
              <a:lnSpc>
                <a:spcPct val="150000"/>
              </a:lnSpc>
              <a:spcBef>
                <a:spcPts val="0"/>
              </a:spcBef>
              <a:spcAft>
                <a:spcPts val="0"/>
              </a:spcAft>
              <a:buNone/>
            </a:pPr>
            <a:r>
              <a:rPr lang="en-GB" dirty="0"/>
              <a:t>The </a:t>
            </a:r>
            <a:r>
              <a:rPr lang="en-GB" dirty="0">
                <a:solidFill>
                  <a:srgbClr val="7030A0"/>
                </a:solidFill>
              </a:rPr>
              <a:t>corona virus </a:t>
            </a:r>
            <a:r>
              <a:rPr lang="en-GB" dirty="0"/>
              <a:t>pandemic has had a significant impact on public health and has created an urgent need for data-driven insights to understand the spread of the virus. As a data analyst, you have been tasked with analysing a CORONA VIRUS dataset to derive meaningful insights and present your findings.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 AND </a:t>
            </a:r>
            <a:r>
              <a:rPr lang="en" dirty="0">
                <a:solidFill>
                  <a:srgbClr val="7030A0"/>
                </a:solidFill>
              </a:rPr>
              <a:t>DATASET</a:t>
            </a:r>
          </a:p>
        </p:txBody>
      </p:sp>
      <p:sp>
        <p:nvSpPr>
          <p:cNvPr id="556" name="Google Shape;556;p42"/>
          <p:cNvSpPr txBox="1">
            <a:spLocks noGrp="1"/>
          </p:cNvSpPr>
          <p:nvPr>
            <p:ph type="body" idx="1"/>
          </p:nvPr>
        </p:nvSpPr>
        <p:spPr>
          <a:xfrm>
            <a:off x="716900" y="995308"/>
            <a:ext cx="7336599" cy="93000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dirty="0">
                <a:solidFill>
                  <a:srgbClr val="6460D2"/>
                </a:solidFill>
              </a:rPr>
              <a:t>For tasks details</a:t>
            </a:r>
            <a:r>
              <a:rPr lang="en-GB" dirty="0">
                <a:solidFill>
                  <a:srgbClr val="7030A0"/>
                </a:solidFill>
              </a:rPr>
              <a:t>, </a:t>
            </a:r>
            <a:r>
              <a:rPr lang="en-GB" dirty="0"/>
              <a:t>Students should answer 16 questions for performing detailed analysis and they must find the answers by writing </a:t>
            </a:r>
            <a:r>
              <a:rPr lang="en-GB" b="1" dirty="0">
                <a:solidFill>
                  <a:srgbClr val="6460D2"/>
                </a:solidFill>
              </a:rPr>
              <a:t>SQL queries</a:t>
            </a:r>
          </a:p>
        </p:txBody>
      </p:sp>
      <p:grpSp>
        <p:nvGrpSpPr>
          <p:cNvPr id="588" name="Google Shape;588;p44"/>
          <p:cNvGrpSpPr/>
          <p:nvPr/>
        </p:nvGrpSpPr>
        <p:grpSpPr>
          <a:xfrm>
            <a:off x="5914332" y="1569640"/>
            <a:ext cx="3141020" cy="4009682"/>
            <a:chOff x="5056883" y="1455274"/>
            <a:chExt cx="2886967" cy="3685369"/>
          </a:xfrm>
        </p:grpSpPr>
        <p:sp>
          <p:nvSpPr>
            <p:cNvPr id="589" name="Google Shape;589;p44"/>
            <p:cNvSpPr/>
            <p:nvPr/>
          </p:nvSpPr>
          <p:spPr>
            <a:xfrm flipH="1">
              <a:off x="5574596" y="3546855"/>
              <a:ext cx="1178401" cy="955045"/>
            </a:xfrm>
            <a:custGeom>
              <a:avLst/>
              <a:gdLst/>
              <a:ahLst/>
              <a:cxnLst/>
              <a:rect l="l" t="t" r="r" b="b"/>
              <a:pathLst>
                <a:path w="22565" h="18288" extrusionOk="0">
                  <a:moveTo>
                    <a:pt x="5796" y="0"/>
                  </a:moveTo>
                  <a:lnTo>
                    <a:pt x="1" y="1459"/>
                  </a:lnTo>
                  <a:lnTo>
                    <a:pt x="500" y="3918"/>
                  </a:lnTo>
                  <a:lnTo>
                    <a:pt x="1060" y="6456"/>
                  </a:lnTo>
                  <a:lnTo>
                    <a:pt x="1699" y="9394"/>
                  </a:lnTo>
                  <a:lnTo>
                    <a:pt x="2059" y="10913"/>
                  </a:lnTo>
                  <a:lnTo>
                    <a:pt x="2419" y="12392"/>
                  </a:lnTo>
                  <a:lnTo>
                    <a:pt x="2779" y="13811"/>
                  </a:lnTo>
                  <a:lnTo>
                    <a:pt x="3138" y="15090"/>
                  </a:lnTo>
                  <a:lnTo>
                    <a:pt x="3478" y="16209"/>
                  </a:lnTo>
                  <a:lnTo>
                    <a:pt x="3638" y="16708"/>
                  </a:lnTo>
                  <a:lnTo>
                    <a:pt x="3778" y="17128"/>
                  </a:lnTo>
                  <a:lnTo>
                    <a:pt x="3938" y="17488"/>
                  </a:lnTo>
                  <a:lnTo>
                    <a:pt x="4078" y="17788"/>
                  </a:lnTo>
                  <a:lnTo>
                    <a:pt x="4198" y="18028"/>
                  </a:lnTo>
                  <a:lnTo>
                    <a:pt x="4318" y="18167"/>
                  </a:lnTo>
                  <a:lnTo>
                    <a:pt x="4397" y="18207"/>
                  </a:lnTo>
                  <a:lnTo>
                    <a:pt x="4477" y="18247"/>
                  </a:lnTo>
                  <a:lnTo>
                    <a:pt x="4597" y="18267"/>
                  </a:lnTo>
                  <a:lnTo>
                    <a:pt x="4737" y="18287"/>
                  </a:lnTo>
                  <a:lnTo>
                    <a:pt x="5057" y="18287"/>
                  </a:lnTo>
                  <a:lnTo>
                    <a:pt x="5457" y="18267"/>
                  </a:lnTo>
                  <a:lnTo>
                    <a:pt x="5916" y="18187"/>
                  </a:lnTo>
                  <a:lnTo>
                    <a:pt x="6456" y="18087"/>
                  </a:lnTo>
                  <a:lnTo>
                    <a:pt x="7056" y="17968"/>
                  </a:lnTo>
                  <a:lnTo>
                    <a:pt x="7695" y="17828"/>
                  </a:lnTo>
                  <a:lnTo>
                    <a:pt x="9094" y="17448"/>
                  </a:lnTo>
                  <a:lnTo>
                    <a:pt x="10633" y="17008"/>
                  </a:lnTo>
                  <a:lnTo>
                    <a:pt x="12252" y="16509"/>
                  </a:lnTo>
                  <a:lnTo>
                    <a:pt x="13891" y="15969"/>
                  </a:lnTo>
                  <a:lnTo>
                    <a:pt x="15529" y="15429"/>
                  </a:lnTo>
                  <a:lnTo>
                    <a:pt x="17108" y="14890"/>
                  </a:lnTo>
                  <a:lnTo>
                    <a:pt x="19886" y="13910"/>
                  </a:lnTo>
                  <a:lnTo>
                    <a:pt x="21825" y="13211"/>
                  </a:lnTo>
                  <a:lnTo>
                    <a:pt x="22564" y="12931"/>
                  </a:lnTo>
                  <a:lnTo>
                    <a:pt x="21925" y="7815"/>
                  </a:lnTo>
                  <a:lnTo>
                    <a:pt x="9814" y="10353"/>
                  </a:lnTo>
                  <a:lnTo>
                    <a:pt x="57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flipH="1">
              <a:off x="5574596" y="3546855"/>
              <a:ext cx="1178401" cy="955045"/>
            </a:xfrm>
            <a:custGeom>
              <a:avLst/>
              <a:gdLst/>
              <a:ahLst/>
              <a:cxnLst/>
              <a:rect l="l" t="t" r="r" b="b"/>
              <a:pathLst>
                <a:path w="22565" h="18288" fill="none" extrusionOk="0">
                  <a:moveTo>
                    <a:pt x="5796" y="0"/>
                  </a:moveTo>
                  <a:lnTo>
                    <a:pt x="9814" y="10353"/>
                  </a:lnTo>
                  <a:lnTo>
                    <a:pt x="21925" y="7815"/>
                  </a:lnTo>
                  <a:lnTo>
                    <a:pt x="22564" y="12931"/>
                  </a:lnTo>
                  <a:lnTo>
                    <a:pt x="22564" y="12931"/>
                  </a:lnTo>
                  <a:lnTo>
                    <a:pt x="21825" y="13211"/>
                  </a:lnTo>
                  <a:lnTo>
                    <a:pt x="19886" y="13910"/>
                  </a:lnTo>
                  <a:lnTo>
                    <a:pt x="17108" y="14890"/>
                  </a:lnTo>
                  <a:lnTo>
                    <a:pt x="15529" y="15429"/>
                  </a:lnTo>
                  <a:lnTo>
                    <a:pt x="13891" y="15969"/>
                  </a:lnTo>
                  <a:lnTo>
                    <a:pt x="12252" y="16509"/>
                  </a:lnTo>
                  <a:lnTo>
                    <a:pt x="10633" y="17008"/>
                  </a:lnTo>
                  <a:lnTo>
                    <a:pt x="9094" y="17448"/>
                  </a:lnTo>
                  <a:lnTo>
                    <a:pt x="7695" y="17828"/>
                  </a:lnTo>
                  <a:lnTo>
                    <a:pt x="7056" y="17968"/>
                  </a:lnTo>
                  <a:lnTo>
                    <a:pt x="6456" y="18087"/>
                  </a:lnTo>
                  <a:lnTo>
                    <a:pt x="5916" y="18187"/>
                  </a:lnTo>
                  <a:lnTo>
                    <a:pt x="5457" y="18267"/>
                  </a:lnTo>
                  <a:lnTo>
                    <a:pt x="5057" y="18287"/>
                  </a:lnTo>
                  <a:lnTo>
                    <a:pt x="4737" y="18287"/>
                  </a:lnTo>
                  <a:lnTo>
                    <a:pt x="4597" y="18267"/>
                  </a:lnTo>
                  <a:lnTo>
                    <a:pt x="4477" y="18247"/>
                  </a:lnTo>
                  <a:lnTo>
                    <a:pt x="4397" y="18207"/>
                  </a:lnTo>
                  <a:lnTo>
                    <a:pt x="4318" y="18167"/>
                  </a:lnTo>
                  <a:lnTo>
                    <a:pt x="4318" y="18167"/>
                  </a:lnTo>
                  <a:lnTo>
                    <a:pt x="4198" y="18028"/>
                  </a:lnTo>
                  <a:lnTo>
                    <a:pt x="4078" y="17788"/>
                  </a:lnTo>
                  <a:lnTo>
                    <a:pt x="3938" y="17488"/>
                  </a:lnTo>
                  <a:lnTo>
                    <a:pt x="3778" y="17128"/>
                  </a:lnTo>
                  <a:lnTo>
                    <a:pt x="3638" y="16708"/>
                  </a:lnTo>
                  <a:lnTo>
                    <a:pt x="3478" y="16209"/>
                  </a:lnTo>
                  <a:lnTo>
                    <a:pt x="3138" y="15090"/>
                  </a:lnTo>
                  <a:lnTo>
                    <a:pt x="2779" y="13811"/>
                  </a:lnTo>
                  <a:lnTo>
                    <a:pt x="2419" y="12392"/>
                  </a:lnTo>
                  <a:lnTo>
                    <a:pt x="2059" y="10913"/>
                  </a:lnTo>
                  <a:lnTo>
                    <a:pt x="1699" y="9394"/>
                  </a:lnTo>
                  <a:lnTo>
                    <a:pt x="1060" y="6456"/>
                  </a:lnTo>
                  <a:lnTo>
                    <a:pt x="500" y="3918"/>
                  </a:lnTo>
                  <a:lnTo>
                    <a:pt x="1" y="1459"/>
                  </a:lnTo>
                  <a:lnTo>
                    <a:pt x="57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flipH="1">
              <a:off x="5065252" y="3651248"/>
              <a:ext cx="747356" cy="648186"/>
            </a:xfrm>
            <a:custGeom>
              <a:avLst/>
              <a:gdLst/>
              <a:ahLst/>
              <a:cxnLst/>
              <a:rect l="l" t="t" r="r" b="b"/>
              <a:pathLst>
                <a:path w="14311" h="12412" extrusionOk="0">
                  <a:moveTo>
                    <a:pt x="14190" y="0"/>
                  </a:moveTo>
                  <a:lnTo>
                    <a:pt x="10093" y="779"/>
                  </a:lnTo>
                  <a:lnTo>
                    <a:pt x="6336" y="3258"/>
                  </a:lnTo>
                  <a:lnTo>
                    <a:pt x="3398" y="5616"/>
                  </a:lnTo>
                  <a:lnTo>
                    <a:pt x="1" y="6196"/>
                  </a:lnTo>
                  <a:lnTo>
                    <a:pt x="1699" y="12411"/>
                  </a:lnTo>
                  <a:lnTo>
                    <a:pt x="7215" y="10273"/>
                  </a:lnTo>
                  <a:lnTo>
                    <a:pt x="7315" y="10253"/>
                  </a:lnTo>
                  <a:lnTo>
                    <a:pt x="7455" y="10193"/>
                  </a:lnTo>
                  <a:lnTo>
                    <a:pt x="7615" y="10093"/>
                  </a:lnTo>
                  <a:lnTo>
                    <a:pt x="7815" y="9973"/>
                  </a:lnTo>
                  <a:lnTo>
                    <a:pt x="8235" y="9653"/>
                  </a:lnTo>
                  <a:lnTo>
                    <a:pt x="8694" y="9293"/>
                  </a:lnTo>
                  <a:lnTo>
                    <a:pt x="9514" y="8594"/>
                  </a:lnTo>
                  <a:lnTo>
                    <a:pt x="9874" y="8274"/>
                  </a:lnTo>
                  <a:lnTo>
                    <a:pt x="10973" y="6415"/>
                  </a:lnTo>
                  <a:lnTo>
                    <a:pt x="12032" y="5716"/>
                  </a:lnTo>
                  <a:lnTo>
                    <a:pt x="12192" y="5556"/>
                  </a:lnTo>
                  <a:lnTo>
                    <a:pt x="12592" y="5196"/>
                  </a:lnTo>
                  <a:lnTo>
                    <a:pt x="12791" y="4976"/>
                  </a:lnTo>
                  <a:lnTo>
                    <a:pt x="12971" y="4777"/>
                  </a:lnTo>
                  <a:lnTo>
                    <a:pt x="13111" y="4597"/>
                  </a:lnTo>
                  <a:lnTo>
                    <a:pt x="13151" y="4517"/>
                  </a:lnTo>
                  <a:lnTo>
                    <a:pt x="13171" y="4437"/>
                  </a:lnTo>
                  <a:lnTo>
                    <a:pt x="13171" y="4337"/>
                  </a:lnTo>
                  <a:lnTo>
                    <a:pt x="13131" y="4237"/>
                  </a:lnTo>
                  <a:lnTo>
                    <a:pt x="13071" y="4137"/>
                  </a:lnTo>
                  <a:lnTo>
                    <a:pt x="12991" y="4057"/>
                  </a:lnTo>
                  <a:lnTo>
                    <a:pt x="12851" y="3937"/>
                  </a:lnTo>
                  <a:lnTo>
                    <a:pt x="12771" y="3897"/>
                  </a:lnTo>
                  <a:lnTo>
                    <a:pt x="10833" y="4617"/>
                  </a:lnTo>
                  <a:lnTo>
                    <a:pt x="12332" y="3657"/>
                  </a:lnTo>
                  <a:lnTo>
                    <a:pt x="12592" y="3537"/>
                  </a:lnTo>
                  <a:lnTo>
                    <a:pt x="13151" y="3258"/>
                  </a:lnTo>
                  <a:lnTo>
                    <a:pt x="13491" y="3078"/>
                  </a:lnTo>
                  <a:lnTo>
                    <a:pt x="13791" y="2918"/>
                  </a:lnTo>
                  <a:lnTo>
                    <a:pt x="14031" y="2738"/>
                  </a:lnTo>
                  <a:lnTo>
                    <a:pt x="14131" y="2658"/>
                  </a:lnTo>
                  <a:lnTo>
                    <a:pt x="14190" y="2598"/>
                  </a:lnTo>
                  <a:lnTo>
                    <a:pt x="14230" y="2518"/>
                  </a:lnTo>
                  <a:lnTo>
                    <a:pt x="14270" y="2458"/>
                  </a:lnTo>
                  <a:lnTo>
                    <a:pt x="14310" y="2298"/>
                  </a:lnTo>
                  <a:lnTo>
                    <a:pt x="14310" y="2118"/>
                  </a:lnTo>
                  <a:lnTo>
                    <a:pt x="14290" y="1959"/>
                  </a:lnTo>
                  <a:lnTo>
                    <a:pt x="14230" y="1699"/>
                  </a:lnTo>
                  <a:lnTo>
                    <a:pt x="14190" y="1579"/>
                  </a:lnTo>
                  <a:lnTo>
                    <a:pt x="11093" y="2278"/>
                  </a:lnTo>
                  <a:lnTo>
                    <a:pt x="11772" y="1979"/>
                  </a:lnTo>
                  <a:lnTo>
                    <a:pt x="12452" y="1679"/>
                  </a:lnTo>
                  <a:lnTo>
                    <a:pt x="13251" y="1359"/>
                  </a:lnTo>
                  <a:lnTo>
                    <a:pt x="13451" y="1259"/>
                  </a:lnTo>
                  <a:lnTo>
                    <a:pt x="13611" y="1179"/>
                  </a:lnTo>
                  <a:lnTo>
                    <a:pt x="13751" y="1059"/>
                  </a:lnTo>
                  <a:lnTo>
                    <a:pt x="13871" y="959"/>
                  </a:lnTo>
                  <a:lnTo>
                    <a:pt x="13951" y="839"/>
                  </a:lnTo>
                  <a:lnTo>
                    <a:pt x="14031" y="739"/>
                  </a:lnTo>
                  <a:lnTo>
                    <a:pt x="14091" y="620"/>
                  </a:lnTo>
                  <a:lnTo>
                    <a:pt x="14131" y="500"/>
                  </a:lnTo>
                  <a:lnTo>
                    <a:pt x="14170" y="300"/>
                  </a:lnTo>
                  <a:lnTo>
                    <a:pt x="14190" y="140"/>
                  </a:lnTo>
                  <a:lnTo>
                    <a:pt x="14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flipH="1">
              <a:off x="7382301" y="1712002"/>
              <a:ext cx="561549" cy="2053023"/>
            </a:xfrm>
            <a:custGeom>
              <a:avLst/>
              <a:gdLst/>
              <a:ahLst/>
              <a:cxnLst/>
              <a:rect l="l" t="t" r="r" b="b"/>
              <a:pathLst>
                <a:path w="10753" h="39313" extrusionOk="0">
                  <a:moveTo>
                    <a:pt x="7854" y="1"/>
                  </a:moveTo>
                  <a:lnTo>
                    <a:pt x="7635" y="21"/>
                  </a:lnTo>
                  <a:lnTo>
                    <a:pt x="7395" y="41"/>
                  </a:lnTo>
                  <a:lnTo>
                    <a:pt x="7175" y="81"/>
                  </a:lnTo>
                  <a:lnTo>
                    <a:pt x="6955" y="120"/>
                  </a:lnTo>
                  <a:lnTo>
                    <a:pt x="6755" y="200"/>
                  </a:lnTo>
                  <a:lnTo>
                    <a:pt x="6535" y="280"/>
                  </a:lnTo>
                  <a:lnTo>
                    <a:pt x="6335" y="360"/>
                  </a:lnTo>
                  <a:lnTo>
                    <a:pt x="6136" y="480"/>
                  </a:lnTo>
                  <a:lnTo>
                    <a:pt x="5956" y="600"/>
                  </a:lnTo>
                  <a:lnTo>
                    <a:pt x="5596" y="880"/>
                  </a:lnTo>
                  <a:lnTo>
                    <a:pt x="5276" y="1180"/>
                  </a:lnTo>
                  <a:lnTo>
                    <a:pt x="4996" y="1519"/>
                  </a:lnTo>
                  <a:lnTo>
                    <a:pt x="4737" y="1879"/>
                  </a:lnTo>
                  <a:lnTo>
                    <a:pt x="4517" y="2279"/>
                  </a:lnTo>
                  <a:lnTo>
                    <a:pt x="4317" y="2679"/>
                  </a:lnTo>
                  <a:lnTo>
                    <a:pt x="4177" y="3098"/>
                  </a:lnTo>
                  <a:lnTo>
                    <a:pt x="4057" y="3538"/>
                  </a:lnTo>
                  <a:lnTo>
                    <a:pt x="3777" y="4937"/>
                  </a:lnTo>
                  <a:lnTo>
                    <a:pt x="3358" y="7275"/>
                  </a:lnTo>
                  <a:lnTo>
                    <a:pt x="2938" y="9674"/>
                  </a:lnTo>
                  <a:lnTo>
                    <a:pt x="2638" y="11233"/>
                  </a:lnTo>
                  <a:lnTo>
                    <a:pt x="2358" y="12731"/>
                  </a:lnTo>
                  <a:lnTo>
                    <a:pt x="2059" y="14350"/>
                  </a:lnTo>
                  <a:lnTo>
                    <a:pt x="1779" y="16069"/>
                  </a:lnTo>
                  <a:lnTo>
                    <a:pt x="1499" y="17868"/>
                  </a:lnTo>
                  <a:lnTo>
                    <a:pt x="1239" y="19746"/>
                  </a:lnTo>
                  <a:lnTo>
                    <a:pt x="999" y="21665"/>
                  </a:lnTo>
                  <a:lnTo>
                    <a:pt x="759" y="23604"/>
                  </a:lnTo>
                  <a:lnTo>
                    <a:pt x="560" y="25562"/>
                  </a:lnTo>
                  <a:lnTo>
                    <a:pt x="380" y="27521"/>
                  </a:lnTo>
                  <a:lnTo>
                    <a:pt x="240" y="29420"/>
                  </a:lnTo>
                  <a:lnTo>
                    <a:pt x="120" y="31278"/>
                  </a:lnTo>
                  <a:lnTo>
                    <a:pt x="40" y="33057"/>
                  </a:lnTo>
                  <a:lnTo>
                    <a:pt x="0" y="34756"/>
                  </a:lnTo>
                  <a:lnTo>
                    <a:pt x="0" y="36335"/>
                  </a:lnTo>
                  <a:lnTo>
                    <a:pt x="40" y="37094"/>
                  </a:lnTo>
                  <a:lnTo>
                    <a:pt x="60" y="37794"/>
                  </a:lnTo>
                  <a:lnTo>
                    <a:pt x="120" y="38453"/>
                  </a:lnTo>
                  <a:lnTo>
                    <a:pt x="180" y="39093"/>
                  </a:lnTo>
                  <a:lnTo>
                    <a:pt x="739" y="39193"/>
                  </a:lnTo>
                  <a:lnTo>
                    <a:pt x="1279" y="39252"/>
                  </a:lnTo>
                  <a:lnTo>
                    <a:pt x="1779" y="39312"/>
                  </a:lnTo>
                  <a:lnTo>
                    <a:pt x="2698" y="39312"/>
                  </a:lnTo>
                  <a:lnTo>
                    <a:pt x="3118" y="39292"/>
                  </a:lnTo>
                  <a:lnTo>
                    <a:pt x="3557" y="39252"/>
                  </a:lnTo>
                  <a:lnTo>
                    <a:pt x="3977" y="39213"/>
                  </a:lnTo>
                  <a:lnTo>
                    <a:pt x="4817" y="39093"/>
                  </a:lnTo>
                  <a:lnTo>
                    <a:pt x="5696" y="38973"/>
                  </a:lnTo>
                  <a:lnTo>
                    <a:pt x="6176" y="38913"/>
                  </a:lnTo>
                  <a:lnTo>
                    <a:pt x="6695" y="38873"/>
                  </a:lnTo>
                  <a:lnTo>
                    <a:pt x="7235" y="38833"/>
                  </a:lnTo>
                  <a:lnTo>
                    <a:pt x="7814" y="38813"/>
                  </a:lnTo>
                  <a:lnTo>
                    <a:pt x="7834" y="37953"/>
                  </a:lnTo>
                  <a:lnTo>
                    <a:pt x="7894" y="37014"/>
                  </a:lnTo>
                  <a:lnTo>
                    <a:pt x="7954" y="36035"/>
                  </a:lnTo>
                  <a:lnTo>
                    <a:pt x="8034" y="35016"/>
                  </a:lnTo>
                  <a:lnTo>
                    <a:pt x="8254" y="32857"/>
                  </a:lnTo>
                  <a:lnTo>
                    <a:pt x="8494" y="30539"/>
                  </a:lnTo>
                  <a:lnTo>
                    <a:pt x="8774" y="28100"/>
                  </a:lnTo>
                  <a:lnTo>
                    <a:pt x="9073" y="25582"/>
                  </a:lnTo>
                  <a:lnTo>
                    <a:pt x="9693" y="20406"/>
                  </a:lnTo>
                  <a:lnTo>
                    <a:pt x="9993" y="17808"/>
                  </a:lnTo>
                  <a:lnTo>
                    <a:pt x="10253" y="15230"/>
                  </a:lnTo>
                  <a:lnTo>
                    <a:pt x="10472" y="12731"/>
                  </a:lnTo>
                  <a:lnTo>
                    <a:pt x="10552" y="11492"/>
                  </a:lnTo>
                  <a:lnTo>
                    <a:pt x="10632" y="10293"/>
                  </a:lnTo>
                  <a:lnTo>
                    <a:pt x="10692" y="9134"/>
                  </a:lnTo>
                  <a:lnTo>
                    <a:pt x="10732" y="7995"/>
                  </a:lnTo>
                  <a:lnTo>
                    <a:pt x="10752" y="6896"/>
                  </a:lnTo>
                  <a:lnTo>
                    <a:pt x="10752" y="5836"/>
                  </a:lnTo>
                  <a:lnTo>
                    <a:pt x="10732" y="4817"/>
                  </a:lnTo>
                  <a:lnTo>
                    <a:pt x="10692" y="3838"/>
                  </a:lnTo>
                  <a:lnTo>
                    <a:pt x="10632" y="2938"/>
                  </a:lnTo>
                  <a:lnTo>
                    <a:pt x="10532" y="2059"/>
                  </a:lnTo>
                  <a:lnTo>
                    <a:pt x="10492" y="1799"/>
                  </a:lnTo>
                  <a:lnTo>
                    <a:pt x="10393" y="1539"/>
                  </a:lnTo>
                  <a:lnTo>
                    <a:pt x="10293" y="1300"/>
                  </a:lnTo>
                  <a:lnTo>
                    <a:pt x="10133" y="1080"/>
                  </a:lnTo>
                  <a:lnTo>
                    <a:pt x="9973" y="880"/>
                  </a:lnTo>
                  <a:lnTo>
                    <a:pt x="9773" y="720"/>
                  </a:lnTo>
                  <a:lnTo>
                    <a:pt x="9553" y="560"/>
                  </a:lnTo>
                  <a:lnTo>
                    <a:pt x="9293" y="440"/>
                  </a:lnTo>
                  <a:lnTo>
                    <a:pt x="9113" y="320"/>
                  </a:lnTo>
                  <a:lnTo>
                    <a:pt x="8914" y="220"/>
                  </a:lnTo>
                  <a:lnTo>
                    <a:pt x="8714" y="160"/>
                  </a:lnTo>
                  <a:lnTo>
                    <a:pt x="8494" y="81"/>
                  </a:lnTo>
                  <a:lnTo>
                    <a:pt x="8294" y="41"/>
                  </a:lnTo>
                  <a:lnTo>
                    <a:pt x="8074" y="21"/>
                  </a:lnTo>
                  <a:lnTo>
                    <a:pt x="7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flipH="1">
              <a:off x="6546316" y="1455274"/>
              <a:ext cx="1014527" cy="1109467"/>
            </a:xfrm>
            <a:custGeom>
              <a:avLst/>
              <a:gdLst/>
              <a:ahLst/>
              <a:cxnLst/>
              <a:rect l="l" t="t" r="r" b="b"/>
              <a:pathLst>
                <a:path w="19427" h="21245" extrusionOk="0">
                  <a:moveTo>
                    <a:pt x="10913" y="0"/>
                  </a:moveTo>
                  <a:lnTo>
                    <a:pt x="10493" y="20"/>
                  </a:lnTo>
                  <a:lnTo>
                    <a:pt x="10073" y="60"/>
                  </a:lnTo>
                  <a:lnTo>
                    <a:pt x="9654" y="120"/>
                  </a:lnTo>
                  <a:lnTo>
                    <a:pt x="9254" y="200"/>
                  </a:lnTo>
                  <a:lnTo>
                    <a:pt x="8854" y="320"/>
                  </a:lnTo>
                  <a:lnTo>
                    <a:pt x="8435" y="440"/>
                  </a:lnTo>
                  <a:lnTo>
                    <a:pt x="8035" y="580"/>
                  </a:lnTo>
                  <a:lnTo>
                    <a:pt x="7635" y="740"/>
                  </a:lnTo>
                  <a:lnTo>
                    <a:pt x="7256" y="919"/>
                  </a:lnTo>
                  <a:lnTo>
                    <a:pt x="6856" y="1099"/>
                  </a:lnTo>
                  <a:lnTo>
                    <a:pt x="6056" y="1519"/>
                  </a:lnTo>
                  <a:lnTo>
                    <a:pt x="5677" y="1739"/>
                  </a:lnTo>
                  <a:lnTo>
                    <a:pt x="5297" y="1979"/>
                  </a:lnTo>
                  <a:lnTo>
                    <a:pt x="4937" y="2239"/>
                  </a:lnTo>
                  <a:lnTo>
                    <a:pt x="4577" y="2518"/>
                  </a:lnTo>
                  <a:lnTo>
                    <a:pt x="4238" y="2798"/>
                  </a:lnTo>
                  <a:lnTo>
                    <a:pt x="3898" y="3098"/>
                  </a:lnTo>
                  <a:lnTo>
                    <a:pt x="3578" y="3418"/>
                  </a:lnTo>
                  <a:lnTo>
                    <a:pt x="3278" y="3757"/>
                  </a:lnTo>
                  <a:lnTo>
                    <a:pt x="2979" y="4077"/>
                  </a:lnTo>
                  <a:lnTo>
                    <a:pt x="2699" y="4437"/>
                  </a:lnTo>
                  <a:lnTo>
                    <a:pt x="2439" y="4797"/>
                  </a:lnTo>
                  <a:lnTo>
                    <a:pt x="2179" y="5156"/>
                  </a:lnTo>
                  <a:lnTo>
                    <a:pt x="1939" y="5536"/>
                  </a:lnTo>
                  <a:lnTo>
                    <a:pt x="1700" y="5936"/>
                  </a:lnTo>
                  <a:lnTo>
                    <a:pt x="1480" y="6316"/>
                  </a:lnTo>
                  <a:lnTo>
                    <a:pt x="1280" y="6715"/>
                  </a:lnTo>
                  <a:lnTo>
                    <a:pt x="1080" y="7155"/>
                  </a:lnTo>
                  <a:lnTo>
                    <a:pt x="900" y="7615"/>
                  </a:lnTo>
                  <a:lnTo>
                    <a:pt x="740" y="8094"/>
                  </a:lnTo>
                  <a:lnTo>
                    <a:pt x="580" y="8594"/>
                  </a:lnTo>
                  <a:lnTo>
                    <a:pt x="440" y="9114"/>
                  </a:lnTo>
                  <a:lnTo>
                    <a:pt x="321" y="9633"/>
                  </a:lnTo>
                  <a:lnTo>
                    <a:pt x="221" y="10173"/>
                  </a:lnTo>
                  <a:lnTo>
                    <a:pt x="141" y="10692"/>
                  </a:lnTo>
                  <a:lnTo>
                    <a:pt x="81" y="11232"/>
                  </a:lnTo>
                  <a:lnTo>
                    <a:pt x="21" y="11772"/>
                  </a:lnTo>
                  <a:lnTo>
                    <a:pt x="1" y="12311"/>
                  </a:lnTo>
                  <a:lnTo>
                    <a:pt x="1" y="12831"/>
                  </a:lnTo>
                  <a:lnTo>
                    <a:pt x="1" y="13351"/>
                  </a:lnTo>
                  <a:lnTo>
                    <a:pt x="41" y="13870"/>
                  </a:lnTo>
                  <a:lnTo>
                    <a:pt x="101" y="14350"/>
                  </a:lnTo>
                  <a:lnTo>
                    <a:pt x="181" y="14829"/>
                  </a:lnTo>
                  <a:lnTo>
                    <a:pt x="281" y="15269"/>
                  </a:lnTo>
                  <a:lnTo>
                    <a:pt x="400" y="15689"/>
                  </a:lnTo>
                  <a:lnTo>
                    <a:pt x="560" y="16109"/>
                  </a:lnTo>
                  <a:lnTo>
                    <a:pt x="720" y="16508"/>
                  </a:lnTo>
                  <a:lnTo>
                    <a:pt x="920" y="16908"/>
                  </a:lnTo>
                  <a:lnTo>
                    <a:pt x="1140" y="17288"/>
                  </a:lnTo>
                  <a:lnTo>
                    <a:pt x="1380" y="17667"/>
                  </a:lnTo>
                  <a:lnTo>
                    <a:pt x="1640" y="18007"/>
                  </a:lnTo>
                  <a:lnTo>
                    <a:pt x="1919" y="18347"/>
                  </a:lnTo>
                  <a:lnTo>
                    <a:pt x="2219" y="18667"/>
                  </a:lnTo>
                  <a:lnTo>
                    <a:pt x="2539" y="18967"/>
                  </a:lnTo>
                  <a:lnTo>
                    <a:pt x="2879" y="19246"/>
                  </a:lnTo>
                  <a:lnTo>
                    <a:pt x="3238" y="19506"/>
                  </a:lnTo>
                  <a:lnTo>
                    <a:pt x="3598" y="19746"/>
                  </a:lnTo>
                  <a:lnTo>
                    <a:pt x="3998" y="19966"/>
                  </a:lnTo>
                  <a:lnTo>
                    <a:pt x="4398" y="20146"/>
                  </a:lnTo>
                  <a:lnTo>
                    <a:pt x="4997" y="20405"/>
                  </a:lnTo>
                  <a:lnTo>
                    <a:pt x="5597" y="20625"/>
                  </a:lnTo>
                  <a:lnTo>
                    <a:pt x="6216" y="20805"/>
                  </a:lnTo>
                  <a:lnTo>
                    <a:pt x="6836" y="20965"/>
                  </a:lnTo>
                  <a:lnTo>
                    <a:pt x="7475" y="21085"/>
                  </a:lnTo>
                  <a:lnTo>
                    <a:pt x="8115" y="21165"/>
                  </a:lnTo>
                  <a:lnTo>
                    <a:pt x="8754" y="21225"/>
                  </a:lnTo>
                  <a:lnTo>
                    <a:pt x="9374" y="21245"/>
                  </a:lnTo>
                  <a:lnTo>
                    <a:pt x="10014" y="21205"/>
                  </a:lnTo>
                  <a:lnTo>
                    <a:pt x="10633" y="21145"/>
                  </a:lnTo>
                  <a:lnTo>
                    <a:pt x="11253" y="21045"/>
                  </a:lnTo>
                  <a:lnTo>
                    <a:pt x="11872" y="20905"/>
                  </a:lnTo>
                  <a:lnTo>
                    <a:pt x="12472" y="20705"/>
                  </a:lnTo>
                  <a:lnTo>
                    <a:pt x="13051" y="20465"/>
                  </a:lnTo>
                  <a:lnTo>
                    <a:pt x="13351" y="20346"/>
                  </a:lnTo>
                  <a:lnTo>
                    <a:pt x="13631" y="20206"/>
                  </a:lnTo>
                  <a:lnTo>
                    <a:pt x="13911" y="20046"/>
                  </a:lnTo>
                  <a:lnTo>
                    <a:pt x="14191" y="19866"/>
                  </a:lnTo>
                  <a:lnTo>
                    <a:pt x="14710" y="19506"/>
                  </a:lnTo>
                  <a:lnTo>
                    <a:pt x="15230" y="19106"/>
                  </a:lnTo>
                  <a:lnTo>
                    <a:pt x="15709" y="18687"/>
                  </a:lnTo>
                  <a:lnTo>
                    <a:pt x="16149" y="18227"/>
                  </a:lnTo>
                  <a:lnTo>
                    <a:pt x="16589" y="17747"/>
                  </a:lnTo>
                  <a:lnTo>
                    <a:pt x="16989" y="17248"/>
                  </a:lnTo>
                  <a:lnTo>
                    <a:pt x="17348" y="16728"/>
                  </a:lnTo>
                  <a:lnTo>
                    <a:pt x="17688" y="16189"/>
                  </a:lnTo>
                  <a:lnTo>
                    <a:pt x="18008" y="15609"/>
                  </a:lnTo>
                  <a:lnTo>
                    <a:pt x="18288" y="15029"/>
                  </a:lnTo>
                  <a:lnTo>
                    <a:pt x="18547" y="14430"/>
                  </a:lnTo>
                  <a:lnTo>
                    <a:pt x="18767" y="13830"/>
                  </a:lnTo>
                  <a:lnTo>
                    <a:pt x="18947" y="13211"/>
                  </a:lnTo>
                  <a:lnTo>
                    <a:pt x="19107" y="12591"/>
                  </a:lnTo>
                  <a:lnTo>
                    <a:pt x="19247" y="11952"/>
                  </a:lnTo>
                  <a:lnTo>
                    <a:pt x="19327" y="11312"/>
                  </a:lnTo>
                  <a:lnTo>
                    <a:pt x="19367" y="10872"/>
                  </a:lnTo>
                  <a:lnTo>
                    <a:pt x="19407" y="10433"/>
                  </a:lnTo>
                  <a:lnTo>
                    <a:pt x="19427" y="9973"/>
                  </a:lnTo>
                  <a:lnTo>
                    <a:pt x="19407" y="9533"/>
                  </a:lnTo>
                  <a:lnTo>
                    <a:pt x="19407" y="9094"/>
                  </a:lnTo>
                  <a:lnTo>
                    <a:pt x="19367" y="8634"/>
                  </a:lnTo>
                  <a:lnTo>
                    <a:pt x="19307" y="8194"/>
                  </a:lnTo>
                  <a:lnTo>
                    <a:pt x="19247" y="7755"/>
                  </a:lnTo>
                  <a:lnTo>
                    <a:pt x="19167" y="7315"/>
                  </a:lnTo>
                  <a:lnTo>
                    <a:pt x="19067" y="6895"/>
                  </a:lnTo>
                  <a:lnTo>
                    <a:pt x="18947" y="6455"/>
                  </a:lnTo>
                  <a:lnTo>
                    <a:pt x="18807" y="6036"/>
                  </a:lnTo>
                  <a:lnTo>
                    <a:pt x="18647" y="5636"/>
                  </a:lnTo>
                  <a:lnTo>
                    <a:pt x="18467" y="5216"/>
                  </a:lnTo>
                  <a:lnTo>
                    <a:pt x="18288" y="4817"/>
                  </a:lnTo>
                  <a:lnTo>
                    <a:pt x="18068" y="4437"/>
                  </a:lnTo>
                  <a:lnTo>
                    <a:pt x="17848" y="4037"/>
                  </a:lnTo>
                  <a:lnTo>
                    <a:pt x="17608" y="3677"/>
                  </a:lnTo>
                  <a:lnTo>
                    <a:pt x="17328" y="3318"/>
                  </a:lnTo>
                  <a:lnTo>
                    <a:pt x="17048" y="2978"/>
                  </a:lnTo>
                  <a:lnTo>
                    <a:pt x="16769" y="2638"/>
                  </a:lnTo>
                  <a:lnTo>
                    <a:pt x="16449" y="2318"/>
                  </a:lnTo>
                  <a:lnTo>
                    <a:pt x="16109" y="2019"/>
                  </a:lnTo>
                  <a:lnTo>
                    <a:pt x="15769" y="1739"/>
                  </a:lnTo>
                  <a:lnTo>
                    <a:pt x="15410" y="1479"/>
                  </a:lnTo>
                  <a:lnTo>
                    <a:pt x="15050" y="1219"/>
                  </a:lnTo>
                  <a:lnTo>
                    <a:pt x="14670" y="999"/>
                  </a:lnTo>
                  <a:lnTo>
                    <a:pt x="14270" y="800"/>
                  </a:lnTo>
                  <a:lnTo>
                    <a:pt x="13871" y="600"/>
                  </a:lnTo>
                  <a:lnTo>
                    <a:pt x="13471" y="440"/>
                  </a:lnTo>
                  <a:lnTo>
                    <a:pt x="13031" y="320"/>
                  </a:lnTo>
                  <a:lnTo>
                    <a:pt x="12612" y="200"/>
                  </a:lnTo>
                  <a:lnTo>
                    <a:pt x="12172" y="100"/>
                  </a:lnTo>
                  <a:lnTo>
                    <a:pt x="11752" y="40"/>
                  </a:lnTo>
                  <a:lnTo>
                    <a:pt x="11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flipH="1">
              <a:off x="6546316" y="1455274"/>
              <a:ext cx="1014527" cy="1109467"/>
            </a:xfrm>
            <a:custGeom>
              <a:avLst/>
              <a:gdLst/>
              <a:ahLst/>
              <a:cxnLst/>
              <a:rect l="l" t="t" r="r" b="b"/>
              <a:pathLst>
                <a:path w="19427" h="21245" fill="none" extrusionOk="0">
                  <a:moveTo>
                    <a:pt x="12612" y="200"/>
                  </a:moveTo>
                  <a:lnTo>
                    <a:pt x="12612" y="200"/>
                  </a:lnTo>
                  <a:lnTo>
                    <a:pt x="12172" y="100"/>
                  </a:lnTo>
                  <a:lnTo>
                    <a:pt x="11752" y="40"/>
                  </a:lnTo>
                  <a:lnTo>
                    <a:pt x="11333" y="0"/>
                  </a:lnTo>
                  <a:lnTo>
                    <a:pt x="10913" y="0"/>
                  </a:lnTo>
                  <a:lnTo>
                    <a:pt x="10493" y="20"/>
                  </a:lnTo>
                  <a:lnTo>
                    <a:pt x="10073" y="60"/>
                  </a:lnTo>
                  <a:lnTo>
                    <a:pt x="9654" y="120"/>
                  </a:lnTo>
                  <a:lnTo>
                    <a:pt x="9254" y="200"/>
                  </a:lnTo>
                  <a:lnTo>
                    <a:pt x="8854" y="320"/>
                  </a:lnTo>
                  <a:lnTo>
                    <a:pt x="8435" y="440"/>
                  </a:lnTo>
                  <a:lnTo>
                    <a:pt x="8035" y="580"/>
                  </a:lnTo>
                  <a:lnTo>
                    <a:pt x="7635" y="740"/>
                  </a:lnTo>
                  <a:lnTo>
                    <a:pt x="7256" y="919"/>
                  </a:lnTo>
                  <a:lnTo>
                    <a:pt x="6856" y="1099"/>
                  </a:lnTo>
                  <a:lnTo>
                    <a:pt x="6056" y="1519"/>
                  </a:lnTo>
                  <a:lnTo>
                    <a:pt x="6056" y="1519"/>
                  </a:lnTo>
                  <a:lnTo>
                    <a:pt x="5677" y="1739"/>
                  </a:lnTo>
                  <a:lnTo>
                    <a:pt x="5297" y="1979"/>
                  </a:lnTo>
                  <a:lnTo>
                    <a:pt x="4937" y="2239"/>
                  </a:lnTo>
                  <a:lnTo>
                    <a:pt x="4577" y="2518"/>
                  </a:lnTo>
                  <a:lnTo>
                    <a:pt x="4238" y="2798"/>
                  </a:lnTo>
                  <a:lnTo>
                    <a:pt x="3898" y="3098"/>
                  </a:lnTo>
                  <a:lnTo>
                    <a:pt x="3578" y="3418"/>
                  </a:lnTo>
                  <a:lnTo>
                    <a:pt x="3278" y="3757"/>
                  </a:lnTo>
                  <a:lnTo>
                    <a:pt x="2979" y="4077"/>
                  </a:lnTo>
                  <a:lnTo>
                    <a:pt x="2699" y="4437"/>
                  </a:lnTo>
                  <a:lnTo>
                    <a:pt x="2439" y="4797"/>
                  </a:lnTo>
                  <a:lnTo>
                    <a:pt x="2179" y="5156"/>
                  </a:lnTo>
                  <a:lnTo>
                    <a:pt x="1939" y="5536"/>
                  </a:lnTo>
                  <a:lnTo>
                    <a:pt x="1700" y="5936"/>
                  </a:lnTo>
                  <a:lnTo>
                    <a:pt x="1480" y="6316"/>
                  </a:lnTo>
                  <a:lnTo>
                    <a:pt x="1280" y="6715"/>
                  </a:lnTo>
                  <a:lnTo>
                    <a:pt x="1280" y="6715"/>
                  </a:lnTo>
                  <a:lnTo>
                    <a:pt x="1080" y="7155"/>
                  </a:lnTo>
                  <a:lnTo>
                    <a:pt x="900" y="7615"/>
                  </a:lnTo>
                  <a:lnTo>
                    <a:pt x="740" y="8094"/>
                  </a:lnTo>
                  <a:lnTo>
                    <a:pt x="580" y="8594"/>
                  </a:lnTo>
                  <a:lnTo>
                    <a:pt x="440" y="9114"/>
                  </a:lnTo>
                  <a:lnTo>
                    <a:pt x="321" y="9633"/>
                  </a:lnTo>
                  <a:lnTo>
                    <a:pt x="221" y="10173"/>
                  </a:lnTo>
                  <a:lnTo>
                    <a:pt x="141" y="10692"/>
                  </a:lnTo>
                  <a:lnTo>
                    <a:pt x="81" y="11232"/>
                  </a:lnTo>
                  <a:lnTo>
                    <a:pt x="21" y="11772"/>
                  </a:lnTo>
                  <a:lnTo>
                    <a:pt x="1" y="12311"/>
                  </a:lnTo>
                  <a:lnTo>
                    <a:pt x="1" y="12831"/>
                  </a:lnTo>
                  <a:lnTo>
                    <a:pt x="1" y="13351"/>
                  </a:lnTo>
                  <a:lnTo>
                    <a:pt x="41" y="13870"/>
                  </a:lnTo>
                  <a:lnTo>
                    <a:pt x="101" y="14350"/>
                  </a:lnTo>
                  <a:lnTo>
                    <a:pt x="181" y="14829"/>
                  </a:lnTo>
                  <a:lnTo>
                    <a:pt x="181" y="14829"/>
                  </a:lnTo>
                  <a:lnTo>
                    <a:pt x="281" y="15269"/>
                  </a:lnTo>
                  <a:lnTo>
                    <a:pt x="400" y="15689"/>
                  </a:lnTo>
                  <a:lnTo>
                    <a:pt x="560" y="16109"/>
                  </a:lnTo>
                  <a:lnTo>
                    <a:pt x="720" y="16508"/>
                  </a:lnTo>
                  <a:lnTo>
                    <a:pt x="920" y="16908"/>
                  </a:lnTo>
                  <a:lnTo>
                    <a:pt x="1140" y="17288"/>
                  </a:lnTo>
                  <a:lnTo>
                    <a:pt x="1380" y="17667"/>
                  </a:lnTo>
                  <a:lnTo>
                    <a:pt x="1640" y="18007"/>
                  </a:lnTo>
                  <a:lnTo>
                    <a:pt x="1919" y="18347"/>
                  </a:lnTo>
                  <a:lnTo>
                    <a:pt x="2219" y="18667"/>
                  </a:lnTo>
                  <a:lnTo>
                    <a:pt x="2539" y="18967"/>
                  </a:lnTo>
                  <a:lnTo>
                    <a:pt x="2879" y="19246"/>
                  </a:lnTo>
                  <a:lnTo>
                    <a:pt x="3238" y="19506"/>
                  </a:lnTo>
                  <a:lnTo>
                    <a:pt x="3598" y="19746"/>
                  </a:lnTo>
                  <a:lnTo>
                    <a:pt x="3998" y="19966"/>
                  </a:lnTo>
                  <a:lnTo>
                    <a:pt x="4398" y="20146"/>
                  </a:lnTo>
                  <a:lnTo>
                    <a:pt x="4398" y="20146"/>
                  </a:lnTo>
                  <a:lnTo>
                    <a:pt x="4997" y="20405"/>
                  </a:lnTo>
                  <a:lnTo>
                    <a:pt x="5597" y="20625"/>
                  </a:lnTo>
                  <a:lnTo>
                    <a:pt x="6216" y="20805"/>
                  </a:lnTo>
                  <a:lnTo>
                    <a:pt x="6836" y="20965"/>
                  </a:lnTo>
                  <a:lnTo>
                    <a:pt x="7475" y="21085"/>
                  </a:lnTo>
                  <a:lnTo>
                    <a:pt x="8115" y="21165"/>
                  </a:lnTo>
                  <a:lnTo>
                    <a:pt x="8754" y="21225"/>
                  </a:lnTo>
                  <a:lnTo>
                    <a:pt x="9374" y="21245"/>
                  </a:lnTo>
                  <a:lnTo>
                    <a:pt x="10014" y="21205"/>
                  </a:lnTo>
                  <a:lnTo>
                    <a:pt x="10633" y="21145"/>
                  </a:lnTo>
                  <a:lnTo>
                    <a:pt x="11253" y="21045"/>
                  </a:lnTo>
                  <a:lnTo>
                    <a:pt x="11872" y="20905"/>
                  </a:lnTo>
                  <a:lnTo>
                    <a:pt x="12472" y="20705"/>
                  </a:lnTo>
                  <a:lnTo>
                    <a:pt x="13051" y="20465"/>
                  </a:lnTo>
                  <a:lnTo>
                    <a:pt x="13351" y="20346"/>
                  </a:lnTo>
                  <a:lnTo>
                    <a:pt x="13631" y="20206"/>
                  </a:lnTo>
                  <a:lnTo>
                    <a:pt x="13911" y="20046"/>
                  </a:lnTo>
                  <a:lnTo>
                    <a:pt x="14191" y="19866"/>
                  </a:lnTo>
                  <a:lnTo>
                    <a:pt x="14191" y="19866"/>
                  </a:lnTo>
                  <a:lnTo>
                    <a:pt x="14710" y="19506"/>
                  </a:lnTo>
                  <a:lnTo>
                    <a:pt x="15230" y="19106"/>
                  </a:lnTo>
                  <a:lnTo>
                    <a:pt x="15709" y="18687"/>
                  </a:lnTo>
                  <a:lnTo>
                    <a:pt x="16149" y="18227"/>
                  </a:lnTo>
                  <a:lnTo>
                    <a:pt x="16589" y="17747"/>
                  </a:lnTo>
                  <a:lnTo>
                    <a:pt x="16989" y="17248"/>
                  </a:lnTo>
                  <a:lnTo>
                    <a:pt x="17348" y="16728"/>
                  </a:lnTo>
                  <a:lnTo>
                    <a:pt x="17688" y="16189"/>
                  </a:lnTo>
                  <a:lnTo>
                    <a:pt x="18008" y="15609"/>
                  </a:lnTo>
                  <a:lnTo>
                    <a:pt x="18288" y="15029"/>
                  </a:lnTo>
                  <a:lnTo>
                    <a:pt x="18547" y="14430"/>
                  </a:lnTo>
                  <a:lnTo>
                    <a:pt x="18767" y="13830"/>
                  </a:lnTo>
                  <a:lnTo>
                    <a:pt x="18947" y="13211"/>
                  </a:lnTo>
                  <a:lnTo>
                    <a:pt x="19107" y="12591"/>
                  </a:lnTo>
                  <a:lnTo>
                    <a:pt x="19247" y="11952"/>
                  </a:lnTo>
                  <a:lnTo>
                    <a:pt x="19327" y="11312"/>
                  </a:lnTo>
                  <a:lnTo>
                    <a:pt x="19327" y="11312"/>
                  </a:lnTo>
                  <a:lnTo>
                    <a:pt x="19367" y="10872"/>
                  </a:lnTo>
                  <a:lnTo>
                    <a:pt x="19407" y="10433"/>
                  </a:lnTo>
                  <a:lnTo>
                    <a:pt x="19427" y="9973"/>
                  </a:lnTo>
                  <a:lnTo>
                    <a:pt x="19407" y="9533"/>
                  </a:lnTo>
                  <a:lnTo>
                    <a:pt x="19407" y="9094"/>
                  </a:lnTo>
                  <a:lnTo>
                    <a:pt x="19367" y="8634"/>
                  </a:lnTo>
                  <a:lnTo>
                    <a:pt x="19307" y="8194"/>
                  </a:lnTo>
                  <a:lnTo>
                    <a:pt x="19247" y="7755"/>
                  </a:lnTo>
                  <a:lnTo>
                    <a:pt x="19167" y="7315"/>
                  </a:lnTo>
                  <a:lnTo>
                    <a:pt x="19067" y="6895"/>
                  </a:lnTo>
                  <a:lnTo>
                    <a:pt x="18947" y="6455"/>
                  </a:lnTo>
                  <a:lnTo>
                    <a:pt x="18807" y="6036"/>
                  </a:lnTo>
                  <a:lnTo>
                    <a:pt x="18647" y="5636"/>
                  </a:lnTo>
                  <a:lnTo>
                    <a:pt x="18467" y="5216"/>
                  </a:lnTo>
                  <a:lnTo>
                    <a:pt x="18288" y="4817"/>
                  </a:lnTo>
                  <a:lnTo>
                    <a:pt x="18068" y="4437"/>
                  </a:lnTo>
                  <a:lnTo>
                    <a:pt x="18068" y="4437"/>
                  </a:lnTo>
                  <a:lnTo>
                    <a:pt x="17848" y="4037"/>
                  </a:lnTo>
                  <a:lnTo>
                    <a:pt x="17608" y="3677"/>
                  </a:lnTo>
                  <a:lnTo>
                    <a:pt x="17328" y="3318"/>
                  </a:lnTo>
                  <a:lnTo>
                    <a:pt x="17048" y="2978"/>
                  </a:lnTo>
                  <a:lnTo>
                    <a:pt x="16769" y="2638"/>
                  </a:lnTo>
                  <a:lnTo>
                    <a:pt x="16449" y="2318"/>
                  </a:lnTo>
                  <a:lnTo>
                    <a:pt x="16109" y="2019"/>
                  </a:lnTo>
                  <a:lnTo>
                    <a:pt x="15769" y="1739"/>
                  </a:lnTo>
                  <a:lnTo>
                    <a:pt x="15410" y="1479"/>
                  </a:lnTo>
                  <a:lnTo>
                    <a:pt x="15050" y="1219"/>
                  </a:lnTo>
                  <a:lnTo>
                    <a:pt x="14670" y="999"/>
                  </a:lnTo>
                  <a:lnTo>
                    <a:pt x="14270" y="800"/>
                  </a:lnTo>
                  <a:lnTo>
                    <a:pt x="13871" y="600"/>
                  </a:lnTo>
                  <a:lnTo>
                    <a:pt x="13471" y="440"/>
                  </a:lnTo>
                  <a:lnTo>
                    <a:pt x="13031" y="320"/>
                  </a:lnTo>
                  <a:lnTo>
                    <a:pt x="12612" y="200"/>
                  </a:lnTo>
                  <a:lnTo>
                    <a:pt x="12612" y="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flipH="1">
              <a:off x="6450274" y="1467755"/>
              <a:ext cx="854830" cy="511467"/>
            </a:xfrm>
            <a:custGeom>
              <a:avLst/>
              <a:gdLst/>
              <a:ahLst/>
              <a:cxnLst/>
              <a:rect l="l" t="t" r="r" b="b"/>
              <a:pathLst>
                <a:path w="16369" h="9794" extrusionOk="0">
                  <a:moveTo>
                    <a:pt x="7135" y="1"/>
                  </a:moveTo>
                  <a:lnTo>
                    <a:pt x="6755" y="21"/>
                  </a:lnTo>
                  <a:lnTo>
                    <a:pt x="6376" y="61"/>
                  </a:lnTo>
                  <a:lnTo>
                    <a:pt x="5996" y="121"/>
                  </a:lnTo>
                  <a:lnTo>
                    <a:pt x="5636" y="201"/>
                  </a:lnTo>
                  <a:lnTo>
                    <a:pt x="5276" y="301"/>
                  </a:lnTo>
                  <a:lnTo>
                    <a:pt x="4917" y="441"/>
                  </a:lnTo>
                  <a:lnTo>
                    <a:pt x="4537" y="601"/>
                  </a:lnTo>
                  <a:lnTo>
                    <a:pt x="4177" y="780"/>
                  </a:lnTo>
                  <a:lnTo>
                    <a:pt x="3817" y="960"/>
                  </a:lnTo>
                  <a:lnTo>
                    <a:pt x="3478" y="1180"/>
                  </a:lnTo>
                  <a:lnTo>
                    <a:pt x="3158" y="1420"/>
                  </a:lnTo>
                  <a:lnTo>
                    <a:pt x="2838" y="1660"/>
                  </a:lnTo>
                  <a:lnTo>
                    <a:pt x="2538" y="1920"/>
                  </a:lnTo>
                  <a:lnTo>
                    <a:pt x="2259" y="2199"/>
                  </a:lnTo>
                  <a:lnTo>
                    <a:pt x="1999" y="2499"/>
                  </a:lnTo>
                  <a:lnTo>
                    <a:pt x="1759" y="2819"/>
                  </a:lnTo>
                  <a:lnTo>
                    <a:pt x="1559" y="3139"/>
                  </a:lnTo>
                  <a:lnTo>
                    <a:pt x="1359" y="3498"/>
                  </a:lnTo>
                  <a:lnTo>
                    <a:pt x="1199" y="3838"/>
                  </a:lnTo>
                  <a:lnTo>
                    <a:pt x="1059" y="4218"/>
                  </a:lnTo>
                  <a:lnTo>
                    <a:pt x="960" y="4598"/>
                  </a:lnTo>
                  <a:lnTo>
                    <a:pt x="900" y="4957"/>
                  </a:lnTo>
                  <a:lnTo>
                    <a:pt x="840" y="5317"/>
                  </a:lnTo>
                  <a:lnTo>
                    <a:pt x="760" y="6037"/>
                  </a:lnTo>
                  <a:lnTo>
                    <a:pt x="700" y="6396"/>
                  </a:lnTo>
                  <a:lnTo>
                    <a:pt x="620" y="6756"/>
                  </a:lnTo>
                  <a:lnTo>
                    <a:pt x="520" y="7096"/>
                  </a:lnTo>
                  <a:lnTo>
                    <a:pt x="380" y="7416"/>
                  </a:lnTo>
                  <a:lnTo>
                    <a:pt x="240" y="7715"/>
                  </a:lnTo>
                  <a:lnTo>
                    <a:pt x="100" y="7995"/>
                  </a:lnTo>
                  <a:lnTo>
                    <a:pt x="60" y="8135"/>
                  </a:lnTo>
                  <a:lnTo>
                    <a:pt x="20" y="8295"/>
                  </a:lnTo>
                  <a:lnTo>
                    <a:pt x="0" y="8435"/>
                  </a:lnTo>
                  <a:lnTo>
                    <a:pt x="20" y="8595"/>
                  </a:lnTo>
                  <a:lnTo>
                    <a:pt x="60" y="8735"/>
                  </a:lnTo>
                  <a:lnTo>
                    <a:pt x="120" y="8855"/>
                  </a:lnTo>
                  <a:lnTo>
                    <a:pt x="200" y="8975"/>
                  </a:lnTo>
                  <a:lnTo>
                    <a:pt x="300" y="9074"/>
                  </a:lnTo>
                  <a:lnTo>
                    <a:pt x="400" y="9174"/>
                  </a:lnTo>
                  <a:lnTo>
                    <a:pt x="520" y="9254"/>
                  </a:lnTo>
                  <a:lnTo>
                    <a:pt x="660" y="9314"/>
                  </a:lnTo>
                  <a:lnTo>
                    <a:pt x="800" y="9334"/>
                  </a:lnTo>
                  <a:lnTo>
                    <a:pt x="1079" y="9374"/>
                  </a:lnTo>
                  <a:lnTo>
                    <a:pt x="1359" y="9374"/>
                  </a:lnTo>
                  <a:lnTo>
                    <a:pt x="1639" y="9334"/>
                  </a:lnTo>
                  <a:lnTo>
                    <a:pt x="1919" y="9254"/>
                  </a:lnTo>
                  <a:lnTo>
                    <a:pt x="2379" y="9094"/>
                  </a:lnTo>
                  <a:lnTo>
                    <a:pt x="2838" y="8915"/>
                  </a:lnTo>
                  <a:lnTo>
                    <a:pt x="3278" y="8695"/>
                  </a:lnTo>
                  <a:lnTo>
                    <a:pt x="3698" y="8455"/>
                  </a:lnTo>
                  <a:lnTo>
                    <a:pt x="4117" y="8215"/>
                  </a:lnTo>
                  <a:lnTo>
                    <a:pt x="4537" y="7935"/>
                  </a:lnTo>
                  <a:lnTo>
                    <a:pt x="5356" y="7376"/>
                  </a:lnTo>
                  <a:lnTo>
                    <a:pt x="15969" y="9794"/>
                  </a:lnTo>
                  <a:lnTo>
                    <a:pt x="16089" y="9414"/>
                  </a:lnTo>
                  <a:lnTo>
                    <a:pt x="16189" y="9034"/>
                  </a:lnTo>
                  <a:lnTo>
                    <a:pt x="16269" y="8655"/>
                  </a:lnTo>
                  <a:lnTo>
                    <a:pt x="16328" y="8255"/>
                  </a:lnTo>
                  <a:lnTo>
                    <a:pt x="16368" y="7875"/>
                  </a:lnTo>
                  <a:lnTo>
                    <a:pt x="16368" y="7476"/>
                  </a:lnTo>
                  <a:lnTo>
                    <a:pt x="16368" y="7096"/>
                  </a:lnTo>
                  <a:lnTo>
                    <a:pt x="16328" y="6696"/>
                  </a:lnTo>
                  <a:lnTo>
                    <a:pt x="16269" y="6316"/>
                  </a:lnTo>
                  <a:lnTo>
                    <a:pt x="16189" y="5937"/>
                  </a:lnTo>
                  <a:lnTo>
                    <a:pt x="16089" y="5557"/>
                  </a:lnTo>
                  <a:lnTo>
                    <a:pt x="15949" y="5197"/>
                  </a:lnTo>
                  <a:lnTo>
                    <a:pt x="15809" y="4817"/>
                  </a:lnTo>
                  <a:lnTo>
                    <a:pt x="15629" y="4478"/>
                  </a:lnTo>
                  <a:lnTo>
                    <a:pt x="15449" y="4118"/>
                  </a:lnTo>
                  <a:lnTo>
                    <a:pt x="15229" y="3798"/>
                  </a:lnTo>
                  <a:lnTo>
                    <a:pt x="15049" y="3538"/>
                  </a:lnTo>
                  <a:lnTo>
                    <a:pt x="14870" y="3319"/>
                  </a:lnTo>
                  <a:lnTo>
                    <a:pt x="14670" y="3099"/>
                  </a:lnTo>
                  <a:lnTo>
                    <a:pt x="14470" y="2879"/>
                  </a:lnTo>
                  <a:lnTo>
                    <a:pt x="14050" y="2459"/>
                  </a:lnTo>
                  <a:lnTo>
                    <a:pt x="13590" y="2099"/>
                  </a:lnTo>
                  <a:lnTo>
                    <a:pt x="13091" y="1760"/>
                  </a:lnTo>
                  <a:lnTo>
                    <a:pt x="12591" y="1440"/>
                  </a:lnTo>
                  <a:lnTo>
                    <a:pt x="12052" y="1160"/>
                  </a:lnTo>
                  <a:lnTo>
                    <a:pt x="11512" y="920"/>
                  </a:lnTo>
                  <a:lnTo>
                    <a:pt x="11112" y="760"/>
                  </a:lnTo>
                  <a:lnTo>
                    <a:pt x="10713" y="620"/>
                  </a:lnTo>
                  <a:lnTo>
                    <a:pt x="10313" y="481"/>
                  </a:lnTo>
                  <a:lnTo>
                    <a:pt x="9893" y="361"/>
                  </a:lnTo>
                  <a:lnTo>
                    <a:pt x="9493" y="261"/>
                  </a:lnTo>
                  <a:lnTo>
                    <a:pt x="9094" y="181"/>
                  </a:lnTo>
                  <a:lnTo>
                    <a:pt x="8694" y="101"/>
                  </a:lnTo>
                  <a:lnTo>
                    <a:pt x="8294" y="61"/>
                  </a:lnTo>
                  <a:lnTo>
                    <a:pt x="7915" y="21"/>
                  </a:lnTo>
                  <a:lnTo>
                    <a:pt x="7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flipH="1">
              <a:off x="6475342" y="1671320"/>
              <a:ext cx="899689" cy="1588556"/>
            </a:xfrm>
            <a:custGeom>
              <a:avLst/>
              <a:gdLst/>
              <a:ahLst/>
              <a:cxnLst/>
              <a:rect l="l" t="t" r="r" b="b"/>
              <a:pathLst>
                <a:path w="17228" h="30419" extrusionOk="0">
                  <a:moveTo>
                    <a:pt x="12831" y="0"/>
                  </a:moveTo>
                  <a:lnTo>
                    <a:pt x="3298" y="1239"/>
                  </a:lnTo>
                  <a:lnTo>
                    <a:pt x="3138" y="1259"/>
                  </a:lnTo>
                  <a:lnTo>
                    <a:pt x="2958" y="1279"/>
                  </a:lnTo>
                  <a:lnTo>
                    <a:pt x="2798" y="1299"/>
                  </a:lnTo>
                  <a:lnTo>
                    <a:pt x="2658" y="1359"/>
                  </a:lnTo>
                  <a:lnTo>
                    <a:pt x="2498" y="1419"/>
                  </a:lnTo>
                  <a:lnTo>
                    <a:pt x="2358" y="1499"/>
                  </a:lnTo>
                  <a:lnTo>
                    <a:pt x="2239" y="1599"/>
                  </a:lnTo>
                  <a:lnTo>
                    <a:pt x="2099" y="1699"/>
                  </a:lnTo>
                  <a:lnTo>
                    <a:pt x="1999" y="1799"/>
                  </a:lnTo>
                  <a:lnTo>
                    <a:pt x="1899" y="1919"/>
                  </a:lnTo>
                  <a:lnTo>
                    <a:pt x="1799" y="2059"/>
                  </a:lnTo>
                  <a:lnTo>
                    <a:pt x="1719" y="2199"/>
                  </a:lnTo>
                  <a:lnTo>
                    <a:pt x="1639" y="2338"/>
                  </a:lnTo>
                  <a:lnTo>
                    <a:pt x="1599" y="2498"/>
                  </a:lnTo>
                  <a:lnTo>
                    <a:pt x="1559" y="2658"/>
                  </a:lnTo>
                  <a:lnTo>
                    <a:pt x="1539" y="2838"/>
                  </a:lnTo>
                  <a:lnTo>
                    <a:pt x="20" y="23124"/>
                  </a:lnTo>
                  <a:lnTo>
                    <a:pt x="0" y="23643"/>
                  </a:lnTo>
                  <a:lnTo>
                    <a:pt x="40" y="24163"/>
                  </a:lnTo>
                  <a:lnTo>
                    <a:pt x="100" y="24682"/>
                  </a:lnTo>
                  <a:lnTo>
                    <a:pt x="200" y="25182"/>
                  </a:lnTo>
                  <a:lnTo>
                    <a:pt x="360" y="25682"/>
                  </a:lnTo>
                  <a:lnTo>
                    <a:pt x="540" y="26161"/>
                  </a:lnTo>
                  <a:lnTo>
                    <a:pt x="780" y="26621"/>
                  </a:lnTo>
                  <a:lnTo>
                    <a:pt x="1039" y="27061"/>
                  </a:lnTo>
                  <a:lnTo>
                    <a:pt x="1839" y="28280"/>
                  </a:lnTo>
                  <a:lnTo>
                    <a:pt x="2019" y="28540"/>
                  </a:lnTo>
                  <a:lnTo>
                    <a:pt x="2219" y="28780"/>
                  </a:lnTo>
                  <a:lnTo>
                    <a:pt x="2418" y="28999"/>
                  </a:lnTo>
                  <a:lnTo>
                    <a:pt x="2638" y="29199"/>
                  </a:lnTo>
                  <a:lnTo>
                    <a:pt x="2858" y="29399"/>
                  </a:lnTo>
                  <a:lnTo>
                    <a:pt x="3078" y="29579"/>
                  </a:lnTo>
                  <a:lnTo>
                    <a:pt x="3338" y="29739"/>
                  </a:lnTo>
                  <a:lnTo>
                    <a:pt x="3578" y="29879"/>
                  </a:lnTo>
                  <a:lnTo>
                    <a:pt x="3837" y="29999"/>
                  </a:lnTo>
                  <a:lnTo>
                    <a:pt x="4097" y="30099"/>
                  </a:lnTo>
                  <a:lnTo>
                    <a:pt x="4357" y="30199"/>
                  </a:lnTo>
                  <a:lnTo>
                    <a:pt x="4637" y="30278"/>
                  </a:lnTo>
                  <a:lnTo>
                    <a:pt x="4917" y="30338"/>
                  </a:lnTo>
                  <a:lnTo>
                    <a:pt x="5176" y="30378"/>
                  </a:lnTo>
                  <a:lnTo>
                    <a:pt x="5456" y="30398"/>
                  </a:lnTo>
                  <a:lnTo>
                    <a:pt x="5736" y="30418"/>
                  </a:lnTo>
                  <a:lnTo>
                    <a:pt x="6016" y="30418"/>
                  </a:lnTo>
                  <a:lnTo>
                    <a:pt x="6296" y="30378"/>
                  </a:lnTo>
                  <a:lnTo>
                    <a:pt x="6575" y="30338"/>
                  </a:lnTo>
                  <a:lnTo>
                    <a:pt x="6855" y="30298"/>
                  </a:lnTo>
                  <a:lnTo>
                    <a:pt x="7115" y="30219"/>
                  </a:lnTo>
                  <a:lnTo>
                    <a:pt x="7395" y="30139"/>
                  </a:lnTo>
                  <a:lnTo>
                    <a:pt x="7655" y="30019"/>
                  </a:lnTo>
                  <a:lnTo>
                    <a:pt x="7894" y="29899"/>
                  </a:lnTo>
                  <a:lnTo>
                    <a:pt x="8154" y="29759"/>
                  </a:lnTo>
                  <a:lnTo>
                    <a:pt x="8394" y="29619"/>
                  </a:lnTo>
                  <a:lnTo>
                    <a:pt x="8614" y="29439"/>
                  </a:lnTo>
                  <a:lnTo>
                    <a:pt x="8834" y="29259"/>
                  </a:lnTo>
                  <a:lnTo>
                    <a:pt x="9054" y="29039"/>
                  </a:lnTo>
                  <a:lnTo>
                    <a:pt x="9254" y="28820"/>
                  </a:lnTo>
                  <a:lnTo>
                    <a:pt x="9433" y="28580"/>
                  </a:lnTo>
                  <a:lnTo>
                    <a:pt x="9613" y="28340"/>
                  </a:lnTo>
                  <a:lnTo>
                    <a:pt x="9773" y="28080"/>
                  </a:lnTo>
                  <a:lnTo>
                    <a:pt x="9873" y="27820"/>
                  </a:lnTo>
                  <a:lnTo>
                    <a:pt x="9953" y="27600"/>
                  </a:lnTo>
                  <a:lnTo>
                    <a:pt x="9993" y="27361"/>
                  </a:lnTo>
                  <a:lnTo>
                    <a:pt x="10153" y="26601"/>
                  </a:lnTo>
                  <a:lnTo>
                    <a:pt x="10293" y="25842"/>
                  </a:lnTo>
                  <a:lnTo>
                    <a:pt x="10373" y="25082"/>
                  </a:lnTo>
                  <a:lnTo>
                    <a:pt x="10413" y="24303"/>
                  </a:lnTo>
                  <a:lnTo>
                    <a:pt x="10732" y="21785"/>
                  </a:lnTo>
                  <a:lnTo>
                    <a:pt x="10892" y="21765"/>
                  </a:lnTo>
                  <a:lnTo>
                    <a:pt x="11092" y="21745"/>
                  </a:lnTo>
                  <a:lnTo>
                    <a:pt x="11352" y="21685"/>
                  </a:lnTo>
                  <a:lnTo>
                    <a:pt x="11672" y="21605"/>
                  </a:lnTo>
                  <a:lnTo>
                    <a:pt x="12032" y="21485"/>
                  </a:lnTo>
                  <a:lnTo>
                    <a:pt x="12431" y="21305"/>
                  </a:lnTo>
                  <a:lnTo>
                    <a:pt x="12851" y="21085"/>
                  </a:lnTo>
                  <a:lnTo>
                    <a:pt x="13271" y="20825"/>
                  </a:lnTo>
                  <a:lnTo>
                    <a:pt x="13490" y="20665"/>
                  </a:lnTo>
                  <a:lnTo>
                    <a:pt x="13710" y="20485"/>
                  </a:lnTo>
                  <a:lnTo>
                    <a:pt x="13930" y="20286"/>
                  </a:lnTo>
                  <a:lnTo>
                    <a:pt x="14150" y="20066"/>
                  </a:lnTo>
                  <a:lnTo>
                    <a:pt x="14370" y="19846"/>
                  </a:lnTo>
                  <a:lnTo>
                    <a:pt x="14590" y="19586"/>
                  </a:lnTo>
                  <a:lnTo>
                    <a:pt x="14790" y="19306"/>
                  </a:lnTo>
                  <a:lnTo>
                    <a:pt x="14989" y="19007"/>
                  </a:lnTo>
                  <a:lnTo>
                    <a:pt x="15189" y="18687"/>
                  </a:lnTo>
                  <a:lnTo>
                    <a:pt x="15369" y="18347"/>
                  </a:lnTo>
                  <a:lnTo>
                    <a:pt x="15549" y="17987"/>
                  </a:lnTo>
                  <a:lnTo>
                    <a:pt x="15709" y="17608"/>
                  </a:lnTo>
                  <a:lnTo>
                    <a:pt x="15849" y="17188"/>
                  </a:lnTo>
                  <a:lnTo>
                    <a:pt x="15989" y="16748"/>
                  </a:lnTo>
                  <a:lnTo>
                    <a:pt x="16109" y="16268"/>
                  </a:lnTo>
                  <a:lnTo>
                    <a:pt x="16229" y="15769"/>
                  </a:lnTo>
                  <a:lnTo>
                    <a:pt x="16348" y="15229"/>
                  </a:lnTo>
                  <a:lnTo>
                    <a:pt x="16448" y="14650"/>
                  </a:lnTo>
                  <a:lnTo>
                    <a:pt x="16628" y="13451"/>
                  </a:lnTo>
                  <a:lnTo>
                    <a:pt x="16788" y="12171"/>
                  </a:lnTo>
                  <a:lnTo>
                    <a:pt x="16928" y="10852"/>
                  </a:lnTo>
                  <a:lnTo>
                    <a:pt x="17048" y="9533"/>
                  </a:lnTo>
                  <a:lnTo>
                    <a:pt x="17148" y="8214"/>
                  </a:lnTo>
                  <a:lnTo>
                    <a:pt x="17228" y="6935"/>
                  </a:lnTo>
                  <a:lnTo>
                    <a:pt x="17228" y="6356"/>
                  </a:lnTo>
                  <a:lnTo>
                    <a:pt x="17208" y="5776"/>
                  </a:lnTo>
                  <a:lnTo>
                    <a:pt x="17128" y="5176"/>
                  </a:lnTo>
                  <a:lnTo>
                    <a:pt x="17028" y="4597"/>
                  </a:lnTo>
                  <a:lnTo>
                    <a:pt x="16868" y="3997"/>
                  </a:lnTo>
                  <a:lnTo>
                    <a:pt x="16688" y="3438"/>
                  </a:lnTo>
                  <a:lnTo>
                    <a:pt x="16468" y="2878"/>
                  </a:lnTo>
                  <a:lnTo>
                    <a:pt x="16209" y="2358"/>
                  </a:lnTo>
                  <a:lnTo>
                    <a:pt x="16069" y="2119"/>
                  </a:lnTo>
                  <a:lnTo>
                    <a:pt x="15909" y="1879"/>
                  </a:lnTo>
                  <a:lnTo>
                    <a:pt x="15749" y="1639"/>
                  </a:lnTo>
                  <a:lnTo>
                    <a:pt x="15589" y="1419"/>
                  </a:lnTo>
                  <a:lnTo>
                    <a:pt x="15409" y="1219"/>
                  </a:lnTo>
                  <a:lnTo>
                    <a:pt x="15209" y="1019"/>
                  </a:lnTo>
                  <a:lnTo>
                    <a:pt x="15009" y="840"/>
                  </a:lnTo>
                  <a:lnTo>
                    <a:pt x="14810" y="680"/>
                  </a:lnTo>
                  <a:lnTo>
                    <a:pt x="14590" y="540"/>
                  </a:lnTo>
                  <a:lnTo>
                    <a:pt x="14370" y="400"/>
                  </a:lnTo>
                  <a:lnTo>
                    <a:pt x="14130" y="280"/>
                  </a:lnTo>
                  <a:lnTo>
                    <a:pt x="13890" y="200"/>
                  </a:lnTo>
                  <a:lnTo>
                    <a:pt x="13650" y="120"/>
                  </a:lnTo>
                  <a:lnTo>
                    <a:pt x="13391" y="60"/>
                  </a:lnTo>
                  <a:lnTo>
                    <a:pt x="13111" y="20"/>
                  </a:lnTo>
                  <a:lnTo>
                    <a:pt x="1283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flipH="1">
              <a:off x="6475342" y="1671320"/>
              <a:ext cx="899689" cy="1588556"/>
            </a:xfrm>
            <a:custGeom>
              <a:avLst/>
              <a:gdLst/>
              <a:ahLst/>
              <a:cxnLst/>
              <a:rect l="l" t="t" r="r" b="b"/>
              <a:pathLst>
                <a:path w="17228" h="30419" fill="none" extrusionOk="0">
                  <a:moveTo>
                    <a:pt x="12831" y="0"/>
                  </a:moveTo>
                  <a:lnTo>
                    <a:pt x="3298" y="1239"/>
                  </a:lnTo>
                  <a:lnTo>
                    <a:pt x="3298" y="1239"/>
                  </a:lnTo>
                  <a:lnTo>
                    <a:pt x="3138" y="1259"/>
                  </a:lnTo>
                  <a:lnTo>
                    <a:pt x="2958" y="1279"/>
                  </a:lnTo>
                  <a:lnTo>
                    <a:pt x="2798" y="1299"/>
                  </a:lnTo>
                  <a:lnTo>
                    <a:pt x="2658" y="1359"/>
                  </a:lnTo>
                  <a:lnTo>
                    <a:pt x="2498" y="1419"/>
                  </a:lnTo>
                  <a:lnTo>
                    <a:pt x="2358" y="1499"/>
                  </a:lnTo>
                  <a:lnTo>
                    <a:pt x="2239" y="1599"/>
                  </a:lnTo>
                  <a:lnTo>
                    <a:pt x="2099" y="1699"/>
                  </a:lnTo>
                  <a:lnTo>
                    <a:pt x="1999" y="1799"/>
                  </a:lnTo>
                  <a:lnTo>
                    <a:pt x="1899" y="1919"/>
                  </a:lnTo>
                  <a:lnTo>
                    <a:pt x="1799" y="2059"/>
                  </a:lnTo>
                  <a:lnTo>
                    <a:pt x="1719" y="2199"/>
                  </a:lnTo>
                  <a:lnTo>
                    <a:pt x="1639" y="2338"/>
                  </a:lnTo>
                  <a:lnTo>
                    <a:pt x="1599" y="2498"/>
                  </a:lnTo>
                  <a:lnTo>
                    <a:pt x="1559" y="2658"/>
                  </a:lnTo>
                  <a:lnTo>
                    <a:pt x="1539" y="2838"/>
                  </a:lnTo>
                  <a:lnTo>
                    <a:pt x="20" y="23124"/>
                  </a:lnTo>
                  <a:lnTo>
                    <a:pt x="20" y="23124"/>
                  </a:lnTo>
                  <a:lnTo>
                    <a:pt x="0" y="23643"/>
                  </a:lnTo>
                  <a:lnTo>
                    <a:pt x="40" y="24163"/>
                  </a:lnTo>
                  <a:lnTo>
                    <a:pt x="100" y="24682"/>
                  </a:lnTo>
                  <a:lnTo>
                    <a:pt x="200" y="25182"/>
                  </a:lnTo>
                  <a:lnTo>
                    <a:pt x="360" y="25682"/>
                  </a:lnTo>
                  <a:lnTo>
                    <a:pt x="540" y="26161"/>
                  </a:lnTo>
                  <a:lnTo>
                    <a:pt x="780" y="26621"/>
                  </a:lnTo>
                  <a:lnTo>
                    <a:pt x="1039" y="27061"/>
                  </a:lnTo>
                  <a:lnTo>
                    <a:pt x="1839" y="28280"/>
                  </a:lnTo>
                  <a:lnTo>
                    <a:pt x="1839" y="28280"/>
                  </a:lnTo>
                  <a:lnTo>
                    <a:pt x="2019" y="28540"/>
                  </a:lnTo>
                  <a:lnTo>
                    <a:pt x="2219" y="28780"/>
                  </a:lnTo>
                  <a:lnTo>
                    <a:pt x="2418" y="28999"/>
                  </a:lnTo>
                  <a:lnTo>
                    <a:pt x="2638" y="29199"/>
                  </a:lnTo>
                  <a:lnTo>
                    <a:pt x="2858" y="29399"/>
                  </a:lnTo>
                  <a:lnTo>
                    <a:pt x="3078" y="29579"/>
                  </a:lnTo>
                  <a:lnTo>
                    <a:pt x="3338" y="29739"/>
                  </a:lnTo>
                  <a:lnTo>
                    <a:pt x="3578" y="29879"/>
                  </a:lnTo>
                  <a:lnTo>
                    <a:pt x="3837" y="29999"/>
                  </a:lnTo>
                  <a:lnTo>
                    <a:pt x="4097" y="30099"/>
                  </a:lnTo>
                  <a:lnTo>
                    <a:pt x="4357" y="30199"/>
                  </a:lnTo>
                  <a:lnTo>
                    <a:pt x="4637" y="30278"/>
                  </a:lnTo>
                  <a:lnTo>
                    <a:pt x="4917" y="30338"/>
                  </a:lnTo>
                  <a:lnTo>
                    <a:pt x="5176" y="30378"/>
                  </a:lnTo>
                  <a:lnTo>
                    <a:pt x="5456" y="30398"/>
                  </a:lnTo>
                  <a:lnTo>
                    <a:pt x="5736" y="30418"/>
                  </a:lnTo>
                  <a:lnTo>
                    <a:pt x="6016" y="30418"/>
                  </a:lnTo>
                  <a:lnTo>
                    <a:pt x="6296" y="30378"/>
                  </a:lnTo>
                  <a:lnTo>
                    <a:pt x="6575" y="30338"/>
                  </a:lnTo>
                  <a:lnTo>
                    <a:pt x="6855" y="30298"/>
                  </a:lnTo>
                  <a:lnTo>
                    <a:pt x="7115" y="30219"/>
                  </a:lnTo>
                  <a:lnTo>
                    <a:pt x="7395" y="30139"/>
                  </a:lnTo>
                  <a:lnTo>
                    <a:pt x="7655" y="30019"/>
                  </a:lnTo>
                  <a:lnTo>
                    <a:pt x="7894" y="29899"/>
                  </a:lnTo>
                  <a:lnTo>
                    <a:pt x="8154" y="29759"/>
                  </a:lnTo>
                  <a:lnTo>
                    <a:pt x="8394" y="29619"/>
                  </a:lnTo>
                  <a:lnTo>
                    <a:pt x="8614" y="29439"/>
                  </a:lnTo>
                  <a:lnTo>
                    <a:pt x="8834" y="29259"/>
                  </a:lnTo>
                  <a:lnTo>
                    <a:pt x="9054" y="29039"/>
                  </a:lnTo>
                  <a:lnTo>
                    <a:pt x="9254" y="28820"/>
                  </a:lnTo>
                  <a:lnTo>
                    <a:pt x="9433" y="28580"/>
                  </a:lnTo>
                  <a:lnTo>
                    <a:pt x="9613" y="28340"/>
                  </a:lnTo>
                  <a:lnTo>
                    <a:pt x="9613" y="28340"/>
                  </a:lnTo>
                  <a:lnTo>
                    <a:pt x="9773" y="28080"/>
                  </a:lnTo>
                  <a:lnTo>
                    <a:pt x="9873" y="27820"/>
                  </a:lnTo>
                  <a:lnTo>
                    <a:pt x="9873" y="27820"/>
                  </a:lnTo>
                  <a:lnTo>
                    <a:pt x="9953" y="27600"/>
                  </a:lnTo>
                  <a:lnTo>
                    <a:pt x="9993" y="27361"/>
                  </a:lnTo>
                  <a:lnTo>
                    <a:pt x="9993" y="27361"/>
                  </a:lnTo>
                  <a:lnTo>
                    <a:pt x="10153" y="26601"/>
                  </a:lnTo>
                  <a:lnTo>
                    <a:pt x="10293" y="25842"/>
                  </a:lnTo>
                  <a:lnTo>
                    <a:pt x="10373" y="25082"/>
                  </a:lnTo>
                  <a:lnTo>
                    <a:pt x="10413" y="24303"/>
                  </a:lnTo>
                  <a:lnTo>
                    <a:pt x="10413" y="24303"/>
                  </a:lnTo>
                  <a:lnTo>
                    <a:pt x="10732" y="21785"/>
                  </a:lnTo>
                  <a:lnTo>
                    <a:pt x="10732" y="21785"/>
                  </a:lnTo>
                  <a:lnTo>
                    <a:pt x="10892" y="21765"/>
                  </a:lnTo>
                  <a:lnTo>
                    <a:pt x="11092" y="21745"/>
                  </a:lnTo>
                  <a:lnTo>
                    <a:pt x="11352" y="21685"/>
                  </a:lnTo>
                  <a:lnTo>
                    <a:pt x="11672" y="21605"/>
                  </a:lnTo>
                  <a:lnTo>
                    <a:pt x="12032" y="21485"/>
                  </a:lnTo>
                  <a:lnTo>
                    <a:pt x="12431" y="21305"/>
                  </a:lnTo>
                  <a:lnTo>
                    <a:pt x="12851" y="21085"/>
                  </a:lnTo>
                  <a:lnTo>
                    <a:pt x="13271" y="20825"/>
                  </a:lnTo>
                  <a:lnTo>
                    <a:pt x="13490" y="20665"/>
                  </a:lnTo>
                  <a:lnTo>
                    <a:pt x="13710" y="20485"/>
                  </a:lnTo>
                  <a:lnTo>
                    <a:pt x="13930" y="20286"/>
                  </a:lnTo>
                  <a:lnTo>
                    <a:pt x="14150" y="20066"/>
                  </a:lnTo>
                  <a:lnTo>
                    <a:pt x="14370" y="19846"/>
                  </a:lnTo>
                  <a:lnTo>
                    <a:pt x="14590" y="19586"/>
                  </a:lnTo>
                  <a:lnTo>
                    <a:pt x="14790" y="19306"/>
                  </a:lnTo>
                  <a:lnTo>
                    <a:pt x="14989" y="19007"/>
                  </a:lnTo>
                  <a:lnTo>
                    <a:pt x="15189" y="18687"/>
                  </a:lnTo>
                  <a:lnTo>
                    <a:pt x="15369" y="18347"/>
                  </a:lnTo>
                  <a:lnTo>
                    <a:pt x="15549" y="17987"/>
                  </a:lnTo>
                  <a:lnTo>
                    <a:pt x="15709" y="17608"/>
                  </a:lnTo>
                  <a:lnTo>
                    <a:pt x="15849" y="17188"/>
                  </a:lnTo>
                  <a:lnTo>
                    <a:pt x="15989" y="16748"/>
                  </a:lnTo>
                  <a:lnTo>
                    <a:pt x="15989" y="16748"/>
                  </a:lnTo>
                  <a:lnTo>
                    <a:pt x="16109" y="16268"/>
                  </a:lnTo>
                  <a:lnTo>
                    <a:pt x="16229" y="15769"/>
                  </a:lnTo>
                  <a:lnTo>
                    <a:pt x="16348" y="15229"/>
                  </a:lnTo>
                  <a:lnTo>
                    <a:pt x="16448" y="14650"/>
                  </a:lnTo>
                  <a:lnTo>
                    <a:pt x="16628" y="13451"/>
                  </a:lnTo>
                  <a:lnTo>
                    <a:pt x="16788" y="12171"/>
                  </a:lnTo>
                  <a:lnTo>
                    <a:pt x="16928" y="10852"/>
                  </a:lnTo>
                  <a:lnTo>
                    <a:pt x="17048" y="9533"/>
                  </a:lnTo>
                  <a:lnTo>
                    <a:pt x="17148" y="8214"/>
                  </a:lnTo>
                  <a:lnTo>
                    <a:pt x="17228" y="6935"/>
                  </a:lnTo>
                  <a:lnTo>
                    <a:pt x="17228" y="6935"/>
                  </a:lnTo>
                  <a:lnTo>
                    <a:pt x="17228" y="6356"/>
                  </a:lnTo>
                  <a:lnTo>
                    <a:pt x="17208" y="5776"/>
                  </a:lnTo>
                  <a:lnTo>
                    <a:pt x="17128" y="5176"/>
                  </a:lnTo>
                  <a:lnTo>
                    <a:pt x="17028" y="4597"/>
                  </a:lnTo>
                  <a:lnTo>
                    <a:pt x="16868" y="3997"/>
                  </a:lnTo>
                  <a:lnTo>
                    <a:pt x="16688" y="3438"/>
                  </a:lnTo>
                  <a:lnTo>
                    <a:pt x="16468" y="2878"/>
                  </a:lnTo>
                  <a:lnTo>
                    <a:pt x="16209" y="2358"/>
                  </a:lnTo>
                  <a:lnTo>
                    <a:pt x="16069" y="2119"/>
                  </a:lnTo>
                  <a:lnTo>
                    <a:pt x="15909" y="1879"/>
                  </a:lnTo>
                  <a:lnTo>
                    <a:pt x="15749" y="1639"/>
                  </a:lnTo>
                  <a:lnTo>
                    <a:pt x="15589" y="1419"/>
                  </a:lnTo>
                  <a:lnTo>
                    <a:pt x="15409" y="1219"/>
                  </a:lnTo>
                  <a:lnTo>
                    <a:pt x="15209" y="1019"/>
                  </a:lnTo>
                  <a:lnTo>
                    <a:pt x="15009" y="840"/>
                  </a:lnTo>
                  <a:lnTo>
                    <a:pt x="14810" y="680"/>
                  </a:lnTo>
                  <a:lnTo>
                    <a:pt x="14590" y="540"/>
                  </a:lnTo>
                  <a:lnTo>
                    <a:pt x="14370" y="400"/>
                  </a:lnTo>
                  <a:lnTo>
                    <a:pt x="14130" y="280"/>
                  </a:lnTo>
                  <a:lnTo>
                    <a:pt x="13890" y="200"/>
                  </a:lnTo>
                  <a:lnTo>
                    <a:pt x="13650" y="120"/>
                  </a:lnTo>
                  <a:lnTo>
                    <a:pt x="13391" y="60"/>
                  </a:lnTo>
                  <a:lnTo>
                    <a:pt x="13111" y="20"/>
                  </a:lnTo>
                  <a:lnTo>
                    <a:pt x="128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flipH="1">
              <a:off x="6559876" y="2192140"/>
              <a:ext cx="66845" cy="63711"/>
            </a:xfrm>
            <a:custGeom>
              <a:avLst/>
              <a:gdLst/>
              <a:ahLst/>
              <a:cxnLst/>
              <a:rect l="l" t="t" r="r" b="b"/>
              <a:pathLst>
                <a:path w="1280" h="1220" extrusionOk="0">
                  <a:moveTo>
                    <a:pt x="580" y="0"/>
                  </a:moveTo>
                  <a:lnTo>
                    <a:pt x="461" y="20"/>
                  </a:lnTo>
                  <a:lnTo>
                    <a:pt x="341" y="80"/>
                  </a:lnTo>
                  <a:lnTo>
                    <a:pt x="241" y="140"/>
                  </a:lnTo>
                  <a:lnTo>
                    <a:pt x="161" y="220"/>
                  </a:lnTo>
                  <a:lnTo>
                    <a:pt x="81" y="320"/>
                  </a:lnTo>
                  <a:lnTo>
                    <a:pt x="41" y="440"/>
                  </a:lnTo>
                  <a:lnTo>
                    <a:pt x="1" y="560"/>
                  </a:lnTo>
                  <a:lnTo>
                    <a:pt x="1" y="580"/>
                  </a:lnTo>
                  <a:lnTo>
                    <a:pt x="21" y="700"/>
                  </a:lnTo>
                  <a:lnTo>
                    <a:pt x="41" y="819"/>
                  </a:lnTo>
                  <a:lnTo>
                    <a:pt x="101" y="919"/>
                  </a:lnTo>
                  <a:lnTo>
                    <a:pt x="181" y="1019"/>
                  </a:lnTo>
                  <a:lnTo>
                    <a:pt x="261" y="1099"/>
                  </a:lnTo>
                  <a:lnTo>
                    <a:pt x="361" y="1159"/>
                  </a:lnTo>
                  <a:lnTo>
                    <a:pt x="481" y="1199"/>
                  </a:lnTo>
                  <a:lnTo>
                    <a:pt x="600" y="1219"/>
                  </a:lnTo>
                  <a:lnTo>
                    <a:pt x="720" y="1219"/>
                  </a:lnTo>
                  <a:lnTo>
                    <a:pt x="840" y="1179"/>
                  </a:lnTo>
                  <a:lnTo>
                    <a:pt x="960" y="1139"/>
                  </a:lnTo>
                  <a:lnTo>
                    <a:pt x="1060" y="1079"/>
                  </a:lnTo>
                  <a:lnTo>
                    <a:pt x="1140" y="979"/>
                  </a:lnTo>
                  <a:lnTo>
                    <a:pt x="1220" y="879"/>
                  </a:lnTo>
                  <a:lnTo>
                    <a:pt x="1260" y="779"/>
                  </a:lnTo>
                  <a:lnTo>
                    <a:pt x="1280" y="660"/>
                  </a:lnTo>
                  <a:lnTo>
                    <a:pt x="1280" y="640"/>
                  </a:lnTo>
                  <a:lnTo>
                    <a:pt x="1280" y="520"/>
                  </a:lnTo>
                  <a:lnTo>
                    <a:pt x="1260" y="400"/>
                  </a:lnTo>
                  <a:lnTo>
                    <a:pt x="1200" y="280"/>
                  </a:lnTo>
                  <a:lnTo>
                    <a:pt x="1120" y="200"/>
                  </a:lnTo>
                  <a:lnTo>
                    <a:pt x="1040" y="120"/>
                  </a:lnTo>
                  <a:lnTo>
                    <a:pt x="940" y="60"/>
                  </a:lnTo>
                  <a:lnTo>
                    <a:pt x="820" y="20"/>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flipH="1">
              <a:off x="6534810" y="2094013"/>
              <a:ext cx="131548" cy="43867"/>
            </a:xfrm>
            <a:custGeom>
              <a:avLst/>
              <a:gdLst/>
              <a:ahLst/>
              <a:cxnLst/>
              <a:rect l="l" t="t" r="r" b="b"/>
              <a:pathLst>
                <a:path w="2519" h="840" extrusionOk="0">
                  <a:moveTo>
                    <a:pt x="1080" y="0"/>
                  </a:moveTo>
                  <a:lnTo>
                    <a:pt x="820" y="40"/>
                  </a:lnTo>
                  <a:lnTo>
                    <a:pt x="560" y="100"/>
                  </a:lnTo>
                  <a:lnTo>
                    <a:pt x="320" y="220"/>
                  </a:lnTo>
                  <a:lnTo>
                    <a:pt x="160" y="300"/>
                  </a:lnTo>
                  <a:lnTo>
                    <a:pt x="60" y="400"/>
                  </a:lnTo>
                  <a:lnTo>
                    <a:pt x="0" y="480"/>
                  </a:lnTo>
                  <a:lnTo>
                    <a:pt x="0" y="500"/>
                  </a:lnTo>
                  <a:lnTo>
                    <a:pt x="0" y="520"/>
                  </a:lnTo>
                  <a:lnTo>
                    <a:pt x="60" y="540"/>
                  </a:lnTo>
                  <a:lnTo>
                    <a:pt x="140" y="540"/>
                  </a:lnTo>
                  <a:lnTo>
                    <a:pt x="420" y="480"/>
                  </a:lnTo>
                  <a:lnTo>
                    <a:pt x="600" y="440"/>
                  </a:lnTo>
                  <a:lnTo>
                    <a:pt x="820" y="420"/>
                  </a:lnTo>
                  <a:lnTo>
                    <a:pt x="1060" y="400"/>
                  </a:lnTo>
                  <a:lnTo>
                    <a:pt x="1299" y="420"/>
                  </a:lnTo>
                  <a:lnTo>
                    <a:pt x="1539" y="460"/>
                  </a:lnTo>
                  <a:lnTo>
                    <a:pt x="1759" y="520"/>
                  </a:lnTo>
                  <a:lnTo>
                    <a:pt x="1959" y="600"/>
                  </a:lnTo>
                  <a:lnTo>
                    <a:pt x="2119" y="680"/>
                  </a:lnTo>
                  <a:lnTo>
                    <a:pt x="2379" y="820"/>
                  </a:lnTo>
                  <a:lnTo>
                    <a:pt x="2459" y="840"/>
                  </a:lnTo>
                  <a:lnTo>
                    <a:pt x="2519" y="840"/>
                  </a:lnTo>
                  <a:lnTo>
                    <a:pt x="2519" y="820"/>
                  </a:lnTo>
                  <a:lnTo>
                    <a:pt x="2519" y="780"/>
                  </a:lnTo>
                  <a:lnTo>
                    <a:pt x="2499" y="700"/>
                  </a:lnTo>
                  <a:lnTo>
                    <a:pt x="2419" y="600"/>
                  </a:lnTo>
                  <a:lnTo>
                    <a:pt x="2319" y="460"/>
                  </a:lnTo>
                  <a:lnTo>
                    <a:pt x="2099" y="300"/>
                  </a:lnTo>
                  <a:lnTo>
                    <a:pt x="1859" y="160"/>
                  </a:lnTo>
                  <a:lnTo>
                    <a:pt x="1619" y="80"/>
                  </a:lnTo>
                  <a:lnTo>
                    <a:pt x="1359" y="20"/>
                  </a:lnTo>
                  <a:lnTo>
                    <a:pt x="1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flipH="1">
              <a:off x="6878178" y="2159761"/>
              <a:ext cx="66845" cy="63711"/>
            </a:xfrm>
            <a:custGeom>
              <a:avLst/>
              <a:gdLst/>
              <a:ahLst/>
              <a:cxnLst/>
              <a:rect l="l" t="t" r="r" b="b"/>
              <a:pathLst>
                <a:path w="1280" h="1220" extrusionOk="0">
                  <a:moveTo>
                    <a:pt x="560" y="0"/>
                  </a:moveTo>
                  <a:lnTo>
                    <a:pt x="440" y="40"/>
                  </a:lnTo>
                  <a:lnTo>
                    <a:pt x="340" y="80"/>
                  </a:lnTo>
                  <a:lnTo>
                    <a:pt x="240" y="140"/>
                  </a:lnTo>
                  <a:lnTo>
                    <a:pt x="160" y="240"/>
                  </a:lnTo>
                  <a:lnTo>
                    <a:pt x="80" y="340"/>
                  </a:lnTo>
                  <a:lnTo>
                    <a:pt x="40" y="440"/>
                  </a:lnTo>
                  <a:lnTo>
                    <a:pt x="0" y="580"/>
                  </a:lnTo>
                  <a:lnTo>
                    <a:pt x="20" y="700"/>
                  </a:lnTo>
                  <a:lnTo>
                    <a:pt x="40" y="820"/>
                  </a:lnTo>
                  <a:lnTo>
                    <a:pt x="100" y="940"/>
                  </a:lnTo>
                  <a:lnTo>
                    <a:pt x="160" y="1020"/>
                  </a:lnTo>
                  <a:lnTo>
                    <a:pt x="260" y="1100"/>
                  </a:lnTo>
                  <a:lnTo>
                    <a:pt x="360" y="1160"/>
                  </a:lnTo>
                  <a:lnTo>
                    <a:pt x="480" y="1200"/>
                  </a:lnTo>
                  <a:lnTo>
                    <a:pt x="600" y="1220"/>
                  </a:lnTo>
                  <a:lnTo>
                    <a:pt x="720" y="1220"/>
                  </a:lnTo>
                  <a:lnTo>
                    <a:pt x="840" y="1200"/>
                  </a:lnTo>
                  <a:lnTo>
                    <a:pt x="960" y="1140"/>
                  </a:lnTo>
                  <a:lnTo>
                    <a:pt x="1059" y="1080"/>
                  </a:lnTo>
                  <a:lnTo>
                    <a:pt x="1139" y="1000"/>
                  </a:lnTo>
                  <a:lnTo>
                    <a:pt x="1199" y="900"/>
                  </a:lnTo>
                  <a:lnTo>
                    <a:pt x="1259" y="780"/>
                  </a:lnTo>
                  <a:lnTo>
                    <a:pt x="1279" y="660"/>
                  </a:lnTo>
                  <a:lnTo>
                    <a:pt x="1279" y="640"/>
                  </a:lnTo>
                  <a:lnTo>
                    <a:pt x="1279" y="520"/>
                  </a:lnTo>
                  <a:lnTo>
                    <a:pt x="1239" y="400"/>
                  </a:lnTo>
                  <a:lnTo>
                    <a:pt x="1199" y="300"/>
                  </a:lnTo>
                  <a:lnTo>
                    <a:pt x="1119" y="200"/>
                  </a:lnTo>
                  <a:lnTo>
                    <a:pt x="1040" y="120"/>
                  </a:lnTo>
                  <a:lnTo>
                    <a:pt x="940" y="60"/>
                  </a:lnTo>
                  <a:lnTo>
                    <a:pt x="820" y="20"/>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flipH="1">
              <a:off x="6874002" y="2058501"/>
              <a:ext cx="132593" cy="43919"/>
            </a:xfrm>
            <a:custGeom>
              <a:avLst/>
              <a:gdLst/>
              <a:ahLst/>
              <a:cxnLst/>
              <a:rect l="l" t="t" r="r" b="b"/>
              <a:pathLst>
                <a:path w="2539" h="841" extrusionOk="0">
                  <a:moveTo>
                    <a:pt x="1099" y="1"/>
                  </a:moveTo>
                  <a:lnTo>
                    <a:pt x="820" y="21"/>
                  </a:lnTo>
                  <a:lnTo>
                    <a:pt x="560" y="101"/>
                  </a:lnTo>
                  <a:lnTo>
                    <a:pt x="320" y="201"/>
                  </a:lnTo>
                  <a:lnTo>
                    <a:pt x="160" y="301"/>
                  </a:lnTo>
                  <a:lnTo>
                    <a:pt x="60" y="401"/>
                  </a:lnTo>
                  <a:lnTo>
                    <a:pt x="20" y="461"/>
                  </a:lnTo>
                  <a:lnTo>
                    <a:pt x="0" y="500"/>
                  </a:lnTo>
                  <a:lnTo>
                    <a:pt x="20" y="520"/>
                  </a:lnTo>
                  <a:lnTo>
                    <a:pt x="60" y="540"/>
                  </a:lnTo>
                  <a:lnTo>
                    <a:pt x="140" y="520"/>
                  </a:lnTo>
                  <a:lnTo>
                    <a:pt x="420" y="461"/>
                  </a:lnTo>
                  <a:lnTo>
                    <a:pt x="620" y="421"/>
                  </a:lnTo>
                  <a:lnTo>
                    <a:pt x="820" y="401"/>
                  </a:lnTo>
                  <a:lnTo>
                    <a:pt x="1299" y="401"/>
                  </a:lnTo>
                  <a:lnTo>
                    <a:pt x="1559" y="441"/>
                  </a:lnTo>
                  <a:lnTo>
                    <a:pt x="1779" y="520"/>
                  </a:lnTo>
                  <a:lnTo>
                    <a:pt x="1959" y="600"/>
                  </a:lnTo>
                  <a:lnTo>
                    <a:pt x="2139" y="680"/>
                  </a:lnTo>
                  <a:lnTo>
                    <a:pt x="2398" y="800"/>
                  </a:lnTo>
                  <a:lnTo>
                    <a:pt x="2478" y="840"/>
                  </a:lnTo>
                  <a:lnTo>
                    <a:pt x="2518" y="820"/>
                  </a:lnTo>
                  <a:lnTo>
                    <a:pt x="2538" y="780"/>
                  </a:lnTo>
                  <a:lnTo>
                    <a:pt x="2498" y="700"/>
                  </a:lnTo>
                  <a:lnTo>
                    <a:pt x="2438" y="580"/>
                  </a:lnTo>
                  <a:lnTo>
                    <a:pt x="2318" y="461"/>
                  </a:lnTo>
                  <a:lnTo>
                    <a:pt x="2099" y="281"/>
                  </a:lnTo>
                  <a:lnTo>
                    <a:pt x="1879" y="161"/>
                  </a:lnTo>
                  <a:lnTo>
                    <a:pt x="1619" y="61"/>
                  </a:lnTo>
                  <a:lnTo>
                    <a:pt x="1359" y="21"/>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flipH="1">
              <a:off x="6695553" y="2083568"/>
              <a:ext cx="93948" cy="306912"/>
            </a:xfrm>
            <a:custGeom>
              <a:avLst/>
              <a:gdLst/>
              <a:ahLst/>
              <a:cxnLst/>
              <a:rect l="l" t="t" r="r" b="b"/>
              <a:pathLst>
                <a:path w="1799" h="5877" extrusionOk="0">
                  <a:moveTo>
                    <a:pt x="360" y="0"/>
                  </a:moveTo>
                  <a:lnTo>
                    <a:pt x="360" y="20"/>
                  </a:lnTo>
                  <a:lnTo>
                    <a:pt x="360" y="80"/>
                  </a:lnTo>
                  <a:lnTo>
                    <a:pt x="380" y="280"/>
                  </a:lnTo>
                  <a:lnTo>
                    <a:pt x="520" y="1060"/>
                  </a:lnTo>
                  <a:lnTo>
                    <a:pt x="780" y="2219"/>
                  </a:lnTo>
                  <a:lnTo>
                    <a:pt x="1119" y="3618"/>
                  </a:lnTo>
                  <a:lnTo>
                    <a:pt x="1479" y="4997"/>
                  </a:lnTo>
                  <a:lnTo>
                    <a:pt x="1519" y="5137"/>
                  </a:lnTo>
                  <a:lnTo>
                    <a:pt x="1539" y="5277"/>
                  </a:lnTo>
                  <a:lnTo>
                    <a:pt x="1539" y="5397"/>
                  </a:lnTo>
                  <a:lnTo>
                    <a:pt x="1539" y="5537"/>
                  </a:lnTo>
                  <a:lnTo>
                    <a:pt x="1519" y="5576"/>
                  </a:lnTo>
                  <a:lnTo>
                    <a:pt x="1479" y="5616"/>
                  </a:lnTo>
                  <a:lnTo>
                    <a:pt x="1379" y="5636"/>
                  </a:lnTo>
                  <a:lnTo>
                    <a:pt x="1279" y="5656"/>
                  </a:lnTo>
                  <a:lnTo>
                    <a:pt x="1139" y="5656"/>
                  </a:lnTo>
                  <a:lnTo>
                    <a:pt x="320" y="5696"/>
                  </a:lnTo>
                  <a:lnTo>
                    <a:pt x="80" y="5716"/>
                  </a:lnTo>
                  <a:lnTo>
                    <a:pt x="20" y="5716"/>
                  </a:lnTo>
                  <a:lnTo>
                    <a:pt x="0" y="5736"/>
                  </a:lnTo>
                  <a:lnTo>
                    <a:pt x="20" y="5756"/>
                  </a:lnTo>
                  <a:lnTo>
                    <a:pt x="80" y="5756"/>
                  </a:lnTo>
                  <a:lnTo>
                    <a:pt x="300" y="5796"/>
                  </a:lnTo>
                  <a:lnTo>
                    <a:pt x="1119" y="5856"/>
                  </a:lnTo>
                  <a:lnTo>
                    <a:pt x="1279" y="5876"/>
                  </a:lnTo>
                  <a:lnTo>
                    <a:pt x="1439" y="5856"/>
                  </a:lnTo>
                  <a:lnTo>
                    <a:pt x="1519" y="5836"/>
                  </a:lnTo>
                  <a:lnTo>
                    <a:pt x="1619" y="5776"/>
                  </a:lnTo>
                  <a:lnTo>
                    <a:pt x="1679" y="5716"/>
                  </a:lnTo>
                  <a:lnTo>
                    <a:pt x="1739" y="5636"/>
                  </a:lnTo>
                  <a:lnTo>
                    <a:pt x="1779" y="5537"/>
                  </a:lnTo>
                  <a:lnTo>
                    <a:pt x="1799" y="5457"/>
                  </a:lnTo>
                  <a:lnTo>
                    <a:pt x="1799" y="5277"/>
                  </a:lnTo>
                  <a:lnTo>
                    <a:pt x="1779" y="5097"/>
                  </a:lnTo>
                  <a:lnTo>
                    <a:pt x="1739" y="4937"/>
                  </a:lnTo>
                  <a:lnTo>
                    <a:pt x="1399" y="3538"/>
                  </a:lnTo>
                  <a:lnTo>
                    <a:pt x="1039" y="2159"/>
                  </a:lnTo>
                  <a:lnTo>
                    <a:pt x="720" y="1020"/>
                  </a:lnTo>
                  <a:lnTo>
                    <a:pt x="500" y="260"/>
                  </a:lnTo>
                  <a:lnTo>
                    <a:pt x="420" y="60"/>
                  </a:lnTo>
                  <a:lnTo>
                    <a:pt x="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flipH="1">
              <a:off x="6811385" y="2436334"/>
              <a:ext cx="112801" cy="77289"/>
            </a:xfrm>
            <a:custGeom>
              <a:avLst/>
              <a:gdLst/>
              <a:ahLst/>
              <a:cxnLst/>
              <a:rect l="l" t="t" r="r" b="b"/>
              <a:pathLst>
                <a:path w="2160" h="1480" extrusionOk="0">
                  <a:moveTo>
                    <a:pt x="1040" y="1"/>
                  </a:moveTo>
                  <a:lnTo>
                    <a:pt x="820" y="21"/>
                  </a:lnTo>
                  <a:lnTo>
                    <a:pt x="601" y="81"/>
                  </a:lnTo>
                  <a:lnTo>
                    <a:pt x="401" y="181"/>
                  </a:lnTo>
                  <a:lnTo>
                    <a:pt x="221" y="320"/>
                  </a:lnTo>
                  <a:lnTo>
                    <a:pt x="141" y="420"/>
                  </a:lnTo>
                  <a:lnTo>
                    <a:pt x="81" y="500"/>
                  </a:lnTo>
                  <a:lnTo>
                    <a:pt x="41" y="600"/>
                  </a:lnTo>
                  <a:lnTo>
                    <a:pt x="21" y="700"/>
                  </a:lnTo>
                  <a:lnTo>
                    <a:pt x="1" y="820"/>
                  </a:lnTo>
                  <a:lnTo>
                    <a:pt x="1" y="920"/>
                  </a:lnTo>
                  <a:lnTo>
                    <a:pt x="21" y="1040"/>
                  </a:lnTo>
                  <a:lnTo>
                    <a:pt x="61" y="1140"/>
                  </a:lnTo>
                  <a:lnTo>
                    <a:pt x="141" y="1240"/>
                  </a:lnTo>
                  <a:lnTo>
                    <a:pt x="221" y="1320"/>
                  </a:lnTo>
                  <a:lnTo>
                    <a:pt x="321" y="1380"/>
                  </a:lnTo>
                  <a:lnTo>
                    <a:pt x="441" y="1440"/>
                  </a:lnTo>
                  <a:lnTo>
                    <a:pt x="561" y="1460"/>
                  </a:lnTo>
                  <a:lnTo>
                    <a:pt x="680" y="1480"/>
                  </a:lnTo>
                  <a:lnTo>
                    <a:pt x="940" y="1480"/>
                  </a:lnTo>
                  <a:lnTo>
                    <a:pt x="1180" y="1400"/>
                  </a:lnTo>
                  <a:lnTo>
                    <a:pt x="1420" y="1300"/>
                  </a:lnTo>
                  <a:lnTo>
                    <a:pt x="1660" y="1200"/>
                  </a:lnTo>
                  <a:lnTo>
                    <a:pt x="1880" y="1060"/>
                  </a:lnTo>
                  <a:lnTo>
                    <a:pt x="2000" y="980"/>
                  </a:lnTo>
                  <a:lnTo>
                    <a:pt x="2099" y="880"/>
                  </a:lnTo>
                  <a:lnTo>
                    <a:pt x="2139" y="820"/>
                  </a:lnTo>
                  <a:lnTo>
                    <a:pt x="2159" y="760"/>
                  </a:lnTo>
                  <a:lnTo>
                    <a:pt x="2139" y="680"/>
                  </a:lnTo>
                  <a:lnTo>
                    <a:pt x="2119" y="620"/>
                  </a:lnTo>
                  <a:lnTo>
                    <a:pt x="2099" y="600"/>
                  </a:lnTo>
                  <a:lnTo>
                    <a:pt x="2000" y="460"/>
                  </a:lnTo>
                  <a:lnTo>
                    <a:pt x="1900" y="340"/>
                  </a:lnTo>
                  <a:lnTo>
                    <a:pt x="1780" y="240"/>
                  </a:lnTo>
                  <a:lnTo>
                    <a:pt x="1640" y="161"/>
                  </a:lnTo>
                  <a:lnTo>
                    <a:pt x="1500" y="101"/>
                  </a:lnTo>
                  <a:lnTo>
                    <a:pt x="1360" y="41"/>
                  </a:lnTo>
                  <a:lnTo>
                    <a:pt x="1200" y="21"/>
                  </a:lnTo>
                  <a:lnTo>
                    <a:pt x="10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flipH="1">
              <a:off x="6811385" y="2436334"/>
              <a:ext cx="112801" cy="77289"/>
            </a:xfrm>
            <a:custGeom>
              <a:avLst/>
              <a:gdLst/>
              <a:ahLst/>
              <a:cxnLst/>
              <a:rect l="l" t="t" r="r" b="b"/>
              <a:pathLst>
                <a:path w="2160" h="1480" fill="none" extrusionOk="0">
                  <a:moveTo>
                    <a:pt x="2099" y="600"/>
                  </a:moveTo>
                  <a:lnTo>
                    <a:pt x="2099" y="600"/>
                  </a:lnTo>
                  <a:lnTo>
                    <a:pt x="2000" y="460"/>
                  </a:lnTo>
                  <a:lnTo>
                    <a:pt x="1900" y="340"/>
                  </a:lnTo>
                  <a:lnTo>
                    <a:pt x="1780" y="240"/>
                  </a:lnTo>
                  <a:lnTo>
                    <a:pt x="1640" y="161"/>
                  </a:lnTo>
                  <a:lnTo>
                    <a:pt x="1500" y="101"/>
                  </a:lnTo>
                  <a:lnTo>
                    <a:pt x="1360" y="41"/>
                  </a:lnTo>
                  <a:lnTo>
                    <a:pt x="1200" y="21"/>
                  </a:lnTo>
                  <a:lnTo>
                    <a:pt x="1040" y="1"/>
                  </a:lnTo>
                  <a:lnTo>
                    <a:pt x="1040" y="1"/>
                  </a:lnTo>
                  <a:lnTo>
                    <a:pt x="820" y="21"/>
                  </a:lnTo>
                  <a:lnTo>
                    <a:pt x="601" y="81"/>
                  </a:lnTo>
                  <a:lnTo>
                    <a:pt x="401" y="181"/>
                  </a:lnTo>
                  <a:lnTo>
                    <a:pt x="221" y="320"/>
                  </a:lnTo>
                  <a:lnTo>
                    <a:pt x="221" y="320"/>
                  </a:lnTo>
                  <a:lnTo>
                    <a:pt x="141" y="420"/>
                  </a:lnTo>
                  <a:lnTo>
                    <a:pt x="81" y="500"/>
                  </a:lnTo>
                  <a:lnTo>
                    <a:pt x="41" y="600"/>
                  </a:lnTo>
                  <a:lnTo>
                    <a:pt x="21" y="700"/>
                  </a:lnTo>
                  <a:lnTo>
                    <a:pt x="1" y="820"/>
                  </a:lnTo>
                  <a:lnTo>
                    <a:pt x="1" y="920"/>
                  </a:lnTo>
                  <a:lnTo>
                    <a:pt x="21" y="1040"/>
                  </a:lnTo>
                  <a:lnTo>
                    <a:pt x="61" y="1140"/>
                  </a:lnTo>
                  <a:lnTo>
                    <a:pt x="61" y="1140"/>
                  </a:lnTo>
                  <a:lnTo>
                    <a:pt x="141" y="1240"/>
                  </a:lnTo>
                  <a:lnTo>
                    <a:pt x="221" y="1320"/>
                  </a:lnTo>
                  <a:lnTo>
                    <a:pt x="321" y="1380"/>
                  </a:lnTo>
                  <a:lnTo>
                    <a:pt x="441" y="1440"/>
                  </a:lnTo>
                  <a:lnTo>
                    <a:pt x="561" y="1460"/>
                  </a:lnTo>
                  <a:lnTo>
                    <a:pt x="680" y="1480"/>
                  </a:lnTo>
                  <a:lnTo>
                    <a:pt x="820" y="1480"/>
                  </a:lnTo>
                  <a:lnTo>
                    <a:pt x="940" y="1480"/>
                  </a:lnTo>
                  <a:lnTo>
                    <a:pt x="940" y="1480"/>
                  </a:lnTo>
                  <a:lnTo>
                    <a:pt x="1180" y="1400"/>
                  </a:lnTo>
                  <a:lnTo>
                    <a:pt x="1420" y="1300"/>
                  </a:lnTo>
                  <a:lnTo>
                    <a:pt x="1660" y="1200"/>
                  </a:lnTo>
                  <a:lnTo>
                    <a:pt x="1880" y="1060"/>
                  </a:lnTo>
                  <a:lnTo>
                    <a:pt x="1880" y="1060"/>
                  </a:lnTo>
                  <a:lnTo>
                    <a:pt x="2000" y="980"/>
                  </a:lnTo>
                  <a:lnTo>
                    <a:pt x="2099" y="880"/>
                  </a:lnTo>
                  <a:lnTo>
                    <a:pt x="2099" y="880"/>
                  </a:lnTo>
                  <a:lnTo>
                    <a:pt x="2139" y="820"/>
                  </a:lnTo>
                  <a:lnTo>
                    <a:pt x="2159" y="760"/>
                  </a:lnTo>
                  <a:lnTo>
                    <a:pt x="2139" y="680"/>
                  </a:lnTo>
                  <a:lnTo>
                    <a:pt x="2119" y="6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flipH="1">
              <a:off x="6794674" y="2395652"/>
              <a:ext cx="110712" cy="112748"/>
            </a:xfrm>
            <a:custGeom>
              <a:avLst/>
              <a:gdLst/>
              <a:ahLst/>
              <a:cxnLst/>
              <a:rect l="l" t="t" r="r" b="b"/>
              <a:pathLst>
                <a:path w="2120" h="2159" extrusionOk="0">
                  <a:moveTo>
                    <a:pt x="141" y="0"/>
                  </a:moveTo>
                  <a:lnTo>
                    <a:pt x="101" y="20"/>
                  </a:lnTo>
                  <a:lnTo>
                    <a:pt x="61" y="100"/>
                  </a:lnTo>
                  <a:lnTo>
                    <a:pt x="21" y="260"/>
                  </a:lnTo>
                  <a:lnTo>
                    <a:pt x="1" y="460"/>
                  </a:lnTo>
                  <a:lnTo>
                    <a:pt x="1" y="620"/>
                  </a:lnTo>
                  <a:lnTo>
                    <a:pt x="21" y="780"/>
                  </a:lnTo>
                  <a:lnTo>
                    <a:pt x="61" y="920"/>
                  </a:lnTo>
                  <a:lnTo>
                    <a:pt x="101" y="1079"/>
                  </a:lnTo>
                  <a:lnTo>
                    <a:pt x="181" y="1219"/>
                  </a:lnTo>
                  <a:lnTo>
                    <a:pt x="241" y="1359"/>
                  </a:lnTo>
                  <a:lnTo>
                    <a:pt x="340" y="1479"/>
                  </a:lnTo>
                  <a:lnTo>
                    <a:pt x="440" y="1599"/>
                  </a:lnTo>
                  <a:lnTo>
                    <a:pt x="560" y="1699"/>
                  </a:lnTo>
                  <a:lnTo>
                    <a:pt x="680" y="1819"/>
                  </a:lnTo>
                  <a:lnTo>
                    <a:pt x="820" y="1899"/>
                  </a:lnTo>
                  <a:lnTo>
                    <a:pt x="960" y="1979"/>
                  </a:lnTo>
                  <a:lnTo>
                    <a:pt x="1120" y="2039"/>
                  </a:lnTo>
                  <a:lnTo>
                    <a:pt x="1260" y="2099"/>
                  </a:lnTo>
                  <a:lnTo>
                    <a:pt x="1420" y="2139"/>
                  </a:lnTo>
                  <a:lnTo>
                    <a:pt x="1580" y="2159"/>
                  </a:lnTo>
                  <a:lnTo>
                    <a:pt x="1819" y="2159"/>
                  </a:lnTo>
                  <a:lnTo>
                    <a:pt x="1979" y="2139"/>
                  </a:lnTo>
                  <a:lnTo>
                    <a:pt x="2079" y="2099"/>
                  </a:lnTo>
                  <a:lnTo>
                    <a:pt x="2119" y="2079"/>
                  </a:lnTo>
                  <a:lnTo>
                    <a:pt x="2119" y="2059"/>
                  </a:lnTo>
                  <a:lnTo>
                    <a:pt x="2119" y="2039"/>
                  </a:lnTo>
                  <a:lnTo>
                    <a:pt x="2079" y="2019"/>
                  </a:lnTo>
                  <a:lnTo>
                    <a:pt x="1979" y="1999"/>
                  </a:lnTo>
                  <a:lnTo>
                    <a:pt x="1660" y="1899"/>
                  </a:lnTo>
                  <a:lnTo>
                    <a:pt x="1440" y="1819"/>
                  </a:lnTo>
                  <a:lnTo>
                    <a:pt x="1200" y="1699"/>
                  </a:lnTo>
                  <a:lnTo>
                    <a:pt x="980" y="1539"/>
                  </a:lnTo>
                  <a:lnTo>
                    <a:pt x="860" y="1459"/>
                  </a:lnTo>
                  <a:lnTo>
                    <a:pt x="760" y="1339"/>
                  </a:lnTo>
                  <a:lnTo>
                    <a:pt x="660" y="1239"/>
                  </a:lnTo>
                  <a:lnTo>
                    <a:pt x="560" y="1119"/>
                  </a:lnTo>
                  <a:lnTo>
                    <a:pt x="440" y="880"/>
                  </a:lnTo>
                  <a:lnTo>
                    <a:pt x="340" y="660"/>
                  </a:lnTo>
                  <a:lnTo>
                    <a:pt x="281" y="440"/>
                  </a:lnTo>
                  <a:lnTo>
                    <a:pt x="221" y="120"/>
                  </a:lnTo>
                  <a:lnTo>
                    <a:pt x="181" y="20"/>
                  </a:lnTo>
                  <a:lnTo>
                    <a:pt x="1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flipH="1">
              <a:off x="6857291" y="1959382"/>
              <a:ext cx="166015" cy="40734"/>
            </a:xfrm>
            <a:custGeom>
              <a:avLst/>
              <a:gdLst/>
              <a:ahLst/>
              <a:cxnLst/>
              <a:rect l="l" t="t" r="r" b="b"/>
              <a:pathLst>
                <a:path w="3179" h="780" extrusionOk="0">
                  <a:moveTo>
                    <a:pt x="1599" y="0"/>
                  </a:moveTo>
                  <a:lnTo>
                    <a:pt x="1279" y="20"/>
                  </a:lnTo>
                  <a:lnTo>
                    <a:pt x="980" y="60"/>
                  </a:lnTo>
                  <a:lnTo>
                    <a:pt x="680" y="140"/>
                  </a:lnTo>
                  <a:lnTo>
                    <a:pt x="380" y="260"/>
                  </a:lnTo>
                  <a:lnTo>
                    <a:pt x="200" y="380"/>
                  </a:lnTo>
                  <a:lnTo>
                    <a:pt x="80" y="480"/>
                  </a:lnTo>
                  <a:lnTo>
                    <a:pt x="20" y="580"/>
                  </a:lnTo>
                  <a:lnTo>
                    <a:pt x="0" y="620"/>
                  </a:lnTo>
                  <a:lnTo>
                    <a:pt x="20" y="660"/>
                  </a:lnTo>
                  <a:lnTo>
                    <a:pt x="40" y="700"/>
                  </a:lnTo>
                  <a:lnTo>
                    <a:pt x="80" y="720"/>
                  </a:lnTo>
                  <a:lnTo>
                    <a:pt x="180" y="740"/>
                  </a:lnTo>
                  <a:lnTo>
                    <a:pt x="340" y="760"/>
                  </a:lnTo>
                  <a:lnTo>
                    <a:pt x="540" y="740"/>
                  </a:lnTo>
                  <a:lnTo>
                    <a:pt x="1020" y="720"/>
                  </a:lnTo>
                  <a:lnTo>
                    <a:pt x="1599" y="700"/>
                  </a:lnTo>
                  <a:lnTo>
                    <a:pt x="1879" y="700"/>
                  </a:lnTo>
                  <a:lnTo>
                    <a:pt x="2159" y="720"/>
                  </a:lnTo>
                  <a:lnTo>
                    <a:pt x="2658" y="760"/>
                  </a:lnTo>
                  <a:lnTo>
                    <a:pt x="2838" y="780"/>
                  </a:lnTo>
                  <a:lnTo>
                    <a:pt x="2998" y="780"/>
                  </a:lnTo>
                  <a:lnTo>
                    <a:pt x="3098" y="740"/>
                  </a:lnTo>
                  <a:lnTo>
                    <a:pt x="3138" y="720"/>
                  </a:lnTo>
                  <a:lnTo>
                    <a:pt x="3158" y="700"/>
                  </a:lnTo>
                  <a:lnTo>
                    <a:pt x="3178" y="660"/>
                  </a:lnTo>
                  <a:lnTo>
                    <a:pt x="3158" y="620"/>
                  </a:lnTo>
                  <a:lnTo>
                    <a:pt x="3098" y="520"/>
                  </a:lnTo>
                  <a:lnTo>
                    <a:pt x="2978" y="400"/>
                  </a:lnTo>
                  <a:lnTo>
                    <a:pt x="2798" y="280"/>
                  </a:lnTo>
                  <a:lnTo>
                    <a:pt x="2499" y="160"/>
                  </a:lnTo>
                  <a:lnTo>
                    <a:pt x="2199" y="80"/>
                  </a:lnTo>
                  <a:lnTo>
                    <a:pt x="1899" y="20"/>
                  </a:lnTo>
                  <a:lnTo>
                    <a:pt x="1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flipH="1">
              <a:off x="6525409" y="1986486"/>
              <a:ext cx="122148" cy="47052"/>
            </a:xfrm>
            <a:custGeom>
              <a:avLst/>
              <a:gdLst/>
              <a:ahLst/>
              <a:cxnLst/>
              <a:rect l="l" t="t" r="r" b="b"/>
              <a:pathLst>
                <a:path w="2339" h="901" extrusionOk="0">
                  <a:moveTo>
                    <a:pt x="1019" y="1"/>
                  </a:moveTo>
                  <a:lnTo>
                    <a:pt x="760" y="21"/>
                  </a:lnTo>
                  <a:lnTo>
                    <a:pt x="520" y="61"/>
                  </a:lnTo>
                  <a:lnTo>
                    <a:pt x="280" y="161"/>
                  </a:lnTo>
                  <a:lnTo>
                    <a:pt x="140" y="261"/>
                  </a:lnTo>
                  <a:lnTo>
                    <a:pt x="40" y="361"/>
                  </a:lnTo>
                  <a:lnTo>
                    <a:pt x="0" y="441"/>
                  </a:lnTo>
                  <a:lnTo>
                    <a:pt x="0" y="480"/>
                  </a:lnTo>
                  <a:lnTo>
                    <a:pt x="0" y="520"/>
                  </a:lnTo>
                  <a:lnTo>
                    <a:pt x="60" y="560"/>
                  </a:lnTo>
                  <a:lnTo>
                    <a:pt x="140" y="600"/>
                  </a:lnTo>
                  <a:lnTo>
                    <a:pt x="260" y="620"/>
                  </a:lnTo>
                  <a:lnTo>
                    <a:pt x="400" y="640"/>
                  </a:lnTo>
                  <a:lnTo>
                    <a:pt x="740" y="660"/>
                  </a:lnTo>
                  <a:lnTo>
                    <a:pt x="1159" y="700"/>
                  </a:lnTo>
                  <a:lnTo>
                    <a:pt x="1559" y="780"/>
                  </a:lnTo>
                  <a:lnTo>
                    <a:pt x="1899" y="860"/>
                  </a:lnTo>
                  <a:lnTo>
                    <a:pt x="2039" y="880"/>
                  </a:lnTo>
                  <a:lnTo>
                    <a:pt x="2159" y="900"/>
                  </a:lnTo>
                  <a:lnTo>
                    <a:pt x="2239" y="900"/>
                  </a:lnTo>
                  <a:lnTo>
                    <a:pt x="2318" y="860"/>
                  </a:lnTo>
                  <a:lnTo>
                    <a:pt x="2318" y="820"/>
                  </a:lnTo>
                  <a:lnTo>
                    <a:pt x="2338" y="780"/>
                  </a:lnTo>
                  <a:lnTo>
                    <a:pt x="2318" y="680"/>
                  </a:lnTo>
                  <a:lnTo>
                    <a:pt x="2259" y="560"/>
                  </a:lnTo>
                  <a:lnTo>
                    <a:pt x="2139" y="441"/>
                  </a:lnTo>
                  <a:lnTo>
                    <a:pt x="1939" y="281"/>
                  </a:lnTo>
                  <a:lnTo>
                    <a:pt x="1719" y="161"/>
                  </a:lnTo>
                  <a:lnTo>
                    <a:pt x="1499" y="81"/>
                  </a:lnTo>
                  <a:lnTo>
                    <a:pt x="1259" y="21"/>
                  </a:lnTo>
                  <a:lnTo>
                    <a:pt x="1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flipH="1">
              <a:off x="6676765" y="1465666"/>
              <a:ext cx="746312" cy="757801"/>
            </a:xfrm>
            <a:custGeom>
              <a:avLst/>
              <a:gdLst/>
              <a:ahLst/>
              <a:cxnLst/>
              <a:rect l="l" t="t" r="r" b="b"/>
              <a:pathLst>
                <a:path w="14291" h="14511" extrusionOk="0">
                  <a:moveTo>
                    <a:pt x="9214" y="1"/>
                  </a:moveTo>
                  <a:lnTo>
                    <a:pt x="8914" y="21"/>
                  </a:lnTo>
                  <a:lnTo>
                    <a:pt x="8595" y="41"/>
                  </a:lnTo>
                  <a:lnTo>
                    <a:pt x="8295" y="101"/>
                  </a:lnTo>
                  <a:lnTo>
                    <a:pt x="7975" y="161"/>
                  </a:lnTo>
                  <a:lnTo>
                    <a:pt x="7655" y="261"/>
                  </a:lnTo>
                  <a:lnTo>
                    <a:pt x="7336" y="361"/>
                  </a:lnTo>
                  <a:lnTo>
                    <a:pt x="6996" y="481"/>
                  </a:lnTo>
                  <a:lnTo>
                    <a:pt x="6676" y="621"/>
                  </a:lnTo>
                  <a:lnTo>
                    <a:pt x="6356" y="780"/>
                  </a:lnTo>
                  <a:lnTo>
                    <a:pt x="6017" y="940"/>
                  </a:lnTo>
                  <a:lnTo>
                    <a:pt x="5697" y="1120"/>
                  </a:lnTo>
                  <a:lnTo>
                    <a:pt x="5377" y="1320"/>
                  </a:lnTo>
                  <a:lnTo>
                    <a:pt x="4737" y="1740"/>
                  </a:lnTo>
                  <a:lnTo>
                    <a:pt x="4138" y="2199"/>
                  </a:lnTo>
                  <a:lnTo>
                    <a:pt x="3558" y="2679"/>
                  </a:lnTo>
                  <a:lnTo>
                    <a:pt x="2999" y="3199"/>
                  </a:lnTo>
                  <a:lnTo>
                    <a:pt x="2499" y="3718"/>
                  </a:lnTo>
                  <a:lnTo>
                    <a:pt x="2039" y="4258"/>
                  </a:lnTo>
                  <a:lnTo>
                    <a:pt x="1840" y="4538"/>
                  </a:lnTo>
                  <a:lnTo>
                    <a:pt x="1640" y="4818"/>
                  </a:lnTo>
                  <a:lnTo>
                    <a:pt x="1460" y="5077"/>
                  </a:lnTo>
                  <a:lnTo>
                    <a:pt x="1300" y="5357"/>
                  </a:lnTo>
                  <a:lnTo>
                    <a:pt x="1160" y="5617"/>
                  </a:lnTo>
                  <a:lnTo>
                    <a:pt x="1040" y="5877"/>
                  </a:lnTo>
                  <a:lnTo>
                    <a:pt x="940" y="6137"/>
                  </a:lnTo>
                  <a:lnTo>
                    <a:pt x="860" y="6376"/>
                  </a:lnTo>
                  <a:lnTo>
                    <a:pt x="800" y="6636"/>
                  </a:lnTo>
                  <a:lnTo>
                    <a:pt x="740" y="6916"/>
                  </a:lnTo>
                  <a:lnTo>
                    <a:pt x="660" y="7436"/>
                  </a:lnTo>
                  <a:lnTo>
                    <a:pt x="600" y="7975"/>
                  </a:lnTo>
                  <a:lnTo>
                    <a:pt x="560" y="8515"/>
                  </a:lnTo>
                  <a:lnTo>
                    <a:pt x="500" y="9054"/>
                  </a:lnTo>
                  <a:lnTo>
                    <a:pt x="401" y="9594"/>
                  </a:lnTo>
                  <a:lnTo>
                    <a:pt x="341" y="9854"/>
                  </a:lnTo>
                  <a:lnTo>
                    <a:pt x="261" y="10114"/>
                  </a:lnTo>
                  <a:lnTo>
                    <a:pt x="121" y="10553"/>
                  </a:lnTo>
                  <a:lnTo>
                    <a:pt x="61" y="10773"/>
                  </a:lnTo>
                  <a:lnTo>
                    <a:pt x="21" y="11033"/>
                  </a:lnTo>
                  <a:lnTo>
                    <a:pt x="1" y="11293"/>
                  </a:lnTo>
                  <a:lnTo>
                    <a:pt x="21" y="11593"/>
                  </a:lnTo>
                  <a:lnTo>
                    <a:pt x="61" y="11932"/>
                  </a:lnTo>
                  <a:lnTo>
                    <a:pt x="141" y="12332"/>
                  </a:lnTo>
                  <a:lnTo>
                    <a:pt x="181" y="12592"/>
                  </a:lnTo>
                  <a:lnTo>
                    <a:pt x="221" y="12892"/>
                  </a:lnTo>
                  <a:lnTo>
                    <a:pt x="261" y="13212"/>
                  </a:lnTo>
                  <a:lnTo>
                    <a:pt x="301" y="13511"/>
                  </a:lnTo>
                  <a:lnTo>
                    <a:pt x="381" y="13811"/>
                  </a:lnTo>
                  <a:lnTo>
                    <a:pt x="421" y="13951"/>
                  </a:lnTo>
                  <a:lnTo>
                    <a:pt x="480" y="14071"/>
                  </a:lnTo>
                  <a:lnTo>
                    <a:pt x="560" y="14191"/>
                  </a:lnTo>
                  <a:lnTo>
                    <a:pt x="640" y="14291"/>
                  </a:lnTo>
                  <a:lnTo>
                    <a:pt x="740" y="14391"/>
                  </a:lnTo>
                  <a:lnTo>
                    <a:pt x="860" y="14451"/>
                  </a:lnTo>
                  <a:lnTo>
                    <a:pt x="1000" y="14491"/>
                  </a:lnTo>
                  <a:lnTo>
                    <a:pt x="1160" y="14511"/>
                  </a:lnTo>
                  <a:lnTo>
                    <a:pt x="1540" y="14511"/>
                  </a:lnTo>
                  <a:lnTo>
                    <a:pt x="1740" y="14471"/>
                  </a:lnTo>
                  <a:lnTo>
                    <a:pt x="1959" y="14431"/>
                  </a:lnTo>
                  <a:lnTo>
                    <a:pt x="2379" y="14291"/>
                  </a:lnTo>
                  <a:lnTo>
                    <a:pt x="2799" y="14111"/>
                  </a:lnTo>
                  <a:lnTo>
                    <a:pt x="2999" y="14011"/>
                  </a:lnTo>
                  <a:lnTo>
                    <a:pt x="3179" y="13891"/>
                  </a:lnTo>
                  <a:lnTo>
                    <a:pt x="3338" y="13791"/>
                  </a:lnTo>
                  <a:lnTo>
                    <a:pt x="3478" y="13671"/>
                  </a:lnTo>
                  <a:lnTo>
                    <a:pt x="3598" y="13551"/>
                  </a:lnTo>
                  <a:lnTo>
                    <a:pt x="3678" y="13431"/>
                  </a:lnTo>
                  <a:lnTo>
                    <a:pt x="3778" y="13251"/>
                  </a:lnTo>
                  <a:lnTo>
                    <a:pt x="3838" y="13052"/>
                  </a:lnTo>
                  <a:lnTo>
                    <a:pt x="3918" y="12652"/>
                  </a:lnTo>
                  <a:lnTo>
                    <a:pt x="4018" y="12232"/>
                  </a:lnTo>
                  <a:lnTo>
                    <a:pt x="4078" y="12052"/>
                  </a:lnTo>
                  <a:lnTo>
                    <a:pt x="4178" y="11852"/>
                  </a:lnTo>
                  <a:lnTo>
                    <a:pt x="4298" y="11673"/>
                  </a:lnTo>
                  <a:lnTo>
                    <a:pt x="4458" y="11493"/>
                  </a:lnTo>
                  <a:lnTo>
                    <a:pt x="4618" y="11353"/>
                  </a:lnTo>
                  <a:lnTo>
                    <a:pt x="4817" y="11233"/>
                  </a:lnTo>
                  <a:lnTo>
                    <a:pt x="5037" y="11133"/>
                  </a:lnTo>
                  <a:lnTo>
                    <a:pt x="5237" y="11053"/>
                  </a:lnTo>
                  <a:lnTo>
                    <a:pt x="5717" y="10893"/>
                  </a:lnTo>
                  <a:lnTo>
                    <a:pt x="6176" y="10733"/>
                  </a:lnTo>
                  <a:lnTo>
                    <a:pt x="6396" y="10653"/>
                  </a:lnTo>
                  <a:lnTo>
                    <a:pt x="6636" y="10553"/>
                  </a:lnTo>
                  <a:lnTo>
                    <a:pt x="6836" y="10433"/>
                  </a:lnTo>
                  <a:lnTo>
                    <a:pt x="7036" y="10314"/>
                  </a:lnTo>
                  <a:lnTo>
                    <a:pt x="7216" y="10154"/>
                  </a:lnTo>
                  <a:lnTo>
                    <a:pt x="7356" y="9994"/>
                  </a:lnTo>
                  <a:lnTo>
                    <a:pt x="7455" y="9854"/>
                  </a:lnTo>
                  <a:lnTo>
                    <a:pt x="7535" y="9694"/>
                  </a:lnTo>
                  <a:lnTo>
                    <a:pt x="7615" y="9554"/>
                  </a:lnTo>
                  <a:lnTo>
                    <a:pt x="7675" y="9394"/>
                  </a:lnTo>
                  <a:lnTo>
                    <a:pt x="7755" y="9054"/>
                  </a:lnTo>
                  <a:lnTo>
                    <a:pt x="7835" y="8715"/>
                  </a:lnTo>
                  <a:lnTo>
                    <a:pt x="7915" y="8375"/>
                  </a:lnTo>
                  <a:lnTo>
                    <a:pt x="7995" y="8035"/>
                  </a:lnTo>
                  <a:lnTo>
                    <a:pt x="8055" y="7895"/>
                  </a:lnTo>
                  <a:lnTo>
                    <a:pt x="8135" y="7735"/>
                  </a:lnTo>
                  <a:lnTo>
                    <a:pt x="8215" y="7596"/>
                  </a:lnTo>
                  <a:lnTo>
                    <a:pt x="8315" y="7456"/>
                  </a:lnTo>
                  <a:lnTo>
                    <a:pt x="8435" y="7336"/>
                  </a:lnTo>
                  <a:lnTo>
                    <a:pt x="8555" y="7236"/>
                  </a:lnTo>
                  <a:lnTo>
                    <a:pt x="8695" y="7156"/>
                  </a:lnTo>
                  <a:lnTo>
                    <a:pt x="8834" y="7076"/>
                  </a:lnTo>
                  <a:lnTo>
                    <a:pt x="8974" y="6996"/>
                  </a:lnTo>
                  <a:lnTo>
                    <a:pt x="9134" y="6956"/>
                  </a:lnTo>
                  <a:lnTo>
                    <a:pt x="9454" y="6856"/>
                  </a:lnTo>
                  <a:lnTo>
                    <a:pt x="9774" y="6796"/>
                  </a:lnTo>
                  <a:lnTo>
                    <a:pt x="10114" y="6756"/>
                  </a:lnTo>
                  <a:lnTo>
                    <a:pt x="10453" y="6696"/>
                  </a:lnTo>
                  <a:lnTo>
                    <a:pt x="10793" y="6636"/>
                  </a:lnTo>
                  <a:lnTo>
                    <a:pt x="11113" y="6556"/>
                  </a:lnTo>
                  <a:lnTo>
                    <a:pt x="11413" y="6476"/>
                  </a:lnTo>
                  <a:lnTo>
                    <a:pt x="11692" y="6356"/>
                  </a:lnTo>
                  <a:lnTo>
                    <a:pt x="11972" y="6217"/>
                  </a:lnTo>
                  <a:lnTo>
                    <a:pt x="12252" y="6057"/>
                  </a:lnTo>
                  <a:lnTo>
                    <a:pt x="12512" y="5897"/>
                  </a:lnTo>
                  <a:lnTo>
                    <a:pt x="12752" y="5717"/>
                  </a:lnTo>
                  <a:lnTo>
                    <a:pt x="12991" y="5497"/>
                  </a:lnTo>
                  <a:lnTo>
                    <a:pt x="13211" y="5297"/>
                  </a:lnTo>
                  <a:lnTo>
                    <a:pt x="13411" y="5057"/>
                  </a:lnTo>
                  <a:lnTo>
                    <a:pt x="13611" y="4818"/>
                  </a:lnTo>
                  <a:lnTo>
                    <a:pt x="13771" y="4558"/>
                  </a:lnTo>
                  <a:lnTo>
                    <a:pt x="13931" y="4278"/>
                  </a:lnTo>
                  <a:lnTo>
                    <a:pt x="14071" y="3998"/>
                  </a:lnTo>
                  <a:lnTo>
                    <a:pt x="14191" y="3718"/>
                  </a:lnTo>
                  <a:lnTo>
                    <a:pt x="14291" y="3419"/>
                  </a:lnTo>
                  <a:lnTo>
                    <a:pt x="9774" y="61"/>
                  </a:lnTo>
                  <a:lnTo>
                    <a:pt x="9494" y="21"/>
                  </a:lnTo>
                  <a:lnTo>
                    <a:pt x="9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flipH="1">
              <a:off x="7273774" y="2181695"/>
              <a:ext cx="193119" cy="274534"/>
            </a:xfrm>
            <a:custGeom>
              <a:avLst/>
              <a:gdLst/>
              <a:ahLst/>
              <a:cxnLst/>
              <a:rect l="l" t="t" r="r" b="b"/>
              <a:pathLst>
                <a:path w="3698" h="5257" extrusionOk="0">
                  <a:moveTo>
                    <a:pt x="1999" y="0"/>
                  </a:moveTo>
                  <a:lnTo>
                    <a:pt x="1759" y="20"/>
                  </a:lnTo>
                  <a:lnTo>
                    <a:pt x="1539" y="80"/>
                  </a:lnTo>
                  <a:lnTo>
                    <a:pt x="1300" y="140"/>
                  </a:lnTo>
                  <a:lnTo>
                    <a:pt x="1080" y="260"/>
                  </a:lnTo>
                  <a:lnTo>
                    <a:pt x="880" y="400"/>
                  </a:lnTo>
                  <a:lnTo>
                    <a:pt x="680" y="580"/>
                  </a:lnTo>
                  <a:lnTo>
                    <a:pt x="500" y="800"/>
                  </a:lnTo>
                  <a:lnTo>
                    <a:pt x="340" y="1079"/>
                  </a:lnTo>
                  <a:lnTo>
                    <a:pt x="220" y="1399"/>
                  </a:lnTo>
                  <a:lnTo>
                    <a:pt x="100" y="1779"/>
                  </a:lnTo>
                  <a:lnTo>
                    <a:pt x="40" y="2199"/>
                  </a:lnTo>
                  <a:lnTo>
                    <a:pt x="0" y="2518"/>
                  </a:lnTo>
                  <a:lnTo>
                    <a:pt x="0" y="2798"/>
                  </a:lnTo>
                  <a:lnTo>
                    <a:pt x="0" y="3058"/>
                  </a:lnTo>
                  <a:lnTo>
                    <a:pt x="40" y="3318"/>
                  </a:lnTo>
                  <a:lnTo>
                    <a:pt x="100" y="3538"/>
                  </a:lnTo>
                  <a:lnTo>
                    <a:pt x="160" y="3757"/>
                  </a:lnTo>
                  <a:lnTo>
                    <a:pt x="240" y="3937"/>
                  </a:lnTo>
                  <a:lnTo>
                    <a:pt x="340" y="4117"/>
                  </a:lnTo>
                  <a:lnTo>
                    <a:pt x="440" y="4277"/>
                  </a:lnTo>
                  <a:lnTo>
                    <a:pt x="560" y="4417"/>
                  </a:lnTo>
                  <a:lnTo>
                    <a:pt x="680" y="4557"/>
                  </a:lnTo>
                  <a:lnTo>
                    <a:pt x="820" y="4677"/>
                  </a:lnTo>
                  <a:lnTo>
                    <a:pt x="960" y="4777"/>
                  </a:lnTo>
                  <a:lnTo>
                    <a:pt x="1100" y="4857"/>
                  </a:lnTo>
                  <a:lnTo>
                    <a:pt x="1399" y="5017"/>
                  </a:lnTo>
                  <a:lnTo>
                    <a:pt x="1719" y="5116"/>
                  </a:lnTo>
                  <a:lnTo>
                    <a:pt x="2019" y="5196"/>
                  </a:lnTo>
                  <a:lnTo>
                    <a:pt x="2299" y="5236"/>
                  </a:lnTo>
                  <a:lnTo>
                    <a:pt x="2559" y="5256"/>
                  </a:lnTo>
                  <a:lnTo>
                    <a:pt x="2958" y="5256"/>
                  </a:lnTo>
                  <a:lnTo>
                    <a:pt x="3058" y="5236"/>
                  </a:lnTo>
                  <a:lnTo>
                    <a:pt x="3098" y="5216"/>
                  </a:lnTo>
                  <a:lnTo>
                    <a:pt x="3358" y="3817"/>
                  </a:lnTo>
                  <a:lnTo>
                    <a:pt x="3558" y="2638"/>
                  </a:lnTo>
                  <a:lnTo>
                    <a:pt x="3698" y="1539"/>
                  </a:lnTo>
                  <a:lnTo>
                    <a:pt x="3698" y="1359"/>
                  </a:lnTo>
                  <a:lnTo>
                    <a:pt x="3678" y="1179"/>
                  </a:lnTo>
                  <a:lnTo>
                    <a:pt x="3618" y="959"/>
                  </a:lnTo>
                  <a:lnTo>
                    <a:pt x="3538" y="740"/>
                  </a:lnTo>
                  <a:lnTo>
                    <a:pt x="3438" y="520"/>
                  </a:lnTo>
                  <a:lnTo>
                    <a:pt x="3318" y="340"/>
                  </a:lnTo>
                  <a:lnTo>
                    <a:pt x="3198" y="220"/>
                  </a:lnTo>
                  <a:lnTo>
                    <a:pt x="3138" y="160"/>
                  </a:lnTo>
                  <a:lnTo>
                    <a:pt x="3058" y="140"/>
                  </a:lnTo>
                  <a:lnTo>
                    <a:pt x="2679" y="60"/>
                  </a:lnTo>
                  <a:lnTo>
                    <a:pt x="2459" y="20"/>
                  </a:lnTo>
                  <a:lnTo>
                    <a:pt x="223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flipH="1">
              <a:off x="7346832" y="2236999"/>
              <a:ext cx="74156" cy="155571"/>
            </a:xfrm>
            <a:custGeom>
              <a:avLst/>
              <a:gdLst/>
              <a:ahLst/>
              <a:cxnLst/>
              <a:rect l="l" t="t" r="r" b="b"/>
              <a:pathLst>
                <a:path w="1420" h="2979" extrusionOk="0">
                  <a:moveTo>
                    <a:pt x="1000" y="0"/>
                  </a:moveTo>
                  <a:lnTo>
                    <a:pt x="900" y="20"/>
                  </a:lnTo>
                  <a:lnTo>
                    <a:pt x="800" y="40"/>
                  </a:lnTo>
                  <a:lnTo>
                    <a:pt x="700" y="80"/>
                  </a:lnTo>
                  <a:lnTo>
                    <a:pt x="600" y="140"/>
                  </a:lnTo>
                  <a:lnTo>
                    <a:pt x="520" y="200"/>
                  </a:lnTo>
                  <a:lnTo>
                    <a:pt x="440" y="280"/>
                  </a:lnTo>
                  <a:lnTo>
                    <a:pt x="381" y="360"/>
                  </a:lnTo>
                  <a:lnTo>
                    <a:pt x="321" y="440"/>
                  </a:lnTo>
                  <a:lnTo>
                    <a:pt x="201" y="660"/>
                  </a:lnTo>
                  <a:lnTo>
                    <a:pt x="101" y="880"/>
                  </a:lnTo>
                  <a:lnTo>
                    <a:pt x="41" y="1120"/>
                  </a:lnTo>
                  <a:lnTo>
                    <a:pt x="1" y="1359"/>
                  </a:lnTo>
                  <a:lnTo>
                    <a:pt x="1" y="1619"/>
                  </a:lnTo>
                  <a:lnTo>
                    <a:pt x="21" y="1879"/>
                  </a:lnTo>
                  <a:lnTo>
                    <a:pt x="61" y="2099"/>
                  </a:lnTo>
                  <a:lnTo>
                    <a:pt x="141" y="2339"/>
                  </a:lnTo>
                  <a:lnTo>
                    <a:pt x="241" y="2519"/>
                  </a:lnTo>
                  <a:lnTo>
                    <a:pt x="361" y="2698"/>
                  </a:lnTo>
                  <a:lnTo>
                    <a:pt x="500" y="2838"/>
                  </a:lnTo>
                  <a:lnTo>
                    <a:pt x="680" y="2938"/>
                  </a:lnTo>
                  <a:lnTo>
                    <a:pt x="820" y="2978"/>
                  </a:lnTo>
                  <a:lnTo>
                    <a:pt x="960" y="2978"/>
                  </a:lnTo>
                  <a:lnTo>
                    <a:pt x="1100" y="2958"/>
                  </a:lnTo>
                  <a:lnTo>
                    <a:pt x="1220" y="2918"/>
                  </a:lnTo>
                  <a:lnTo>
                    <a:pt x="1300" y="2858"/>
                  </a:lnTo>
                  <a:lnTo>
                    <a:pt x="1340" y="2818"/>
                  </a:lnTo>
                  <a:lnTo>
                    <a:pt x="1360" y="2778"/>
                  </a:lnTo>
                  <a:lnTo>
                    <a:pt x="1360" y="2758"/>
                  </a:lnTo>
                  <a:lnTo>
                    <a:pt x="1340" y="2758"/>
                  </a:lnTo>
                  <a:lnTo>
                    <a:pt x="1300" y="2778"/>
                  </a:lnTo>
                  <a:lnTo>
                    <a:pt x="1180" y="2818"/>
                  </a:lnTo>
                  <a:lnTo>
                    <a:pt x="1080" y="2838"/>
                  </a:lnTo>
                  <a:lnTo>
                    <a:pt x="960" y="2838"/>
                  </a:lnTo>
                  <a:lnTo>
                    <a:pt x="860" y="2818"/>
                  </a:lnTo>
                  <a:lnTo>
                    <a:pt x="740" y="2778"/>
                  </a:lnTo>
                  <a:lnTo>
                    <a:pt x="620" y="2698"/>
                  </a:lnTo>
                  <a:lnTo>
                    <a:pt x="520" y="2579"/>
                  </a:lnTo>
                  <a:lnTo>
                    <a:pt x="421" y="2419"/>
                  </a:lnTo>
                  <a:lnTo>
                    <a:pt x="341" y="2239"/>
                  </a:lnTo>
                  <a:lnTo>
                    <a:pt x="281" y="2059"/>
                  </a:lnTo>
                  <a:lnTo>
                    <a:pt x="241" y="1839"/>
                  </a:lnTo>
                  <a:lnTo>
                    <a:pt x="221" y="1619"/>
                  </a:lnTo>
                  <a:lnTo>
                    <a:pt x="241" y="1379"/>
                  </a:lnTo>
                  <a:lnTo>
                    <a:pt x="261" y="1180"/>
                  </a:lnTo>
                  <a:lnTo>
                    <a:pt x="321" y="960"/>
                  </a:lnTo>
                  <a:lnTo>
                    <a:pt x="401" y="760"/>
                  </a:lnTo>
                  <a:lnTo>
                    <a:pt x="500" y="560"/>
                  </a:lnTo>
                  <a:lnTo>
                    <a:pt x="600" y="420"/>
                  </a:lnTo>
                  <a:lnTo>
                    <a:pt x="700" y="300"/>
                  </a:lnTo>
                  <a:lnTo>
                    <a:pt x="840" y="220"/>
                  </a:lnTo>
                  <a:lnTo>
                    <a:pt x="1000" y="160"/>
                  </a:lnTo>
                  <a:lnTo>
                    <a:pt x="1120" y="180"/>
                  </a:lnTo>
                  <a:lnTo>
                    <a:pt x="1200" y="220"/>
                  </a:lnTo>
                  <a:lnTo>
                    <a:pt x="1280" y="280"/>
                  </a:lnTo>
                  <a:lnTo>
                    <a:pt x="1340" y="380"/>
                  </a:lnTo>
                  <a:lnTo>
                    <a:pt x="1340" y="440"/>
                  </a:lnTo>
                  <a:lnTo>
                    <a:pt x="1340" y="500"/>
                  </a:lnTo>
                  <a:lnTo>
                    <a:pt x="1340" y="540"/>
                  </a:lnTo>
                  <a:lnTo>
                    <a:pt x="1380" y="540"/>
                  </a:lnTo>
                  <a:lnTo>
                    <a:pt x="1400" y="500"/>
                  </a:lnTo>
                  <a:lnTo>
                    <a:pt x="1420" y="440"/>
                  </a:lnTo>
                  <a:lnTo>
                    <a:pt x="1420" y="360"/>
                  </a:lnTo>
                  <a:lnTo>
                    <a:pt x="1400" y="240"/>
                  </a:lnTo>
                  <a:lnTo>
                    <a:pt x="1320" y="120"/>
                  </a:lnTo>
                  <a:lnTo>
                    <a:pt x="1260" y="80"/>
                  </a:lnTo>
                  <a:lnTo>
                    <a:pt x="1180" y="40"/>
                  </a:lnTo>
                  <a:lnTo>
                    <a:pt x="110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flipH="1">
              <a:off x="6394959" y="1585727"/>
              <a:ext cx="328793" cy="689911"/>
            </a:xfrm>
            <a:custGeom>
              <a:avLst/>
              <a:gdLst/>
              <a:ahLst/>
              <a:cxnLst/>
              <a:rect l="l" t="t" r="r" b="b"/>
              <a:pathLst>
                <a:path w="6296" h="13211" extrusionOk="0">
                  <a:moveTo>
                    <a:pt x="340" y="0"/>
                  </a:moveTo>
                  <a:lnTo>
                    <a:pt x="0" y="20"/>
                  </a:lnTo>
                  <a:lnTo>
                    <a:pt x="60" y="280"/>
                  </a:lnTo>
                  <a:lnTo>
                    <a:pt x="160" y="560"/>
                  </a:lnTo>
                  <a:lnTo>
                    <a:pt x="280" y="860"/>
                  </a:lnTo>
                  <a:lnTo>
                    <a:pt x="440" y="1139"/>
                  </a:lnTo>
                  <a:lnTo>
                    <a:pt x="620" y="1439"/>
                  </a:lnTo>
                  <a:lnTo>
                    <a:pt x="820" y="1759"/>
                  </a:lnTo>
                  <a:lnTo>
                    <a:pt x="1259" y="2359"/>
                  </a:lnTo>
                  <a:lnTo>
                    <a:pt x="1739" y="2958"/>
                  </a:lnTo>
                  <a:lnTo>
                    <a:pt x="2199" y="3518"/>
                  </a:lnTo>
                  <a:lnTo>
                    <a:pt x="2638" y="4037"/>
                  </a:lnTo>
                  <a:lnTo>
                    <a:pt x="2998" y="4497"/>
                  </a:lnTo>
                  <a:lnTo>
                    <a:pt x="3538" y="5257"/>
                  </a:lnTo>
                  <a:lnTo>
                    <a:pt x="3758" y="5596"/>
                  </a:lnTo>
                  <a:lnTo>
                    <a:pt x="3957" y="5916"/>
                  </a:lnTo>
                  <a:lnTo>
                    <a:pt x="4117" y="6256"/>
                  </a:lnTo>
                  <a:lnTo>
                    <a:pt x="4277" y="6596"/>
                  </a:lnTo>
                  <a:lnTo>
                    <a:pt x="4377" y="6955"/>
                  </a:lnTo>
                  <a:lnTo>
                    <a:pt x="4477" y="7355"/>
                  </a:lnTo>
                  <a:lnTo>
                    <a:pt x="4537" y="7815"/>
                  </a:lnTo>
                  <a:lnTo>
                    <a:pt x="4597" y="8314"/>
                  </a:lnTo>
                  <a:lnTo>
                    <a:pt x="4617" y="8894"/>
                  </a:lnTo>
                  <a:lnTo>
                    <a:pt x="4597" y="9553"/>
                  </a:lnTo>
                  <a:lnTo>
                    <a:pt x="4577" y="10293"/>
                  </a:lnTo>
                  <a:lnTo>
                    <a:pt x="4537" y="11152"/>
                  </a:lnTo>
                  <a:lnTo>
                    <a:pt x="4377" y="13211"/>
                  </a:lnTo>
                  <a:lnTo>
                    <a:pt x="4557" y="12911"/>
                  </a:lnTo>
                  <a:lnTo>
                    <a:pt x="4737" y="12591"/>
                  </a:lnTo>
                  <a:lnTo>
                    <a:pt x="4897" y="12232"/>
                  </a:lnTo>
                  <a:lnTo>
                    <a:pt x="5077" y="11872"/>
                  </a:lnTo>
                  <a:lnTo>
                    <a:pt x="5376" y="11112"/>
                  </a:lnTo>
                  <a:lnTo>
                    <a:pt x="5656" y="10293"/>
                  </a:lnTo>
                  <a:lnTo>
                    <a:pt x="5896" y="9474"/>
                  </a:lnTo>
                  <a:lnTo>
                    <a:pt x="6096" y="8674"/>
                  </a:lnTo>
                  <a:lnTo>
                    <a:pt x="6176" y="8274"/>
                  </a:lnTo>
                  <a:lnTo>
                    <a:pt x="6216" y="7895"/>
                  </a:lnTo>
                  <a:lnTo>
                    <a:pt x="6276" y="7535"/>
                  </a:lnTo>
                  <a:lnTo>
                    <a:pt x="6296" y="7175"/>
                  </a:lnTo>
                  <a:lnTo>
                    <a:pt x="6296" y="6835"/>
                  </a:lnTo>
                  <a:lnTo>
                    <a:pt x="6296" y="6516"/>
                  </a:lnTo>
                  <a:lnTo>
                    <a:pt x="6276" y="6176"/>
                  </a:lnTo>
                  <a:lnTo>
                    <a:pt x="6236" y="5836"/>
                  </a:lnTo>
                  <a:lnTo>
                    <a:pt x="6196" y="5496"/>
                  </a:lnTo>
                  <a:lnTo>
                    <a:pt x="6136" y="5177"/>
                  </a:lnTo>
                  <a:lnTo>
                    <a:pt x="6056" y="4837"/>
                  </a:lnTo>
                  <a:lnTo>
                    <a:pt x="5956" y="4517"/>
                  </a:lnTo>
                  <a:lnTo>
                    <a:pt x="5856" y="4197"/>
                  </a:lnTo>
                  <a:lnTo>
                    <a:pt x="5736" y="3878"/>
                  </a:lnTo>
                  <a:lnTo>
                    <a:pt x="5596" y="3578"/>
                  </a:lnTo>
                  <a:lnTo>
                    <a:pt x="5456" y="3278"/>
                  </a:lnTo>
                  <a:lnTo>
                    <a:pt x="5296" y="2978"/>
                  </a:lnTo>
                  <a:lnTo>
                    <a:pt x="5117" y="2698"/>
                  </a:lnTo>
                  <a:lnTo>
                    <a:pt x="4917" y="2419"/>
                  </a:lnTo>
                  <a:lnTo>
                    <a:pt x="4717" y="2159"/>
                  </a:lnTo>
                  <a:lnTo>
                    <a:pt x="4497" y="1899"/>
                  </a:lnTo>
                  <a:lnTo>
                    <a:pt x="4257" y="1659"/>
                  </a:lnTo>
                  <a:lnTo>
                    <a:pt x="4017" y="1439"/>
                  </a:lnTo>
                  <a:lnTo>
                    <a:pt x="3758" y="1219"/>
                  </a:lnTo>
                  <a:lnTo>
                    <a:pt x="3478" y="1020"/>
                  </a:lnTo>
                  <a:lnTo>
                    <a:pt x="3198" y="840"/>
                  </a:lnTo>
                  <a:lnTo>
                    <a:pt x="2898" y="680"/>
                  </a:lnTo>
                  <a:lnTo>
                    <a:pt x="2598" y="520"/>
                  </a:lnTo>
                  <a:lnTo>
                    <a:pt x="2299" y="400"/>
                  </a:lnTo>
                  <a:lnTo>
                    <a:pt x="1979" y="280"/>
                  </a:lnTo>
                  <a:lnTo>
                    <a:pt x="1659" y="180"/>
                  </a:lnTo>
                  <a:lnTo>
                    <a:pt x="1339" y="100"/>
                  </a:lnTo>
                  <a:lnTo>
                    <a:pt x="999" y="60"/>
                  </a:lnTo>
                  <a:lnTo>
                    <a:pt x="660" y="20"/>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flipH="1">
              <a:off x="6394959" y="1585727"/>
              <a:ext cx="328793" cy="689911"/>
            </a:xfrm>
            <a:custGeom>
              <a:avLst/>
              <a:gdLst/>
              <a:ahLst/>
              <a:cxnLst/>
              <a:rect l="l" t="t" r="r" b="b"/>
              <a:pathLst>
                <a:path w="6296" h="13211" fill="none" extrusionOk="0">
                  <a:moveTo>
                    <a:pt x="0" y="20"/>
                  </a:moveTo>
                  <a:lnTo>
                    <a:pt x="0" y="20"/>
                  </a:lnTo>
                  <a:lnTo>
                    <a:pt x="60" y="280"/>
                  </a:lnTo>
                  <a:lnTo>
                    <a:pt x="160" y="560"/>
                  </a:lnTo>
                  <a:lnTo>
                    <a:pt x="280" y="860"/>
                  </a:lnTo>
                  <a:lnTo>
                    <a:pt x="440" y="1139"/>
                  </a:lnTo>
                  <a:lnTo>
                    <a:pt x="620" y="1439"/>
                  </a:lnTo>
                  <a:lnTo>
                    <a:pt x="820" y="1759"/>
                  </a:lnTo>
                  <a:lnTo>
                    <a:pt x="1259" y="2359"/>
                  </a:lnTo>
                  <a:lnTo>
                    <a:pt x="1739" y="2958"/>
                  </a:lnTo>
                  <a:lnTo>
                    <a:pt x="2199" y="3518"/>
                  </a:lnTo>
                  <a:lnTo>
                    <a:pt x="2638" y="4037"/>
                  </a:lnTo>
                  <a:lnTo>
                    <a:pt x="2998" y="4497"/>
                  </a:lnTo>
                  <a:lnTo>
                    <a:pt x="2998" y="4497"/>
                  </a:lnTo>
                  <a:lnTo>
                    <a:pt x="3538" y="5257"/>
                  </a:lnTo>
                  <a:lnTo>
                    <a:pt x="3758" y="5596"/>
                  </a:lnTo>
                  <a:lnTo>
                    <a:pt x="3957" y="5916"/>
                  </a:lnTo>
                  <a:lnTo>
                    <a:pt x="4117" y="6256"/>
                  </a:lnTo>
                  <a:lnTo>
                    <a:pt x="4277" y="6596"/>
                  </a:lnTo>
                  <a:lnTo>
                    <a:pt x="4377" y="6955"/>
                  </a:lnTo>
                  <a:lnTo>
                    <a:pt x="4477" y="7355"/>
                  </a:lnTo>
                  <a:lnTo>
                    <a:pt x="4537" y="7815"/>
                  </a:lnTo>
                  <a:lnTo>
                    <a:pt x="4597" y="8314"/>
                  </a:lnTo>
                  <a:lnTo>
                    <a:pt x="4617" y="8894"/>
                  </a:lnTo>
                  <a:lnTo>
                    <a:pt x="4597" y="9553"/>
                  </a:lnTo>
                  <a:lnTo>
                    <a:pt x="4577" y="10293"/>
                  </a:lnTo>
                  <a:lnTo>
                    <a:pt x="4537" y="11152"/>
                  </a:lnTo>
                  <a:lnTo>
                    <a:pt x="4377" y="13211"/>
                  </a:lnTo>
                  <a:lnTo>
                    <a:pt x="4377" y="13211"/>
                  </a:lnTo>
                  <a:lnTo>
                    <a:pt x="4557" y="12911"/>
                  </a:lnTo>
                  <a:lnTo>
                    <a:pt x="4737" y="12591"/>
                  </a:lnTo>
                  <a:lnTo>
                    <a:pt x="4897" y="12232"/>
                  </a:lnTo>
                  <a:lnTo>
                    <a:pt x="5077" y="11872"/>
                  </a:lnTo>
                  <a:lnTo>
                    <a:pt x="5376" y="11112"/>
                  </a:lnTo>
                  <a:lnTo>
                    <a:pt x="5656" y="10293"/>
                  </a:lnTo>
                  <a:lnTo>
                    <a:pt x="5896" y="9474"/>
                  </a:lnTo>
                  <a:lnTo>
                    <a:pt x="6096" y="8674"/>
                  </a:lnTo>
                  <a:lnTo>
                    <a:pt x="6176" y="8274"/>
                  </a:lnTo>
                  <a:lnTo>
                    <a:pt x="6216" y="7895"/>
                  </a:lnTo>
                  <a:lnTo>
                    <a:pt x="6276" y="7535"/>
                  </a:lnTo>
                  <a:lnTo>
                    <a:pt x="6296" y="7175"/>
                  </a:lnTo>
                  <a:lnTo>
                    <a:pt x="6296" y="7175"/>
                  </a:lnTo>
                  <a:lnTo>
                    <a:pt x="6296" y="6835"/>
                  </a:lnTo>
                  <a:lnTo>
                    <a:pt x="6296" y="6516"/>
                  </a:lnTo>
                  <a:lnTo>
                    <a:pt x="6276" y="6176"/>
                  </a:lnTo>
                  <a:lnTo>
                    <a:pt x="6236" y="5836"/>
                  </a:lnTo>
                  <a:lnTo>
                    <a:pt x="6196" y="5496"/>
                  </a:lnTo>
                  <a:lnTo>
                    <a:pt x="6136" y="5177"/>
                  </a:lnTo>
                  <a:lnTo>
                    <a:pt x="6056" y="4837"/>
                  </a:lnTo>
                  <a:lnTo>
                    <a:pt x="5956" y="4517"/>
                  </a:lnTo>
                  <a:lnTo>
                    <a:pt x="5856" y="4197"/>
                  </a:lnTo>
                  <a:lnTo>
                    <a:pt x="5736" y="3878"/>
                  </a:lnTo>
                  <a:lnTo>
                    <a:pt x="5596" y="3578"/>
                  </a:lnTo>
                  <a:lnTo>
                    <a:pt x="5456" y="3278"/>
                  </a:lnTo>
                  <a:lnTo>
                    <a:pt x="5296" y="2978"/>
                  </a:lnTo>
                  <a:lnTo>
                    <a:pt x="5117" y="2698"/>
                  </a:lnTo>
                  <a:lnTo>
                    <a:pt x="4917" y="2419"/>
                  </a:lnTo>
                  <a:lnTo>
                    <a:pt x="4717" y="2159"/>
                  </a:lnTo>
                  <a:lnTo>
                    <a:pt x="4717" y="2159"/>
                  </a:lnTo>
                  <a:lnTo>
                    <a:pt x="4497" y="1899"/>
                  </a:lnTo>
                  <a:lnTo>
                    <a:pt x="4257" y="1659"/>
                  </a:lnTo>
                  <a:lnTo>
                    <a:pt x="4017" y="1439"/>
                  </a:lnTo>
                  <a:lnTo>
                    <a:pt x="3758" y="1219"/>
                  </a:lnTo>
                  <a:lnTo>
                    <a:pt x="3478" y="1020"/>
                  </a:lnTo>
                  <a:lnTo>
                    <a:pt x="3198" y="840"/>
                  </a:lnTo>
                  <a:lnTo>
                    <a:pt x="2898" y="680"/>
                  </a:lnTo>
                  <a:lnTo>
                    <a:pt x="2598" y="520"/>
                  </a:lnTo>
                  <a:lnTo>
                    <a:pt x="2299" y="400"/>
                  </a:lnTo>
                  <a:lnTo>
                    <a:pt x="1979" y="280"/>
                  </a:lnTo>
                  <a:lnTo>
                    <a:pt x="1659" y="180"/>
                  </a:lnTo>
                  <a:lnTo>
                    <a:pt x="1339" y="100"/>
                  </a:lnTo>
                  <a:lnTo>
                    <a:pt x="999" y="60"/>
                  </a:lnTo>
                  <a:lnTo>
                    <a:pt x="660" y="20"/>
                  </a:lnTo>
                  <a:lnTo>
                    <a:pt x="340" y="0"/>
                  </a:lnTo>
                  <a:lnTo>
                    <a:pt x="0" y="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flipH="1">
              <a:off x="6507666" y="2311104"/>
              <a:ext cx="772423" cy="497889"/>
            </a:xfrm>
            <a:custGeom>
              <a:avLst/>
              <a:gdLst/>
              <a:ahLst/>
              <a:cxnLst/>
              <a:rect l="l" t="t" r="r" b="b"/>
              <a:pathLst>
                <a:path w="14791" h="9534" extrusionOk="0">
                  <a:moveTo>
                    <a:pt x="9554" y="0"/>
                  </a:moveTo>
                  <a:lnTo>
                    <a:pt x="9274" y="40"/>
                  </a:lnTo>
                  <a:lnTo>
                    <a:pt x="8994" y="80"/>
                  </a:lnTo>
                  <a:lnTo>
                    <a:pt x="8715" y="120"/>
                  </a:lnTo>
                  <a:lnTo>
                    <a:pt x="8435" y="200"/>
                  </a:lnTo>
                  <a:lnTo>
                    <a:pt x="8155" y="280"/>
                  </a:lnTo>
                  <a:lnTo>
                    <a:pt x="7895" y="380"/>
                  </a:lnTo>
                  <a:lnTo>
                    <a:pt x="7535" y="500"/>
                  </a:lnTo>
                  <a:lnTo>
                    <a:pt x="7176" y="620"/>
                  </a:lnTo>
                  <a:lnTo>
                    <a:pt x="6816" y="720"/>
                  </a:lnTo>
                  <a:lnTo>
                    <a:pt x="6456" y="800"/>
                  </a:lnTo>
                  <a:lnTo>
                    <a:pt x="6076" y="860"/>
                  </a:lnTo>
                  <a:lnTo>
                    <a:pt x="5717" y="920"/>
                  </a:lnTo>
                  <a:lnTo>
                    <a:pt x="5337" y="940"/>
                  </a:lnTo>
                  <a:lnTo>
                    <a:pt x="4957" y="960"/>
                  </a:lnTo>
                  <a:lnTo>
                    <a:pt x="4598" y="960"/>
                  </a:lnTo>
                  <a:lnTo>
                    <a:pt x="4218" y="940"/>
                  </a:lnTo>
                  <a:lnTo>
                    <a:pt x="3838" y="920"/>
                  </a:lnTo>
                  <a:lnTo>
                    <a:pt x="3478" y="860"/>
                  </a:lnTo>
                  <a:lnTo>
                    <a:pt x="3099" y="800"/>
                  </a:lnTo>
                  <a:lnTo>
                    <a:pt x="2739" y="720"/>
                  </a:lnTo>
                  <a:lnTo>
                    <a:pt x="2359" y="620"/>
                  </a:lnTo>
                  <a:lnTo>
                    <a:pt x="1999" y="520"/>
                  </a:lnTo>
                  <a:lnTo>
                    <a:pt x="1" y="2698"/>
                  </a:lnTo>
                  <a:lnTo>
                    <a:pt x="81" y="2978"/>
                  </a:lnTo>
                  <a:lnTo>
                    <a:pt x="181" y="3318"/>
                  </a:lnTo>
                  <a:lnTo>
                    <a:pt x="341" y="3758"/>
                  </a:lnTo>
                  <a:lnTo>
                    <a:pt x="560" y="4277"/>
                  </a:lnTo>
                  <a:lnTo>
                    <a:pt x="860" y="4857"/>
                  </a:lnTo>
                  <a:lnTo>
                    <a:pt x="1040" y="5157"/>
                  </a:lnTo>
                  <a:lnTo>
                    <a:pt x="1220" y="5476"/>
                  </a:lnTo>
                  <a:lnTo>
                    <a:pt x="1440" y="5796"/>
                  </a:lnTo>
                  <a:lnTo>
                    <a:pt x="1680" y="6116"/>
                  </a:lnTo>
                  <a:lnTo>
                    <a:pt x="1919" y="6436"/>
                  </a:lnTo>
                  <a:lnTo>
                    <a:pt x="2199" y="6736"/>
                  </a:lnTo>
                  <a:lnTo>
                    <a:pt x="2499" y="7055"/>
                  </a:lnTo>
                  <a:lnTo>
                    <a:pt x="2839" y="7355"/>
                  </a:lnTo>
                  <a:lnTo>
                    <a:pt x="3179" y="7655"/>
                  </a:lnTo>
                  <a:lnTo>
                    <a:pt x="3558" y="7935"/>
                  </a:lnTo>
                  <a:lnTo>
                    <a:pt x="3958" y="8214"/>
                  </a:lnTo>
                  <a:lnTo>
                    <a:pt x="4398" y="8454"/>
                  </a:lnTo>
                  <a:lnTo>
                    <a:pt x="4837" y="8694"/>
                  </a:lnTo>
                  <a:lnTo>
                    <a:pt x="5337" y="8894"/>
                  </a:lnTo>
                  <a:lnTo>
                    <a:pt x="5857" y="9074"/>
                  </a:lnTo>
                  <a:lnTo>
                    <a:pt x="6396" y="9234"/>
                  </a:lnTo>
                  <a:lnTo>
                    <a:pt x="6976" y="9354"/>
                  </a:lnTo>
                  <a:lnTo>
                    <a:pt x="7595" y="9454"/>
                  </a:lnTo>
                  <a:lnTo>
                    <a:pt x="8235" y="9514"/>
                  </a:lnTo>
                  <a:lnTo>
                    <a:pt x="8914" y="9534"/>
                  </a:lnTo>
                  <a:lnTo>
                    <a:pt x="9274" y="9514"/>
                  </a:lnTo>
                  <a:lnTo>
                    <a:pt x="9634" y="9474"/>
                  </a:lnTo>
                  <a:lnTo>
                    <a:pt x="9994" y="9414"/>
                  </a:lnTo>
                  <a:lnTo>
                    <a:pt x="10313" y="9314"/>
                  </a:lnTo>
                  <a:lnTo>
                    <a:pt x="10633" y="9194"/>
                  </a:lnTo>
                  <a:lnTo>
                    <a:pt x="10933" y="9054"/>
                  </a:lnTo>
                  <a:lnTo>
                    <a:pt x="11233" y="8914"/>
                  </a:lnTo>
                  <a:lnTo>
                    <a:pt x="11513" y="8734"/>
                  </a:lnTo>
                  <a:lnTo>
                    <a:pt x="11772" y="8534"/>
                  </a:lnTo>
                  <a:lnTo>
                    <a:pt x="12012" y="8334"/>
                  </a:lnTo>
                  <a:lnTo>
                    <a:pt x="12252" y="8115"/>
                  </a:lnTo>
                  <a:lnTo>
                    <a:pt x="12472" y="7875"/>
                  </a:lnTo>
                  <a:lnTo>
                    <a:pt x="12692" y="7635"/>
                  </a:lnTo>
                  <a:lnTo>
                    <a:pt x="12892" y="7395"/>
                  </a:lnTo>
                  <a:lnTo>
                    <a:pt x="13071" y="7135"/>
                  </a:lnTo>
                  <a:lnTo>
                    <a:pt x="13251" y="6875"/>
                  </a:lnTo>
                  <a:lnTo>
                    <a:pt x="13591" y="6336"/>
                  </a:lnTo>
                  <a:lnTo>
                    <a:pt x="13871" y="5796"/>
                  </a:lnTo>
                  <a:lnTo>
                    <a:pt x="14111" y="5257"/>
                  </a:lnTo>
                  <a:lnTo>
                    <a:pt x="14311" y="4737"/>
                  </a:lnTo>
                  <a:lnTo>
                    <a:pt x="14470" y="4257"/>
                  </a:lnTo>
                  <a:lnTo>
                    <a:pt x="14610" y="3838"/>
                  </a:lnTo>
                  <a:lnTo>
                    <a:pt x="14790" y="3158"/>
                  </a:lnTo>
                  <a:lnTo>
                    <a:pt x="14790" y="3038"/>
                  </a:lnTo>
                  <a:lnTo>
                    <a:pt x="14750" y="2938"/>
                  </a:lnTo>
                  <a:lnTo>
                    <a:pt x="14690" y="2858"/>
                  </a:lnTo>
                  <a:lnTo>
                    <a:pt x="14590" y="2798"/>
                  </a:lnTo>
                  <a:lnTo>
                    <a:pt x="14530" y="2798"/>
                  </a:lnTo>
                  <a:lnTo>
                    <a:pt x="14271" y="2758"/>
                  </a:lnTo>
                  <a:lnTo>
                    <a:pt x="14031" y="2678"/>
                  </a:lnTo>
                  <a:lnTo>
                    <a:pt x="13811" y="2579"/>
                  </a:lnTo>
                  <a:lnTo>
                    <a:pt x="13591" y="2439"/>
                  </a:lnTo>
                  <a:lnTo>
                    <a:pt x="13371" y="2259"/>
                  </a:lnTo>
                  <a:lnTo>
                    <a:pt x="13151" y="2059"/>
                  </a:lnTo>
                  <a:lnTo>
                    <a:pt x="12932" y="1839"/>
                  </a:lnTo>
                  <a:lnTo>
                    <a:pt x="12712" y="1599"/>
                  </a:lnTo>
                  <a:lnTo>
                    <a:pt x="12192" y="980"/>
                  </a:lnTo>
                  <a:lnTo>
                    <a:pt x="11952" y="720"/>
                  </a:lnTo>
                  <a:lnTo>
                    <a:pt x="11692" y="500"/>
                  </a:lnTo>
                  <a:lnTo>
                    <a:pt x="11533" y="400"/>
                  </a:lnTo>
                  <a:lnTo>
                    <a:pt x="11393" y="320"/>
                  </a:lnTo>
                  <a:lnTo>
                    <a:pt x="11233" y="240"/>
                  </a:lnTo>
                  <a:lnTo>
                    <a:pt x="11053" y="160"/>
                  </a:lnTo>
                  <a:lnTo>
                    <a:pt x="10853" y="100"/>
                  </a:lnTo>
                  <a:lnTo>
                    <a:pt x="10633" y="60"/>
                  </a:lnTo>
                  <a:lnTo>
                    <a:pt x="10393" y="40"/>
                  </a:lnTo>
                  <a:lnTo>
                    <a:pt x="101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flipH="1">
              <a:off x="6507666" y="2311104"/>
              <a:ext cx="772423" cy="497889"/>
            </a:xfrm>
            <a:custGeom>
              <a:avLst/>
              <a:gdLst/>
              <a:ahLst/>
              <a:cxnLst/>
              <a:rect l="l" t="t" r="r" b="b"/>
              <a:pathLst>
                <a:path w="14791" h="9534" fill="none" extrusionOk="0">
                  <a:moveTo>
                    <a:pt x="14790" y="3158"/>
                  </a:moveTo>
                  <a:lnTo>
                    <a:pt x="14790" y="3158"/>
                  </a:lnTo>
                  <a:lnTo>
                    <a:pt x="14790" y="3038"/>
                  </a:lnTo>
                  <a:lnTo>
                    <a:pt x="14750" y="2938"/>
                  </a:lnTo>
                  <a:lnTo>
                    <a:pt x="14690" y="2858"/>
                  </a:lnTo>
                  <a:lnTo>
                    <a:pt x="14590" y="2798"/>
                  </a:lnTo>
                  <a:lnTo>
                    <a:pt x="14590" y="2798"/>
                  </a:lnTo>
                  <a:lnTo>
                    <a:pt x="14530" y="2798"/>
                  </a:lnTo>
                  <a:lnTo>
                    <a:pt x="14530" y="2798"/>
                  </a:lnTo>
                  <a:lnTo>
                    <a:pt x="14271" y="2758"/>
                  </a:lnTo>
                  <a:lnTo>
                    <a:pt x="14031" y="2678"/>
                  </a:lnTo>
                  <a:lnTo>
                    <a:pt x="13811" y="2579"/>
                  </a:lnTo>
                  <a:lnTo>
                    <a:pt x="13591" y="2439"/>
                  </a:lnTo>
                  <a:lnTo>
                    <a:pt x="13371" y="2259"/>
                  </a:lnTo>
                  <a:lnTo>
                    <a:pt x="13151" y="2059"/>
                  </a:lnTo>
                  <a:lnTo>
                    <a:pt x="12932" y="1839"/>
                  </a:lnTo>
                  <a:lnTo>
                    <a:pt x="12712" y="1599"/>
                  </a:lnTo>
                  <a:lnTo>
                    <a:pt x="12712" y="1599"/>
                  </a:lnTo>
                  <a:lnTo>
                    <a:pt x="12192" y="980"/>
                  </a:lnTo>
                  <a:lnTo>
                    <a:pt x="11952" y="720"/>
                  </a:lnTo>
                  <a:lnTo>
                    <a:pt x="11692" y="500"/>
                  </a:lnTo>
                  <a:lnTo>
                    <a:pt x="11533" y="400"/>
                  </a:lnTo>
                  <a:lnTo>
                    <a:pt x="11393" y="320"/>
                  </a:lnTo>
                  <a:lnTo>
                    <a:pt x="11233" y="240"/>
                  </a:lnTo>
                  <a:lnTo>
                    <a:pt x="11053" y="160"/>
                  </a:lnTo>
                  <a:lnTo>
                    <a:pt x="10853" y="100"/>
                  </a:lnTo>
                  <a:lnTo>
                    <a:pt x="10633" y="60"/>
                  </a:lnTo>
                  <a:lnTo>
                    <a:pt x="10393" y="40"/>
                  </a:lnTo>
                  <a:lnTo>
                    <a:pt x="10134" y="0"/>
                  </a:lnTo>
                  <a:lnTo>
                    <a:pt x="10134" y="0"/>
                  </a:lnTo>
                  <a:lnTo>
                    <a:pt x="9854" y="0"/>
                  </a:lnTo>
                  <a:lnTo>
                    <a:pt x="9554" y="0"/>
                  </a:lnTo>
                  <a:lnTo>
                    <a:pt x="9274" y="40"/>
                  </a:lnTo>
                  <a:lnTo>
                    <a:pt x="8994" y="80"/>
                  </a:lnTo>
                  <a:lnTo>
                    <a:pt x="8715" y="120"/>
                  </a:lnTo>
                  <a:lnTo>
                    <a:pt x="8435" y="200"/>
                  </a:lnTo>
                  <a:lnTo>
                    <a:pt x="8155" y="280"/>
                  </a:lnTo>
                  <a:lnTo>
                    <a:pt x="7895" y="380"/>
                  </a:lnTo>
                  <a:lnTo>
                    <a:pt x="7895" y="380"/>
                  </a:lnTo>
                  <a:lnTo>
                    <a:pt x="7535" y="500"/>
                  </a:lnTo>
                  <a:lnTo>
                    <a:pt x="7176" y="620"/>
                  </a:lnTo>
                  <a:lnTo>
                    <a:pt x="6816" y="720"/>
                  </a:lnTo>
                  <a:lnTo>
                    <a:pt x="6456" y="800"/>
                  </a:lnTo>
                  <a:lnTo>
                    <a:pt x="6076" y="860"/>
                  </a:lnTo>
                  <a:lnTo>
                    <a:pt x="5717" y="920"/>
                  </a:lnTo>
                  <a:lnTo>
                    <a:pt x="5337" y="940"/>
                  </a:lnTo>
                  <a:lnTo>
                    <a:pt x="4957" y="960"/>
                  </a:lnTo>
                  <a:lnTo>
                    <a:pt x="4598" y="960"/>
                  </a:lnTo>
                  <a:lnTo>
                    <a:pt x="4218" y="940"/>
                  </a:lnTo>
                  <a:lnTo>
                    <a:pt x="3838" y="920"/>
                  </a:lnTo>
                  <a:lnTo>
                    <a:pt x="3478" y="860"/>
                  </a:lnTo>
                  <a:lnTo>
                    <a:pt x="3099" y="800"/>
                  </a:lnTo>
                  <a:lnTo>
                    <a:pt x="2739" y="720"/>
                  </a:lnTo>
                  <a:lnTo>
                    <a:pt x="2359" y="620"/>
                  </a:lnTo>
                  <a:lnTo>
                    <a:pt x="1999" y="520"/>
                  </a:lnTo>
                  <a:lnTo>
                    <a:pt x="1" y="2698"/>
                  </a:lnTo>
                  <a:lnTo>
                    <a:pt x="1" y="2698"/>
                  </a:lnTo>
                  <a:lnTo>
                    <a:pt x="81" y="2978"/>
                  </a:lnTo>
                  <a:lnTo>
                    <a:pt x="181" y="3318"/>
                  </a:lnTo>
                  <a:lnTo>
                    <a:pt x="341" y="3758"/>
                  </a:lnTo>
                  <a:lnTo>
                    <a:pt x="560" y="4277"/>
                  </a:lnTo>
                  <a:lnTo>
                    <a:pt x="860" y="4857"/>
                  </a:lnTo>
                  <a:lnTo>
                    <a:pt x="1040" y="5157"/>
                  </a:lnTo>
                  <a:lnTo>
                    <a:pt x="1220" y="5476"/>
                  </a:lnTo>
                  <a:lnTo>
                    <a:pt x="1440" y="5796"/>
                  </a:lnTo>
                  <a:lnTo>
                    <a:pt x="1680" y="6116"/>
                  </a:lnTo>
                  <a:lnTo>
                    <a:pt x="1919" y="6436"/>
                  </a:lnTo>
                  <a:lnTo>
                    <a:pt x="2199" y="6736"/>
                  </a:lnTo>
                  <a:lnTo>
                    <a:pt x="2499" y="7055"/>
                  </a:lnTo>
                  <a:lnTo>
                    <a:pt x="2839" y="7355"/>
                  </a:lnTo>
                  <a:lnTo>
                    <a:pt x="3179" y="7655"/>
                  </a:lnTo>
                  <a:lnTo>
                    <a:pt x="3558" y="7935"/>
                  </a:lnTo>
                  <a:lnTo>
                    <a:pt x="3958" y="8214"/>
                  </a:lnTo>
                  <a:lnTo>
                    <a:pt x="4398" y="8454"/>
                  </a:lnTo>
                  <a:lnTo>
                    <a:pt x="4837" y="8694"/>
                  </a:lnTo>
                  <a:lnTo>
                    <a:pt x="5337" y="8894"/>
                  </a:lnTo>
                  <a:lnTo>
                    <a:pt x="5857" y="9074"/>
                  </a:lnTo>
                  <a:lnTo>
                    <a:pt x="6396" y="9234"/>
                  </a:lnTo>
                  <a:lnTo>
                    <a:pt x="6976" y="9354"/>
                  </a:lnTo>
                  <a:lnTo>
                    <a:pt x="7595" y="9454"/>
                  </a:lnTo>
                  <a:lnTo>
                    <a:pt x="8235" y="9514"/>
                  </a:lnTo>
                  <a:lnTo>
                    <a:pt x="8914" y="9534"/>
                  </a:lnTo>
                  <a:lnTo>
                    <a:pt x="8914" y="9534"/>
                  </a:lnTo>
                  <a:lnTo>
                    <a:pt x="9274" y="9514"/>
                  </a:lnTo>
                  <a:lnTo>
                    <a:pt x="9634" y="9474"/>
                  </a:lnTo>
                  <a:lnTo>
                    <a:pt x="9994" y="9414"/>
                  </a:lnTo>
                  <a:lnTo>
                    <a:pt x="10313" y="9314"/>
                  </a:lnTo>
                  <a:lnTo>
                    <a:pt x="10633" y="9194"/>
                  </a:lnTo>
                  <a:lnTo>
                    <a:pt x="10933" y="9054"/>
                  </a:lnTo>
                  <a:lnTo>
                    <a:pt x="11233" y="8914"/>
                  </a:lnTo>
                  <a:lnTo>
                    <a:pt x="11513" y="8734"/>
                  </a:lnTo>
                  <a:lnTo>
                    <a:pt x="11772" y="8534"/>
                  </a:lnTo>
                  <a:lnTo>
                    <a:pt x="12012" y="8334"/>
                  </a:lnTo>
                  <a:lnTo>
                    <a:pt x="12252" y="8115"/>
                  </a:lnTo>
                  <a:lnTo>
                    <a:pt x="12472" y="7875"/>
                  </a:lnTo>
                  <a:lnTo>
                    <a:pt x="12692" y="7635"/>
                  </a:lnTo>
                  <a:lnTo>
                    <a:pt x="12892" y="7395"/>
                  </a:lnTo>
                  <a:lnTo>
                    <a:pt x="13071" y="7135"/>
                  </a:lnTo>
                  <a:lnTo>
                    <a:pt x="13251" y="6875"/>
                  </a:lnTo>
                  <a:lnTo>
                    <a:pt x="13591" y="6336"/>
                  </a:lnTo>
                  <a:lnTo>
                    <a:pt x="13871" y="5796"/>
                  </a:lnTo>
                  <a:lnTo>
                    <a:pt x="14111" y="5257"/>
                  </a:lnTo>
                  <a:lnTo>
                    <a:pt x="14311" y="4737"/>
                  </a:lnTo>
                  <a:lnTo>
                    <a:pt x="14470" y="4257"/>
                  </a:lnTo>
                  <a:lnTo>
                    <a:pt x="14610" y="3838"/>
                  </a:lnTo>
                  <a:lnTo>
                    <a:pt x="14790" y="3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flipH="1">
              <a:off x="6507665" y="2310059"/>
              <a:ext cx="695186" cy="199386"/>
            </a:xfrm>
            <a:custGeom>
              <a:avLst/>
              <a:gdLst/>
              <a:ahLst/>
              <a:cxnLst/>
              <a:rect l="l" t="t" r="r" b="b"/>
              <a:pathLst>
                <a:path w="13312" h="3818" extrusionOk="0">
                  <a:moveTo>
                    <a:pt x="8095" y="0"/>
                  </a:moveTo>
                  <a:lnTo>
                    <a:pt x="7815" y="20"/>
                  </a:lnTo>
                  <a:lnTo>
                    <a:pt x="7535" y="60"/>
                  </a:lnTo>
                  <a:lnTo>
                    <a:pt x="7256" y="120"/>
                  </a:lnTo>
                  <a:lnTo>
                    <a:pt x="6976" y="180"/>
                  </a:lnTo>
                  <a:lnTo>
                    <a:pt x="6696" y="280"/>
                  </a:lnTo>
                  <a:lnTo>
                    <a:pt x="6436" y="380"/>
                  </a:lnTo>
                  <a:lnTo>
                    <a:pt x="6076" y="500"/>
                  </a:lnTo>
                  <a:lnTo>
                    <a:pt x="5717" y="620"/>
                  </a:lnTo>
                  <a:lnTo>
                    <a:pt x="5357" y="720"/>
                  </a:lnTo>
                  <a:lnTo>
                    <a:pt x="4997" y="800"/>
                  </a:lnTo>
                  <a:lnTo>
                    <a:pt x="4617" y="860"/>
                  </a:lnTo>
                  <a:lnTo>
                    <a:pt x="4258" y="900"/>
                  </a:lnTo>
                  <a:lnTo>
                    <a:pt x="3878" y="940"/>
                  </a:lnTo>
                  <a:lnTo>
                    <a:pt x="3498" y="960"/>
                  </a:lnTo>
                  <a:lnTo>
                    <a:pt x="3139" y="960"/>
                  </a:lnTo>
                  <a:lnTo>
                    <a:pt x="2759" y="940"/>
                  </a:lnTo>
                  <a:lnTo>
                    <a:pt x="2379" y="920"/>
                  </a:lnTo>
                  <a:lnTo>
                    <a:pt x="2019" y="860"/>
                  </a:lnTo>
                  <a:lnTo>
                    <a:pt x="1640" y="800"/>
                  </a:lnTo>
                  <a:lnTo>
                    <a:pt x="1280" y="720"/>
                  </a:lnTo>
                  <a:lnTo>
                    <a:pt x="920" y="620"/>
                  </a:lnTo>
                  <a:lnTo>
                    <a:pt x="540" y="500"/>
                  </a:lnTo>
                  <a:lnTo>
                    <a:pt x="81" y="1000"/>
                  </a:lnTo>
                  <a:lnTo>
                    <a:pt x="1" y="1100"/>
                  </a:lnTo>
                  <a:lnTo>
                    <a:pt x="660" y="1299"/>
                  </a:lnTo>
                  <a:lnTo>
                    <a:pt x="1360" y="1499"/>
                  </a:lnTo>
                  <a:lnTo>
                    <a:pt x="2059" y="1639"/>
                  </a:lnTo>
                  <a:lnTo>
                    <a:pt x="2399" y="1699"/>
                  </a:lnTo>
                  <a:lnTo>
                    <a:pt x="2759" y="1759"/>
                  </a:lnTo>
                  <a:lnTo>
                    <a:pt x="3119" y="1779"/>
                  </a:lnTo>
                  <a:lnTo>
                    <a:pt x="3478" y="1799"/>
                  </a:lnTo>
                  <a:lnTo>
                    <a:pt x="4178" y="1799"/>
                  </a:lnTo>
                  <a:lnTo>
                    <a:pt x="4518" y="1759"/>
                  </a:lnTo>
                  <a:lnTo>
                    <a:pt x="4877" y="1699"/>
                  </a:lnTo>
                  <a:lnTo>
                    <a:pt x="5197" y="1639"/>
                  </a:lnTo>
                  <a:lnTo>
                    <a:pt x="5537" y="1539"/>
                  </a:lnTo>
                  <a:lnTo>
                    <a:pt x="5897" y="1419"/>
                  </a:lnTo>
                  <a:lnTo>
                    <a:pt x="6316" y="1319"/>
                  </a:lnTo>
                  <a:lnTo>
                    <a:pt x="6776" y="1200"/>
                  </a:lnTo>
                  <a:lnTo>
                    <a:pt x="7256" y="1100"/>
                  </a:lnTo>
                  <a:lnTo>
                    <a:pt x="7755" y="1000"/>
                  </a:lnTo>
                  <a:lnTo>
                    <a:pt x="8215" y="960"/>
                  </a:lnTo>
                  <a:lnTo>
                    <a:pt x="8635" y="940"/>
                  </a:lnTo>
                  <a:lnTo>
                    <a:pt x="8834" y="940"/>
                  </a:lnTo>
                  <a:lnTo>
                    <a:pt x="9014" y="980"/>
                  </a:lnTo>
                  <a:lnTo>
                    <a:pt x="9194" y="1020"/>
                  </a:lnTo>
                  <a:lnTo>
                    <a:pt x="9354" y="1060"/>
                  </a:lnTo>
                  <a:lnTo>
                    <a:pt x="9494" y="1120"/>
                  </a:lnTo>
                  <a:lnTo>
                    <a:pt x="9634" y="1200"/>
                  </a:lnTo>
                  <a:lnTo>
                    <a:pt x="9774" y="1259"/>
                  </a:lnTo>
                  <a:lnTo>
                    <a:pt x="9894" y="1359"/>
                  </a:lnTo>
                  <a:lnTo>
                    <a:pt x="10114" y="1539"/>
                  </a:lnTo>
                  <a:lnTo>
                    <a:pt x="10313" y="1759"/>
                  </a:lnTo>
                  <a:lnTo>
                    <a:pt x="10513" y="1999"/>
                  </a:lnTo>
                  <a:lnTo>
                    <a:pt x="10953" y="2559"/>
                  </a:lnTo>
                  <a:lnTo>
                    <a:pt x="11213" y="2838"/>
                  </a:lnTo>
                  <a:lnTo>
                    <a:pt x="11453" y="3078"/>
                  </a:lnTo>
                  <a:lnTo>
                    <a:pt x="11712" y="3318"/>
                  </a:lnTo>
                  <a:lnTo>
                    <a:pt x="11972" y="3498"/>
                  </a:lnTo>
                  <a:lnTo>
                    <a:pt x="12232" y="3638"/>
                  </a:lnTo>
                  <a:lnTo>
                    <a:pt x="12372" y="3698"/>
                  </a:lnTo>
                  <a:lnTo>
                    <a:pt x="12512" y="3758"/>
                  </a:lnTo>
                  <a:lnTo>
                    <a:pt x="12672" y="3778"/>
                  </a:lnTo>
                  <a:lnTo>
                    <a:pt x="12812" y="3798"/>
                  </a:lnTo>
                  <a:lnTo>
                    <a:pt x="12971" y="3818"/>
                  </a:lnTo>
                  <a:lnTo>
                    <a:pt x="13151" y="3798"/>
                  </a:lnTo>
                  <a:lnTo>
                    <a:pt x="13211" y="3498"/>
                  </a:lnTo>
                  <a:lnTo>
                    <a:pt x="13311" y="3178"/>
                  </a:lnTo>
                  <a:lnTo>
                    <a:pt x="13311" y="3118"/>
                  </a:lnTo>
                  <a:lnTo>
                    <a:pt x="13311" y="3058"/>
                  </a:lnTo>
                  <a:lnTo>
                    <a:pt x="13271" y="2958"/>
                  </a:lnTo>
                  <a:lnTo>
                    <a:pt x="13191" y="2878"/>
                  </a:lnTo>
                  <a:lnTo>
                    <a:pt x="13151" y="2838"/>
                  </a:lnTo>
                  <a:lnTo>
                    <a:pt x="13091" y="2818"/>
                  </a:lnTo>
                  <a:lnTo>
                    <a:pt x="13051" y="2818"/>
                  </a:lnTo>
                  <a:lnTo>
                    <a:pt x="12792" y="2778"/>
                  </a:lnTo>
                  <a:lnTo>
                    <a:pt x="12552" y="2698"/>
                  </a:lnTo>
                  <a:lnTo>
                    <a:pt x="12332" y="2579"/>
                  </a:lnTo>
                  <a:lnTo>
                    <a:pt x="12112" y="2439"/>
                  </a:lnTo>
                  <a:lnTo>
                    <a:pt x="11892" y="2259"/>
                  </a:lnTo>
                  <a:lnTo>
                    <a:pt x="11692" y="2059"/>
                  </a:lnTo>
                  <a:lnTo>
                    <a:pt x="11253" y="1599"/>
                  </a:lnTo>
                  <a:lnTo>
                    <a:pt x="10733" y="980"/>
                  </a:lnTo>
                  <a:lnTo>
                    <a:pt x="10493" y="720"/>
                  </a:lnTo>
                  <a:lnTo>
                    <a:pt x="10213" y="500"/>
                  </a:lnTo>
                  <a:lnTo>
                    <a:pt x="10074" y="400"/>
                  </a:lnTo>
                  <a:lnTo>
                    <a:pt x="9934" y="320"/>
                  </a:lnTo>
                  <a:lnTo>
                    <a:pt x="9774" y="240"/>
                  </a:lnTo>
                  <a:lnTo>
                    <a:pt x="9594" y="160"/>
                  </a:lnTo>
                  <a:lnTo>
                    <a:pt x="9394" y="120"/>
                  </a:lnTo>
                  <a:lnTo>
                    <a:pt x="9174" y="60"/>
                  </a:lnTo>
                  <a:lnTo>
                    <a:pt x="8934" y="40"/>
                  </a:lnTo>
                  <a:lnTo>
                    <a:pt x="8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flipH="1">
              <a:off x="6570278" y="2461401"/>
              <a:ext cx="539667" cy="134682"/>
            </a:xfrm>
            <a:custGeom>
              <a:avLst/>
              <a:gdLst/>
              <a:ahLst/>
              <a:cxnLst/>
              <a:rect l="l" t="t" r="r" b="b"/>
              <a:pathLst>
                <a:path w="10334" h="2579" extrusionOk="0">
                  <a:moveTo>
                    <a:pt x="1" y="0"/>
                  </a:moveTo>
                  <a:lnTo>
                    <a:pt x="80" y="60"/>
                  </a:lnTo>
                  <a:lnTo>
                    <a:pt x="340" y="240"/>
                  </a:lnTo>
                  <a:lnTo>
                    <a:pt x="780" y="500"/>
                  </a:lnTo>
                  <a:lnTo>
                    <a:pt x="1360" y="820"/>
                  </a:lnTo>
                  <a:lnTo>
                    <a:pt x="2079" y="1179"/>
                  </a:lnTo>
                  <a:lnTo>
                    <a:pt x="2479" y="1359"/>
                  </a:lnTo>
                  <a:lnTo>
                    <a:pt x="2918" y="1539"/>
                  </a:lnTo>
                  <a:lnTo>
                    <a:pt x="3418" y="1719"/>
                  </a:lnTo>
                  <a:lnTo>
                    <a:pt x="3918" y="1879"/>
                  </a:lnTo>
                  <a:lnTo>
                    <a:pt x="4437" y="2039"/>
                  </a:lnTo>
                  <a:lnTo>
                    <a:pt x="4937" y="2159"/>
                  </a:lnTo>
                  <a:lnTo>
                    <a:pt x="5457" y="2279"/>
                  </a:lnTo>
                  <a:lnTo>
                    <a:pt x="5976" y="2379"/>
                  </a:lnTo>
                  <a:lnTo>
                    <a:pt x="6496" y="2459"/>
                  </a:lnTo>
                  <a:lnTo>
                    <a:pt x="7035" y="2519"/>
                  </a:lnTo>
                  <a:lnTo>
                    <a:pt x="7495" y="2538"/>
                  </a:lnTo>
                  <a:lnTo>
                    <a:pt x="7955" y="2578"/>
                  </a:lnTo>
                  <a:lnTo>
                    <a:pt x="9094" y="2578"/>
                  </a:lnTo>
                  <a:lnTo>
                    <a:pt x="9414" y="2558"/>
                  </a:lnTo>
                  <a:lnTo>
                    <a:pt x="9913" y="2519"/>
                  </a:lnTo>
                  <a:lnTo>
                    <a:pt x="10233" y="2479"/>
                  </a:lnTo>
                  <a:lnTo>
                    <a:pt x="10333" y="2459"/>
                  </a:lnTo>
                  <a:lnTo>
                    <a:pt x="10213" y="2459"/>
                  </a:lnTo>
                  <a:lnTo>
                    <a:pt x="9913" y="2479"/>
                  </a:lnTo>
                  <a:lnTo>
                    <a:pt x="9414" y="2499"/>
                  </a:lnTo>
                  <a:lnTo>
                    <a:pt x="8754" y="2519"/>
                  </a:lnTo>
                  <a:lnTo>
                    <a:pt x="7955" y="2499"/>
                  </a:lnTo>
                  <a:lnTo>
                    <a:pt x="7515" y="2459"/>
                  </a:lnTo>
                  <a:lnTo>
                    <a:pt x="7035" y="2419"/>
                  </a:lnTo>
                  <a:lnTo>
                    <a:pt x="6516" y="2359"/>
                  </a:lnTo>
                  <a:lnTo>
                    <a:pt x="5996" y="2279"/>
                  </a:lnTo>
                  <a:lnTo>
                    <a:pt x="5477" y="2179"/>
                  </a:lnTo>
                  <a:lnTo>
                    <a:pt x="4957" y="2059"/>
                  </a:lnTo>
                  <a:lnTo>
                    <a:pt x="4457" y="1939"/>
                  </a:lnTo>
                  <a:lnTo>
                    <a:pt x="3958" y="1799"/>
                  </a:lnTo>
                  <a:lnTo>
                    <a:pt x="3458" y="1619"/>
                  </a:lnTo>
                  <a:lnTo>
                    <a:pt x="2958" y="1439"/>
                  </a:lnTo>
                  <a:lnTo>
                    <a:pt x="2099" y="1100"/>
                  </a:lnTo>
                  <a:lnTo>
                    <a:pt x="1739" y="920"/>
                  </a:lnTo>
                  <a:lnTo>
                    <a:pt x="1380" y="760"/>
                  </a:lnTo>
                  <a:lnTo>
                    <a:pt x="1080" y="600"/>
                  </a:lnTo>
                  <a:lnTo>
                    <a:pt x="800" y="440"/>
                  </a:lnTo>
                  <a:lnTo>
                    <a:pt x="360" y="200"/>
                  </a:lnTo>
                  <a:lnTo>
                    <a:pt x="100" y="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flipH="1">
              <a:off x="6686157" y="2593943"/>
              <a:ext cx="330882" cy="78334"/>
            </a:xfrm>
            <a:custGeom>
              <a:avLst/>
              <a:gdLst/>
              <a:ahLst/>
              <a:cxnLst/>
              <a:rect l="l" t="t" r="r" b="b"/>
              <a:pathLst>
                <a:path w="6336" h="1500" extrusionOk="0">
                  <a:moveTo>
                    <a:pt x="0" y="0"/>
                  </a:moveTo>
                  <a:lnTo>
                    <a:pt x="100" y="80"/>
                  </a:lnTo>
                  <a:lnTo>
                    <a:pt x="220" y="160"/>
                  </a:lnTo>
                  <a:lnTo>
                    <a:pt x="460" y="320"/>
                  </a:lnTo>
                  <a:lnTo>
                    <a:pt x="640" y="420"/>
                  </a:lnTo>
                  <a:lnTo>
                    <a:pt x="820" y="540"/>
                  </a:lnTo>
                  <a:lnTo>
                    <a:pt x="1299" y="760"/>
                  </a:lnTo>
                  <a:lnTo>
                    <a:pt x="1779" y="980"/>
                  </a:lnTo>
                  <a:lnTo>
                    <a:pt x="2399" y="1180"/>
                  </a:lnTo>
                  <a:lnTo>
                    <a:pt x="3018" y="1340"/>
                  </a:lnTo>
                  <a:lnTo>
                    <a:pt x="3658" y="1439"/>
                  </a:lnTo>
                  <a:lnTo>
                    <a:pt x="4317" y="1499"/>
                  </a:lnTo>
                  <a:lnTo>
                    <a:pt x="4837" y="1499"/>
                  </a:lnTo>
                  <a:lnTo>
                    <a:pt x="5376" y="1479"/>
                  </a:lnTo>
                  <a:lnTo>
                    <a:pt x="5576" y="1459"/>
                  </a:lnTo>
                  <a:lnTo>
                    <a:pt x="5776" y="1419"/>
                  </a:lnTo>
                  <a:lnTo>
                    <a:pt x="6076" y="1380"/>
                  </a:lnTo>
                  <a:lnTo>
                    <a:pt x="6196" y="1360"/>
                  </a:lnTo>
                  <a:lnTo>
                    <a:pt x="6336" y="1320"/>
                  </a:lnTo>
                  <a:lnTo>
                    <a:pt x="6196" y="1320"/>
                  </a:lnTo>
                  <a:lnTo>
                    <a:pt x="6076" y="1340"/>
                  </a:lnTo>
                  <a:lnTo>
                    <a:pt x="5756" y="1380"/>
                  </a:lnTo>
                  <a:lnTo>
                    <a:pt x="5576" y="1399"/>
                  </a:lnTo>
                  <a:lnTo>
                    <a:pt x="5356" y="1399"/>
                  </a:lnTo>
                  <a:lnTo>
                    <a:pt x="4837" y="1419"/>
                  </a:lnTo>
                  <a:lnTo>
                    <a:pt x="4317" y="1399"/>
                  </a:lnTo>
                  <a:lnTo>
                    <a:pt x="3678" y="1340"/>
                  </a:lnTo>
                  <a:lnTo>
                    <a:pt x="3038" y="1240"/>
                  </a:lnTo>
                  <a:lnTo>
                    <a:pt x="2419" y="1080"/>
                  </a:lnTo>
                  <a:lnTo>
                    <a:pt x="1819" y="880"/>
                  </a:lnTo>
                  <a:lnTo>
                    <a:pt x="1319" y="700"/>
                  </a:lnTo>
                  <a:lnTo>
                    <a:pt x="860" y="460"/>
                  </a:lnTo>
                  <a:lnTo>
                    <a:pt x="660" y="380"/>
                  </a:lnTo>
                  <a:lnTo>
                    <a:pt x="500" y="280"/>
                  </a:lnTo>
                  <a:lnTo>
                    <a:pt x="240" y="12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flipH="1">
              <a:off x="7270638" y="2453045"/>
              <a:ext cx="69978" cy="8408"/>
            </a:xfrm>
            <a:custGeom>
              <a:avLst/>
              <a:gdLst/>
              <a:ahLst/>
              <a:cxnLst/>
              <a:rect l="l" t="t" r="r" b="b"/>
              <a:pathLst>
                <a:path w="1340" h="161" extrusionOk="0">
                  <a:moveTo>
                    <a:pt x="340" y="0"/>
                  </a:moveTo>
                  <a:lnTo>
                    <a:pt x="1" y="20"/>
                  </a:lnTo>
                  <a:lnTo>
                    <a:pt x="161" y="60"/>
                  </a:lnTo>
                  <a:lnTo>
                    <a:pt x="320" y="100"/>
                  </a:lnTo>
                  <a:lnTo>
                    <a:pt x="500" y="120"/>
                  </a:lnTo>
                  <a:lnTo>
                    <a:pt x="660" y="140"/>
                  </a:lnTo>
                  <a:lnTo>
                    <a:pt x="840" y="160"/>
                  </a:lnTo>
                  <a:lnTo>
                    <a:pt x="1180" y="160"/>
                  </a:lnTo>
                  <a:lnTo>
                    <a:pt x="1340" y="140"/>
                  </a:lnTo>
                  <a:lnTo>
                    <a:pt x="1020" y="60"/>
                  </a:lnTo>
                  <a:lnTo>
                    <a:pt x="680" y="40"/>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flipH="1">
              <a:off x="7186089" y="2192140"/>
              <a:ext cx="101312" cy="162830"/>
            </a:xfrm>
            <a:custGeom>
              <a:avLst/>
              <a:gdLst/>
              <a:ahLst/>
              <a:cxnLst/>
              <a:rect l="l" t="t" r="r" b="b"/>
              <a:pathLst>
                <a:path w="1940" h="3118" extrusionOk="0">
                  <a:moveTo>
                    <a:pt x="1" y="0"/>
                  </a:moveTo>
                  <a:lnTo>
                    <a:pt x="61" y="260"/>
                  </a:lnTo>
                  <a:lnTo>
                    <a:pt x="181" y="500"/>
                  </a:lnTo>
                  <a:lnTo>
                    <a:pt x="461" y="1099"/>
                  </a:lnTo>
                  <a:lnTo>
                    <a:pt x="800" y="1659"/>
                  </a:lnTo>
                  <a:lnTo>
                    <a:pt x="1160" y="2198"/>
                  </a:lnTo>
                  <a:lnTo>
                    <a:pt x="1560" y="2718"/>
                  </a:lnTo>
                  <a:lnTo>
                    <a:pt x="1740" y="2938"/>
                  </a:lnTo>
                  <a:lnTo>
                    <a:pt x="1940" y="3118"/>
                  </a:lnTo>
                  <a:lnTo>
                    <a:pt x="1800" y="2898"/>
                  </a:lnTo>
                  <a:lnTo>
                    <a:pt x="1620" y="2678"/>
                  </a:lnTo>
                  <a:lnTo>
                    <a:pt x="1280" y="2218"/>
                  </a:lnTo>
                  <a:lnTo>
                    <a:pt x="1080" y="1919"/>
                  </a:lnTo>
                  <a:lnTo>
                    <a:pt x="880" y="1619"/>
                  </a:lnTo>
                  <a:lnTo>
                    <a:pt x="521" y="999"/>
                  </a:lnTo>
                  <a:lnTo>
                    <a:pt x="241" y="480"/>
                  </a:lnTo>
                  <a:lnTo>
                    <a:pt x="121" y="2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flipH="1">
              <a:off x="7077514" y="2482290"/>
              <a:ext cx="1097" cy="1097"/>
            </a:xfrm>
            <a:custGeom>
              <a:avLst/>
              <a:gdLst/>
              <a:ahLst/>
              <a:cxnLst/>
              <a:rect l="l" t="t" r="r" b="b"/>
              <a:pathLst>
                <a:path w="21" h="21" fill="none" extrusionOk="0">
                  <a:moveTo>
                    <a:pt x="0" y="0"/>
                  </a:moveTo>
                  <a:lnTo>
                    <a:pt x="0" y="0"/>
                  </a:lnTo>
                  <a:lnTo>
                    <a:pt x="20" y="20"/>
                  </a:lnTo>
                  <a:lnTo>
                    <a:pt x="20" y="20"/>
                  </a:lnTo>
                  <a:lnTo>
                    <a:pt x="20" y="20"/>
                  </a:lnTo>
                  <a:lnTo>
                    <a:pt x="20" y="2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flipH="1">
              <a:off x="7077514" y="2478112"/>
              <a:ext cx="5274" cy="5274"/>
            </a:xfrm>
            <a:custGeom>
              <a:avLst/>
              <a:gdLst/>
              <a:ahLst/>
              <a:cxnLst/>
              <a:rect l="l" t="t" r="r" b="b"/>
              <a:pathLst>
                <a:path w="101" h="101" fill="none" extrusionOk="0">
                  <a:moveTo>
                    <a:pt x="0" y="0"/>
                  </a:moveTo>
                  <a:lnTo>
                    <a:pt x="0" y="0"/>
                  </a:lnTo>
                  <a:lnTo>
                    <a:pt x="20" y="40"/>
                  </a:lnTo>
                  <a:lnTo>
                    <a:pt x="80" y="80"/>
                  </a:lnTo>
                  <a:lnTo>
                    <a:pt x="80" y="80"/>
                  </a:lnTo>
                  <a:lnTo>
                    <a:pt x="100" y="100"/>
                  </a:lnTo>
                  <a:lnTo>
                    <a:pt x="100" y="1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flipH="1">
              <a:off x="6656911" y="2465579"/>
              <a:ext cx="272445" cy="33422"/>
            </a:xfrm>
            <a:custGeom>
              <a:avLst/>
              <a:gdLst/>
              <a:ahLst/>
              <a:cxnLst/>
              <a:rect l="l" t="t" r="r" b="b"/>
              <a:pathLst>
                <a:path w="5217" h="640" extrusionOk="0">
                  <a:moveTo>
                    <a:pt x="0" y="0"/>
                  </a:moveTo>
                  <a:lnTo>
                    <a:pt x="180" y="80"/>
                  </a:lnTo>
                  <a:lnTo>
                    <a:pt x="720" y="260"/>
                  </a:lnTo>
                  <a:lnTo>
                    <a:pt x="1179" y="360"/>
                  </a:lnTo>
                  <a:lnTo>
                    <a:pt x="1639" y="460"/>
                  </a:lnTo>
                  <a:lnTo>
                    <a:pt x="2099" y="540"/>
                  </a:lnTo>
                  <a:lnTo>
                    <a:pt x="2558" y="580"/>
                  </a:lnTo>
                  <a:lnTo>
                    <a:pt x="3038" y="620"/>
                  </a:lnTo>
                  <a:lnTo>
                    <a:pt x="3498" y="640"/>
                  </a:lnTo>
                  <a:lnTo>
                    <a:pt x="3977" y="640"/>
                  </a:lnTo>
                  <a:lnTo>
                    <a:pt x="4437" y="600"/>
                  </a:lnTo>
                  <a:lnTo>
                    <a:pt x="4996" y="540"/>
                  </a:lnTo>
                  <a:lnTo>
                    <a:pt x="5096" y="540"/>
                  </a:lnTo>
                  <a:lnTo>
                    <a:pt x="5216" y="500"/>
                  </a:lnTo>
                  <a:lnTo>
                    <a:pt x="4996" y="520"/>
                  </a:lnTo>
                  <a:lnTo>
                    <a:pt x="4437" y="540"/>
                  </a:lnTo>
                  <a:lnTo>
                    <a:pt x="3977" y="560"/>
                  </a:lnTo>
                  <a:lnTo>
                    <a:pt x="3498" y="560"/>
                  </a:lnTo>
                  <a:lnTo>
                    <a:pt x="3038" y="540"/>
                  </a:lnTo>
                  <a:lnTo>
                    <a:pt x="2578" y="500"/>
                  </a:lnTo>
                  <a:lnTo>
                    <a:pt x="2119" y="440"/>
                  </a:lnTo>
                  <a:lnTo>
                    <a:pt x="1659" y="380"/>
                  </a:lnTo>
                  <a:lnTo>
                    <a:pt x="1199" y="300"/>
                  </a:lnTo>
                  <a:lnTo>
                    <a:pt x="740" y="200"/>
                  </a:lnTo>
                  <a:lnTo>
                    <a:pt x="200" y="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flipH="1">
              <a:off x="6423109" y="2908116"/>
              <a:ext cx="423838" cy="791171"/>
            </a:xfrm>
            <a:custGeom>
              <a:avLst/>
              <a:gdLst/>
              <a:ahLst/>
              <a:cxnLst/>
              <a:rect l="l" t="t" r="r" b="b"/>
              <a:pathLst>
                <a:path w="8116" h="15150" extrusionOk="0">
                  <a:moveTo>
                    <a:pt x="381" y="0"/>
                  </a:moveTo>
                  <a:lnTo>
                    <a:pt x="1" y="3438"/>
                  </a:lnTo>
                  <a:lnTo>
                    <a:pt x="3558" y="15149"/>
                  </a:lnTo>
                  <a:lnTo>
                    <a:pt x="8115" y="12052"/>
                  </a:lnTo>
                  <a:lnTo>
                    <a:pt x="7655" y="10792"/>
                  </a:lnTo>
                  <a:lnTo>
                    <a:pt x="7156" y="9453"/>
                  </a:lnTo>
                  <a:lnTo>
                    <a:pt x="6516" y="7875"/>
                  </a:lnTo>
                  <a:lnTo>
                    <a:pt x="6176" y="7055"/>
                  </a:lnTo>
                  <a:lnTo>
                    <a:pt x="5817" y="6256"/>
                  </a:lnTo>
                  <a:lnTo>
                    <a:pt x="5437" y="5456"/>
                  </a:lnTo>
                  <a:lnTo>
                    <a:pt x="5077" y="4717"/>
                  </a:lnTo>
                  <a:lnTo>
                    <a:pt x="4698" y="4057"/>
                  </a:lnTo>
                  <a:lnTo>
                    <a:pt x="4338" y="3478"/>
                  </a:lnTo>
                  <a:lnTo>
                    <a:pt x="4158" y="3238"/>
                  </a:lnTo>
                  <a:lnTo>
                    <a:pt x="3978" y="3018"/>
                  </a:lnTo>
                  <a:lnTo>
                    <a:pt x="3798" y="2838"/>
                  </a:lnTo>
                  <a:lnTo>
                    <a:pt x="3638" y="2678"/>
                  </a:lnTo>
                  <a:lnTo>
                    <a:pt x="2719" y="1959"/>
                  </a:lnTo>
                  <a:lnTo>
                    <a:pt x="1640" y="1059"/>
                  </a:lnTo>
                  <a:lnTo>
                    <a:pt x="3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flipH="1">
              <a:off x="6375136" y="2740063"/>
              <a:ext cx="1435127" cy="2400564"/>
            </a:xfrm>
            <a:custGeom>
              <a:avLst/>
              <a:gdLst/>
              <a:ahLst/>
              <a:cxnLst/>
              <a:rect l="l" t="t" r="r" b="b"/>
              <a:pathLst>
                <a:path w="27481" h="45968" extrusionOk="0">
                  <a:moveTo>
                    <a:pt x="8694" y="0"/>
                  </a:moveTo>
                  <a:lnTo>
                    <a:pt x="8474" y="220"/>
                  </a:lnTo>
                  <a:lnTo>
                    <a:pt x="7835" y="800"/>
                  </a:lnTo>
                  <a:lnTo>
                    <a:pt x="6915" y="1699"/>
                  </a:lnTo>
                  <a:lnTo>
                    <a:pt x="5816" y="2798"/>
                  </a:lnTo>
                  <a:lnTo>
                    <a:pt x="5236" y="3418"/>
                  </a:lnTo>
                  <a:lnTo>
                    <a:pt x="4657" y="4058"/>
                  </a:lnTo>
                  <a:lnTo>
                    <a:pt x="4077" y="4717"/>
                  </a:lnTo>
                  <a:lnTo>
                    <a:pt x="3518" y="5397"/>
                  </a:lnTo>
                  <a:lnTo>
                    <a:pt x="3018" y="6056"/>
                  </a:lnTo>
                  <a:lnTo>
                    <a:pt x="2538" y="6716"/>
                  </a:lnTo>
                  <a:lnTo>
                    <a:pt x="2338" y="7055"/>
                  </a:lnTo>
                  <a:lnTo>
                    <a:pt x="2139" y="7355"/>
                  </a:lnTo>
                  <a:lnTo>
                    <a:pt x="1979" y="7675"/>
                  </a:lnTo>
                  <a:lnTo>
                    <a:pt x="1819" y="7975"/>
                  </a:lnTo>
                  <a:lnTo>
                    <a:pt x="1759" y="8155"/>
                  </a:lnTo>
                  <a:lnTo>
                    <a:pt x="1679" y="8355"/>
                  </a:lnTo>
                  <a:lnTo>
                    <a:pt x="1559" y="8814"/>
                  </a:lnTo>
                  <a:lnTo>
                    <a:pt x="1479" y="9374"/>
                  </a:lnTo>
                  <a:lnTo>
                    <a:pt x="1399" y="10033"/>
                  </a:lnTo>
                  <a:lnTo>
                    <a:pt x="1359" y="10753"/>
                  </a:lnTo>
                  <a:lnTo>
                    <a:pt x="1319" y="11532"/>
                  </a:lnTo>
                  <a:lnTo>
                    <a:pt x="1299" y="12392"/>
                  </a:lnTo>
                  <a:lnTo>
                    <a:pt x="1299" y="13291"/>
                  </a:lnTo>
                  <a:lnTo>
                    <a:pt x="1319" y="14250"/>
                  </a:lnTo>
                  <a:lnTo>
                    <a:pt x="1339" y="15250"/>
                  </a:lnTo>
                  <a:lnTo>
                    <a:pt x="1419" y="17328"/>
                  </a:lnTo>
                  <a:lnTo>
                    <a:pt x="1559" y="19487"/>
                  </a:lnTo>
                  <a:lnTo>
                    <a:pt x="1699" y="21665"/>
                  </a:lnTo>
                  <a:lnTo>
                    <a:pt x="1879" y="23803"/>
                  </a:lnTo>
                  <a:lnTo>
                    <a:pt x="2059" y="25842"/>
                  </a:lnTo>
                  <a:lnTo>
                    <a:pt x="2418" y="29379"/>
                  </a:lnTo>
                  <a:lnTo>
                    <a:pt x="2698" y="31858"/>
                  </a:lnTo>
                  <a:lnTo>
                    <a:pt x="2798" y="32777"/>
                  </a:lnTo>
                  <a:lnTo>
                    <a:pt x="0" y="45968"/>
                  </a:lnTo>
                  <a:lnTo>
                    <a:pt x="25542" y="45968"/>
                  </a:lnTo>
                  <a:lnTo>
                    <a:pt x="24902" y="31598"/>
                  </a:lnTo>
                  <a:lnTo>
                    <a:pt x="25042" y="31398"/>
                  </a:lnTo>
                  <a:lnTo>
                    <a:pt x="25222" y="31038"/>
                  </a:lnTo>
                  <a:lnTo>
                    <a:pt x="25442" y="30579"/>
                  </a:lnTo>
                  <a:lnTo>
                    <a:pt x="25682" y="30019"/>
                  </a:lnTo>
                  <a:lnTo>
                    <a:pt x="25942" y="29379"/>
                  </a:lnTo>
                  <a:lnTo>
                    <a:pt x="26201" y="28660"/>
                  </a:lnTo>
                  <a:lnTo>
                    <a:pt x="26461" y="27901"/>
                  </a:lnTo>
                  <a:lnTo>
                    <a:pt x="26721" y="27081"/>
                  </a:lnTo>
                  <a:lnTo>
                    <a:pt x="26941" y="26242"/>
                  </a:lnTo>
                  <a:lnTo>
                    <a:pt x="27141" y="25382"/>
                  </a:lnTo>
                  <a:lnTo>
                    <a:pt x="27301" y="24523"/>
                  </a:lnTo>
                  <a:lnTo>
                    <a:pt x="27360" y="24103"/>
                  </a:lnTo>
                  <a:lnTo>
                    <a:pt x="27420" y="23684"/>
                  </a:lnTo>
                  <a:lnTo>
                    <a:pt x="27460" y="23264"/>
                  </a:lnTo>
                  <a:lnTo>
                    <a:pt x="27480" y="22864"/>
                  </a:lnTo>
                  <a:lnTo>
                    <a:pt x="27480" y="22484"/>
                  </a:lnTo>
                  <a:lnTo>
                    <a:pt x="27480" y="22105"/>
                  </a:lnTo>
                  <a:lnTo>
                    <a:pt x="27440" y="21725"/>
                  </a:lnTo>
                  <a:lnTo>
                    <a:pt x="27400" y="21385"/>
                  </a:lnTo>
                  <a:lnTo>
                    <a:pt x="27321" y="21045"/>
                  </a:lnTo>
                  <a:lnTo>
                    <a:pt x="27241" y="20746"/>
                  </a:lnTo>
                  <a:lnTo>
                    <a:pt x="26981" y="19986"/>
                  </a:lnTo>
                  <a:lnTo>
                    <a:pt x="26741" y="19227"/>
                  </a:lnTo>
                  <a:lnTo>
                    <a:pt x="26281" y="17708"/>
                  </a:lnTo>
                  <a:lnTo>
                    <a:pt x="26041" y="16948"/>
                  </a:lnTo>
                  <a:lnTo>
                    <a:pt x="25802" y="16189"/>
                  </a:lnTo>
                  <a:lnTo>
                    <a:pt x="25542" y="15469"/>
                  </a:lnTo>
                  <a:lnTo>
                    <a:pt x="25262" y="14750"/>
                  </a:lnTo>
                  <a:lnTo>
                    <a:pt x="25022" y="14210"/>
                  </a:lnTo>
                  <a:lnTo>
                    <a:pt x="24762" y="13651"/>
                  </a:lnTo>
                  <a:lnTo>
                    <a:pt x="24503" y="13131"/>
                  </a:lnTo>
                  <a:lnTo>
                    <a:pt x="24223" y="12591"/>
                  </a:lnTo>
                  <a:lnTo>
                    <a:pt x="23923" y="12072"/>
                  </a:lnTo>
                  <a:lnTo>
                    <a:pt x="23623" y="11572"/>
                  </a:lnTo>
                  <a:lnTo>
                    <a:pt x="23303" y="11053"/>
                  </a:lnTo>
                  <a:lnTo>
                    <a:pt x="22984" y="10553"/>
                  </a:lnTo>
                  <a:lnTo>
                    <a:pt x="22644" y="10073"/>
                  </a:lnTo>
                  <a:lnTo>
                    <a:pt x="22284" y="9594"/>
                  </a:lnTo>
                  <a:lnTo>
                    <a:pt x="21924" y="9114"/>
                  </a:lnTo>
                  <a:lnTo>
                    <a:pt x="21545" y="8654"/>
                  </a:lnTo>
                  <a:lnTo>
                    <a:pt x="21165" y="8195"/>
                  </a:lnTo>
                  <a:lnTo>
                    <a:pt x="20765" y="7755"/>
                  </a:lnTo>
                  <a:lnTo>
                    <a:pt x="20346" y="7315"/>
                  </a:lnTo>
                  <a:lnTo>
                    <a:pt x="19926" y="6896"/>
                  </a:lnTo>
                  <a:lnTo>
                    <a:pt x="86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flipH="1">
              <a:off x="6375136" y="2740063"/>
              <a:ext cx="1435127" cy="2400564"/>
            </a:xfrm>
            <a:custGeom>
              <a:avLst/>
              <a:gdLst/>
              <a:ahLst/>
              <a:cxnLst/>
              <a:rect l="l" t="t" r="r" b="b"/>
              <a:pathLst>
                <a:path w="27481" h="45968" fill="none" extrusionOk="0">
                  <a:moveTo>
                    <a:pt x="8694" y="0"/>
                  </a:moveTo>
                  <a:lnTo>
                    <a:pt x="8694" y="0"/>
                  </a:lnTo>
                  <a:lnTo>
                    <a:pt x="8474" y="220"/>
                  </a:lnTo>
                  <a:lnTo>
                    <a:pt x="7835" y="800"/>
                  </a:lnTo>
                  <a:lnTo>
                    <a:pt x="6915" y="1699"/>
                  </a:lnTo>
                  <a:lnTo>
                    <a:pt x="5816" y="2798"/>
                  </a:lnTo>
                  <a:lnTo>
                    <a:pt x="5236" y="3418"/>
                  </a:lnTo>
                  <a:lnTo>
                    <a:pt x="4657" y="4058"/>
                  </a:lnTo>
                  <a:lnTo>
                    <a:pt x="4077" y="4717"/>
                  </a:lnTo>
                  <a:lnTo>
                    <a:pt x="3518" y="5397"/>
                  </a:lnTo>
                  <a:lnTo>
                    <a:pt x="3018" y="6056"/>
                  </a:lnTo>
                  <a:lnTo>
                    <a:pt x="2538" y="6716"/>
                  </a:lnTo>
                  <a:lnTo>
                    <a:pt x="2338" y="7055"/>
                  </a:lnTo>
                  <a:lnTo>
                    <a:pt x="2139" y="7355"/>
                  </a:lnTo>
                  <a:lnTo>
                    <a:pt x="1979" y="7675"/>
                  </a:lnTo>
                  <a:lnTo>
                    <a:pt x="1819" y="7975"/>
                  </a:lnTo>
                  <a:lnTo>
                    <a:pt x="1819" y="7975"/>
                  </a:lnTo>
                  <a:lnTo>
                    <a:pt x="1759" y="8155"/>
                  </a:lnTo>
                  <a:lnTo>
                    <a:pt x="1679" y="8355"/>
                  </a:lnTo>
                  <a:lnTo>
                    <a:pt x="1559" y="8814"/>
                  </a:lnTo>
                  <a:lnTo>
                    <a:pt x="1479" y="9374"/>
                  </a:lnTo>
                  <a:lnTo>
                    <a:pt x="1399" y="10033"/>
                  </a:lnTo>
                  <a:lnTo>
                    <a:pt x="1359" y="10753"/>
                  </a:lnTo>
                  <a:lnTo>
                    <a:pt x="1319" y="11532"/>
                  </a:lnTo>
                  <a:lnTo>
                    <a:pt x="1299" y="12392"/>
                  </a:lnTo>
                  <a:lnTo>
                    <a:pt x="1299" y="13291"/>
                  </a:lnTo>
                  <a:lnTo>
                    <a:pt x="1319" y="14250"/>
                  </a:lnTo>
                  <a:lnTo>
                    <a:pt x="1339" y="15250"/>
                  </a:lnTo>
                  <a:lnTo>
                    <a:pt x="1419" y="17328"/>
                  </a:lnTo>
                  <a:lnTo>
                    <a:pt x="1559" y="19487"/>
                  </a:lnTo>
                  <a:lnTo>
                    <a:pt x="1699" y="21665"/>
                  </a:lnTo>
                  <a:lnTo>
                    <a:pt x="1879" y="23803"/>
                  </a:lnTo>
                  <a:lnTo>
                    <a:pt x="2059" y="25842"/>
                  </a:lnTo>
                  <a:lnTo>
                    <a:pt x="2418" y="29379"/>
                  </a:lnTo>
                  <a:lnTo>
                    <a:pt x="2698" y="31858"/>
                  </a:lnTo>
                  <a:lnTo>
                    <a:pt x="2798" y="32777"/>
                  </a:lnTo>
                  <a:lnTo>
                    <a:pt x="0" y="45968"/>
                  </a:lnTo>
                  <a:lnTo>
                    <a:pt x="25542" y="45968"/>
                  </a:lnTo>
                  <a:lnTo>
                    <a:pt x="24902" y="31598"/>
                  </a:lnTo>
                  <a:lnTo>
                    <a:pt x="24902" y="31598"/>
                  </a:lnTo>
                  <a:lnTo>
                    <a:pt x="25042" y="31398"/>
                  </a:lnTo>
                  <a:lnTo>
                    <a:pt x="25222" y="31038"/>
                  </a:lnTo>
                  <a:lnTo>
                    <a:pt x="25442" y="30579"/>
                  </a:lnTo>
                  <a:lnTo>
                    <a:pt x="25682" y="30019"/>
                  </a:lnTo>
                  <a:lnTo>
                    <a:pt x="25942" y="29379"/>
                  </a:lnTo>
                  <a:lnTo>
                    <a:pt x="26201" y="28660"/>
                  </a:lnTo>
                  <a:lnTo>
                    <a:pt x="26461" y="27901"/>
                  </a:lnTo>
                  <a:lnTo>
                    <a:pt x="26721" y="27081"/>
                  </a:lnTo>
                  <a:lnTo>
                    <a:pt x="26941" y="26242"/>
                  </a:lnTo>
                  <a:lnTo>
                    <a:pt x="27141" y="25382"/>
                  </a:lnTo>
                  <a:lnTo>
                    <a:pt x="27301" y="24523"/>
                  </a:lnTo>
                  <a:lnTo>
                    <a:pt x="27360" y="24103"/>
                  </a:lnTo>
                  <a:lnTo>
                    <a:pt x="27420" y="23684"/>
                  </a:lnTo>
                  <a:lnTo>
                    <a:pt x="27460" y="23264"/>
                  </a:lnTo>
                  <a:lnTo>
                    <a:pt x="27480" y="22864"/>
                  </a:lnTo>
                  <a:lnTo>
                    <a:pt x="27480" y="22484"/>
                  </a:lnTo>
                  <a:lnTo>
                    <a:pt x="27480" y="22105"/>
                  </a:lnTo>
                  <a:lnTo>
                    <a:pt x="27440" y="21725"/>
                  </a:lnTo>
                  <a:lnTo>
                    <a:pt x="27400" y="21385"/>
                  </a:lnTo>
                  <a:lnTo>
                    <a:pt x="27321" y="21045"/>
                  </a:lnTo>
                  <a:lnTo>
                    <a:pt x="27241" y="20746"/>
                  </a:lnTo>
                  <a:lnTo>
                    <a:pt x="27241" y="20746"/>
                  </a:lnTo>
                  <a:lnTo>
                    <a:pt x="26981" y="19986"/>
                  </a:lnTo>
                  <a:lnTo>
                    <a:pt x="26741" y="19227"/>
                  </a:lnTo>
                  <a:lnTo>
                    <a:pt x="26281" y="17708"/>
                  </a:lnTo>
                  <a:lnTo>
                    <a:pt x="26041" y="16948"/>
                  </a:lnTo>
                  <a:lnTo>
                    <a:pt x="25802" y="16189"/>
                  </a:lnTo>
                  <a:lnTo>
                    <a:pt x="25542" y="15469"/>
                  </a:lnTo>
                  <a:lnTo>
                    <a:pt x="25262" y="14750"/>
                  </a:lnTo>
                  <a:lnTo>
                    <a:pt x="25262" y="14750"/>
                  </a:lnTo>
                  <a:lnTo>
                    <a:pt x="25022" y="14210"/>
                  </a:lnTo>
                  <a:lnTo>
                    <a:pt x="24762" y="13651"/>
                  </a:lnTo>
                  <a:lnTo>
                    <a:pt x="24503" y="13131"/>
                  </a:lnTo>
                  <a:lnTo>
                    <a:pt x="24223" y="12591"/>
                  </a:lnTo>
                  <a:lnTo>
                    <a:pt x="23923" y="12072"/>
                  </a:lnTo>
                  <a:lnTo>
                    <a:pt x="23623" y="11572"/>
                  </a:lnTo>
                  <a:lnTo>
                    <a:pt x="23303" y="11053"/>
                  </a:lnTo>
                  <a:lnTo>
                    <a:pt x="22984" y="10553"/>
                  </a:lnTo>
                  <a:lnTo>
                    <a:pt x="22644" y="10073"/>
                  </a:lnTo>
                  <a:lnTo>
                    <a:pt x="22284" y="9594"/>
                  </a:lnTo>
                  <a:lnTo>
                    <a:pt x="21924" y="9114"/>
                  </a:lnTo>
                  <a:lnTo>
                    <a:pt x="21545" y="8654"/>
                  </a:lnTo>
                  <a:lnTo>
                    <a:pt x="21165" y="8195"/>
                  </a:lnTo>
                  <a:lnTo>
                    <a:pt x="20765" y="7755"/>
                  </a:lnTo>
                  <a:lnTo>
                    <a:pt x="20346" y="7315"/>
                  </a:lnTo>
                  <a:lnTo>
                    <a:pt x="19926" y="6896"/>
                  </a:lnTo>
                  <a:lnTo>
                    <a:pt x="86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flipH="1">
              <a:off x="6482656" y="3699241"/>
              <a:ext cx="1003038" cy="951912"/>
            </a:xfrm>
            <a:custGeom>
              <a:avLst/>
              <a:gdLst/>
              <a:ahLst/>
              <a:cxnLst/>
              <a:rect l="l" t="t" r="r" b="b"/>
              <a:pathLst>
                <a:path w="19207" h="18228" fill="none" extrusionOk="0">
                  <a:moveTo>
                    <a:pt x="3778" y="0"/>
                  </a:moveTo>
                  <a:lnTo>
                    <a:pt x="1" y="1100"/>
                  </a:lnTo>
                  <a:lnTo>
                    <a:pt x="1" y="1100"/>
                  </a:lnTo>
                  <a:lnTo>
                    <a:pt x="280" y="2059"/>
                  </a:lnTo>
                  <a:lnTo>
                    <a:pt x="580" y="3018"/>
                  </a:lnTo>
                  <a:lnTo>
                    <a:pt x="920" y="3978"/>
                  </a:lnTo>
                  <a:lnTo>
                    <a:pt x="1280" y="4937"/>
                  </a:lnTo>
                  <a:lnTo>
                    <a:pt x="1679" y="5896"/>
                  </a:lnTo>
                  <a:lnTo>
                    <a:pt x="2099" y="6835"/>
                  </a:lnTo>
                  <a:lnTo>
                    <a:pt x="2519" y="7775"/>
                  </a:lnTo>
                  <a:lnTo>
                    <a:pt x="2979" y="8714"/>
                  </a:lnTo>
                  <a:lnTo>
                    <a:pt x="3438" y="9653"/>
                  </a:lnTo>
                  <a:lnTo>
                    <a:pt x="3938" y="10573"/>
                  </a:lnTo>
                  <a:lnTo>
                    <a:pt x="4438" y="11492"/>
                  </a:lnTo>
                  <a:lnTo>
                    <a:pt x="4937" y="12391"/>
                  </a:lnTo>
                  <a:lnTo>
                    <a:pt x="5457" y="13271"/>
                  </a:lnTo>
                  <a:lnTo>
                    <a:pt x="5996" y="14150"/>
                  </a:lnTo>
                  <a:lnTo>
                    <a:pt x="6536" y="15010"/>
                  </a:lnTo>
                  <a:lnTo>
                    <a:pt x="7076" y="15849"/>
                  </a:lnTo>
                  <a:lnTo>
                    <a:pt x="7076" y="15849"/>
                  </a:lnTo>
                  <a:lnTo>
                    <a:pt x="7475" y="16429"/>
                  </a:lnTo>
                  <a:lnTo>
                    <a:pt x="7695" y="16728"/>
                  </a:lnTo>
                  <a:lnTo>
                    <a:pt x="7935" y="17008"/>
                  </a:lnTo>
                  <a:lnTo>
                    <a:pt x="8175" y="17268"/>
                  </a:lnTo>
                  <a:lnTo>
                    <a:pt x="8435" y="17508"/>
                  </a:lnTo>
                  <a:lnTo>
                    <a:pt x="8714" y="17708"/>
                  </a:lnTo>
                  <a:lnTo>
                    <a:pt x="9014" y="17888"/>
                  </a:lnTo>
                  <a:lnTo>
                    <a:pt x="9014" y="17888"/>
                  </a:lnTo>
                  <a:lnTo>
                    <a:pt x="9194" y="17967"/>
                  </a:lnTo>
                  <a:lnTo>
                    <a:pt x="9374" y="18047"/>
                  </a:lnTo>
                  <a:lnTo>
                    <a:pt x="9734" y="18147"/>
                  </a:lnTo>
                  <a:lnTo>
                    <a:pt x="10093" y="18207"/>
                  </a:lnTo>
                  <a:lnTo>
                    <a:pt x="10473" y="18227"/>
                  </a:lnTo>
                  <a:lnTo>
                    <a:pt x="10473" y="18227"/>
                  </a:lnTo>
                  <a:lnTo>
                    <a:pt x="10693" y="18207"/>
                  </a:lnTo>
                  <a:lnTo>
                    <a:pt x="10913" y="18207"/>
                  </a:lnTo>
                  <a:lnTo>
                    <a:pt x="11353" y="18127"/>
                  </a:lnTo>
                  <a:lnTo>
                    <a:pt x="11772" y="18007"/>
                  </a:lnTo>
                  <a:lnTo>
                    <a:pt x="12192" y="17868"/>
                  </a:lnTo>
                  <a:lnTo>
                    <a:pt x="12192" y="17868"/>
                  </a:lnTo>
                  <a:lnTo>
                    <a:pt x="12572" y="17688"/>
                  </a:lnTo>
                  <a:lnTo>
                    <a:pt x="12931" y="17508"/>
                  </a:lnTo>
                  <a:lnTo>
                    <a:pt x="13271" y="17288"/>
                  </a:lnTo>
                  <a:lnTo>
                    <a:pt x="13611" y="17068"/>
                  </a:lnTo>
                  <a:lnTo>
                    <a:pt x="13951" y="16828"/>
                  </a:lnTo>
                  <a:lnTo>
                    <a:pt x="14270" y="16568"/>
                  </a:lnTo>
                  <a:lnTo>
                    <a:pt x="14910" y="16069"/>
                  </a:lnTo>
                  <a:lnTo>
                    <a:pt x="17908" y="13651"/>
                  </a:lnTo>
                  <a:lnTo>
                    <a:pt x="17908" y="13651"/>
                  </a:lnTo>
                  <a:lnTo>
                    <a:pt x="18268" y="13351"/>
                  </a:lnTo>
                  <a:lnTo>
                    <a:pt x="18427" y="13191"/>
                  </a:lnTo>
                  <a:lnTo>
                    <a:pt x="18587" y="13031"/>
                  </a:lnTo>
                  <a:lnTo>
                    <a:pt x="18747" y="12871"/>
                  </a:lnTo>
                  <a:lnTo>
                    <a:pt x="18887" y="12691"/>
                  </a:lnTo>
                  <a:lnTo>
                    <a:pt x="18987" y="12491"/>
                  </a:lnTo>
                  <a:lnTo>
                    <a:pt x="19087" y="12292"/>
                  </a:lnTo>
                  <a:lnTo>
                    <a:pt x="19087" y="12292"/>
                  </a:lnTo>
                  <a:lnTo>
                    <a:pt x="19147" y="12092"/>
                  </a:lnTo>
                  <a:lnTo>
                    <a:pt x="19187" y="11912"/>
                  </a:lnTo>
                  <a:lnTo>
                    <a:pt x="19207" y="11732"/>
                  </a:lnTo>
                  <a:lnTo>
                    <a:pt x="19207" y="11552"/>
                  </a:lnTo>
                  <a:lnTo>
                    <a:pt x="19207" y="11352"/>
                  </a:lnTo>
                  <a:lnTo>
                    <a:pt x="19187" y="11172"/>
                  </a:lnTo>
                  <a:lnTo>
                    <a:pt x="19087" y="10793"/>
                  </a:lnTo>
                  <a:lnTo>
                    <a:pt x="18967" y="10413"/>
                  </a:lnTo>
                  <a:lnTo>
                    <a:pt x="18807" y="10053"/>
                  </a:lnTo>
                  <a:lnTo>
                    <a:pt x="18627" y="9693"/>
                  </a:lnTo>
                  <a:lnTo>
                    <a:pt x="18427" y="9354"/>
                  </a:lnTo>
                  <a:lnTo>
                    <a:pt x="18427" y="9354"/>
                  </a:lnTo>
                  <a:lnTo>
                    <a:pt x="17968" y="9534"/>
                  </a:lnTo>
                  <a:lnTo>
                    <a:pt x="17528" y="9753"/>
                  </a:lnTo>
                  <a:lnTo>
                    <a:pt x="17088" y="9973"/>
                  </a:lnTo>
                  <a:lnTo>
                    <a:pt x="16669" y="10213"/>
                  </a:lnTo>
                  <a:lnTo>
                    <a:pt x="15789" y="10693"/>
                  </a:lnTo>
                  <a:lnTo>
                    <a:pt x="15370" y="10933"/>
                  </a:lnTo>
                  <a:lnTo>
                    <a:pt x="14930" y="11152"/>
                  </a:lnTo>
                  <a:lnTo>
                    <a:pt x="14930" y="11152"/>
                  </a:lnTo>
                  <a:lnTo>
                    <a:pt x="14590" y="11312"/>
                  </a:lnTo>
                  <a:lnTo>
                    <a:pt x="14270" y="11452"/>
                  </a:lnTo>
                  <a:lnTo>
                    <a:pt x="13931" y="11572"/>
                  </a:lnTo>
                  <a:lnTo>
                    <a:pt x="13571" y="11672"/>
                  </a:lnTo>
                  <a:lnTo>
                    <a:pt x="13231" y="11772"/>
                  </a:lnTo>
                  <a:lnTo>
                    <a:pt x="12871" y="11832"/>
                  </a:lnTo>
                  <a:lnTo>
                    <a:pt x="12512" y="11872"/>
                  </a:lnTo>
                  <a:lnTo>
                    <a:pt x="12172" y="11892"/>
                  </a:lnTo>
                  <a:lnTo>
                    <a:pt x="12172" y="11892"/>
                  </a:lnTo>
                  <a:lnTo>
                    <a:pt x="11892" y="11872"/>
                  </a:lnTo>
                  <a:lnTo>
                    <a:pt x="11632" y="11852"/>
                  </a:lnTo>
                  <a:lnTo>
                    <a:pt x="11373" y="11812"/>
                  </a:lnTo>
                  <a:lnTo>
                    <a:pt x="11113" y="11732"/>
                  </a:lnTo>
                  <a:lnTo>
                    <a:pt x="11113" y="11732"/>
                  </a:lnTo>
                  <a:lnTo>
                    <a:pt x="10733" y="11612"/>
                  </a:lnTo>
                  <a:lnTo>
                    <a:pt x="10373" y="11432"/>
                  </a:lnTo>
                  <a:lnTo>
                    <a:pt x="10033" y="11212"/>
                  </a:lnTo>
                  <a:lnTo>
                    <a:pt x="9714" y="10992"/>
                  </a:lnTo>
                  <a:lnTo>
                    <a:pt x="9414" y="10713"/>
                  </a:lnTo>
                  <a:lnTo>
                    <a:pt x="9114" y="10433"/>
                  </a:lnTo>
                  <a:lnTo>
                    <a:pt x="8854" y="10133"/>
                  </a:lnTo>
                  <a:lnTo>
                    <a:pt x="8595" y="9813"/>
                  </a:lnTo>
                  <a:lnTo>
                    <a:pt x="8595" y="9813"/>
                  </a:lnTo>
                  <a:lnTo>
                    <a:pt x="8155" y="9234"/>
                  </a:lnTo>
                  <a:lnTo>
                    <a:pt x="7755" y="8634"/>
                  </a:lnTo>
                  <a:lnTo>
                    <a:pt x="7395" y="7995"/>
                  </a:lnTo>
                  <a:lnTo>
                    <a:pt x="7056" y="7355"/>
                  </a:lnTo>
                  <a:lnTo>
                    <a:pt x="6716" y="6696"/>
                  </a:lnTo>
                  <a:lnTo>
                    <a:pt x="6416" y="6036"/>
                  </a:lnTo>
                  <a:lnTo>
                    <a:pt x="5817" y="4697"/>
                  </a:lnTo>
                  <a:lnTo>
                    <a:pt x="37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flipH="1">
              <a:off x="7308188" y="2807900"/>
              <a:ext cx="120112" cy="132593"/>
            </a:xfrm>
            <a:custGeom>
              <a:avLst/>
              <a:gdLst/>
              <a:ahLst/>
              <a:cxnLst/>
              <a:rect l="l" t="t" r="r" b="b"/>
              <a:pathLst>
                <a:path w="2300" h="2539" extrusionOk="0">
                  <a:moveTo>
                    <a:pt x="2299" y="1"/>
                  </a:moveTo>
                  <a:lnTo>
                    <a:pt x="2099" y="160"/>
                  </a:lnTo>
                  <a:lnTo>
                    <a:pt x="1920" y="340"/>
                  </a:lnTo>
                  <a:lnTo>
                    <a:pt x="1540" y="740"/>
                  </a:lnTo>
                  <a:lnTo>
                    <a:pt x="1100" y="1240"/>
                  </a:lnTo>
                  <a:lnTo>
                    <a:pt x="321" y="2159"/>
                  </a:lnTo>
                  <a:lnTo>
                    <a:pt x="141" y="2339"/>
                  </a:lnTo>
                  <a:lnTo>
                    <a:pt x="1" y="2539"/>
                  </a:lnTo>
                  <a:lnTo>
                    <a:pt x="201" y="2379"/>
                  </a:lnTo>
                  <a:lnTo>
                    <a:pt x="361" y="2199"/>
                  </a:lnTo>
                  <a:lnTo>
                    <a:pt x="740" y="1799"/>
                  </a:lnTo>
                  <a:lnTo>
                    <a:pt x="1180" y="1300"/>
                  </a:lnTo>
                  <a:lnTo>
                    <a:pt x="1979" y="380"/>
                  </a:lnTo>
                  <a:lnTo>
                    <a:pt x="2139" y="200"/>
                  </a:lnTo>
                  <a:lnTo>
                    <a:pt x="2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flipH="1">
              <a:off x="6822885" y="4785739"/>
              <a:ext cx="682653" cy="354904"/>
            </a:xfrm>
            <a:custGeom>
              <a:avLst/>
              <a:gdLst/>
              <a:ahLst/>
              <a:cxnLst/>
              <a:rect l="l" t="t" r="r" b="b"/>
              <a:pathLst>
                <a:path w="13072" h="6796" extrusionOk="0">
                  <a:moveTo>
                    <a:pt x="12532" y="0"/>
                  </a:moveTo>
                  <a:lnTo>
                    <a:pt x="12472" y="40"/>
                  </a:lnTo>
                  <a:lnTo>
                    <a:pt x="11832" y="400"/>
                  </a:lnTo>
                  <a:lnTo>
                    <a:pt x="11153" y="740"/>
                  </a:lnTo>
                  <a:lnTo>
                    <a:pt x="10473" y="1040"/>
                  </a:lnTo>
                  <a:lnTo>
                    <a:pt x="9774" y="1280"/>
                  </a:lnTo>
                  <a:lnTo>
                    <a:pt x="9054" y="1479"/>
                  </a:lnTo>
                  <a:lnTo>
                    <a:pt x="8335" y="1639"/>
                  </a:lnTo>
                  <a:lnTo>
                    <a:pt x="7596" y="1759"/>
                  </a:lnTo>
                  <a:lnTo>
                    <a:pt x="6856" y="1839"/>
                  </a:lnTo>
                  <a:lnTo>
                    <a:pt x="6416" y="1859"/>
                  </a:lnTo>
                  <a:lnTo>
                    <a:pt x="5537" y="1859"/>
                  </a:lnTo>
                  <a:lnTo>
                    <a:pt x="5117" y="1839"/>
                  </a:lnTo>
                  <a:lnTo>
                    <a:pt x="4698" y="1799"/>
                  </a:lnTo>
                  <a:lnTo>
                    <a:pt x="4278" y="1759"/>
                  </a:lnTo>
                  <a:lnTo>
                    <a:pt x="3858" y="1699"/>
                  </a:lnTo>
                  <a:lnTo>
                    <a:pt x="3458" y="1619"/>
                  </a:lnTo>
                  <a:lnTo>
                    <a:pt x="3059" y="1539"/>
                  </a:lnTo>
                  <a:lnTo>
                    <a:pt x="2679" y="1439"/>
                  </a:lnTo>
                  <a:lnTo>
                    <a:pt x="2299" y="1320"/>
                  </a:lnTo>
                  <a:lnTo>
                    <a:pt x="1940" y="1180"/>
                  </a:lnTo>
                  <a:lnTo>
                    <a:pt x="1600" y="1040"/>
                  </a:lnTo>
                  <a:lnTo>
                    <a:pt x="1260" y="900"/>
                  </a:lnTo>
                  <a:lnTo>
                    <a:pt x="940" y="720"/>
                  </a:lnTo>
                  <a:lnTo>
                    <a:pt x="621" y="540"/>
                  </a:lnTo>
                  <a:lnTo>
                    <a:pt x="581" y="520"/>
                  </a:lnTo>
                  <a:lnTo>
                    <a:pt x="581" y="580"/>
                  </a:lnTo>
                  <a:lnTo>
                    <a:pt x="141" y="5097"/>
                  </a:lnTo>
                  <a:lnTo>
                    <a:pt x="41" y="6356"/>
                  </a:lnTo>
                  <a:lnTo>
                    <a:pt x="1" y="6676"/>
                  </a:lnTo>
                  <a:lnTo>
                    <a:pt x="1" y="6776"/>
                  </a:lnTo>
                  <a:lnTo>
                    <a:pt x="21" y="6676"/>
                  </a:lnTo>
                  <a:lnTo>
                    <a:pt x="61" y="6356"/>
                  </a:lnTo>
                  <a:lnTo>
                    <a:pt x="201" y="5097"/>
                  </a:lnTo>
                  <a:lnTo>
                    <a:pt x="652" y="660"/>
                  </a:lnTo>
                  <a:lnTo>
                    <a:pt x="652" y="660"/>
                  </a:lnTo>
                  <a:lnTo>
                    <a:pt x="900" y="800"/>
                  </a:lnTo>
                  <a:lnTo>
                    <a:pt x="1220" y="960"/>
                  </a:lnTo>
                  <a:lnTo>
                    <a:pt x="1560" y="1120"/>
                  </a:lnTo>
                  <a:lnTo>
                    <a:pt x="1920" y="1280"/>
                  </a:lnTo>
                  <a:lnTo>
                    <a:pt x="2279" y="1399"/>
                  </a:lnTo>
                  <a:lnTo>
                    <a:pt x="2659" y="1519"/>
                  </a:lnTo>
                  <a:lnTo>
                    <a:pt x="3039" y="1619"/>
                  </a:lnTo>
                  <a:lnTo>
                    <a:pt x="3438" y="1719"/>
                  </a:lnTo>
                  <a:lnTo>
                    <a:pt x="3838" y="1799"/>
                  </a:lnTo>
                  <a:lnTo>
                    <a:pt x="4258" y="1859"/>
                  </a:lnTo>
                  <a:lnTo>
                    <a:pt x="4678" y="1899"/>
                  </a:lnTo>
                  <a:lnTo>
                    <a:pt x="5117" y="1939"/>
                  </a:lnTo>
                  <a:lnTo>
                    <a:pt x="5537" y="1959"/>
                  </a:lnTo>
                  <a:lnTo>
                    <a:pt x="6416" y="1959"/>
                  </a:lnTo>
                  <a:lnTo>
                    <a:pt x="6876" y="1939"/>
                  </a:lnTo>
                  <a:lnTo>
                    <a:pt x="7615" y="1859"/>
                  </a:lnTo>
                  <a:lnTo>
                    <a:pt x="8355" y="1739"/>
                  </a:lnTo>
                  <a:lnTo>
                    <a:pt x="9094" y="1579"/>
                  </a:lnTo>
                  <a:lnTo>
                    <a:pt x="9814" y="1379"/>
                  </a:lnTo>
                  <a:lnTo>
                    <a:pt x="10533" y="1120"/>
                  </a:lnTo>
                  <a:lnTo>
                    <a:pt x="11213" y="820"/>
                  </a:lnTo>
                  <a:lnTo>
                    <a:pt x="11892" y="480"/>
                  </a:lnTo>
                  <a:lnTo>
                    <a:pt x="12477" y="133"/>
                  </a:lnTo>
                  <a:lnTo>
                    <a:pt x="12477" y="133"/>
                  </a:lnTo>
                  <a:lnTo>
                    <a:pt x="12892" y="4937"/>
                  </a:lnTo>
                  <a:lnTo>
                    <a:pt x="13012" y="6316"/>
                  </a:lnTo>
                  <a:lnTo>
                    <a:pt x="13052" y="6676"/>
                  </a:lnTo>
                  <a:lnTo>
                    <a:pt x="13012" y="6296"/>
                  </a:lnTo>
                  <a:lnTo>
                    <a:pt x="12912" y="4937"/>
                  </a:lnTo>
                  <a:lnTo>
                    <a:pt x="12532" y="60"/>
                  </a:lnTo>
                  <a:lnTo>
                    <a:pt x="12532" y="0"/>
                  </a:lnTo>
                  <a:close/>
                  <a:moveTo>
                    <a:pt x="13052" y="6676"/>
                  </a:moveTo>
                  <a:lnTo>
                    <a:pt x="13052" y="6756"/>
                  </a:lnTo>
                  <a:lnTo>
                    <a:pt x="13052" y="6796"/>
                  </a:lnTo>
                  <a:lnTo>
                    <a:pt x="13072" y="6796"/>
                  </a:lnTo>
                  <a:lnTo>
                    <a:pt x="13072" y="6756"/>
                  </a:lnTo>
                  <a:lnTo>
                    <a:pt x="13052" y="667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flipH="1">
              <a:off x="6841685" y="4919326"/>
              <a:ext cx="644008" cy="104445"/>
            </a:xfrm>
            <a:custGeom>
              <a:avLst/>
              <a:gdLst/>
              <a:ahLst/>
              <a:cxnLst/>
              <a:rect l="l" t="t" r="r" b="b"/>
              <a:pathLst>
                <a:path w="12332" h="2000" extrusionOk="0">
                  <a:moveTo>
                    <a:pt x="12332" y="1"/>
                  </a:moveTo>
                  <a:lnTo>
                    <a:pt x="12212" y="81"/>
                  </a:lnTo>
                  <a:lnTo>
                    <a:pt x="11912" y="300"/>
                  </a:lnTo>
                  <a:lnTo>
                    <a:pt x="11632" y="500"/>
                  </a:lnTo>
                  <a:lnTo>
                    <a:pt x="11333" y="680"/>
                  </a:lnTo>
                  <a:lnTo>
                    <a:pt x="11033" y="840"/>
                  </a:lnTo>
                  <a:lnTo>
                    <a:pt x="10713" y="1000"/>
                  </a:lnTo>
                  <a:lnTo>
                    <a:pt x="10293" y="1180"/>
                  </a:lnTo>
                  <a:lnTo>
                    <a:pt x="9814" y="1340"/>
                  </a:lnTo>
                  <a:lnTo>
                    <a:pt x="9294" y="1500"/>
                  </a:lnTo>
                  <a:lnTo>
                    <a:pt x="8754" y="1619"/>
                  </a:lnTo>
                  <a:lnTo>
                    <a:pt x="8155" y="1719"/>
                  </a:lnTo>
                  <a:lnTo>
                    <a:pt x="7555" y="1819"/>
                  </a:lnTo>
                  <a:lnTo>
                    <a:pt x="6916" y="1859"/>
                  </a:lnTo>
                  <a:lnTo>
                    <a:pt x="6236" y="1899"/>
                  </a:lnTo>
                  <a:lnTo>
                    <a:pt x="5677" y="1899"/>
                  </a:lnTo>
                  <a:lnTo>
                    <a:pt x="5097" y="1859"/>
                  </a:lnTo>
                  <a:lnTo>
                    <a:pt x="4517" y="1819"/>
                  </a:lnTo>
                  <a:lnTo>
                    <a:pt x="3958" y="1759"/>
                  </a:lnTo>
                  <a:lnTo>
                    <a:pt x="3378" y="1659"/>
                  </a:lnTo>
                  <a:lnTo>
                    <a:pt x="2819" y="1540"/>
                  </a:lnTo>
                  <a:lnTo>
                    <a:pt x="2279" y="1400"/>
                  </a:lnTo>
                  <a:lnTo>
                    <a:pt x="1719" y="1240"/>
                  </a:lnTo>
                  <a:lnTo>
                    <a:pt x="1400" y="1120"/>
                  </a:lnTo>
                  <a:lnTo>
                    <a:pt x="1060" y="980"/>
                  </a:lnTo>
                  <a:lnTo>
                    <a:pt x="760" y="840"/>
                  </a:lnTo>
                  <a:lnTo>
                    <a:pt x="440" y="680"/>
                  </a:lnTo>
                  <a:lnTo>
                    <a:pt x="121" y="500"/>
                  </a:lnTo>
                  <a:lnTo>
                    <a:pt x="1" y="440"/>
                  </a:lnTo>
                  <a:lnTo>
                    <a:pt x="1" y="440"/>
                  </a:lnTo>
                  <a:lnTo>
                    <a:pt x="101" y="520"/>
                  </a:lnTo>
                  <a:lnTo>
                    <a:pt x="420" y="720"/>
                  </a:lnTo>
                  <a:lnTo>
                    <a:pt x="740" y="880"/>
                  </a:lnTo>
                  <a:lnTo>
                    <a:pt x="1040" y="1040"/>
                  </a:lnTo>
                  <a:lnTo>
                    <a:pt x="1360" y="1180"/>
                  </a:lnTo>
                  <a:lnTo>
                    <a:pt x="1699" y="1300"/>
                  </a:lnTo>
                  <a:lnTo>
                    <a:pt x="2239" y="1480"/>
                  </a:lnTo>
                  <a:lnTo>
                    <a:pt x="2799" y="1619"/>
                  </a:lnTo>
                  <a:lnTo>
                    <a:pt x="3378" y="1739"/>
                  </a:lnTo>
                  <a:lnTo>
                    <a:pt x="3938" y="1839"/>
                  </a:lnTo>
                  <a:lnTo>
                    <a:pt x="4517" y="1919"/>
                  </a:lnTo>
                  <a:lnTo>
                    <a:pt x="5077" y="1959"/>
                  </a:lnTo>
                  <a:lnTo>
                    <a:pt x="5657" y="1999"/>
                  </a:lnTo>
                  <a:lnTo>
                    <a:pt x="6236" y="1999"/>
                  </a:lnTo>
                  <a:lnTo>
                    <a:pt x="6876" y="1959"/>
                  </a:lnTo>
                  <a:lnTo>
                    <a:pt x="7515" y="1919"/>
                  </a:lnTo>
                  <a:lnTo>
                    <a:pt x="8135" y="1819"/>
                  </a:lnTo>
                  <a:lnTo>
                    <a:pt x="8774" y="1699"/>
                  </a:lnTo>
                  <a:lnTo>
                    <a:pt x="9274" y="1579"/>
                  </a:lnTo>
                  <a:lnTo>
                    <a:pt x="9774" y="1440"/>
                  </a:lnTo>
                  <a:lnTo>
                    <a:pt x="10253" y="1260"/>
                  </a:lnTo>
                  <a:lnTo>
                    <a:pt x="10733" y="1060"/>
                  </a:lnTo>
                  <a:lnTo>
                    <a:pt x="11053" y="900"/>
                  </a:lnTo>
                  <a:lnTo>
                    <a:pt x="11353" y="740"/>
                  </a:lnTo>
                  <a:lnTo>
                    <a:pt x="11652" y="540"/>
                  </a:lnTo>
                  <a:lnTo>
                    <a:pt x="11932" y="340"/>
                  </a:lnTo>
                  <a:lnTo>
                    <a:pt x="12232" y="101"/>
                  </a:lnTo>
                  <a:lnTo>
                    <a:pt x="12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flipH="1">
              <a:off x="6442949" y="3159622"/>
              <a:ext cx="167060" cy="486453"/>
            </a:xfrm>
            <a:custGeom>
              <a:avLst/>
              <a:gdLst/>
              <a:ahLst/>
              <a:cxnLst/>
              <a:rect l="l" t="t" r="r" b="b"/>
              <a:pathLst>
                <a:path w="3199" h="9315" extrusionOk="0">
                  <a:moveTo>
                    <a:pt x="1" y="1"/>
                  </a:moveTo>
                  <a:lnTo>
                    <a:pt x="41" y="101"/>
                  </a:lnTo>
                  <a:lnTo>
                    <a:pt x="121" y="360"/>
                  </a:lnTo>
                  <a:lnTo>
                    <a:pt x="480" y="1360"/>
                  </a:lnTo>
                  <a:lnTo>
                    <a:pt x="1000" y="2839"/>
                  </a:lnTo>
                  <a:lnTo>
                    <a:pt x="1639" y="4657"/>
                  </a:lnTo>
                  <a:lnTo>
                    <a:pt x="2239" y="6456"/>
                  </a:lnTo>
                  <a:lnTo>
                    <a:pt x="2739" y="7955"/>
                  </a:lnTo>
                  <a:lnTo>
                    <a:pt x="3058" y="8954"/>
                  </a:lnTo>
                  <a:lnTo>
                    <a:pt x="3158" y="9234"/>
                  </a:lnTo>
                  <a:lnTo>
                    <a:pt x="3198" y="9314"/>
                  </a:lnTo>
                  <a:lnTo>
                    <a:pt x="3158" y="9214"/>
                  </a:lnTo>
                  <a:lnTo>
                    <a:pt x="3098" y="8934"/>
                  </a:lnTo>
                  <a:lnTo>
                    <a:pt x="2799" y="7935"/>
                  </a:lnTo>
                  <a:lnTo>
                    <a:pt x="2319" y="6436"/>
                  </a:lnTo>
                  <a:lnTo>
                    <a:pt x="1719" y="4617"/>
                  </a:lnTo>
                  <a:lnTo>
                    <a:pt x="1080" y="2799"/>
                  </a:lnTo>
                  <a:lnTo>
                    <a:pt x="540" y="1340"/>
                  </a:lnTo>
                  <a:lnTo>
                    <a:pt x="340" y="780"/>
                  </a:lnTo>
                  <a:lnTo>
                    <a:pt x="161" y="360"/>
                  </a:lnTo>
                  <a:lnTo>
                    <a:pt x="61" y="1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flipH="1">
              <a:off x="6472194" y="3466484"/>
              <a:ext cx="146171" cy="127371"/>
            </a:xfrm>
            <a:custGeom>
              <a:avLst/>
              <a:gdLst/>
              <a:ahLst/>
              <a:cxnLst/>
              <a:rect l="l" t="t" r="r" b="b"/>
              <a:pathLst>
                <a:path w="2799" h="2439" extrusionOk="0">
                  <a:moveTo>
                    <a:pt x="2539" y="1"/>
                  </a:moveTo>
                  <a:lnTo>
                    <a:pt x="1" y="700"/>
                  </a:lnTo>
                  <a:lnTo>
                    <a:pt x="261" y="2439"/>
                  </a:lnTo>
                  <a:lnTo>
                    <a:pt x="2799" y="1739"/>
                  </a:lnTo>
                  <a:lnTo>
                    <a:pt x="2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flipH="1">
              <a:off x="7440729" y="3839094"/>
              <a:ext cx="5274" cy="966534"/>
            </a:xfrm>
            <a:custGeom>
              <a:avLst/>
              <a:gdLst/>
              <a:ahLst/>
              <a:cxnLst/>
              <a:rect l="l" t="t" r="r" b="b"/>
              <a:pathLst>
                <a:path w="101" h="18508" extrusionOk="0">
                  <a:moveTo>
                    <a:pt x="40" y="0"/>
                  </a:moveTo>
                  <a:lnTo>
                    <a:pt x="40" y="540"/>
                  </a:lnTo>
                  <a:lnTo>
                    <a:pt x="40" y="2579"/>
                  </a:lnTo>
                  <a:lnTo>
                    <a:pt x="20" y="9254"/>
                  </a:lnTo>
                  <a:lnTo>
                    <a:pt x="0" y="12931"/>
                  </a:lnTo>
                  <a:lnTo>
                    <a:pt x="20" y="15929"/>
                  </a:lnTo>
                  <a:lnTo>
                    <a:pt x="40" y="17968"/>
                  </a:lnTo>
                  <a:lnTo>
                    <a:pt x="60" y="18507"/>
                  </a:lnTo>
                  <a:lnTo>
                    <a:pt x="60" y="17968"/>
                  </a:lnTo>
                  <a:lnTo>
                    <a:pt x="60" y="15929"/>
                  </a:lnTo>
                  <a:lnTo>
                    <a:pt x="80" y="9254"/>
                  </a:lnTo>
                  <a:lnTo>
                    <a:pt x="100" y="5576"/>
                  </a:lnTo>
                  <a:lnTo>
                    <a:pt x="80" y="2579"/>
                  </a:lnTo>
                  <a:lnTo>
                    <a:pt x="60" y="5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flipH="1">
              <a:off x="7440729" y="4968363"/>
              <a:ext cx="52" cy="1097"/>
            </a:xfrm>
            <a:custGeom>
              <a:avLst/>
              <a:gdLst/>
              <a:ahLst/>
              <a:cxnLst/>
              <a:rect l="l" t="t" r="r" b="b"/>
              <a:pathLst>
                <a:path w="1" h="21" fill="none" extrusionOk="0">
                  <a:moveTo>
                    <a:pt x="0" y="1"/>
                  </a:moveTo>
                  <a:lnTo>
                    <a:pt x="0" y="1"/>
                  </a:lnTo>
                  <a:lnTo>
                    <a:pt x="0" y="1"/>
                  </a:lnTo>
                  <a:lnTo>
                    <a:pt x="0" y="21"/>
                  </a:lnTo>
                  <a:lnTo>
                    <a:pt x="0" y="21"/>
                  </a:lnTo>
                  <a:lnTo>
                    <a:pt x="0" y="21"/>
                  </a:lnTo>
                  <a:lnTo>
                    <a:pt x="0"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flipH="1">
              <a:off x="6893844" y="4953793"/>
              <a:ext cx="6319" cy="4230"/>
            </a:xfrm>
            <a:custGeom>
              <a:avLst/>
              <a:gdLst/>
              <a:ahLst/>
              <a:cxnLst/>
              <a:rect l="l" t="t" r="r" b="b"/>
              <a:pathLst>
                <a:path w="121" h="81" fill="none" extrusionOk="0">
                  <a:moveTo>
                    <a:pt x="121" y="0"/>
                  </a:moveTo>
                  <a:lnTo>
                    <a:pt x="121" y="0"/>
                  </a:lnTo>
                  <a:lnTo>
                    <a:pt x="1" y="80"/>
                  </a:lnTo>
                  <a:lnTo>
                    <a:pt x="1" y="80"/>
                  </a:lnTo>
                  <a:lnTo>
                    <a:pt x="101" y="40"/>
                  </a:lnTo>
                  <a:lnTo>
                    <a:pt x="101" y="40"/>
                  </a:lnTo>
                  <a:lnTo>
                    <a:pt x="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flipH="1">
              <a:off x="7440729" y="4968363"/>
              <a:ext cx="52" cy="1097"/>
            </a:xfrm>
            <a:custGeom>
              <a:avLst/>
              <a:gdLst/>
              <a:ahLst/>
              <a:cxnLst/>
              <a:rect l="l" t="t" r="r" b="b"/>
              <a:pathLst>
                <a:path w="1" h="21" fill="none" extrusionOk="0">
                  <a:moveTo>
                    <a:pt x="0" y="1"/>
                  </a:moveTo>
                  <a:lnTo>
                    <a:pt x="0" y="1"/>
                  </a:lnTo>
                  <a:lnTo>
                    <a:pt x="0" y="1"/>
                  </a:lnTo>
                  <a:lnTo>
                    <a:pt x="0" y="21"/>
                  </a:lnTo>
                  <a:lnTo>
                    <a:pt x="0"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flipH="1">
              <a:off x="5402343" y="3315142"/>
              <a:ext cx="154526" cy="133637"/>
            </a:xfrm>
            <a:custGeom>
              <a:avLst/>
              <a:gdLst/>
              <a:ahLst/>
              <a:cxnLst/>
              <a:rect l="l" t="t" r="r" b="b"/>
              <a:pathLst>
                <a:path w="2959" h="2559" extrusionOk="0">
                  <a:moveTo>
                    <a:pt x="2159" y="1"/>
                  </a:moveTo>
                  <a:lnTo>
                    <a:pt x="1959" y="21"/>
                  </a:lnTo>
                  <a:lnTo>
                    <a:pt x="1759" y="81"/>
                  </a:lnTo>
                  <a:lnTo>
                    <a:pt x="1579" y="180"/>
                  </a:lnTo>
                  <a:lnTo>
                    <a:pt x="1419" y="320"/>
                  </a:lnTo>
                  <a:lnTo>
                    <a:pt x="1179" y="560"/>
                  </a:lnTo>
                  <a:lnTo>
                    <a:pt x="979" y="820"/>
                  </a:lnTo>
                  <a:lnTo>
                    <a:pt x="780" y="1080"/>
                  </a:lnTo>
                  <a:lnTo>
                    <a:pt x="600" y="1360"/>
                  </a:lnTo>
                  <a:lnTo>
                    <a:pt x="440" y="1659"/>
                  </a:lnTo>
                  <a:lnTo>
                    <a:pt x="280" y="1959"/>
                  </a:lnTo>
                  <a:lnTo>
                    <a:pt x="0" y="2559"/>
                  </a:lnTo>
                  <a:lnTo>
                    <a:pt x="0" y="2559"/>
                  </a:lnTo>
                  <a:lnTo>
                    <a:pt x="2958" y="1180"/>
                  </a:lnTo>
                  <a:lnTo>
                    <a:pt x="2918" y="1000"/>
                  </a:lnTo>
                  <a:lnTo>
                    <a:pt x="2878" y="800"/>
                  </a:lnTo>
                  <a:lnTo>
                    <a:pt x="2818" y="620"/>
                  </a:lnTo>
                  <a:lnTo>
                    <a:pt x="2758" y="440"/>
                  </a:lnTo>
                  <a:lnTo>
                    <a:pt x="2638" y="280"/>
                  </a:lnTo>
                  <a:lnTo>
                    <a:pt x="2498" y="141"/>
                  </a:lnTo>
                  <a:lnTo>
                    <a:pt x="2338" y="61"/>
                  </a:lnTo>
                  <a:lnTo>
                    <a:pt x="21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flipH="1">
              <a:off x="5945130" y="3385068"/>
              <a:ext cx="1580201" cy="1177356"/>
            </a:xfrm>
            <a:custGeom>
              <a:avLst/>
              <a:gdLst/>
              <a:ahLst/>
              <a:cxnLst/>
              <a:rect l="l" t="t" r="r" b="b"/>
              <a:pathLst>
                <a:path w="30259" h="22545" extrusionOk="0">
                  <a:moveTo>
                    <a:pt x="8534" y="1"/>
                  </a:moveTo>
                  <a:lnTo>
                    <a:pt x="0" y="3338"/>
                  </a:lnTo>
                  <a:lnTo>
                    <a:pt x="320" y="4098"/>
                  </a:lnTo>
                  <a:lnTo>
                    <a:pt x="1199" y="6156"/>
                  </a:lnTo>
                  <a:lnTo>
                    <a:pt x="1819" y="7535"/>
                  </a:lnTo>
                  <a:lnTo>
                    <a:pt x="2518" y="9074"/>
                  </a:lnTo>
                  <a:lnTo>
                    <a:pt x="3318" y="10733"/>
                  </a:lnTo>
                  <a:lnTo>
                    <a:pt x="4157" y="12472"/>
                  </a:lnTo>
                  <a:lnTo>
                    <a:pt x="5057" y="14210"/>
                  </a:lnTo>
                  <a:lnTo>
                    <a:pt x="5536" y="15070"/>
                  </a:lnTo>
                  <a:lnTo>
                    <a:pt x="5996" y="15909"/>
                  </a:lnTo>
                  <a:lnTo>
                    <a:pt x="6476" y="16729"/>
                  </a:lnTo>
                  <a:lnTo>
                    <a:pt x="6955" y="17528"/>
                  </a:lnTo>
                  <a:lnTo>
                    <a:pt x="7435" y="18288"/>
                  </a:lnTo>
                  <a:lnTo>
                    <a:pt x="7915" y="18987"/>
                  </a:lnTo>
                  <a:lnTo>
                    <a:pt x="8394" y="19667"/>
                  </a:lnTo>
                  <a:lnTo>
                    <a:pt x="8854" y="20286"/>
                  </a:lnTo>
                  <a:lnTo>
                    <a:pt x="9334" y="20846"/>
                  </a:lnTo>
                  <a:lnTo>
                    <a:pt x="9793" y="21325"/>
                  </a:lnTo>
                  <a:lnTo>
                    <a:pt x="10013" y="21545"/>
                  </a:lnTo>
                  <a:lnTo>
                    <a:pt x="10233" y="21745"/>
                  </a:lnTo>
                  <a:lnTo>
                    <a:pt x="10453" y="21925"/>
                  </a:lnTo>
                  <a:lnTo>
                    <a:pt x="10673" y="22085"/>
                  </a:lnTo>
                  <a:lnTo>
                    <a:pt x="10872" y="22225"/>
                  </a:lnTo>
                  <a:lnTo>
                    <a:pt x="11092" y="22325"/>
                  </a:lnTo>
                  <a:lnTo>
                    <a:pt x="11292" y="22425"/>
                  </a:lnTo>
                  <a:lnTo>
                    <a:pt x="11492" y="22485"/>
                  </a:lnTo>
                  <a:lnTo>
                    <a:pt x="11652" y="22525"/>
                  </a:lnTo>
                  <a:lnTo>
                    <a:pt x="11852" y="22545"/>
                  </a:lnTo>
                  <a:lnTo>
                    <a:pt x="12052" y="22545"/>
                  </a:lnTo>
                  <a:lnTo>
                    <a:pt x="12271" y="22525"/>
                  </a:lnTo>
                  <a:lnTo>
                    <a:pt x="12491" y="22465"/>
                  </a:lnTo>
                  <a:lnTo>
                    <a:pt x="12751" y="22425"/>
                  </a:lnTo>
                  <a:lnTo>
                    <a:pt x="13271" y="22245"/>
                  </a:lnTo>
                  <a:lnTo>
                    <a:pt x="13870" y="22005"/>
                  </a:lnTo>
                  <a:lnTo>
                    <a:pt x="14490" y="21725"/>
                  </a:lnTo>
                  <a:lnTo>
                    <a:pt x="15169" y="21385"/>
                  </a:lnTo>
                  <a:lnTo>
                    <a:pt x="15869" y="20986"/>
                  </a:lnTo>
                  <a:lnTo>
                    <a:pt x="16608" y="20566"/>
                  </a:lnTo>
                  <a:lnTo>
                    <a:pt x="17368" y="20086"/>
                  </a:lnTo>
                  <a:lnTo>
                    <a:pt x="18147" y="19587"/>
                  </a:lnTo>
                  <a:lnTo>
                    <a:pt x="18927" y="19047"/>
                  </a:lnTo>
                  <a:lnTo>
                    <a:pt x="19746" y="18487"/>
                  </a:lnTo>
                  <a:lnTo>
                    <a:pt x="20545" y="17928"/>
                  </a:lnTo>
                  <a:lnTo>
                    <a:pt x="22164" y="16749"/>
                  </a:lnTo>
                  <a:lnTo>
                    <a:pt x="23723" y="15550"/>
                  </a:lnTo>
                  <a:lnTo>
                    <a:pt x="25222" y="14390"/>
                  </a:lnTo>
                  <a:lnTo>
                    <a:pt x="26601" y="13291"/>
                  </a:lnTo>
                  <a:lnTo>
                    <a:pt x="27800" y="12312"/>
                  </a:lnTo>
                  <a:lnTo>
                    <a:pt x="29599" y="10833"/>
                  </a:lnTo>
                  <a:lnTo>
                    <a:pt x="30258" y="10273"/>
                  </a:lnTo>
                  <a:lnTo>
                    <a:pt x="26501" y="6016"/>
                  </a:lnTo>
                  <a:lnTo>
                    <a:pt x="13630" y="12492"/>
                  </a:lnTo>
                  <a:lnTo>
                    <a:pt x="853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flipH="1">
              <a:off x="5941997" y="3382979"/>
              <a:ext cx="1583334" cy="1181534"/>
            </a:xfrm>
            <a:custGeom>
              <a:avLst/>
              <a:gdLst/>
              <a:ahLst/>
              <a:cxnLst/>
              <a:rect l="l" t="t" r="r" b="b"/>
              <a:pathLst>
                <a:path w="30319" h="22625" extrusionOk="0">
                  <a:moveTo>
                    <a:pt x="8514" y="1"/>
                  </a:moveTo>
                  <a:lnTo>
                    <a:pt x="2239" y="2479"/>
                  </a:lnTo>
                  <a:lnTo>
                    <a:pt x="580" y="3138"/>
                  </a:lnTo>
                  <a:lnTo>
                    <a:pt x="140" y="3318"/>
                  </a:lnTo>
                  <a:lnTo>
                    <a:pt x="7" y="3376"/>
                  </a:lnTo>
                  <a:lnTo>
                    <a:pt x="7" y="3376"/>
                  </a:lnTo>
                  <a:lnTo>
                    <a:pt x="0" y="3358"/>
                  </a:lnTo>
                  <a:lnTo>
                    <a:pt x="6" y="3376"/>
                  </a:lnTo>
                  <a:lnTo>
                    <a:pt x="6" y="3376"/>
                  </a:lnTo>
                  <a:lnTo>
                    <a:pt x="0" y="3378"/>
                  </a:lnTo>
                  <a:lnTo>
                    <a:pt x="0" y="3378"/>
                  </a:lnTo>
                  <a:lnTo>
                    <a:pt x="6" y="3376"/>
                  </a:lnTo>
                  <a:lnTo>
                    <a:pt x="6" y="3376"/>
                  </a:lnTo>
                  <a:lnTo>
                    <a:pt x="20" y="3418"/>
                  </a:lnTo>
                  <a:lnTo>
                    <a:pt x="80" y="3578"/>
                  </a:lnTo>
                  <a:lnTo>
                    <a:pt x="7" y="3376"/>
                  </a:lnTo>
                  <a:lnTo>
                    <a:pt x="7" y="3376"/>
                  </a:lnTo>
                  <a:lnTo>
                    <a:pt x="160" y="3318"/>
                  </a:lnTo>
                  <a:lnTo>
                    <a:pt x="580" y="3158"/>
                  </a:lnTo>
                  <a:lnTo>
                    <a:pt x="2279" y="2499"/>
                  </a:lnTo>
                  <a:lnTo>
                    <a:pt x="8524" y="65"/>
                  </a:lnTo>
                  <a:lnTo>
                    <a:pt x="8524" y="65"/>
                  </a:lnTo>
                  <a:lnTo>
                    <a:pt x="13590" y="12552"/>
                  </a:lnTo>
                  <a:lnTo>
                    <a:pt x="13610" y="12592"/>
                  </a:lnTo>
                  <a:lnTo>
                    <a:pt x="13650" y="12572"/>
                  </a:lnTo>
                  <a:lnTo>
                    <a:pt x="26492" y="6111"/>
                  </a:lnTo>
                  <a:lnTo>
                    <a:pt x="26492" y="6111"/>
                  </a:lnTo>
                  <a:lnTo>
                    <a:pt x="30188" y="10299"/>
                  </a:lnTo>
                  <a:lnTo>
                    <a:pt x="29239" y="11093"/>
                  </a:lnTo>
                  <a:lnTo>
                    <a:pt x="27500" y="12552"/>
                  </a:lnTo>
                  <a:lnTo>
                    <a:pt x="25762" y="13951"/>
                  </a:lnTo>
                  <a:lnTo>
                    <a:pt x="24023" y="15310"/>
                  </a:lnTo>
                  <a:lnTo>
                    <a:pt x="22284" y="16629"/>
                  </a:lnTo>
                  <a:lnTo>
                    <a:pt x="20585" y="17888"/>
                  </a:lnTo>
                  <a:lnTo>
                    <a:pt x="19726" y="18487"/>
                  </a:lnTo>
                  <a:lnTo>
                    <a:pt x="18867" y="19087"/>
                  </a:lnTo>
                  <a:lnTo>
                    <a:pt x="18007" y="19647"/>
                  </a:lnTo>
                  <a:lnTo>
                    <a:pt x="17148" y="20206"/>
                  </a:lnTo>
                  <a:lnTo>
                    <a:pt x="16309" y="20726"/>
                  </a:lnTo>
                  <a:lnTo>
                    <a:pt x="15429" y="21225"/>
                  </a:lnTo>
                  <a:lnTo>
                    <a:pt x="15009" y="21445"/>
                  </a:lnTo>
                  <a:lnTo>
                    <a:pt x="14570" y="21665"/>
                  </a:lnTo>
                  <a:lnTo>
                    <a:pt x="14130" y="21885"/>
                  </a:lnTo>
                  <a:lnTo>
                    <a:pt x="13690" y="22085"/>
                  </a:lnTo>
                  <a:lnTo>
                    <a:pt x="13251" y="22245"/>
                  </a:lnTo>
                  <a:lnTo>
                    <a:pt x="12791" y="22405"/>
                  </a:lnTo>
                  <a:lnTo>
                    <a:pt x="12571" y="22445"/>
                  </a:lnTo>
                  <a:lnTo>
                    <a:pt x="12331" y="22505"/>
                  </a:lnTo>
                  <a:lnTo>
                    <a:pt x="12112" y="22525"/>
                  </a:lnTo>
                  <a:lnTo>
                    <a:pt x="11872" y="22545"/>
                  </a:lnTo>
                  <a:lnTo>
                    <a:pt x="11652" y="22525"/>
                  </a:lnTo>
                  <a:lnTo>
                    <a:pt x="11432" y="22465"/>
                  </a:lnTo>
                  <a:lnTo>
                    <a:pt x="11212" y="22385"/>
                  </a:lnTo>
                  <a:lnTo>
                    <a:pt x="11012" y="22285"/>
                  </a:lnTo>
                  <a:lnTo>
                    <a:pt x="10633" y="22045"/>
                  </a:lnTo>
                  <a:lnTo>
                    <a:pt x="10273" y="21765"/>
                  </a:lnTo>
                  <a:lnTo>
                    <a:pt x="9953" y="21465"/>
                  </a:lnTo>
                  <a:lnTo>
                    <a:pt x="9633" y="21146"/>
                  </a:lnTo>
                  <a:lnTo>
                    <a:pt x="9334" y="20826"/>
                  </a:lnTo>
                  <a:lnTo>
                    <a:pt x="9034" y="20486"/>
                  </a:lnTo>
                  <a:lnTo>
                    <a:pt x="8514" y="19807"/>
                  </a:lnTo>
                  <a:lnTo>
                    <a:pt x="8014" y="19127"/>
                  </a:lnTo>
                  <a:lnTo>
                    <a:pt x="7555" y="18427"/>
                  </a:lnTo>
                  <a:lnTo>
                    <a:pt x="7095" y="17708"/>
                  </a:lnTo>
                  <a:lnTo>
                    <a:pt x="6675" y="17028"/>
                  </a:lnTo>
                  <a:lnTo>
                    <a:pt x="6276" y="16349"/>
                  </a:lnTo>
                  <a:lnTo>
                    <a:pt x="5516" y="15010"/>
                  </a:lnTo>
                  <a:lnTo>
                    <a:pt x="4837" y="13731"/>
                  </a:lnTo>
                  <a:lnTo>
                    <a:pt x="4197" y="12512"/>
                  </a:lnTo>
                  <a:lnTo>
                    <a:pt x="3618" y="11333"/>
                  </a:lnTo>
                  <a:lnTo>
                    <a:pt x="3078" y="10233"/>
                  </a:lnTo>
                  <a:lnTo>
                    <a:pt x="2139" y="8235"/>
                  </a:lnTo>
                  <a:lnTo>
                    <a:pt x="1379" y="6536"/>
                  </a:lnTo>
                  <a:lnTo>
                    <a:pt x="780" y="5197"/>
                  </a:lnTo>
                  <a:lnTo>
                    <a:pt x="340" y="4198"/>
                  </a:lnTo>
                  <a:lnTo>
                    <a:pt x="760" y="5197"/>
                  </a:lnTo>
                  <a:lnTo>
                    <a:pt x="1339" y="6556"/>
                  </a:lnTo>
                  <a:lnTo>
                    <a:pt x="2099" y="8255"/>
                  </a:lnTo>
                  <a:lnTo>
                    <a:pt x="3038" y="10253"/>
                  </a:lnTo>
                  <a:lnTo>
                    <a:pt x="3558" y="11353"/>
                  </a:lnTo>
                  <a:lnTo>
                    <a:pt x="4137" y="12532"/>
                  </a:lnTo>
                  <a:lnTo>
                    <a:pt x="4777" y="13771"/>
                  </a:lnTo>
                  <a:lnTo>
                    <a:pt x="5456" y="15050"/>
                  </a:lnTo>
                  <a:lnTo>
                    <a:pt x="6216" y="16389"/>
                  </a:lnTo>
                  <a:lnTo>
                    <a:pt x="6615" y="17068"/>
                  </a:lnTo>
                  <a:lnTo>
                    <a:pt x="7035" y="17748"/>
                  </a:lnTo>
                  <a:lnTo>
                    <a:pt x="7495" y="18467"/>
                  </a:lnTo>
                  <a:lnTo>
                    <a:pt x="7975" y="19187"/>
                  </a:lnTo>
                  <a:lnTo>
                    <a:pt x="8474" y="19866"/>
                  </a:lnTo>
                  <a:lnTo>
                    <a:pt x="8994" y="20546"/>
                  </a:lnTo>
                  <a:lnTo>
                    <a:pt x="9274" y="20886"/>
                  </a:lnTo>
                  <a:lnTo>
                    <a:pt x="9573" y="21225"/>
                  </a:lnTo>
                  <a:lnTo>
                    <a:pt x="9893" y="21525"/>
                  </a:lnTo>
                  <a:lnTo>
                    <a:pt x="10233" y="21845"/>
                  </a:lnTo>
                  <a:lnTo>
                    <a:pt x="10593" y="22125"/>
                  </a:lnTo>
                  <a:lnTo>
                    <a:pt x="10972" y="22365"/>
                  </a:lnTo>
                  <a:lnTo>
                    <a:pt x="11192" y="22485"/>
                  </a:lnTo>
                  <a:lnTo>
                    <a:pt x="11412" y="22565"/>
                  </a:lnTo>
                  <a:lnTo>
                    <a:pt x="11652" y="22605"/>
                  </a:lnTo>
                  <a:lnTo>
                    <a:pt x="11892" y="22624"/>
                  </a:lnTo>
                  <a:lnTo>
                    <a:pt x="12112" y="22624"/>
                  </a:lnTo>
                  <a:lnTo>
                    <a:pt x="12351" y="22585"/>
                  </a:lnTo>
                  <a:lnTo>
                    <a:pt x="12591" y="22545"/>
                  </a:lnTo>
                  <a:lnTo>
                    <a:pt x="12831" y="22485"/>
                  </a:lnTo>
                  <a:lnTo>
                    <a:pt x="13271" y="22345"/>
                  </a:lnTo>
                  <a:lnTo>
                    <a:pt x="13730" y="22165"/>
                  </a:lnTo>
                  <a:lnTo>
                    <a:pt x="14170" y="21965"/>
                  </a:lnTo>
                  <a:lnTo>
                    <a:pt x="14610" y="21765"/>
                  </a:lnTo>
                  <a:lnTo>
                    <a:pt x="15049" y="21545"/>
                  </a:lnTo>
                  <a:lnTo>
                    <a:pt x="15489" y="21305"/>
                  </a:lnTo>
                  <a:lnTo>
                    <a:pt x="16348" y="20806"/>
                  </a:lnTo>
                  <a:lnTo>
                    <a:pt x="17208" y="20286"/>
                  </a:lnTo>
                  <a:lnTo>
                    <a:pt x="18067" y="19727"/>
                  </a:lnTo>
                  <a:lnTo>
                    <a:pt x="18927" y="19167"/>
                  </a:lnTo>
                  <a:lnTo>
                    <a:pt x="19786" y="18567"/>
                  </a:lnTo>
                  <a:lnTo>
                    <a:pt x="20625" y="17968"/>
                  </a:lnTo>
                  <a:lnTo>
                    <a:pt x="22344" y="16709"/>
                  </a:lnTo>
                  <a:lnTo>
                    <a:pt x="24083" y="15390"/>
                  </a:lnTo>
                  <a:lnTo>
                    <a:pt x="25822" y="14031"/>
                  </a:lnTo>
                  <a:lnTo>
                    <a:pt x="27560" y="12632"/>
                  </a:lnTo>
                  <a:lnTo>
                    <a:pt x="29299" y="11173"/>
                  </a:lnTo>
                  <a:lnTo>
                    <a:pt x="30278" y="10353"/>
                  </a:lnTo>
                  <a:lnTo>
                    <a:pt x="30318" y="10313"/>
                  </a:lnTo>
                  <a:lnTo>
                    <a:pt x="30278" y="10273"/>
                  </a:lnTo>
                  <a:lnTo>
                    <a:pt x="26521" y="6016"/>
                  </a:lnTo>
                  <a:lnTo>
                    <a:pt x="26501" y="5996"/>
                  </a:lnTo>
                  <a:lnTo>
                    <a:pt x="26481" y="6016"/>
                  </a:lnTo>
                  <a:lnTo>
                    <a:pt x="13653" y="12490"/>
                  </a:lnTo>
                  <a:lnTo>
                    <a:pt x="13653" y="12490"/>
                  </a:lnTo>
                  <a:lnTo>
                    <a:pt x="8554" y="21"/>
                  </a:lnTo>
                  <a:lnTo>
                    <a:pt x="8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flipH="1">
              <a:off x="6890727" y="2940442"/>
              <a:ext cx="824593" cy="923764"/>
            </a:xfrm>
            <a:custGeom>
              <a:avLst/>
              <a:gdLst/>
              <a:ahLst/>
              <a:cxnLst/>
              <a:rect l="l" t="t" r="r" b="b"/>
              <a:pathLst>
                <a:path w="15790" h="17689" extrusionOk="0">
                  <a:moveTo>
                    <a:pt x="6037" y="1"/>
                  </a:moveTo>
                  <a:lnTo>
                    <a:pt x="5697" y="41"/>
                  </a:lnTo>
                  <a:lnTo>
                    <a:pt x="5357" y="101"/>
                  </a:lnTo>
                  <a:lnTo>
                    <a:pt x="4997" y="181"/>
                  </a:lnTo>
                  <a:lnTo>
                    <a:pt x="4658" y="301"/>
                  </a:lnTo>
                  <a:lnTo>
                    <a:pt x="4318" y="440"/>
                  </a:lnTo>
                  <a:lnTo>
                    <a:pt x="4118" y="540"/>
                  </a:lnTo>
                  <a:lnTo>
                    <a:pt x="3878" y="680"/>
                  </a:lnTo>
                  <a:lnTo>
                    <a:pt x="3598" y="860"/>
                  </a:lnTo>
                  <a:lnTo>
                    <a:pt x="3239" y="1100"/>
                  </a:lnTo>
                  <a:lnTo>
                    <a:pt x="2859" y="1400"/>
                  </a:lnTo>
                  <a:lnTo>
                    <a:pt x="2439" y="1779"/>
                  </a:lnTo>
                  <a:lnTo>
                    <a:pt x="2019" y="2199"/>
                  </a:lnTo>
                  <a:lnTo>
                    <a:pt x="1820" y="2439"/>
                  </a:lnTo>
                  <a:lnTo>
                    <a:pt x="1620" y="2679"/>
                  </a:lnTo>
                  <a:lnTo>
                    <a:pt x="1420" y="2959"/>
                  </a:lnTo>
                  <a:lnTo>
                    <a:pt x="1220" y="3238"/>
                  </a:lnTo>
                  <a:lnTo>
                    <a:pt x="1040" y="3538"/>
                  </a:lnTo>
                  <a:lnTo>
                    <a:pt x="860" y="3858"/>
                  </a:lnTo>
                  <a:lnTo>
                    <a:pt x="700" y="4198"/>
                  </a:lnTo>
                  <a:lnTo>
                    <a:pt x="540" y="4537"/>
                  </a:lnTo>
                  <a:lnTo>
                    <a:pt x="401" y="4917"/>
                  </a:lnTo>
                  <a:lnTo>
                    <a:pt x="281" y="5297"/>
                  </a:lnTo>
                  <a:lnTo>
                    <a:pt x="181" y="5697"/>
                  </a:lnTo>
                  <a:lnTo>
                    <a:pt x="101" y="6136"/>
                  </a:lnTo>
                  <a:lnTo>
                    <a:pt x="41" y="6576"/>
                  </a:lnTo>
                  <a:lnTo>
                    <a:pt x="21" y="7036"/>
                  </a:lnTo>
                  <a:lnTo>
                    <a:pt x="1" y="7515"/>
                  </a:lnTo>
                  <a:lnTo>
                    <a:pt x="21" y="8015"/>
                  </a:lnTo>
                  <a:lnTo>
                    <a:pt x="141" y="9234"/>
                  </a:lnTo>
                  <a:lnTo>
                    <a:pt x="281" y="10473"/>
                  </a:lnTo>
                  <a:lnTo>
                    <a:pt x="461" y="11692"/>
                  </a:lnTo>
                  <a:lnTo>
                    <a:pt x="680" y="12912"/>
                  </a:lnTo>
                  <a:lnTo>
                    <a:pt x="940" y="14111"/>
                  </a:lnTo>
                  <a:lnTo>
                    <a:pt x="1240" y="15310"/>
                  </a:lnTo>
                  <a:lnTo>
                    <a:pt x="1560" y="16509"/>
                  </a:lnTo>
                  <a:lnTo>
                    <a:pt x="1939" y="17688"/>
                  </a:lnTo>
                  <a:lnTo>
                    <a:pt x="15790" y="14830"/>
                  </a:lnTo>
                  <a:lnTo>
                    <a:pt x="15450" y="13731"/>
                  </a:lnTo>
                  <a:lnTo>
                    <a:pt x="14670" y="11113"/>
                  </a:lnTo>
                  <a:lnTo>
                    <a:pt x="14171" y="9554"/>
                  </a:lnTo>
                  <a:lnTo>
                    <a:pt x="13671" y="7975"/>
                  </a:lnTo>
                  <a:lnTo>
                    <a:pt x="13191" y="6516"/>
                  </a:lnTo>
                  <a:lnTo>
                    <a:pt x="12772" y="5297"/>
                  </a:lnTo>
                  <a:lnTo>
                    <a:pt x="12672" y="5057"/>
                  </a:lnTo>
                  <a:lnTo>
                    <a:pt x="12552" y="4797"/>
                  </a:lnTo>
                  <a:lnTo>
                    <a:pt x="12292" y="4258"/>
                  </a:lnTo>
                  <a:lnTo>
                    <a:pt x="11952" y="3698"/>
                  </a:lnTo>
                  <a:lnTo>
                    <a:pt x="11573" y="3158"/>
                  </a:lnTo>
                  <a:lnTo>
                    <a:pt x="11133" y="2619"/>
                  </a:lnTo>
                  <a:lnTo>
                    <a:pt x="10893" y="2379"/>
                  </a:lnTo>
                  <a:lnTo>
                    <a:pt x="10653" y="2119"/>
                  </a:lnTo>
                  <a:lnTo>
                    <a:pt x="10393" y="1879"/>
                  </a:lnTo>
                  <a:lnTo>
                    <a:pt x="10134" y="1640"/>
                  </a:lnTo>
                  <a:lnTo>
                    <a:pt x="9854" y="1420"/>
                  </a:lnTo>
                  <a:lnTo>
                    <a:pt x="9574" y="1200"/>
                  </a:lnTo>
                  <a:lnTo>
                    <a:pt x="9274" y="1000"/>
                  </a:lnTo>
                  <a:lnTo>
                    <a:pt x="8974" y="820"/>
                  </a:lnTo>
                  <a:lnTo>
                    <a:pt x="8675" y="660"/>
                  </a:lnTo>
                  <a:lnTo>
                    <a:pt x="8355" y="500"/>
                  </a:lnTo>
                  <a:lnTo>
                    <a:pt x="8055" y="360"/>
                  </a:lnTo>
                  <a:lnTo>
                    <a:pt x="7715" y="241"/>
                  </a:lnTo>
                  <a:lnTo>
                    <a:pt x="7396" y="161"/>
                  </a:lnTo>
                  <a:lnTo>
                    <a:pt x="7056" y="81"/>
                  </a:lnTo>
                  <a:lnTo>
                    <a:pt x="6716" y="41"/>
                  </a:lnTo>
                  <a:lnTo>
                    <a:pt x="6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flipH="1">
              <a:off x="6887593" y="2939398"/>
              <a:ext cx="828771" cy="927942"/>
            </a:xfrm>
            <a:custGeom>
              <a:avLst/>
              <a:gdLst/>
              <a:ahLst/>
              <a:cxnLst/>
              <a:rect l="l" t="t" r="r" b="b"/>
              <a:pathLst>
                <a:path w="15870" h="17769" extrusionOk="0">
                  <a:moveTo>
                    <a:pt x="4469" y="402"/>
                  </a:moveTo>
                  <a:lnTo>
                    <a:pt x="4418" y="420"/>
                  </a:lnTo>
                  <a:lnTo>
                    <a:pt x="4338" y="460"/>
                  </a:lnTo>
                  <a:lnTo>
                    <a:pt x="4469" y="402"/>
                  </a:lnTo>
                  <a:close/>
                  <a:moveTo>
                    <a:pt x="6316" y="1"/>
                  </a:moveTo>
                  <a:lnTo>
                    <a:pt x="5837" y="21"/>
                  </a:lnTo>
                  <a:lnTo>
                    <a:pt x="5557" y="61"/>
                  </a:lnTo>
                  <a:lnTo>
                    <a:pt x="5277" y="121"/>
                  </a:lnTo>
                  <a:lnTo>
                    <a:pt x="4977" y="201"/>
                  </a:lnTo>
                  <a:lnTo>
                    <a:pt x="4697" y="301"/>
                  </a:lnTo>
                  <a:lnTo>
                    <a:pt x="4469" y="402"/>
                  </a:lnTo>
                  <a:lnTo>
                    <a:pt x="4469" y="402"/>
                  </a:lnTo>
                  <a:lnTo>
                    <a:pt x="4697" y="321"/>
                  </a:lnTo>
                  <a:lnTo>
                    <a:pt x="4977" y="221"/>
                  </a:lnTo>
                  <a:lnTo>
                    <a:pt x="5257" y="161"/>
                  </a:lnTo>
                  <a:lnTo>
                    <a:pt x="5557" y="101"/>
                  </a:lnTo>
                  <a:lnTo>
                    <a:pt x="5837" y="61"/>
                  </a:lnTo>
                  <a:lnTo>
                    <a:pt x="6296" y="41"/>
                  </a:lnTo>
                  <a:lnTo>
                    <a:pt x="6776" y="81"/>
                  </a:lnTo>
                  <a:lnTo>
                    <a:pt x="7216" y="161"/>
                  </a:lnTo>
                  <a:lnTo>
                    <a:pt x="7675" y="281"/>
                  </a:lnTo>
                  <a:lnTo>
                    <a:pt x="7975" y="380"/>
                  </a:lnTo>
                  <a:lnTo>
                    <a:pt x="8255" y="500"/>
                  </a:lnTo>
                  <a:lnTo>
                    <a:pt x="8535" y="620"/>
                  </a:lnTo>
                  <a:lnTo>
                    <a:pt x="8815" y="760"/>
                  </a:lnTo>
                  <a:lnTo>
                    <a:pt x="9074" y="920"/>
                  </a:lnTo>
                  <a:lnTo>
                    <a:pt x="9354" y="1080"/>
                  </a:lnTo>
                  <a:lnTo>
                    <a:pt x="9594" y="1260"/>
                  </a:lnTo>
                  <a:lnTo>
                    <a:pt x="9854" y="1460"/>
                  </a:lnTo>
                  <a:lnTo>
                    <a:pt x="10134" y="1700"/>
                  </a:lnTo>
                  <a:lnTo>
                    <a:pt x="10433" y="1959"/>
                  </a:lnTo>
                  <a:lnTo>
                    <a:pt x="10693" y="2219"/>
                  </a:lnTo>
                  <a:lnTo>
                    <a:pt x="10973" y="2499"/>
                  </a:lnTo>
                  <a:lnTo>
                    <a:pt x="11213" y="2779"/>
                  </a:lnTo>
                  <a:lnTo>
                    <a:pt x="11473" y="3079"/>
                  </a:lnTo>
                  <a:lnTo>
                    <a:pt x="11692" y="3378"/>
                  </a:lnTo>
                  <a:lnTo>
                    <a:pt x="11912" y="3678"/>
                  </a:lnTo>
                  <a:lnTo>
                    <a:pt x="12152" y="4038"/>
                  </a:lnTo>
                  <a:lnTo>
                    <a:pt x="12352" y="4418"/>
                  </a:lnTo>
                  <a:lnTo>
                    <a:pt x="12552" y="4797"/>
                  </a:lnTo>
                  <a:lnTo>
                    <a:pt x="12712" y="5197"/>
                  </a:lnTo>
                  <a:lnTo>
                    <a:pt x="13012" y="6036"/>
                  </a:lnTo>
                  <a:lnTo>
                    <a:pt x="13311" y="6916"/>
                  </a:lnTo>
                  <a:lnTo>
                    <a:pt x="13911" y="8754"/>
                  </a:lnTo>
                  <a:lnTo>
                    <a:pt x="14510" y="10713"/>
                  </a:lnTo>
                  <a:lnTo>
                    <a:pt x="15735" y="14802"/>
                  </a:lnTo>
                  <a:lnTo>
                    <a:pt x="15735" y="14802"/>
                  </a:lnTo>
                  <a:lnTo>
                    <a:pt x="9734" y="16049"/>
                  </a:lnTo>
                  <a:lnTo>
                    <a:pt x="2009" y="17658"/>
                  </a:lnTo>
                  <a:lnTo>
                    <a:pt x="2009" y="17658"/>
                  </a:lnTo>
                  <a:lnTo>
                    <a:pt x="1700" y="16749"/>
                  </a:lnTo>
                  <a:lnTo>
                    <a:pt x="1420" y="15789"/>
                  </a:lnTo>
                  <a:lnTo>
                    <a:pt x="1180" y="14810"/>
                  </a:lnTo>
                  <a:lnTo>
                    <a:pt x="960" y="13831"/>
                  </a:lnTo>
                  <a:lnTo>
                    <a:pt x="760" y="12912"/>
                  </a:lnTo>
                  <a:lnTo>
                    <a:pt x="580" y="11992"/>
                  </a:lnTo>
                  <a:lnTo>
                    <a:pt x="441" y="11113"/>
                  </a:lnTo>
                  <a:lnTo>
                    <a:pt x="321" y="10233"/>
                  </a:lnTo>
                  <a:lnTo>
                    <a:pt x="221" y="9394"/>
                  </a:lnTo>
                  <a:lnTo>
                    <a:pt x="141" y="8575"/>
                  </a:lnTo>
                  <a:lnTo>
                    <a:pt x="101" y="8175"/>
                  </a:lnTo>
                  <a:lnTo>
                    <a:pt x="81" y="7775"/>
                  </a:lnTo>
                  <a:lnTo>
                    <a:pt x="81" y="7395"/>
                  </a:lnTo>
                  <a:lnTo>
                    <a:pt x="81" y="6996"/>
                  </a:lnTo>
                  <a:lnTo>
                    <a:pt x="101" y="6656"/>
                  </a:lnTo>
                  <a:lnTo>
                    <a:pt x="141" y="6316"/>
                  </a:lnTo>
                  <a:lnTo>
                    <a:pt x="201" y="5956"/>
                  </a:lnTo>
                  <a:lnTo>
                    <a:pt x="261" y="5617"/>
                  </a:lnTo>
                  <a:lnTo>
                    <a:pt x="361" y="5297"/>
                  </a:lnTo>
                  <a:lnTo>
                    <a:pt x="461" y="4957"/>
                  </a:lnTo>
                  <a:lnTo>
                    <a:pt x="580" y="4637"/>
                  </a:lnTo>
                  <a:lnTo>
                    <a:pt x="700" y="4298"/>
                  </a:lnTo>
                  <a:lnTo>
                    <a:pt x="960" y="3798"/>
                  </a:lnTo>
                  <a:lnTo>
                    <a:pt x="1240" y="3318"/>
                  </a:lnTo>
                  <a:lnTo>
                    <a:pt x="1560" y="2839"/>
                  </a:lnTo>
                  <a:lnTo>
                    <a:pt x="1919" y="2399"/>
                  </a:lnTo>
                  <a:lnTo>
                    <a:pt x="2199" y="2079"/>
                  </a:lnTo>
                  <a:lnTo>
                    <a:pt x="2499" y="1799"/>
                  </a:lnTo>
                  <a:lnTo>
                    <a:pt x="2819" y="1500"/>
                  </a:lnTo>
                  <a:lnTo>
                    <a:pt x="3159" y="1240"/>
                  </a:lnTo>
                  <a:lnTo>
                    <a:pt x="3578" y="920"/>
                  </a:lnTo>
                  <a:lnTo>
                    <a:pt x="4018" y="640"/>
                  </a:lnTo>
                  <a:lnTo>
                    <a:pt x="4258" y="500"/>
                  </a:lnTo>
                  <a:lnTo>
                    <a:pt x="4018" y="620"/>
                  </a:lnTo>
                  <a:lnTo>
                    <a:pt x="3558" y="900"/>
                  </a:lnTo>
                  <a:lnTo>
                    <a:pt x="3119" y="1220"/>
                  </a:lnTo>
                  <a:lnTo>
                    <a:pt x="2799" y="1480"/>
                  </a:lnTo>
                  <a:lnTo>
                    <a:pt x="2479" y="1760"/>
                  </a:lnTo>
                  <a:lnTo>
                    <a:pt x="2179" y="2059"/>
                  </a:lnTo>
                  <a:lnTo>
                    <a:pt x="1880" y="2379"/>
                  </a:lnTo>
                  <a:lnTo>
                    <a:pt x="1520" y="2819"/>
                  </a:lnTo>
                  <a:lnTo>
                    <a:pt x="1200" y="3278"/>
                  </a:lnTo>
                  <a:lnTo>
                    <a:pt x="900" y="3758"/>
                  </a:lnTo>
                  <a:lnTo>
                    <a:pt x="640" y="4278"/>
                  </a:lnTo>
                  <a:lnTo>
                    <a:pt x="520" y="4597"/>
                  </a:lnTo>
                  <a:lnTo>
                    <a:pt x="401" y="4937"/>
                  </a:lnTo>
                  <a:lnTo>
                    <a:pt x="281" y="5257"/>
                  </a:lnTo>
                  <a:lnTo>
                    <a:pt x="201" y="5597"/>
                  </a:lnTo>
                  <a:lnTo>
                    <a:pt x="121" y="5937"/>
                  </a:lnTo>
                  <a:lnTo>
                    <a:pt x="61" y="6296"/>
                  </a:lnTo>
                  <a:lnTo>
                    <a:pt x="21" y="6636"/>
                  </a:lnTo>
                  <a:lnTo>
                    <a:pt x="1" y="6996"/>
                  </a:lnTo>
                  <a:lnTo>
                    <a:pt x="1" y="7375"/>
                  </a:lnTo>
                  <a:lnTo>
                    <a:pt x="1" y="7775"/>
                  </a:lnTo>
                  <a:lnTo>
                    <a:pt x="21" y="8175"/>
                  </a:lnTo>
                  <a:lnTo>
                    <a:pt x="61" y="8575"/>
                  </a:lnTo>
                  <a:lnTo>
                    <a:pt x="141" y="9394"/>
                  </a:lnTo>
                  <a:lnTo>
                    <a:pt x="181" y="9814"/>
                  </a:lnTo>
                  <a:lnTo>
                    <a:pt x="221" y="10233"/>
                  </a:lnTo>
                  <a:lnTo>
                    <a:pt x="341" y="11113"/>
                  </a:lnTo>
                  <a:lnTo>
                    <a:pt x="501" y="12012"/>
                  </a:lnTo>
                  <a:lnTo>
                    <a:pt x="660" y="12912"/>
                  </a:lnTo>
                  <a:lnTo>
                    <a:pt x="860" y="13851"/>
                  </a:lnTo>
                  <a:lnTo>
                    <a:pt x="1080" y="14830"/>
                  </a:lnTo>
                  <a:lnTo>
                    <a:pt x="1340" y="15809"/>
                  </a:lnTo>
                  <a:lnTo>
                    <a:pt x="1620" y="16769"/>
                  </a:lnTo>
                  <a:lnTo>
                    <a:pt x="1919" y="17728"/>
                  </a:lnTo>
                  <a:lnTo>
                    <a:pt x="1939" y="17768"/>
                  </a:lnTo>
                  <a:lnTo>
                    <a:pt x="1979" y="17748"/>
                  </a:lnTo>
                  <a:lnTo>
                    <a:pt x="9734" y="16149"/>
                  </a:lnTo>
                  <a:lnTo>
                    <a:pt x="15810" y="14890"/>
                  </a:lnTo>
                  <a:lnTo>
                    <a:pt x="15869" y="14870"/>
                  </a:lnTo>
                  <a:lnTo>
                    <a:pt x="15849" y="14830"/>
                  </a:lnTo>
                  <a:lnTo>
                    <a:pt x="14590" y="10693"/>
                  </a:lnTo>
                  <a:lnTo>
                    <a:pt x="13991" y="8735"/>
                  </a:lnTo>
                  <a:lnTo>
                    <a:pt x="13391" y="6896"/>
                  </a:lnTo>
                  <a:lnTo>
                    <a:pt x="13091" y="6016"/>
                  </a:lnTo>
                  <a:lnTo>
                    <a:pt x="12792" y="5157"/>
                  </a:lnTo>
                  <a:lnTo>
                    <a:pt x="12612" y="4757"/>
                  </a:lnTo>
                  <a:lnTo>
                    <a:pt x="12412" y="4378"/>
                  </a:lnTo>
                  <a:lnTo>
                    <a:pt x="12212" y="3998"/>
                  </a:lnTo>
                  <a:lnTo>
                    <a:pt x="11972" y="3638"/>
                  </a:lnTo>
                  <a:lnTo>
                    <a:pt x="11752" y="3338"/>
                  </a:lnTo>
                  <a:lnTo>
                    <a:pt x="11513" y="3019"/>
                  </a:lnTo>
                  <a:lnTo>
                    <a:pt x="11273" y="2739"/>
                  </a:lnTo>
                  <a:lnTo>
                    <a:pt x="11013" y="2439"/>
                  </a:lnTo>
                  <a:lnTo>
                    <a:pt x="10753" y="2179"/>
                  </a:lnTo>
                  <a:lnTo>
                    <a:pt x="10473" y="1899"/>
                  </a:lnTo>
                  <a:lnTo>
                    <a:pt x="10194" y="1660"/>
                  </a:lnTo>
                  <a:lnTo>
                    <a:pt x="9894" y="1400"/>
                  </a:lnTo>
                  <a:lnTo>
                    <a:pt x="9634" y="1220"/>
                  </a:lnTo>
                  <a:lnTo>
                    <a:pt x="9394" y="1040"/>
                  </a:lnTo>
                  <a:lnTo>
                    <a:pt x="9114" y="880"/>
                  </a:lnTo>
                  <a:lnTo>
                    <a:pt x="8855" y="720"/>
                  </a:lnTo>
                  <a:lnTo>
                    <a:pt x="8575" y="580"/>
                  </a:lnTo>
                  <a:lnTo>
                    <a:pt x="8275" y="440"/>
                  </a:lnTo>
                  <a:lnTo>
                    <a:pt x="7995" y="341"/>
                  </a:lnTo>
                  <a:lnTo>
                    <a:pt x="7695" y="221"/>
                  </a:lnTo>
                  <a:lnTo>
                    <a:pt x="7236" y="101"/>
                  </a:lnTo>
                  <a:lnTo>
                    <a:pt x="6776" y="41"/>
                  </a:lnTo>
                  <a:lnTo>
                    <a:pt x="6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flipH="1">
              <a:off x="6931407" y="3583359"/>
              <a:ext cx="718164" cy="162882"/>
            </a:xfrm>
            <a:custGeom>
              <a:avLst/>
              <a:gdLst/>
              <a:ahLst/>
              <a:cxnLst/>
              <a:rect l="l" t="t" r="r" b="b"/>
              <a:pathLst>
                <a:path w="13752" h="3119" extrusionOk="0">
                  <a:moveTo>
                    <a:pt x="13751" y="1"/>
                  </a:moveTo>
                  <a:lnTo>
                    <a:pt x="13611" y="21"/>
                  </a:lnTo>
                  <a:lnTo>
                    <a:pt x="13211" y="81"/>
                  </a:lnTo>
                  <a:lnTo>
                    <a:pt x="11713" y="381"/>
                  </a:lnTo>
                  <a:lnTo>
                    <a:pt x="10693" y="601"/>
                  </a:lnTo>
                  <a:lnTo>
                    <a:pt x="9534" y="860"/>
                  </a:lnTo>
                  <a:lnTo>
                    <a:pt x="6856" y="1500"/>
                  </a:lnTo>
                  <a:lnTo>
                    <a:pt x="4198" y="2159"/>
                  </a:lnTo>
                  <a:lnTo>
                    <a:pt x="2020" y="2659"/>
                  </a:lnTo>
                  <a:lnTo>
                    <a:pt x="541" y="2979"/>
                  </a:lnTo>
                  <a:lnTo>
                    <a:pt x="141" y="3079"/>
                  </a:lnTo>
                  <a:lnTo>
                    <a:pt x="1" y="3119"/>
                  </a:lnTo>
                  <a:lnTo>
                    <a:pt x="141" y="3099"/>
                  </a:lnTo>
                  <a:lnTo>
                    <a:pt x="541" y="3019"/>
                  </a:lnTo>
                  <a:lnTo>
                    <a:pt x="2020" y="2739"/>
                  </a:lnTo>
                  <a:lnTo>
                    <a:pt x="3039" y="2519"/>
                  </a:lnTo>
                  <a:lnTo>
                    <a:pt x="4218" y="2239"/>
                  </a:lnTo>
                  <a:lnTo>
                    <a:pt x="6876" y="1600"/>
                  </a:lnTo>
                  <a:lnTo>
                    <a:pt x="9554" y="960"/>
                  </a:lnTo>
                  <a:lnTo>
                    <a:pt x="11733" y="441"/>
                  </a:lnTo>
                  <a:lnTo>
                    <a:pt x="13211" y="121"/>
                  </a:lnTo>
                  <a:lnTo>
                    <a:pt x="13611" y="41"/>
                  </a:lnTo>
                  <a:lnTo>
                    <a:pt x="13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flipH="1">
              <a:off x="5119498" y="3579181"/>
              <a:ext cx="40786" cy="55408"/>
            </a:xfrm>
            <a:custGeom>
              <a:avLst/>
              <a:gdLst/>
              <a:ahLst/>
              <a:cxnLst/>
              <a:rect l="l" t="t" r="r" b="b"/>
              <a:pathLst>
                <a:path w="781" h="1061" extrusionOk="0">
                  <a:moveTo>
                    <a:pt x="420" y="1"/>
                  </a:moveTo>
                  <a:lnTo>
                    <a:pt x="1" y="880"/>
                  </a:lnTo>
                  <a:lnTo>
                    <a:pt x="360" y="1060"/>
                  </a:lnTo>
                  <a:lnTo>
                    <a:pt x="780" y="181"/>
                  </a:lnTo>
                  <a:lnTo>
                    <a:pt x="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flipH="1">
              <a:off x="5135175" y="3324542"/>
              <a:ext cx="533401" cy="302734"/>
            </a:xfrm>
            <a:custGeom>
              <a:avLst/>
              <a:gdLst/>
              <a:ahLst/>
              <a:cxnLst/>
              <a:rect l="l" t="t" r="r" b="b"/>
              <a:pathLst>
                <a:path w="10214" h="5797" extrusionOk="0">
                  <a:moveTo>
                    <a:pt x="340" y="0"/>
                  </a:moveTo>
                  <a:lnTo>
                    <a:pt x="1" y="600"/>
                  </a:lnTo>
                  <a:lnTo>
                    <a:pt x="1460" y="1340"/>
                  </a:lnTo>
                  <a:lnTo>
                    <a:pt x="1440" y="1499"/>
                  </a:lnTo>
                  <a:lnTo>
                    <a:pt x="9714" y="5796"/>
                  </a:lnTo>
                  <a:lnTo>
                    <a:pt x="10213" y="4877"/>
                  </a:lnTo>
                  <a:lnTo>
                    <a:pt x="1859" y="560"/>
                  </a:lnTo>
                  <a:lnTo>
                    <a:pt x="1779" y="760"/>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flipH="1">
              <a:off x="5135166" y="3559388"/>
              <a:ext cx="65800" cy="67889"/>
            </a:xfrm>
            <a:custGeom>
              <a:avLst/>
              <a:gdLst/>
              <a:ahLst/>
              <a:cxnLst/>
              <a:rect l="l" t="t" r="r" b="b"/>
              <a:pathLst>
                <a:path w="1260" h="1300" extrusionOk="0">
                  <a:moveTo>
                    <a:pt x="480" y="0"/>
                  </a:moveTo>
                  <a:lnTo>
                    <a:pt x="0" y="900"/>
                  </a:lnTo>
                  <a:lnTo>
                    <a:pt x="760" y="1299"/>
                  </a:lnTo>
                  <a:lnTo>
                    <a:pt x="1000" y="780"/>
                  </a:lnTo>
                  <a:lnTo>
                    <a:pt x="1259" y="380"/>
                  </a:lnTo>
                  <a:lnTo>
                    <a:pt x="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flipH="1">
              <a:off x="5333458" y="3475884"/>
              <a:ext cx="9452" cy="18852"/>
            </a:xfrm>
            <a:custGeom>
              <a:avLst/>
              <a:gdLst/>
              <a:ahLst/>
              <a:cxnLst/>
              <a:rect l="l" t="t" r="r" b="b"/>
              <a:pathLst>
                <a:path w="181" h="361" extrusionOk="0">
                  <a:moveTo>
                    <a:pt x="180" y="0"/>
                  </a:moveTo>
                  <a:lnTo>
                    <a:pt x="120" y="80"/>
                  </a:lnTo>
                  <a:lnTo>
                    <a:pt x="80" y="160"/>
                  </a:lnTo>
                  <a:lnTo>
                    <a:pt x="40" y="260"/>
                  </a:lnTo>
                  <a:lnTo>
                    <a:pt x="0" y="360"/>
                  </a:lnTo>
                  <a:lnTo>
                    <a:pt x="0" y="360"/>
                  </a:lnTo>
                  <a:lnTo>
                    <a:pt x="60" y="280"/>
                  </a:lnTo>
                  <a:lnTo>
                    <a:pt x="120" y="180"/>
                  </a:lnTo>
                  <a:lnTo>
                    <a:pt x="160" y="100"/>
                  </a:lnTo>
                  <a:lnTo>
                    <a:pt x="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flipH="1">
              <a:off x="5375236" y="3454995"/>
              <a:ext cx="9452" cy="18852"/>
            </a:xfrm>
            <a:custGeom>
              <a:avLst/>
              <a:gdLst/>
              <a:ahLst/>
              <a:cxnLst/>
              <a:rect l="l" t="t" r="r" b="b"/>
              <a:pathLst>
                <a:path w="181" h="361" extrusionOk="0">
                  <a:moveTo>
                    <a:pt x="181" y="1"/>
                  </a:moveTo>
                  <a:lnTo>
                    <a:pt x="121" y="81"/>
                  </a:lnTo>
                  <a:lnTo>
                    <a:pt x="81" y="181"/>
                  </a:lnTo>
                  <a:lnTo>
                    <a:pt x="21" y="300"/>
                  </a:lnTo>
                  <a:lnTo>
                    <a:pt x="1" y="360"/>
                  </a:lnTo>
                  <a:lnTo>
                    <a:pt x="1" y="360"/>
                  </a:lnTo>
                  <a:lnTo>
                    <a:pt x="61" y="280"/>
                  </a:lnTo>
                  <a:lnTo>
                    <a:pt x="121" y="201"/>
                  </a:lnTo>
                  <a:lnTo>
                    <a:pt x="181" y="61"/>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flipH="1">
              <a:off x="5416963" y="3432069"/>
              <a:ext cx="9452" cy="18800"/>
            </a:xfrm>
            <a:custGeom>
              <a:avLst/>
              <a:gdLst/>
              <a:ahLst/>
              <a:cxnLst/>
              <a:rect l="l" t="t" r="r" b="b"/>
              <a:pathLst>
                <a:path w="181" h="360" extrusionOk="0">
                  <a:moveTo>
                    <a:pt x="180" y="0"/>
                  </a:moveTo>
                  <a:lnTo>
                    <a:pt x="120" y="80"/>
                  </a:lnTo>
                  <a:lnTo>
                    <a:pt x="80" y="180"/>
                  </a:lnTo>
                  <a:lnTo>
                    <a:pt x="40" y="260"/>
                  </a:lnTo>
                  <a:lnTo>
                    <a:pt x="0" y="360"/>
                  </a:lnTo>
                  <a:lnTo>
                    <a:pt x="60" y="280"/>
                  </a:lnTo>
                  <a:lnTo>
                    <a:pt x="120" y="200"/>
                  </a:lnTo>
                  <a:lnTo>
                    <a:pt x="160" y="100"/>
                  </a:lnTo>
                  <a:lnTo>
                    <a:pt x="1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flipH="1">
              <a:off x="5462920" y="3408046"/>
              <a:ext cx="9452" cy="18852"/>
            </a:xfrm>
            <a:custGeom>
              <a:avLst/>
              <a:gdLst/>
              <a:ahLst/>
              <a:cxnLst/>
              <a:rect l="l" t="t" r="r" b="b"/>
              <a:pathLst>
                <a:path w="181" h="361" extrusionOk="0">
                  <a:moveTo>
                    <a:pt x="181" y="0"/>
                  </a:moveTo>
                  <a:lnTo>
                    <a:pt x="121" y="80"/>
                  </a:lnTo>
                  <a:lnTo>
                    <a:pt x="81" y="160"/>
                  </a:lnTo>
                  <a:lnTo>
                    <a:pt x="21" y="260"/>
                  </a:lnTo>
                  <a:lnTo>
                    <a:pt x="1" y="360"/>
                  </a:lnTo>
                  <a:lnTo>
                    <a:pt x="61" y="280"/>
                  </a:lnTo>
                  <a:lnTo>
                    <a:pt x="101" y="180"/>
                  </a:lnTo>
                  <a:lnTo>
                    <a:pt x="161" y="100"/>
                  </a:lnTo>
                  <a:lnTo>
                    <a:pt x="1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flipH="1">
              <a:off x="5296953" y="3495729"/>
              <a:ext cx="8408" cy="16711"/>
            </a:xfrm>
            <a:custGeom>
              <a:avLst/>
              <a:gdLst/>
              <a:ahLst/>
              <a:cxnLst/>
              <a:rect l="l" t="t" r="r" b="b"/>
              <a:pathLst>
                <a:path w="161" h="320" extrusionOk="0">
                  <a:moveTo>
                    <a:pt x="161" y="0"/>
                  </a:moveTo>
                  <a:lnTo>
                    <a:pt x="101" y="80"/>
                  </a:lnTo>
                  <a:lnTo>
                    <a:pt x="61" y="160"/>
                  </a:lnTo>
                  <a:lnTo>
                    <a:pt x="21" y="260"/>
                  </a:lnTo>
                  <a:lnTo>
                    <a:pt x="1" y="320"/>
                  </a:lnTo>
                  <a:lnTo>
                    <a:pt x="61" y="240"/>
                  </a:lnTo>
                  <a:lnTo>
                    <a:pt x="101" y="180"/>
                  </a:lnTo>
                  <a:lnTo>
                    <a:pt x="161" y="60"/>
                  </a:lnTo>
                  <a:lnTo>
                    <a:pt x="161" y="0"/>
                  </a:lnTo>
                  <a:close/>
                  <a:moveTo>
                    <a:pt x="1" y="320"/>
                  </a:moveTo>
                  <a:lnTo>
                    <a:pt x="1" y="320"/>
                  </a:lnTo>
                  <a:lnTo>
                    <a:pt x="1" y="3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flipH="1">
              <a:off x="5261441" y="3513432"/>
              <a:ext cx="8408" cy="15719"/>
            </a:xfrm>
            <a:custGeom>
              <a:avLst/>
              <a:gdLst/>
              <a:ahLst/>
              <a:cxnLst/>
              <a:rect l="l" t="t" r="r" b="b"/>
              <a:pathLst>
                <a:path w="161" h="301" extrusionOk="0">
                  <a:moveTo>
                    <a:pt x="160" y="1"/>
                  </a:moveTo>
                  <a:lnTo>
                    <a:pt x="100" y="61"/>
                  </a:lnTo>
                  <a:lnTo>
                    <a:pt x="60" y="141"/>
                  </a:lnTo>
                  <a:lnTo>
                    <a:pt x="0" y="261"/>
                  </a:lnTo>
                  <a:lnTo>
                    <a:pt x="0" y="301"/>
                  </a:lnTo>
                  <a:lnTo>
                    <a:pt x="60" y="241"/>
                  </a:lnTo>
                  <a:lnTo>
                    <a:pt x="100" y="161"/>
                  </a:lnTo>
                  <a:lnTo>
                    <a:pt x="140" y="41"/>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flipH="1">
              <a:off x="5225982" y="3530143"/>
              <a:ext cx="8408" cy="16763"/>
            </a:xfrm>
            <a:custGeom>
              <a:avLst/>
              <a:gdLst/>
              <a:ahLst/>
              <a:cxnLst/>
              <a:rect l="l" t="t" r="r" b="b"/>
              <a:pathLst>
                <a:path w="161" h="321" extrusionOk="0">
                  <a:moveTo>
                    <a:pt x="161" y="1"/>
                  </a:moveTo>
                  <a:lnTo>
                    <a:pt x="101" y="81"/>
                  </a:lnTo>
                  <a:lnTo>
                    <a:pt x="61" y="141"/>
                  </a:lnTo>
                  <a:lnTo>
                    <a:pt x="1" y="260"/>
                  </a:lnTo>
                  <a:lnTo>
                    <a:pt x="1" y="320"/>
                  </a:lnTo>
                  <a:lnTo>
                    <a:pt x="41" y="240"/>
                  </a:lnTo>
                  <a:lnTo>
                    <a:pt x="101" y="161"/>
                  </a:lnTo>
                  <a:lnTo>
                    <a:pt x="141" y="61"/>
                  </a:lnTo>
                  <a:lnTo>
                    <a:pt x="1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flipH="1">
              <a:off x="5191514" y="3546855"/>
              <a:ext cx="8408" cy="16763"/>
            </a:xfrm>
            <a:custGeom>
              <a:avLst/>
              <a:gdLst/>
              <a:ahLst/>
              <a:cxnLst/>
              <a:rect l="l" t="t" r="r" b="b"/>
              <a:pathLst>
                <a:path w="161" h="321" extrusionOk="0">
                  <a:moveTo>
                    <a:pt x="160" y="0"/>
                  </a:moveTo>
                  <a:lnTo>
                    <a:pt x="120" y="80"/>
                  </a:lnTo>
                  <a:lnTo>
                    <a:pt x="80" y="160"/>
                  </a:lnTo>
                  <a:lnTo>
                    <a:pt x="20" y="280"/>
                  </a:lnTo>
                  <a:lnTo>
                    <a:pt x="0" y="320"/>
                  </a:lnTo>
                  <a:lnTo>
                    <a:pt x="60" y="260"/>
                  </a:lnTo>
                  <a:lnTo>
                    <a:pt x="100" y="180"/>
                  </a:lnTo>
                  <a:lnTo>
                    <a:pt x="160" y="6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flipH="1">
              <a:off x="5542248" y="3348564"/>
              <a:ext cx="53267" cy="72067"/>
            </a:xfrm>
            <a:custGeom>
              <a:avLst/>
              <a:gdLst/>
              <a:ahLst/>
              <a:cxnLst/>
              <a:rect l="l" t="t" r="r" b="b"/>
              <a:pathLst>
                <a:path w="1020" h="1380" extrusionOk="0">
                  <a:moveTo>
                    <a:pt x="740" y="0"/>
                  </a:moveTo>
                  <a:lnTo>
                    <a:pt x="620" y="20"/>
                  </a:lnTo>
                  <a:lnTo>
                    <a:pt x="520" y="60"/>
                  </a:lnTo>
                  <a:lnTo>
                    <a:pt x="460" y="160"/>
                  </a:lnTo>
                  <a:lnTo>
                    <a:pt x="21" y="959"/>
                  </a:lnTo>
                  <a:lnTo>
                    <a:pt x="1" y="1059"/>
                  </a:lnTo>
                  <a:lnTo>
                    <a:pt x="1" y="1179"/>
                  </a:lnTo>
                  <a:lnTo>
                    <a:pt x="61" y="1279"/>
                  </a:lnTo>
                  <a:lnTo>
                    <a:pt x="141" y="1339"/>
                  </a:lnTo>
                  <a:lnTo>
                    <a:pt x="161" y="1359"/>
                  </a:lnTo>
                  <a:lnTo>
                    <a:pt x="280" y="1379"/>
                  </a:lnTo>
                  <a:lnTo>
                    <a:pt x="380" y="1379"/>
                  </a:lnTo>
                  <a:lnTo>
                    <a:pt x="480" y="1319"/>
                  </a:lnTo>
                  <a:lnTo>
                    <a:pt x="540" y="1239"/>
                  </a:lnTo>
                  <a:lnTo>
                    <a:pt x="980" y="440"/>
                  </a:lnTo>
                  <a:lnTo>
                    <a:pt x="1020" y="340"/>
                  </a:lnTo>
                  <a:lnTo>
                    <a:pt x="1000" y="220"/>
                  </a:lnTo>
                  <a:lnTo>
                    <a:pt x="960" y="120"/>
                  </a:lnTo>
                  <a:lnTo>
                    <a:pt x="860" y="60"/>
                  </a:lnTo>
                  <a:lnTo>
                    <a:pt x="840" y="40"/>
                  </a:lnTo>
                  <a:lnTo>
                    <a:pt x="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flipH="1">
              <a:off x="5540159" y="3346475"/>
              <a:ext cx="57445" cy="75200"/>
            </a:xfrm>
            <a:custGeom>
              <a:avLst/>
              <a:gdLst/>
              <a:ahLst/>
              <a:cxnLst/>
              <a:rect l="l" t="t" r="r" b="b"/>
              <a:pathLst>
                <a:path w="1100" h="1440" extrusionOk="0">
                  <a:moveTo>
                    <a:pt x="660" y="0"/>
                  </a:moveTo>
                  <a:lnTo>
                    <a:pt x="580" y="40"/>
                  </a:lnTo>
                  <a:lnTo>
                    <a:pt x="520" y="80"/>
                  </a:lnTo>
                  <a:lnTo>
                    <a:pt x="460" y="140"/>
                  </a:lnTo>
                  <a:lnTo>
                    <a:pt x="420" y="240"/>
                  </a:lnTo>
                  <a:lnTo>
                    <a:pt x="340" y="380"/>
                  </a:lnTo>
                  <a:lnTo>
                    <a:pt x="81" y="900"/>
                  </a:lnTo>
                  <a:lnTo>
                    <a:pt x="21" y="999"/>
                  </a:lnTo>
                  <a:lnTo>
                    <a:pt x="1" y="1119"/>
                  </a:lnTo>
                  <a:lnTo>
                    <a:pt x="21" y="1219"/>
                  </a:lnTo>
                  <a:lnTo>
                    <a:pt x="61" y="1299"/>
                  </a:lnTo>
                  <a:lnTo>
                    <a:pt x="101" y="1339"/>
                  </a:lnTo>
                  <a:lnTo>
                    <a:pt x="141" y="1359"/>
                  </a:lnTo>
                  <a:lnTo>
                    <a:pt x="181" y="1379"/>
                  </a:lnTo>
                  <a:lnTo>
                    <a:pt x="161" y="1339"/>
                  </a:lnTo>
                  <a:lnTo>
                    <a:pt x="81" y="1259"/>
                  </a:lnTo>
                  <a:lnTo>
                    <a:pt x="61" y="1199"/>
                  </a:lnTo>
                  <a:lnTo>
                    <a:pt x="61" y="1119"/>
                  </a:lnTo>
                  <a:lnTo>
                    <a:pt x="81" y="1019"/>
                  </a:lnTo>
                  <a:lnTo>
                    <a:pt x="141" y="940"/>
                  </a:lnTo>
                  <a:lnTo>
                    <a:pt x="420" y="420"/>
                  </a:lnTo>
                  <a:lnTo>
                    <a:pt x="500" y="280"/>
                  </a:lnTo>
                  <a:lnTo>
                    <a:pt x="540" y="200"/>
                  </a:lnTo>
                  <a:lnTo>
                    <a:pt x="600" y="140"/>
                  </a:lnTo>
                  <a:lnTo>
                    <a:pt x="680" y="100"/>
                  </a:lnTo>
                  <a:lnTo>
                    <a:pt x="800" y="100"/>
                  </a:lnTo>
                  <a:lnTo>
                    <a:pt x="880" y="140"/>
                  </a:lnTo>
                  <a:lnTo>
                    <a:pt x="960" y="200"/>
                  </a:lnTo>
                  <a:lnTo>
                    <a:pt x="1000" y="280"/>
                  </a:lnTo>
                  <a:lnTo>
                    <a:pt x="1000" y="400"/>
                  </a:lnTo>
                  <a:lnTo>
                    <a:pt x="940" y="540"/>
                  </a:lnTo>
                  <a:lnTo>
                    <a:pt x="860" y="680"/>
                  </a:lnTo>
                  <a:lnTo>
                    <a:pt x="580" y="1199"/>
                  </a:lnTo>
                  <a:lnTo>
                    <a:pt x="540" y="1279"/>
                  </a:lnTo>
                  <a:lnTo>
                    <a:pt x="480" y="1339"/>
                  </a:lnTo>
                  <a:lnTo>
                    <a:pt x="400" y="1379"/>
                  </a:lnTo>
                  <a:lnTo>
                    <a:pt x="320" y="1399"/>
                  </a:lnTo>
                  <a:lnTo>
                    <a:pt x="221" y="1379"/>
                  </a:lnTo>
                  <a:lnTo>
                    <a:pt x="181" y="1379"/>
                  </a:lnTo>
                  <a:lnTo>
                    <a:pt x="201" y="1399"/>
                  </a:lnTo>
                  <a:lnTo>
                    <a:pt x="261" y="1419"/>
                  </a:lnTo>
                  <a:lnTo>
                    <a:pt x="320" y="1439"/>
                  </a:lnTo>
                  <a:lnTo>
                    <a:pt x="400" y="1439"/>
                  </a:lnTo>
                  <a:lnTo>
                    <a:pt x="480" y="1419"/>
                  </a:lnTo>
                  <a:lnTo>
                    <a:pt x="580" y="1339"/>
                  </a:lnTo>
                  <a:lnTo>
                    <a:pt x="640" y="1239"/>
                  </a:lnTo>
                  <a:lnTo>
                    <a:pt x="940" y="720"/>
                  </a:lnTo>
                  <a:lnTo>
                    <a:pt x="1020" y="580"/>
                  </a:lnTo>
                  <a:lnTo>
                    <a:pt x="1060" y="500"/>
                  </a:lnTo>
                  <a:lnTo>
                    <a:pt x="1100" y="420"/>
                  </a:lnTo>
                  <a:lnTo>
                    <a:pt x="1100" y="340"/>
                  </a:lnTo>
                  <a:lnTo>
                    <a:pt x="1080" y="260"/>
                  </a:lnTo>
                  <a:lnTo>
                    <a:pt x="1060" y="180"/>
                  </a:lnTo>
                  <a:lnTo>
                    <a:pt x="1020" y="120"/>
                  </a:lnTo>
                  <a:lnTo>
                    <a:pt x="980" y="80"/>
                  </a:lnTo>
                  <a:lnTo>
                    <a:pt x="920" y="40"/>
                  </a:lnTo>
                  <a:lnTo>
                    <a:pt x="8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flipH="1">
              <a:off x="5133086" y="3323497"/>
              <a:ext cx="535490" cy="306912"/>
            </a:xfrm>
            <a:custGeom>
              <a:avLst/>
              <a:gdLst/>
              <a:ahLst/>
              <a:cxnLst/>
              <a:rect l="l" t="t" r="r" b="b"/>
              <a:pathLst>
                <a:path w="10254" h="5877" extrusionOk="0">
                  <a:moveTo>
                    <a:pt x="320" y="0"/>
                  </a:moveTo>
                  <a:lnTo>
                    <a:pt x="81" y="460"/>
                  </a:lnTo>
                  <a:lnTo>
                    <a:pt x="21" y="580"/>
                  </a:lnTo>
                  <a:lnTo>
                    <a:pt x="1" y="620"/>
                  </a:lnTo>
                  <a:lnTo>
                    <a:pt x="41" y="580"/>
                  </a:lnTo>
                  <a:lnTo>
                    <a:pt x="121" y="460"/>
                  </a:lnTo>
                  <a:lnTo>
                    <a:pt x="356" y="29"/>
                  </a:lnTo>
                  <a:lnTo>
                    <a:pt x="356" y="29"/>
                  </a:lnTo>
                  <a:lnTo>
                    <a:pt x="1759" y="800"/>
                  </a:lnTo>
                  <a:lnTo>
                    <a:pt x="1799" y="800"/>
                  </a:lnTo>
                  <a:lnTo>
                    <a:pt x="1799" y="780"/>
                  </a:lnTo>
                  <a:lnTo>
                    <a:pt x="1890" y="616"/>
                  </a:lnTo>
                  <a:lnTo>
                    <a:pt x="10126" y="4912"/>
                  </a:lnTo>
                  <a:lnTo>
                    <a:pt x="10126" y="4912"/>
                  </a:lnTo>
                  <a:lnTo>
                    <a:pt x="10093" y="4977"/>
                  </a:lnTo>
                  <a:lnTo>
                    <a:pt x="9699" y="5748"/>
                  </a:lnTo>
                  <a:lnTo>
                    <a:pt x="1480" y="1490"/>
                  </a:lnTo>
                  <a:lnTo>
                    <a:pt x="1480" y="1360"/>
                  </a:lnTo>
                  <a:lnTo>
                    <a:pt x="1480" y="1340"/>
                  </a:lnTo>
                  <a:lnTo>
                    <a:pt x="1460" y="1340"/>
                  </a:lnTo>
                  <a:lnTo>
                    <a:pt x="400" y="800"/>
                  </a:lnTo>
                  <a:lnTo>
                    <a:pt x="101" y="660"/>
                  </a:lnTo>
                  <a:lnTo>
                    <a:pt x="1" y="620"/>
                  </a:lnTo>
                  <a:lnTo>
                    <a:pt x="101" y="680"/>
                  </a:lnTo>
                  <a:lnTo>
                    <a:pt x="360" y="840"/>
                  </a:lnTo>
                  <a:lnTo>
                    <a:pt x="1420" y="1389"/>
                  </a:lnTo>
                  <a:lnTo>
                    <a:pt x="1420" y="1519"/>
                  </a:lnTo>
                  <a:lnTo>
                    <a:pt x="1420" y="1539"/>
                  </a:lnTo>
                  <a:lnTo>
                    <a:pt x="1440" y="1539"/>
                  </a:lnTo>
                  <a:lnTo>
                    <a:pt x="9694" y="5856"/>
                  </a:lnTo>
                  <a:lnTo>
                    <a:pt x="9734" y="5876"/>
                  </a:lnTo>
                  <a:lnTo>
                    <a:pt x="9754" y="5836"/>
                  </a:lnTo>
                  <a:lnTo>
                    <a:pt x="10173" y="5017"/>
                  </a:lnTo>
                  <a:lnTo>
                    <a:pt x="10233" y="4917"/>
                  </a:lnTo>
                  <a:lnTo>
                    <a:pt x="10253" y="4877"/>
                  </a:lnTo>
                  <a:lnTo>
                    <a:pt x="10213" y="4857"/>
                  </a:lnTo>
                  <a:lnTo>
                    <a:pt x="1879" y="560"/>
                  </a:lnTo>
                  <a:lnTo>
                    <a:pt x="1839" y="540"/>
                  </a:lnTo>
                  <a:lnTo>
                    <a:pt x="1819" y="560"/>
                  </a:lnTo>
                  <a:lnTo>
                    <a:pt x="1753" y="726"/>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flipH="1">
              <a:off x="5056883" y="3608426"/>
              <a:ext cx="72067" cy="37652"/>
            </a:xfrm>
            <a:custGeom>
              <a:avLst/>
              <a:gdLst/>
              <a:ahLst/>
              <a:cxnLst/>
              <a:rect l="l" t="t" r="r" b="b"/>
              <a:pathLst>
                <a:path w="1380" h="721" extrusionOk="0">
                  <a:moveTo>
                    <a:pt x="0" y="1"/>
                  </a:moveTo>
                  <a:lnTo>
                    <a:pt x="180" y="121"/>
                  </a:lnTo>
                  <a:lnTo>
                    <a:pt x="680" y="380"/>
                  </a:lnTo>
                  <a:lnTo>
                    <a:pt x="1159" y="620"/>
                  </a:lnTo>
                  <a:lnTo>
                    <a:pt x="1379" y="720"/>
                  </a:lnTo>
                  <a:lnTo>
                    <a:pt x="1179" y="600"/>
                  </a:lnTo>
                  <a:lnTo>
                    <a:pt x="700" y="340"/>
                  </a:lnTo>
                  <a:lnTo>
                    <a:pt x="200" y="10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flipH="1">
              <a:off x="5091350" y="3592759"/>
              <a:ext cx="47000" cy="40786"/>
            </a:xfrm>
            <a:custGeom>
              <a:avLst/>
              <a:gdLst/>
              <a:ahLst/>
              <a:cxnLst/>
              <a:rect l="l" t="t" r="r" b="b"/>
              <a:pathLst>
                <a:path w="900" h="781" extrusionOk="0">
                  <a:moveTo>
                    <a:pt x="320" y="1"/>
                  </a:moveTo>
                  <a:lnTo>
                    <a:pt x="0" y="660"/>
                  </a:lnTo>
                  <a:lnTo>
                    <a:pt x="800" y="780"/>
                  </a:lnTo>
                  <a:lnTo>
                    <a:pt x="900" y="520"/>
                  </a:lnTo>
                  <a:lnTo>
                    <a:pt x="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flipH="1">
              <a:off x="5091351" y="3576100"/>
              <a:ext cx="72067" cy="61623"/>
            </a:xfrm>
            <a:custGeom>
              <a:avLst/>
              <a:gdLst/>
              <a:ahLst/>
              <a:cxnLst/>
              <a:rect l="l" t="t" r="r" b="b"/>
              <a:pathLst>
                <a:path w="1380" h="1180" extrusionOk="0">
                  <a:moveTo>
                    <a:pt x="499" y="125"/>
                  </a:moveTo>
                  <a:lnTo>
                    <a:pt x="520" y="140"/>
                  </a:lnTo>
                  <a:lnTo>
                    <a:pt x="780" y="261"/>
                  </a:lnTo>
                  <a:lnTo>
                    <a:pt x="440" y="959"/>
                  </a:lnTo>
                  <a:lnTo>
                    <a:pt x="448" y="963"/>
                  </a:lnTo>
                  <a:lnTo>
                    <a:pt x="448" y="963"/>
                  </a:lnTo>
                  <a:lnTo>
                    <a:pt x="440" y="979"/>
                  </a:lnTo>
                  <a:lnTo>
                    <a:pt x="400" y="1059"/>
                  </a:lnTo>
                  <a:lnTo>
                    <a:pt x="120" y="919"/>
                  </a:lnTo>
                  <a:lnTo>
                    <a:pt x="120" y="919"/>
                  </a:lnTo>
                  <a:lnTo>
                    <a:pt x="499" y="125"/>
                  </a:lnTo>
                  <a:close/>
                  <a:moveTo>
                    <a:pt x="460" y="0"/>
                  </a:moveTo>
                  <a:lnTo>
                    <a:pt x="440" y="40"/>
                  </a:lnTo>
                  <a:lnTo>
                    <a:pt x="21" y="919"/>
                  </a:lnTo>
                  <a:lnTo>
                    <a:pt x="1" y="959"/>
                  </a:lnTo>
                  <a:lnTo>
                    <a:pt x="41" y="979"/>
                  </a:lnTo>
                  <a:lnTo>
                    <a:pt x="400" y="1159"/>
                  </a:lnTo>
                  <a:lnTo>
                    <a:pt x="440" y="1179"/>
                  </a:lnTo>
                  <a:lnTo>
                    <a:pt x="460" y="1139"/>
                  </a:lnTo>
                  <a:lnTo>
                    <a:pt x="510" y="1023"/>
                  </a:lnTo>
                  <a:lnTo>
                    <a:pt x="510" y="1023"/>
                  </a:lnTo>
                  <a:lnTo>
                    <a:pt x="1260" y="1119"/>
                  </a:lnTo>
                  <a:lnTo>
                    <a:pt x="1280" y="1119"/>
                  </a:lnTo>
                  <a:lnTo>
                    <a:pt x="1280" y="1099"/>
                  </a:lnTo>
                  <a:lnTo>
                    <a:pt x="1340" y="959"/>
                  </a:lnTo>
                  <a:lnTo>
                    <a:pt x="1380" y="839"/>
                  </a:lnTo>
                  <a:lnTo>
                    <a:pt x="1261" y="1076"/>
                  </a:lnTo>
                  <a:lnTo>
                    <a:pt x="1261" y="1076"/>
                  </a:lnTo>
                  <a:lnTo>
                    <a:pt x="544" y="951"/>
                  </a:lnTo>
                  <a:lnTo>
                    <a:pt x="544" y="951"/>
                  </a:lnTo>
                  <a:lnTo>
                    <a:pt x="823" y="377"/>
                  </a:lnTo>
                  <a:lnTo>
                    <a:pt x="1200" y="700"/>
                  </a:lnTo>
                  <a:lnTo>
                    <a:pt x="1380" y="839"/>
                  </a:lnTo>
                  <a:lnTo>
                    <a:pt x="1380" y="839"/>
                  </a:lnTo>
                  <a:lnTo>
                    <a:pt x="1240" y="680"/>
                  </a:lnTo>
                  <a:lnTo>
                    <a:pt x="848" y="325"/>
                  </a:lnTo>
                  <a:lnTo>
                    <a:pt x="880" y="260"/>
                  </a:lnTo>
                  <a:lnTo>
                    <a:pt x="900" y="200"/>
                  </a:lnTo>
                  <a:lnTo>
                    <a:pt x="860" y="180"/>
                  </a:lnTo>
                  <a:lnTo>
                    <a:pt x="560" y="40"/>
                  </a:lnTo>
                  <a:lnTo>
                    <a:pt x="500" y="20"/>
                  </a:lnTo>
                  <a:lnTo>
                    <a:pt x="4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flipH="1">
              <a:off x="5331386" y="3236859"/>
              <a:ext cx="881986" cy="739001"/>
            </a:xfrm>
            <a:custGeom>
              <a:avLst/>
              <a:gdLst/>
              <a:ahLst/>
              <a:cxnLst/>
              <a:rect l="l" t="t" r="r" b="b"/>
              <a:pathLst>
                <a:path w="16889" h="14151" extrusionOk="0">
                  <a:moveTo>
                    <a:pt x="13131" y="1"/>
                  </a:moveTo>
                  <a:lnTo>
                    <a:pt x="13031" y="21"/>
                  </a:lnTo>
                  <a:lnTo>
                    <a:pt x="9353" y="420"/>
                  </a:lnTo>
                  <a:lnTo>
                    <a:pt x="9194" y="540"/>
                  </a:lnTo>
                  <a:lnTo>
                    <a:pt x="8854" y="760"/>
                  </a:lnTo>
                  <a:lnTo>
                    <a:pt x="7855" y="1400"/>
                  </a:lnTo>
                  <a:lnTo>
                    <a:pt x="7235" y="1799"/>
                  </a:lnTo>
                  <a:lnTo>
                    <a:pt x="6615" y="2239"/>
                  </a:lnTo>
                  <a:lnTo>
                    <a:pt x="6016" y="2699"/>
                  </a:lnTo>
                  <a:lnTo>
                    <a:pt x="5736" y="2939"/>
                  </a:lnTo>
                  <a:lnTo>
                    <a:pt x="5476" y="3178"/>
                  </a:lnTo>
                  <a:lnTo>
                    <a:pt x="3358" y="6256"/>
                  </a:lnTo>
                  <a:lnTo>
                    <a:pt x="0" y="8435"/>
                  </a:lnTo>
                  <a:lnTo>
                    <a:pt x="5117" y="14151"/>
                  </a:lnTo>
                  <a:lnTo>
                    <a:pt x="5456" y="13851"/>
                  </a:lnTo>
                  <a:lnTo>
                    <a:pt x="6216" y="13131"/>
                  </a:lnTo>
                  <a:lnTo>
                    <a:pt x="6655" y="12712"/>
                  </a:lnTo>
                  <a:lnTo>
                    <a:pt x="7055" y="12312"/>
                  </a:lnTo>
                  <a:lnTo>
                    <a:pt x="7375" y="11972"/>
                  </a:lnTo>
                  <a:lnTo>
                    <a:pt x="7475" y="11832"/>
                  </a:lnTo>
                  <a:lnTo>
                    <a:pt x="7555" y="11712"/>
                  </a:lnTo>
                  <a:lnTo>
                    <a:pt x="7635" y="11612"/>
                  </a:lnTo>
                  <a:lnTo>
                    <a:pt x="7755" y="11512"/>
                  </a:lnTo>
                  <a:lnTo>
                    <a:pt x="7914" y="11433"/>
                  </a:lnTo>
                  <a:lnTo>
                    <a:pt x="8114" y="11353"/>
                  </a:lnTo>
                  <a:lnTo>
                    <a:pt x="8554" y="11193"/>
                  </a:lnTo>
                  <a:lnTo>
                    <a:pt x="9054" y="11073"/>
                  </a:lnTo>
                  <a:lnTo>
                    <a:pt x="9573" y="10953"/>
                  </a:lnTo>
                  <a:lnTo>
                    <a:pt x="10093" y="10873"/>
                  </a:lnTo>
                  <a:lnTo>
                    <a:pt x="10912" y="10733"/>
                  </a:lnTo>
                  <a:lnTo>
                    <a:pt x="11072" y="10713"/>
                  </a:lnTo>
                  <a:lnTo>
                    <a:pt x="11292" y="10633"/>
                  </a:lnTo>
                  <a:lnTo>
                    <a:pt x="11532" y="10553"/>
                  </a:lnTo>
                  <a:lnTo>
                    <a:pt x="11792" y="10433"/>
                  </a:lnTo>
                  <a:lnTo>
                    <a:pt x="12371" y="10133"/>
                  </a:lnTo>
                  <a:lnTo>
                    <a:pt x="12991" y="9794"/>
                  </a:lnTo>
                  <a:lnTo>
                    <a:pt x="13590" y="9394"/>
                  </a:lnTo>
                  <a:lnTo>
                    <a:pt x="14150" y="9014"/>
                  </a:lnTo>
                  <a:lnTo>
                    <a:pt x="14390" y="8814"/>
                  </a:lnTo>
                  <a:lnTo>
                    <a:pt x="14590" y="8635"/>
                  </a:lnTo>
                  <a:lnTo>
                    <a:pt x="14770" y="8455"/>
                  </a:lnTo>
                  <a:lnTo>
                    <a:pt x="14909" y="8295"/>
                  </a:lnTo>
                  <a:lnTo>
                    <a:pt x="15109" y="7975"/>
                  </a:lnTo>
                  <a:lnTo>
                    <a:pt x="15249" y="7695"/>
                  </a:lnTo>
                  <a:lnTo>
                    <a:pt x="15329" y="7415"/>
                  </a:lnTo>
                  <a:lnTo>
                    <a:pt x="15389" y="7196"/>
                  </a:lnTo>
                  <a:lnTo>
                    <a:pt x="15409" y="6996"/>
                  </a:lnTo>
                  <a:lnTo>
                    <a:pt x="15409" y="6856"/>
                  </a:lnTo>
                  <a:lnTo>
                    <a:pt x="15409" y="6716"/>
                  </a:lnTo>
                  <a:lnTo>
                    <a:pt x="15509" y="6536"/>
                  </a:lnTo>
                  <a:lnTo>
                    <a:pt x="15589" y="6356"/>
                  </a:lnTo>
                  <a:lnTo>
                    <a:pt x="15649" y="6176"/>
                  </a:lnTo>
                  <a:lnTo>
                    <a:pt x="15689" y="5996"/>
                  </a:lnTo>
                  <a:lnTo>
                    <a:pt x="15749" y="5637"/>
                  </a:lnTo>
                  <a:lnTo>
                    <a:pt x="15769" y="5317"/>
                  </a:lnTo>
                  <a:lnTo>
                    <a:pt x="15749" y="5057"/>
                  </a:lnTo>
                  <a:lnTo>
                    <a:pt x="15729" y="4837"/>
                  </a:lnTo>
                  <a:lnTo>
                    <a:pt x="15689" y="4637"/>
                  </a:lnTo>
                  <a:lnTo>
                    <a:pt x="16888" y="1520"/>
                  </a:lnTo>
                  <a:lnTo>
                    <a:pt x="16009" y="1400"/>
                  </a:lnTo>
                  <a:lnTo>
                    <a:pt x="15809" y="1440"/>
                  </a:lnTo>
                  <a:lnTo>
                    <a:pt x="15629" y="1520"/>
                  </a:lnTo>
                  <a:lnTo>
                    <a:pt x="15449" y="1620"/>
                  </a:lnTo>
                  <a:lnTo>
                    <a:pt x="15289" y="1739"/>
                  </a:lnTo>
                  <a:lnTo>
                    <a:pt x="15129" y="1899"/>
                  </a:lnTo>
                  <a:lnTo>
                    <a:pt x="14989" y="2059"/>
                  </a:lnTo>
                  <a:lnTo>
                    <a:pt x="14710" y="2399"/>
                  </a:lnTo>
                  <a:lnTo>
                    <a:pt x="14490" y="2739"/>
                  </a:lnTo>
                  <a:lnTo>
                    <a:pt x="14330" y="3039"/>
                  </a:lnTo>
                  <a:lnTo>
                    <a:pt x="14190" y="3318"/>
                  </a:lnTo>
                  <a:lnTo>
                    <a:pt x="12671" y="3878"/>
                  </a:lnTo>
                  <a:lnTo>
                    <a:pt x="9613" y="3278"/>
                  </a:lnTo>
                  <a:lnTo>
                    <a:pt x="10493" y="2339"/>
                  </a:lnTo>
                  <a:lnTo>
                    <a:pt x="11232" y="2099"/>
                  </a:lnTo>
                  <a:lnTo>
                    <a:pt x="11932" y="1859"/>
                  </a:lnTo>
                  <a:lnTo>
                    <a:pt x="12651" y="1580"/>
                  </a:lnTo>
                  <a:lnTo>
                    <a:pt x="12831" y="1500"/>
                  </a:lnTo>
                  <a:lnTo>
                    <a:pt x="13031" y="1420"/>
                  </a:lnTo>
                  <a:lnTo>
                    <a:pt x="13251" y="1300"/>
                  </a:lnTo>
                  <a:lnTo>
                    <a:pt x="13451" y="1160"/>
                  </a:lnTo>
                  <a:lnTo>
                    <a:pt x="13550" y="1060"/>
                  </a:lnTo>
                  <a:lnTo>
                    <a:pt x="13630" y="980"/>
                  </a:lnTo>
                  <a:lnTo>
                    <a:pt x="13690" y="880"/>
                  </a:lnTo>
                  <a:lnTo>
                    <a:pt x="13750" y="780"/>
                  </a:lnTo>
                  <a:lnTo>
                    <a:pt x="13770" y="660"/>
                  </a:lnTo>
                  <a:lnTo>
                    <a:pt x="13770" y="540"/>
                  </a:lnTo>
                  <a:lnTo>
                    <a:pt x="13750" y="420"/>
                  </a:lnTo>
                  <a:lnTo>
                    <a:pt x="13710" y="340"/>
                  </a:lnTo>
                  <a:lnTo>
                    <a:pt x="13670" y="260"/>
                  </a:lnTo>
                  <a:lnTo>
                    <a:pt x="13610" y="181"/>
                  </a:lnTo>
                  <a:lnTo>
                    <a:pt x="13550" y="141"/>
                  </a:lnTo>
                  <a:lnTo>
                    <a:pt x="13490" y="101"/>
                  </a:lnTo>
                  <a:lnTo>
                    <a:pt x="13371" y="41"/>
                  </a:lnTo>
                  <a:lnTo>
                    <a:pt x="13231" y="21"/>
                  </a:lnTo>
                  <a:lnTo>
                    <a:pt x="13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flipH="1">
              <a:off x="5941967" y="3635582"/>
              <a:ext cx="62667" cy="222363"/>
            </a:xfrm>
            <a:custGeom>
              <a:avLst/>
              <a:gdLst/>
              <a:ahLst/>
              <a:cxnLst/>
              <a:rect l="l" t="t" r="r" b="b"/>
              <a:pathLst>
                <a:path w="1200" h="4258" extrusionOk="0">
                  <a:moveTo>
                    <a:pt x="0" y="0"/>
                  </a:moveTo>
                  <a:lnTo>
                    <a:pt x="20" y="180"/>
                  </a:lnTo>
                  <a:lnTo>
                    <a:pt x="140" y="640"/>
                  </a:lnTo>
                  <a:lnTo>
                    <a:pt x="540" y="2139"/>
                  </a:lnTo>
                  <a:lnTo>
                    <a:pt x="980" y="3638"/>
                  </a:lnTo>
                  <a:lnTo>
                    <a:pt x="1120" y="4077"/>
                  </a:lnTo>
                  <a:lnTo>
                    <a:pt x="1199" y="4257"/>
                  </a:lnTo>
                  <a:lnTo>
                    <a:pt x="1159" y="4077"/>
                  </a:lnTo>
                  <a:lnTo>
                    <a:pt x="1060" y="3618"/>
                  </a:lnTo>
                  <a:lnTo>
                    <a:pt x="640" y="2119"/>
                  </a:lnTo>
                  <a:lnTo>
                    <a:pt x="200" y="620"/>
                  </a:lnTo>
                  <a:lnTo>
                    <a:pt x="60" y="16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flipH="1">
              <a:off x="5911677" y="3711775"/>
              <a:ext cx="33475" cy="96037"/>
            </a:xfrm>
            <a:custGeom>
              <a:avLst/>
              <a:gdLst/>
              <a:ahLst/>
              <a:cxnLst/>
              <a:rect l="l" t="t" r="r" b="b"/>
              <a:pathLst>
                <a:path w="641" h="1839" extrusionOk="0">
                  <a:moveTo>
                    <a:pt x="0" y="0"/>
                  </a:moveTo>
                  <a:lnTo>
                    <a:pt x="120" y="480"/>
                  </a:lnTo>
                  <a:lnTo>
                    <a:pt x="260" y="940"/>
                  </a:lnTo>
                  <a:lnTo>
                    <a:pt x="340" y="1179"/>
                  </a:lnTo>
                  <a:lnTo>
                    <a:pt x="420" y="1399"/>
                  </a:lnTo>
                  <a:lnTo>
                    <a:pt x="520" y="1619"/>
                  </a:lnTo>
                  <a:lnTo>
                    <a:pt x="640" y="1839"/>
                  </a:lnTo>
                  <a:lnTo>
                    <a:pt x="640" y="1839"/>
                  </a:lnTo>
                  <a:lnTo>
                    <a:pt x="500" y="1359"/>
                  </a:lnTo>
                  <a:lnTo>
                    <a:pt x="360" y="900"/>
                  </a:lnTo>
                  <a:lnTo>
                    <a:pt x="200" y="4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flipH="1">
              <a:off x="5394041" y="3479017"/>
              <a:ext cx="214008" cy="84600"/>
            </a:xfrm>
            <a:custGeom>
              <a:avLst/>
              <a:gdLst/>
              <a:ahLst/>
              <a:cxnLst/>
              <a:rect l="l" t="t" r="r" b="b"/>
              <a:pathLst>
                <a:path w="4098" h="1620" extrusionOk="0">
                  <a:moveTo>
                    <a:pt x="4098" y="0"/>
                  </a:moveTo>
                  <a:lnTo>
                    <a:pt x="4058" y="40"/>
                  </a:lnTo>
                  <a:lnTo>
                    <a:pt x="3958" y="140"/>
                  </a:lnTo>
                  <a:lnTo>
                    <a:pt x="3618" y="480"/>
                  </a:lnTo>
                  <a:lnTo>
                    <a:pt x="3318" y="740"/>
                  </a:lnTo>
                  <a:lnTo>
                    <a:pt x="2979" y="960"/>
                  </a:lnTo>
                  <a:lnTo>
                    <a:pt x="2639" y="1140"/>
                  </a:lnTo>
                  <a:lnTo>
                    <a:pt x="2259" y="1279"/>
                  </a:lnTo>
                  <a:lnTo>
                    <a:pt x="1860" y="1379"/>
                  </a:lnTo>
                  <a:lnTo>
                    <a:pt x="1460" y="1439"/>
                  </a:lnTo>
                  <a:lnTo>
                    <a:pt x="1060" y="1499"/>
                  </a:lnTo>
                  <a:lnTo>
                    <a:pt x="660" y="1539"/>
                  </a:lnTo>
                  <a:lnTo>
                    <a:pt x="181" y="1579"/>
                  </a:lnTo>
                  <a:lnTo>
                    <a:pt x="101" y="1599"/>
                  </a:lnTo>
                  <a:lnTo>
                    <a:pt x="1" y="1619"/>
                  </a:lnTo>
                  <a:lnTo>
                    <a:pt x="341" y="1619"/>
                  </a:lnTo>
                  <a:lnTo>
                    <a:pt x="680" y="1599"/>
                  </a:lnTo>
                  <a:lnTo>
                    <a:pt x="1080" y="1579"/>
                  </a:lnTo>
                  <a:lnTo>
                    <a:pt x="1480" y="1539"/>
                  </a:lnTo>
                  <a:lnTo>
                    <a:pt x="1880" y="1459"/>
                  </a:lnTo>
                  <a:lnTo>
                    <a:pt x="2279" y="1379"/>
                  </a:lnTo>
                  <a:lnTo>
                    <a:pt x="2479" y="1319"/>
                  </a:lnTo>
                  <a:lnTo>
                    <a:pt x="2679" y="1239"/>
                  </a:lnTo>
                  <a:lnTo>
                    <a:pt x="2859" y="1140"/>
                  </a:lnTo>
                  <a:lnTo>
                    <a:pt x="3039" y="1040"/>
                  </a:lnTo>
                  <a:lnTo>
                    <a:pt x="3199" y="940"/>
                  </a:lnTo>
                  <a:lnTo>
                    <a:pt x="3378" y="820"/>
                  </a:lnTo>
                  <a:lnTo>
                    <a:pt x="3538" y="680"/>
                  </a:lnTo>
                  <a:lnTo>
                    <a:pt x="3678" y="540"/>
                  </a:lnTo>
                  <a:lnTo>
                    <a:pt x="3838" y="360"/>
                  </a:lnTo>
                  <a:lnTo>
                    <a:pt x="3998" y="160"/>
                  </a:lnTo>
                  <a:lnTo>
                    <a:pt x="4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flipH="1">
              <a:off x="5413833" y="3591714"/>
              <a:ext cx="156615" cy="79378"/>
            </a:xfrm>
            <a:custGeom>
              <a:avLst/>
              <a:gdLst/>
              <a:ahLst/>
              <a:cxnLst/>
              <a:rect l="l" t="t" r="r" b="b"/>
              <a:pathLst>
                <a:path w="2999" h="1520" extrusionOk="0">
                  <a:moveTo>
                    <a:pt x="2998" y="1"/>
                  </a:moveTo>
                  <a:lnTo>
                    <a:pt x="2798" y="121"/>
                  </a:lnTo>
                  <a:lnTo>
                    <a:pt x="2578" y="281"/>
                  </a:lnTo>
                  <a:lnTo>
                    <a:pt x="2099" y="600"/>
                  </a:lnTo>
                  <a:lnTo>
                    <a:pt x="1579" y="900"/>
                  </a:lnTo>
                  <a:lnTo>
                    <a:pt x="1040" y="1160"/>
                  </a:lnTo>
                  <a:lnTo>
                    <a:pt x="480" y="1360"/>
                  </a:lnTo>
                  <a:lnTo>
                    <a:pt x="240" y="1440"/>
                  </a:lnTo>
                  <a:lnTo>
                    <a:pt x="0" y="1520"/>
                  </a:lnTo>
                  <a:lnTo>
                    <a:pt x="260" y="1500"/>
                  </a:lnTo>
                  <a:lnTo>
                    <a:pt x="500" y="1420"/>
                  </a:lnTo>
                  <a:lnTo>
                    <a:pt x="780" y="1340"/>
                  </a:lnTo>
                  <a:lnTo>
                    <a:pt x="1080" y="1240"/>
                  </a:lnTo>
                  <a:lnTo>
                    <a:pt x="1359" y="1120"/>
                  </a:lnTo>
                  <a:lnTo>
                    <a:pt x="1619" y="980"/>
                  </a:lnTo>
                  <a:lnTo>
                    <a:pt x="1879" y="840"/>
                  </a:lnTo>
                  <a:lnTo>
                    <a:pt x="2139" y="680"/>
                  </a:lnTo>
                  <a:lnTo>
                    <a:pt x="2399" y="520"/>
                  </a:lnTo>
                  <a:lnTo>
                    <a:pt x="2638" y="341"/>
                  </a:lnTo>
                  <a:lnTo>
                    <a:pt x="2838" y="181"/>
                  </a:lnTo>
                  <a:lnTo>
                    <a:pt x="29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flipH="1">
              <a:off x="6806162" y="4038429"/>
              <a:ext cx="60578" cy="230719"/>
            </a:xfrm>
            <a:custGeom>
              <a:avLst/>
              <a:gdLst/>
              <a:ahLst/>
              <a:cxnLst/>
              <a:rect l="l" t="t" r="r" b="b"/>
              <a:pathLst>
                <a:path w="1160" h="4418" extrusionOk="0">
                  <a:moveTo>
                    <a:pt x="1159" y="1"/>
                  </a:moveTo>
                  <a:lnTo>
                    <a:pt x="1099" y="81"/>
                  </a:lnTo>
                  <a:lnTo>
                    <a:pt x="1059" y="161"/>
                  </a:lnTo>
                  <a:lnTo>
                    <a:pt x="820" y="580"/>
                  </a:lnTo>
                  <a:lnTo>
                    <a:pt x="660" y="960"/>
                  </a:lnTo>
                  <a:lnTo>
                    <a:pt x="500" y="1340"/>
                  </a:lnTo>
                  <a:lnTo>
                    <a:pt x="380" y="1739"/>
                  </a:lnTo>
                  <a:lnTo>
                    <a:pt x="260" y="2119"/>
                  </a:lnTo>
                  <a:lnTo>
                    <a:pt x="180" y="2519"/>
                  </a:lnTo>
                  <a:lnTo>
                    <a:pt x="100" y="2919"/>
                  </a:lnTo>
                  <a:lnTo>
                    <a:pt x="40" y="3338"/>
                  </a:lnTo>
                  <a:lnTo>
                    <a:pt x="20" y="3738"/>
                  </a:lnTo>
                  <a:lnTo>
                    <a:pt x="0" y="4238"/>
                  </a:lnTo>
                  <a:lnTo>
                    <a:pt x="0" y="4338"/>
                  </a:lnTo>
                  <a:lnTo>
                    <a:pt x="20" y="4418"/>
                  </a:lnTo>
                  <a:lnTo>
                    <a:pt x="40" y="4238"/>
                  </a:lnTo>
                  <a:lnTo>
                    <a:pt x="80" y="3758"/>
                  </a:lnTo>
                  <a:lnTo>
                    <a:pt x="140" y="3338"/>
                  </a:lnTo>
                  <a:lnTo>
                    <a:pt x="200" y="2939"/>
                  </a:lnTo>
                  <a:lnTo>
                    <a:pt x="260" y="2539"/>
                  </a:lnTo>
                  <a:lnTo>
                    <a:pt x="360" y="2159"/>
                  </a:lnTo>
                  <a:lnTo>
                    <a:pt x="480" y="1759"/>
                  </a:lnTo>
                  <a:lnTo>
                    <a:pt x="600" y="1380"/>
                  </a:lnTo>
                  <a:lnTo>
                    <a:pt x="740" y="1000"/>
                  </a:lnTo>
                  <a:lnTo>
                    <a:pt x="880" y="620"/>
                  </a:lnTo>
                  <a:lnTo>
                    <a:pt x="1099" y="161"/>
                  </a:lnTo>
                  <a:lnTo>
                    <a:pt x="11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flipH="1">
              <a:off x="5158150" y="3830739"/>
              <a:ext cx="344460" cy="312134"/>
            </a:xfrm>
            <a:custGeom>
              <a:avLst/>
              <a:gdLst/>
              <a:ahLst/>
              <a:cxnLst/>
              <a:rect l="l" t="t" r="r" b="b"/>
              <a:pathLst>
                <a:path w="6596" h="5977" extrusionOk="0">
                  <a:moveTo>
                    <a:pt x="6536" y="1"/>
                  </a:moveTo>
                  <a:lnTo>
                    <a:pt x="4977" y="380"/>
                  </a:lnTo>
                  <a:lnTo>
                    <a:pt x="3418" y="700"/>
                  </a:lnTo>
                  <a:lnTo>
                    <a:pt x="1859" y="1000"/>
                  </a:lnTo>
                  <a:lnTo>
                    <a:pt x="280" y="1260"/>
                  </a:lnTo>
                  <a:lnTo>
                    <a:pt x="0" y="5976"/>
                  </a:lnTo>
                  <a:lnTo>
                    <a:pt x="320" y="5916"/>
                  </a:lnTo>
                  <a:lnTo>
                    <a:pt x="640" y="5836"/>
                  </a:lnTo>
                  <a:lnTo>
                    <a:pt x="940" y="5736"/>
                  </a:lnTo>
                  <a:lnTo>
                    <a:pt x="1220" y="5597"/>
                  </a:lnTo>
                  <a:lnTo>
                    <a:pt x="1499" y="5457"/>
                  </a:lnTo>
                  <a:lnTo>
                    <a:pt x="1759" y="5277"/>
                  </a:lnTo>
                  <a:lnTo>
                    <a:pt x="2019" y="5077"/>
                  </a:lnTo>
                  <a:lnTo>
                    <a:pt x="2259" y="4877"/>
                  </a:lnTo>
                  <a:lnTo>
                    <a:pt x="2479" y="4657"/>
                  </a:lnTo>
                  <a:lnTo>
                    <a:pt x="2678" y="4417"/>
                  </a:lnTo>
                  <a:lnTo>
                    <a:pt x="2858" y="4158"/>
                  </a:lnTo>
                  <a:lnTo>
                    <a:pt x="3018" y="3878"/>
                  </a:lnTo>
                  <a:lnTo>
                    <a:pt x="3158" y="3598"/>
                  </a:lnTo>
                  <a:lnTo>
                    <a:pt x="3278" y="3298"/>
                  </a:lnTo>
                  <a:lnTo>
                    <a:pt x="3378" y="2998"/>
                  </a:lnTo>
                  <a:lnTo>
                    <a:pt x="3438" y="2679"/>
                  </a:lnTo>
                  <a:lnTo>
                    <a:pt x="4038" y="2599"/>
                  </a:lnTo>
                  <a:lnTo>
                    <a:pt x="4317" y="2539"/>
                  </a:lnTo>
                  <a:lnTo>
                    <a:pt x="4617" y="2479"/>
                  </a:lnTo>
                  <a:lnTo>
                    <a:pt x="4897" y="2399"/>
                  </a:lnTo>
                  <a:lnTo>
                    <a:pt x="5157" y="2299"/>
                  </a:lnTo>
                  <a:lnTo>
                    <a:pt x="5417" y="2159"/>
                  </a:lnTo>
                  <a:lnTo>
                    <a:pt x="5676" y="2019"/>
                  </a:lnTo>
                  <a:lnTo>
                    <a:pt x="5916" y="1839"/>
                  </a:lnTo>
                  <a:lnTo>
                    <a:pt x="6116" y="1619"/>
                  </a:lnTo>
                  <a:lnTo>
                    <a:pt x="6296" y="1380"/>
                  </a:lnTo>
                  <a:lnTo>
                    <a:pt x="6436" y="1120"/>
                  </a:lnTo>
                  <a:lnTo>
                    <a:pt x="6536" y="860"/>
                  </a:lnTo>
                  <a:lnTo>
                    <a:pt x="6576" y="720"/>
                  </a:lnTo>
                  <a:lnTo>
                    <a:pt x="6596" y="580"/>
                  </a:lnTo>
                  <a:lnTo>
                    <a:pt x="6596" y="440"/>
                  </a:lnTo>
                  <a:lnTo>
                    <a:pt x="6596" y="300"/>
                  </a:lnTo>
                  <a:lnTo>
                    <a:pt x="6576" y="140"/>
                  </a:lnTo>
                  <a:lnTo>
                    <a:pt x="6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flipH="1">
              <a:off x="5158150" y="3830739"/>
              <a:ext cx="344460" cy="312134"/>
            </a:xfrm>
            <a:custGeom>
              <a:avLst/>
              <a:gdLst/>
              <a:ahLst/>
              <a:cxnLst/>
              <a:rect l="l" t="t" r="r" b="b"/>
              <a:pathLst>
                <a:path w="6596" h="5977" fill="none" extrusionOk="0">
                  <a:moveTo>
                    <a:pt x="280" y="1260"/>
                  </a:moveTo>
                  <a:lnTo>
                    <a:pt x="280" y="1260"/>
                  </a:lnTo>
                  <a:lnTo>
                    <a:pt x="1859" y="1000"/>
                  </a:lnTo>
                  <a:lnTo>
                    <a:pt x="3418" y="700"/>
                  </a:lnTo>
                  <a:lnTo>
                    <a:pt x="4977" y="380"/>
                  </a:lnTo>
                  <a:lnTo>
                    <a:pt x="6536" y="1"/>
                  </a:lnTo>
                  <a:lnTo>
                    <a:pt x="6536" y="1"/>
                  </a:lnTo>
                  <a:lnTo>
                    <a:pt x="6576" y="140"/>
                  </a:lnTo>
                  <a:lnTo>
                    <a:pt x="6596" y="300"/>
                  </a:lnTo>
                  <a:lnTo>
                    <a:pt x="6596" y="440"/>
                  </a:lnTo>
                  <a:lnTo>
                    <a:pt x="6596" y="580"/>
                  </a:lnTo>
                  <a:lnTo>
                    <a:pt x="6576" y="720"/>
                  </a:lnTo>
                  <a:lnTo>
                    <a:pt x="6536" y="860"/>
                  </a:lnTo>
                  <a:lnTo>
                    <a:pt x="6436" y="1120"/>
                  </a:lnTo>
                  <a:lnTo>
                    <a:pt x="6296" y="1380"/>
                  </a:lnTo>
                  <a:lnTo>
                    <a:pt x="6116" y="1619"/>
                  </a:lnTo>
                  <a:lnTo>
                    <a:pt x="5916" y="1839"/>
                  </a:lnTo>
                  <a:lnTo>
                    <a:pt x="5676" y="2019"/>
                  </a:lnTo>
                  <a:lnTo>
                    <a:pt x="5676" y="2019"/>
                  </a:lnTo>
                  <a:lnTo>
                    <a:pt x="5417" y="2159"/>
                  </a:lnTo>
                  <a:lnTo>
                    <a:pt x="5157" y="2299"/>
                  </a:lnTo>
                  <a:lnTo>
                    <a:pt x="4897" y="2399"/>
                  </a:lnTo>
                  <a:lnTo>
                    <a:pt x="4617" y="2479"/>
                  </a:lnTo>
                  <a:lnTo>
                    <a:pt x="4317" y="2539"/>
                  </a:lnTo>
                  <a:lnTo>
                    <a:pt x="4038" y="2599"/>
                  </a:lnTo>
                  <a:lnTo>
                    <a:pt x="3438" y="2679"/>
                  </a:lnTo>
                  <a:lnTo>
                    <a:pt x="3438" y="2679"/>
                  </a:lnTo>
                  <a:lnTo>
                    <a:pt x="3378" y="2998"/>
                  </a:lnTo>
                  <a:lnTo>
                    <a:pt x="3278" y="3298"/>
                  </a:lnTo>
                  <a:lnTo>
                    <a:pt x="3158" y="3598"/>
                  </a:lnTo>
                  <a:lnTo>
                    <a:pt x="3018" y="3878"/>
                  </a:lnTo>
                  <a:lnTo>
                    <a:pt x="2858" y="4158"/>
                  </a:lnTo>
                  <a:lnTo>
                    <a:pt x="2678" y="4417"/>
                  </a:lnTo>
                  <a:lnTo>
                    <a:pt x="2479" y="4657"/>
                  </a:lnTo>
                  <a:lnTo>
                    <a:pt x="2259" y="4877"/>
                  </a:lnTo>
                  <a:lnTo>
                    <a:pt x="2019" y="5077"/>
                  </a:lnTo>
                  <a:lnTo>
                    <a:pt x="1759" y="5277"/>
                  </a:lnTo>
                  <a:lnTo>
                    <a:pt x="1499" y="5457"/>
                  </a:lnTo>
                  <a:lnTo>
                    <a:pt x="1220" y="5597"/>
                  </a:lnTo>
                  <a:lnTo>
                    <a:pt x="940" y="5736"/>
                  </a:lnTo>
                  <a:lnTo>
                    <a:pt x="640" y="5836"/>
                  </a:lnTo>
                  <a:lnTo>
                    <a:pt x="320" y="5916"/>
                  </a:lnTo>
                  <a:lnTo>
                    <a:pt x="0" y="59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flipH="1">
              <a:off x="5156061" y="3828650"/>
              <a:ext cx="346549" cy="314223"/>
            </a:xfrm>
            <a:custGeom>
              <a:avLst/>
              <a:gdLst/>
              <a:ahLst/>
              <a:cxnLst/>
              <a:rect l="l" t="t" r="r" b="b"/>
              <a:pathLst>
                <a:path w="6636" h="6017" extrusionOk="0">
                  <a:moveTo>
                    <a:pt x="6556" y="1"/>
                  </a:moveTo>
                  <a:lnTo>
                    <a:pt x="6516" y="21"/>
                  </a:lnTo>
                  <a:lnTo>
                    <a:pt x="5237" y="320"/>
                  </a:lnTo>
                  <a:lnTo>
                    <a:pt x="4057" y="580"/>
                  </a:lnTo>
                  <a:lnTo>
                    <a:pt x="2978" y="800"/>
                  </a:lnTo>
                  <a:lnTo>
                    <a:pt x="2079" y="980"/>
                  </a:lnTo>
                  <a:lnTo>
                    <a:pt x="760" y="1220"/>
                  </a:lnTo>
                  <a:lnTo>
                    <a:pt x="400" y="1280"/>
                  </a:lnTo>
                  <a:lnTo>
                    <a:pt x="280" y="1300"/>
                  </a:lnTo>
                  <a:lnTo>
                    <a:pt x="400" y="1300"/>
                  </a:lnTo>
                  <a:lnTo>
                    <a:pt x="760" y="1240"/>
                  </a:lnTo>
                  <a:lnTo>
                    <a:pt x="2079" y="1040"/>
                  </a:lnTo>
                  <a:lnTo>
                    <a:pt x="2998" y="880"/>
                  </a:lnTo>
                  <a:lnTo>
                    <a:pt x="4057" y="660"/>
                  </a:lnTo>
                  <a:lnTo>
                    <a:pt x="5257" y="400"/>
                  </a:lnTo>
                  <a:lnTo>
                    <a:pt x="6491" y="111"/>
                  </a:lnTo>
                  <a:lnTo>
                    <a:pt x="6491" y="111"/>
                  </a:lnTo>
                  <a:lnTo>
                    <a:pt x="6536" y="260"/>
                  </a:lnTo>
                  <a:lnTo>
                    <a:pt x="6556" y="460"/>
                  </a:lnTo>
                  <a:lnTo>
                    <a:pt x="6536" y="660"/>
                  </a:lnTo>
                  <a:lnTo>
                    <a:pt x="6496" y="860"/>
                  </a:lnTo>
                  <a:lnTo>
                    <a:pt x="6436" y="1060"/>
                  </a:lnTo>
                  <a:lnTo>
                    <a:pt x="6336" y="1260"/>
                  </a:lnTo>
                  <a:lnTo>
                    <a:pt x="6236" y="1440"/>
                  </a:lnTo>
                  <a:lnTo>
                    <a:pt x="6096" y="1619"/>
                  </a:lnTo>
                  <a:lnTo>
                    <a:pt x="5976" y="1739"/>
                  </a:lnTo>
                  <a:lnTo>
                    <a:pt x="5836" y="1879"/>
                  </a:lnTo>
                  <a:lnTo>
                    <a:pt x="5676" y="1999"/>
                  </a:lnTo>
                  <a:lnTo>
                    <a:pt x="5516" y="2099"/>
                  </a:lnTo>
                  <a:lnTo>
                    <a:pt x="5357" y="2199"/>
                  </a:lnTo>
                  <a:lnTo>
                    <a:pt x="5197" y="2279"/>
                  </a:lnTo>
                  <a:lnTo>
                    <a:pt x="5017" y="2339"/>
                  </a:lnTo>
                  <a:lnTo>
                    <a:pt x="4837" y="2399"/>
                  </a:lnTo>
                  <a:lnTo>
                    <a:pt x="4497" y="2499"/>
                  </a:lnTo>
                  <a:lnTo>
                    <a:pt x="4137" y="2559"/>
                  </a:lnTo>
                  <a:lnTo>
                    <a:pt x="3798" y="2619"/>
                  </a:lnTo>
                  <a:lnTo>
                    <a:pt x="3438" y="2679"/>
                  </a:lnTo>
                  <a:lnTo>
                    <a:pt x="3398" y="2679"/>
                  </a:lnTo>
                  <a:lnTo>
                    <a:pt x="3398" y="2699"/>
                  </a:lnTo>
                  <a:lnTo>
                    <a:pt x="3338" y="2958"/>
                  </a:lnTo>
                  <a:lnTo>
                    <a:pt x="3278" y="3198"/>
                  </a:lnTo>
                  <a:lnTo>
                    <a:pt x="3198" y="3438"/>
                  </a:lnTo>
                  <a:lnTo>
                    <a:pt x="3098" y="3678"/>
                  </a:lnTo>
                  <a:lnTo>
                    <a:pt x="2978" y="3898"/>
                  </a:lnTo>
                  <a:lnTo>
                    <a:pt x="2858" y="4118"/>
                  </a:lnTo>
                  <a:lnTo>
                    <a:pt x="2718" y="4337"/>
                  </a:lnTo>
                  <a:lnTo>
                    <a:pt x="2559" y="4537"/>
                  </a:lnTo>
                  <a:lnTo>
                    <a:pt x="2279" y="4837"/>
                  </a:lnTo>
                  <a:lnTo>
                    <a:pt x="1999" y="5097"/>
                  </a:lnTo>
                  <a:lnTo>
                    <a:pt x="1679" y="5337"/>
                  </a:lnTo>
                  <a:lnTo>
                    <a:pt x="1339" y="5557"/>
                  </a:lnTo>
                  <a:lnTo>
                    <a:pt x="1020" y="5716"/>
                  </a:lnTo>
                  <a:lnTo>
                    <a:pt x="680" y="5836"/>
                  </a:lnTo>
                  <a:lnTo>
                    <a:pt x="340" y="5936"/>
                  </a:lnTo>
                  <a:lnTo>
                    <a:pt x="0" y="6016"/>
                  </a:lnTo>
                  <a:lnTo>
                    <a:pt x="80" y="6016"/>
                  </a:lnTo>
                  <a:lnTo>
                    <a:pt x="360" y="5976"/>
                  </a:lnTo>
                  <a:lnTo>
                    <a:pt x="620" y="5916"/>
                  </a:lnTo>
                  <a:lnTo>
                    <a:pt x="880" y="5816"/>
                  </a:lnTo>
                  <a:lnTo>
                    <a:pt x="1120" y="5716"/>
                  </a:lnTo>
                  <a:lnTo>
                    <a:pt x="1359" y="5617"/>
                  </a:lnTo>
                  <a:lnTo>
                    <a:pt x="1699" y="5397"/>
                  </a:lnTo>
                  <a:lnTo>
                    <a:pt x="2039" y="5157"/>
                  </a:lnTo>
                  <a:lnTo>
                    <a:pt x="2339" y="4897"/>
                  </a:lnTo>
                  <a:lnTo>
                    <a:pt x="2619" y="4597"/>
                  </a:lnTo>
                  <a:lnTo>
                    <a:pt x="2778" y="4377"/>
                  </a:lnTo>
                  <a:lnTo>
                    <a:pt x="2918" y="4178"/>
                  </a:lnTo>
                  <a:lnTo>
                    <a:pt x="3058" y="3938"/>
                  </a:lnTo>
                  <a:lnTo>
                    <a:pt x="3178" y="3718"/>
                  </a:lnTo>
                  <a:lnTo>
                    <a:pt x="3278" y="3478"/>
                  </a:lnTo>
                  <a:lnTo>
                    <a:pt x="3358" y="3238"/>
                  </a:lnTo>
                  <a:lnTo>
                    <a:pt x="3438" y="2978"/>
                  </a:lnTo>
                  <a:lnTo>
                    <a:pt x="3472" y="2755"/>
                  </a:lnTo>
                  <a:lnTo>
                    <a:pt x="3472" y="2755"/>
                  </a:lnTo>
                  <a:lnTo>
                    <a:pt x="3798" y="2719"/>
                  </a:lnTo>
                  <a:lnTo>
                    <a:pt x="4157" y="2659"/>
                  </a:lnTo>
                  <a:lnTo>
                    <a:pt x="4517" y="2579"/>
                  </a:lnTo>
                  <a:lnTo>
                    <a:pt x="4857" y="2499"/>
                  </a:lnTo>
                  <a:lnTo>
                    <a:pt x="5057" y="2439"/>
                  </a:lnTo>
                  <a:lnTo>
                    <a:pt x="5237" y="2359"/>
                  </a:lnTo>
                  <a:lnTo>
                    <a:pt x="5417" y="2279"/>
                  </a:lnTo>
                  <a:lnTo>
                    <a:pt x="5576" y="2179"/>
                  </a:lnTo>
                  <a:lnTo>
                    <a:pt x="5736" y="2079"/>
                  </a:lnTo>
                  <a:lnTo>
                    <a:pt x="5896" y="1959"/>
                  </a:lnTo>
                  <a:lnTo>
                    <a:pt x="6036" y="1819"/>
                  </a:lnTo>
                  <a:lnTo>
                    <a:pt x="6176" y="1679"/>
                  </a:lnTo>
                  <a:lnTo>
                    <a:pt x="6316" y="1500"/>
                  </a:lnTo>
                  <a:lnTo>
                    <a:pt x="6436" y="1300"/>
                  </a:lnTo>
                  <a:lnTo>
                    <a:pt x="6516" y="1100"/>
                  </a:lnTo>
                  <a:lnTo>
                    <a:pt x="6596" y="900"/>
                  </a:lnTo>
                  <a:lnTo>
                    <a:pt x="6636" y="680"/>
                  </a:lnTo>
                  <a:lnTo>
                    <a:pt x="6636" y="460"/>
                  </a:lnTo>
                  <a:lnTo>
                    <a:pt x="6616" y="260"/>
                  </a:lnTo>
                  <a:lnTo>
                    <a:pt x="6576" y="41"/>
                  </a:lnTo>
                  <a:lnTo>
                    <a:pt x="6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2135;p71">
            <a:extLst>
              <a:ext uri="{FF2B5EF4-FFF2-40B4-BE49-F238E27FC236}">
                <a16:creationId xmlns:a16="http://schemas.microsoft.com/office/drawing/2014/main" id="{E815919B-B33E-E5A7-7844-FC00AEC83B59}"/>
              </a:ext>
            </a:extLst>
          </p:cNvPr>
          <p:cNvCxnSpPr>
            <a:cxnSpLocks/>
          </p:cNvCxnSpPr>
          <p:nvPr/>
        </p:nvCxnSpPr>
        <p:spPr>
          <a:xfrm>
            <a:off x="792497" y="1967876"/>
            <a:ext cx="6234468" cy="0"/>
          </a:xfrm>
          <a:prstGeom prst="straightConnector1">
            <a:avLst/>
          </a:prstGeom>
          <a:noFill/>
          <a:ln w="19050" cap="flat" cmpd="sng">
            <a:solidFill>
              <a:srgbClr val="6460D2"/>
            </a:solidFill>
            <a:prstDash val="solid"/>
            <a:round/>
            <a:headEnd type="none" w="med" len="med"/>
            <a:tailEnd type="none" w="med" len="med"/>
          </a:ln>
        </p:spPr>
      </p:cxnSp>
      <p:sp>
        <p:nvSpPr>
          <p:cNvPr id="8" name="Google Shape;556;p42">
            <a:extLst>
              <a:ext uri="{FF2B5EF4-FFF2-40B4-BE49-F238E27FC236}">
                <a16:creationId xmlns:a16="http://schemas.microsoft.com/office/drawing/2014/main" id="{0CA5B926-52C3-1BE6-2F89-3BEF3ECA2100}"/>
              </a:ext>
            </a:extLst>
          </p:cNvPr>
          <p:cNvSpPr txBox="1">
            <a:spLocks/>
          </p:cNvSpPr>
          <p:nvPr/>
        </p:nvSpPr>
        <p:spPr>
          <a:xfrm>
            <a:off x="908848" y="2082139"/>
            <a:ext cx="6575994" cy="3712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400" b="0" i="0" u="none" strike="noStrike" cap="none">
                <a:solidFill>
                  <a:schemeClr val="lt1"/>
                </a:solidFill>
                <a:latin typeface="Hind"/>
                <a:ea typeface="Hind"/>
                <a:cs typeface="Hind"/>
                <a:sym typeface="Hind"/>
              </a:defRPr>
            </a:lvl1pPr>
            <a:lvl2pPr marL="914400" marR="0" lvl="1"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2pPr>
            <a:lvl3pPr marL="1371600" marR="0" lvl="2"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3pPr>
            <a:lvl4pPr marL="1828800" marR="0" lvl="3"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4pPr>
            <a:lvl5pPr marL="2286000" marR="0" lvl="4"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5pPr>
            <a:lvl6pPr marL="2743200" marR="0" lvl="5"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6pPr>
            <a:lvl7pPr marL="3200400" marR="0" lvl="6"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7pPr>
            <a:lvl8pPr marL="3657600" marR="0" lvl="7"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8pPr>
            <a:lvl9pPr marL="4114800" marR="0" lvl="8"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9pPr>
          </a:lstStyle>
          <a:p>
            <a:pPr marL="0" indent="0" algn="l">
              <a:lnSpc>
                <a:spcPct val="150000"/>
              </a:lnSpc>
              <a:buFont typeface="Mulish SemiBold"/>
              <a:buNone/>
            </a:pPr>
            <a:r>
              <a:rPr lang="en-GB" sz="1600" b="1" dirty="0">
                <a:solidFill>
                  <a:srgbClr val="6460D2"/>
                </a:solidFill>
              </a:rPr>
              <a:t>Description of each column in dataset:</a:t>
            </a:r>
          </a:p>
          <a:p>
            <a:pPr marL="0" indent="0" algn="l">
              <a:lnSpc>
                <a:spcPct val="150000"/>
              </a:lnSpc>
              <a:buFont typeface="Mulish SemiBold"/>
              <a:buNone/>
            </a:pPr>
            <a:r>
              <a:rPr lang="en-GB" sz="1300" b="1" dirty="0">
                <a:solidFill>
                  <a:srgbClr val="716DD5"/>
                </a:solidFill>
              </a:rPr>
              <a:t>Province: </a:t>
            </a:r>
            <a:r>
              <a:rPr lang="en-GB" sz="1200" dirty="0">
                <a:solidFill>
                  <a:srgbClr val="3A3870"/>
                </a:solidFill>
              </a:rPr>
              <a:t>Geographic subdivision within a country/region.</a:t>
            </a:r>
          </a:p>
          <a:p>
            <a:pPr marL="0" indent="0" algn="l">
              <a:lnSpc>
                <a:spcPct val="150000"/>
              </a:lnSpc>
              <a:buFont typeface="Mulish SemiBold"/>
              <a:buNone/>
            </a:pPr>
            <a:r>
              <a:rPr lang="en-GB" sz="1300" b="1" dirty="0">
                <a:solidFill>
                  <a:srgbClr val="716DD5"/>
                </a:solidFill>
              </a:rPr>
              <a:t>	Country/Region: </a:t>
            </a:r>
            <a:r>
              <a:rPr lang="en-GB" sz="1200" dirty="0">
                <a:solidFill>
                  <a:srgbClr val="3A3870"/>
                </a:solidFill>
              </a:rPr>
              <a:t>Geographic entity where data is recorded.</a:t>
            </a:r>
          </a:p>
          <a:p>
            <a:pPr marL="0" indent="0" algn="l">
              <a:lnSpc>
                <a:spcPct val="150000"/>
              </a:lnSpc>
              <a:buFont typeface="Mulish SemiBold"/>
              <a:buNone/>
            </a:pPr>
            <a:r>
              <a:rPr lang="en-GB" sz="1300" b="1" dirty="0">
                <a:solidFill>
                  <a:srgbClr val="716DD5"/>
                </a:solidFill>
              </a:rPr>
              <a:t>Latitude: </a:t>
            </a:r>
            <a:r>
              <a:rPr lang="en-GB" sz="1200" dirty="0">
                <a:solidFill>
                  <a:srgbClr val="3A3870"/>
                </a:solidFill>
              </a:rPr>
              <a:t>North-south position on Earth's surface.</a:t>
            </a:r>
          </a:p>
          <a:p>
            <a:pPr marL="0" indent="0" algn="l">
              <a:lnSpc>
                <a:spcPct val="150000"/>
              </a:lnSpc>
              <a:buFont typeface="Mulish SemiBold"/>
              <a:buNone/>
            </a:pPr>
            <a:r>
              <a:rPr lang="en-GB" sz="1300" b="1" dirty="0">
                <a:solidFill>
                  <a:srgbClr val="716DD5"/>
                </a:solidFill>
              </a:rPr>
              <a:t>	Longitude: </a:t>
            </a:r>
            <a:r>
              <a:rPr lang="en-GB" sz="1200" dirty="0">
                <a:solidFill>
                  <a:srgbClr val="3A3870"/>
                </a:solidFill>
              </a:rPr>
              <a:t>East-west position on Earth's surface.</a:t>
            </a:r>
          </a:p>
          <a:p>
            <a:pPr marL="0" indent="0" algn="l">
              <a:lnSpc>
                <a:spcPct val="150000"/>
              </a:lnSpc>
              <a:buFont typeface="Mulish SemiBold"/>
              <a:buNone/>
            </a:pPr>
            <a:r>
              <a:rPr lang="en-GB" sz="1300" b="1" dirty="0">
                <a:solidFill>
                  <a:srgbClr val="716DD5"/>
                </a:solidFill>
              </a:rPr>
              <a:t>Date: </a:t>
            </a:r>
            <a:r>
              <a:rPr lang="en-GB" sz="1200" dirty="0">
                <a:solidFill>
                  <a:srgbClr val="3A3870"/>
                </a:solidFill>
              </a:rPr>
              <a:t>Recorded date of CORONA VIRUS data.</a:t>
            </a:r>
          </a:p>
          <a:p>
            <a:pPr marL="0" indent="0" algn="l">
              <a:lnSpc>
                <a:spcPct val="150000"/>
              </a:lnSpc>
              <a:buFont typeface="Mulish SemiBold"/>
              <a:buNone/>
            </a:pPr>
            <a:r>
              <a:rPr lang="en-GB" sz="1300" b="1" dirty="0">
                <a:solidFill>
                  <a:srgbClr val="716DD5"/>
                </a:solidFill>
              </a:rPr>
              <a:t>	Confirmed: </a:t>
            </a:r>
            <a:r>
              <a:rPr lang="en-GB" sz="1200" dirty="0">
                <a:solidFill>
                  <a:srgbClr val="3A3870"/>
                </a:solidFill>
              </a:rPr>
              <a:t>Number of diagnosed CORONA VIRUS cases.</a:t>
            </a:r>
          </a:p>
          <a:p>
            <a:pPr marL="0" indent="0" algn="l">
              <a:lnSpc>
                <a:spcPct val="150000"/>
              </a:lnSpc>
              <a:buFont typeface="Mulish SemiBold"/>
              <a:buNone/>
            </a:pPr>
            <a:r>
              <a:rPr lang="en-GB" sz="1300" b="1" dirty="0">
                <a:solidFill>
                  <a:srgbClr val="716DD5"/>
                </a:solidFill>
              </a:rPr>
              <a:t>Deaths: </a:t>
            </a:r>
            <a:r>
              <a:rPr lang="en-GB" sz="1200" dirty="0">
                <a:solidFill>
                  <a:srgbClr val="3A3870"/>
                </a:solidFill>
              </a:rPr>
              <a:t>Number of CORONA VIRUS related deaths.</a:t>
            </a:r>
          </a:p>
          <a:p>
            <a:pPr marL="0" indent="0" algn="l">
              <a:lnSpc>
                <a:spcPct val="150000"/>
              </a:lnSpc>
              <a:buFont typeface="Mulish SemiBold"/>
              <a:buNone/>
            </a:pPr>
            <a:r>
              <a:rPr lang="en-GB" sz="1300" b="1" dirty="0">
                <a:solidFill>
                  <a:srgbClr val="716DD5"/>
                </a:solidFill>
              </a:rPr>
              <a:t>	Recovered: </a:t>
            </a:r>
            <a:r>
              <a:rPr lang="en-GB" sz="1200" dirty="0">
                <a:solidFill>
                  <a:srgbClr val="3A3870"/>
                </a:solidFill>
              </a:rPr>
              <a:t>Number of recovered CORONA VIRUS cases.</a:t>
            </a:r>
            <a:endParaRPr lang="en-GB" sz="1100" dirty="0">
              <a:solidFill>
                <a:srgbClr val="3A3870"/>
              </a:solidFill>
            </a:endParaRPr>
          </a:p>
        </p:txBody>
      </p:sp>
      <p:sp>
        <p:nvSpPr>
          <p:cNvPr id="10" name="Oval 9">
            <a:extLst>
              <a:ext uri="{FF2B5EF4-FFF2-40B4-BE49-F238E27FC236}">
                <a16:creationId xmlns:a16="http://schemas.microsoft.com/office/drawing/2014/main" id="{B0BF14F2-D2BA-D661-3F43-C13A6DB65ED9}"/>
              </a:ext>
            </a:extLst>
          </p:cNvPr>
          <p:cNvSpPr/>
          <p:nvPr/>
        </p:nvSpPr>
        <p:spPr>
          <a:xfrm>
            <a:off x="-408421" y="3593177"/>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6A34358B-E7BD-626F-5EEB-97E074542193}"/>
              </a:ext>
            </a:extLst>
          </p:cNvPr>
          <p:cNvSpPr/>
          <p:nvPr/>
        </p:nvSpPr>
        <p:spPr>
          <a:xfrm>
            <a:off x="8268959" y="-120980"/>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49770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DISCUSSION AND </a:t>
            </a:r>
            <a:r>
              <a:rPr lang="en" dirty="0">
                <a:solidFill>
                  <a:srgbClr val="7030A0"/>
                </a:solidFill>
              </a:rPr>
              <a:t>CODING</a:t>
            </a:r>
          </a:p>
        </p:txBody>
      </p:sp>
      <p:sp>
        <p:nvSpPr>
          <p:cNvPr id="556" name="Google Shape;556;p42"/>
          <p:cNvSpPr txBox="1">
            <a:spLocks noGrp="1"/>
          </p:cNvSpPr>
          <p:nvPr>
            <p:ph type="body" idx="1"/>
          </p:nvPr>
        </p:nvSpPr>
        <p:spPr>
          <a:xfrm>
            <a:off x="890194" y="1310722"/>
            <a:ext cx="7363613" cy="1113979"/>
          </a:xfrm>
          <a:prstGeom prst="rect">
            <a:avLst/>
          </a:prstGeom>
        </p:spPr>
        <p:txBody>
          <a:bodyPr spcFirstLastPara="1" wrap="square" lIns="91425" tIns="91425" rIns="91425" bIns="91425" anchor="t" anchorCtr="0">
            <a:noAutofit/>
          </a:bodyPr>
          <a:lstStyle/>
          <a:p>
            <a:pPr marL="0" indent="0" algn="l">
              <a:lnSpc>
                <a:spcPct val="150000"/>
              </a:lnSpc>
              <a:buNone/>
            </a:pPr>
            <a:r>
              <a:rPr lang="en-GB" dirty="0"/>
              <a:t>To effectively tackle these SQL questions, start by mastering fundamental concepts such as checking for </a:t>
            </a:r>
            <a:r>
              <a:rPr lang="en-GB" b="1" dirty="0">
                <a:solidFill>
                  <a:srgbClr val="7030A0"/>
                </a:solidFill>
              </a:rPr>
              <a:t>NULL</a:t>
            </a:r>
            <a:r>
              <a:rPr lang="en-GB" dirty="0"/>
              <a:t> values using the </a:t>
            </a:r>
            <a:r>
              <a:rPr lang="en-GB" b="1" dirty="0">
                <a:solidFill>
                  <a:srgbClr val="7030A0"/>
                </a:solidFill>
              </a:rPr>
              <a:t>IS</a:t>
            </a:r>
            <a:r>
              <a:rPr lang="en-GB" dirty="0"/>
              <a:t> </a:t>
            </a:r>
            <a:r>
              <a:rPr lang="en-GB" b="1" dirty="0">
                <a:solidFill>
                  <a:srgbClr val="7030A0"/>
                </a:solidFill>
              </a:rPr>
              <a:t>NULL</a:t>
            </a:r>
            <a:r>
              <a:rPr lang="en-GB" dirty="0"/>
              <a:t> condition and updating them with zeros using the </a:t>
            </a:r>
            <a:r>
              <a:rPr lang="en-GB" b="1" dirty="0">
                <a:solidFill>
                  <a:srgbClr val="7030A0"/>
                </a:solidFill>
              </a:rPr>
              <a:t>UPDATE</a:t>
            </a:r>
            <a:r>
              <a:rPr lang="en-GB" dirty="0"/>
              <a:t> statement. </a:t>
            </a:r>
          </a:p>
        </p:txBody>
      </p:sp>
      <p:sp>
        <p:nvSpPr>
          <p:cNvPr id="8" name="Google Shape;556;p42">
            <a:extLst>
              <a:ext uri="{FF2B5EF4-FFF2-40B4-BE49-F238E27FC236}">
                <a16:creationId xmlns:a16="http://schemas.microsoft.com/office/drawing/2014/main" id="{D5D46D9A-91C3-3A2C-BD84-659620E25FC8}"/>
              </a:ext>
            </a:extLst>
          </p:cNvPr>
          <p:cNvSpPr txBox="1">
            <a:spLocks/>
          </p:cNvSpPr>
          <p:nvPr/>
        </p:nvSpPr>
        <p:spPr>
          <a:xfrm>
            <a:off x="890194" y="2571750"/>
            <a:ext cx="7363613" cy="1510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400" b="0" i="0" u="none" strike="noStrike" cap="none">
                <a:solidFill>
                  <a:schemeClr val="lt1"/>
                </a:solidFill>
                <a:latin typeface="Hind"/>
                <a:ea typeface="Hind"/>
                <a:cs typeface="Hind"/>
                <a:sym typeface="Hind"/>
              </a:defRPr>
            </a:lvl1pPr>
            <a:lvl2pPr marL="914400" marR="0" lvl="1"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2pPr>
            <a:lvl3pPr marL="1371600" marR="0" lvl="2"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3pPr>
            <a:lvl4pPr marL="1828800" marR="0" lvl="3"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4pPr>
            <a:lvl5pPr marL="2286000" marR="0" lvl="4"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5pPr>
            <a:lvl6pPr marL="2743200" marR="0" lvl="5"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6pPr>
            <a:lvl7pPr marL="3200400" marR="0" lvl="6"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7pPr>
            <a:lvl8pPr marL="3657600" marR="0" lvl="7"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8pPr>
            <a:lvl9pPr marL="4114800" marR="0" lvl="8"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9pPr>
          </a:lstStyle>
          <a:p>
            <a:pPr marL="0" indent="0" algn="l">
              <a:lnSpc>
                <a:spcPct val="150000"/>
              </a:lnSpc>
              <a:buFont typeface="Mulish SemiBold"/>
              <a:buNone/>
            </a:pPr>
            <a:r>
              <a:rPr lang="en-GB" dirty="0"/>
              <a:t>Understand how to count total rows with the </a:t>
            </a:r>
            <a:r>
              <a:rPr lang="en-GB" b="1" dirty="0">
                <a:solidFill>
                  <a:srgbClr val="7030A0"/>
                </a:solidFill>
              </a:rPr>
              <a:t>COUNT</a:t>
            </a:r>
            <a:r>
              <a:rPr lang="en-GB" dirty="0"/>
              <a:t> function and extract start and end dates from datasets. Utilize date functions to determine the number of months in the dataset. Learn to find monthly averages, most frequent values each month, and </a:t>
            </a:r>
            <a:r>
              <a:rPr lang="en-GB" b="1" dirty="0">
                <a:solidFill>
                  <a:srgbClr val="7030A0"/>
                </a:solidFill>
              </a:rPr>
              <a:t>minimum</a:t>
            </a:r>
            <a:r>
              <a:rPr lang="en-GB" dirty="0"/>
              <a:t> and </a:t>
            </a:r>
            <a:r>
              <a:rPr lang="en-GB" b="1" dirty="0">
                <a:solidFill>
                  <a:srgbClr val="7030A0"/>
                </a:solidFill>
              </a:rPr>
              <a:t>maximum</a:t>
            </a:r>
            <a:r>
              <a:rPr lang="en-GB" dirty="0"/>
              <a:t> values per year using </a:t>
            </a:r>
            <a:r>
              <a:rPr lang="en-GB" b="1" dirty="0">
                <a:solidFill>
                  <a:srgbClr val="7030A0"/>
                </a:solidFill>
              </a:rPr>
              <a:t>GROUP</a:t>
            </a:r>
            <a:r>
              <a:rPr lang="en-GB" dirty="0"/>
              <a:t> </a:t>
            </a:r>
            <a:r>
              <a:rPr lang="en-GB" b="1" dirty="0">
                <a:solidFill>
                  <a:srgbClr val="7030A0"/>
                </a:solidFill>
              </a:rPr>
              <a:t>BY</a:t>
            </a:r>
            <a:r>
              <a:rPr lang="en-GB" dirty="0"/>
              <a:t> and appropriate aggregate functions.</a:t>
            </a:r>
          </a:p>
        </p:txBody>
      </p:sp>
    </p:spTree>
    <p:extLst>
      <p:ext uri="{BB962C8B-B14F-4D97-AF65-F5344CB8AC3E}">
        <p14:creationId xmlns:p14="http://schemas.microsoft.com/office/powerpoint/2010/main" val="83005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DISCUSSION AND </a:t>
            </a:r>
            <a:r>
              <a:rPr lang="en" dirty="0">
                <a:solidFill>
                  <a:srgbClr val="7030A0"/>
                </a:solidFill>
              </a:rPr>
              <a:t>CODING</a:t>
            </a:r>
          </a:p>
        </p:txBody>
      </p:sp>
      <p:sp>
        <p:nvSpPr>
          <p:cNvPr id="4" name="Google Shape;556;p42">
            <a:extLst>
              <a:ext uri="{FF2B5EF4-FFF2-40B4-BE49-F238E27FC236}">
                <a16:creationId xmlns:a16="http://schemas.microsoft.com/office/drawing/2014/main" id="{0F383120-86DE-89CD-F24D-3902D3CD2DC0}"/>
              </a:ext>
            </a:extLst>
          </p:cNvPr>
          <p:cNvSpPr txBox="1">
            <a:spLocks/>
          </p:cNvSpPr>
          <p:nvPr/>
        </p:nvSpPr>
        <p:spPr>
          <a:xfrm>
            <a:off x="805096" y="1264427"/>
            <a:ext cx="7533807" cy="206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400" b="0" i="0" u="none" strike="noStrike" cap="none">
                <a:solidFill>
                  <a:schemeClr val="lt1"/>
                </a:solidFill>
                <a:latin typeface="Hind"/>
                <a:ea typeface="Hind"/>
                <a:cs typeface="Hind"/>
                <a:sym typeface="Hind"/>
              </a:defRPr>
            </a:lvl1pPr>
            <a:lvl2pPr marL="914400" marR="0" lvl="1"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2pPr>
            <a:lvl3pPr marL="1371600" marR="0" lvl="2"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3pPr>
            <a:lvl4pPr marL="1828800" marR="0" lvl="3"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4pPr>
            <a:lvl5pPr marL="2286000" marR="0" lvl="4"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5pPr>
            <a:lvl6pPr marL="2743200" marR="0" lvl="5"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6pPr>
            <a:lvl7pPr marL="3200400" marR="0" lvl="6" indent="-330200" algn="l" rtl="0">
              <a:lnSpc>
                <a:spcPct val="100000"/>
              </a:lnSpc>
              <a:spcBef>
                <a:spcPts val="0"/>
              </a:spcBef>
              <a:spcAft>
                <a:spcPts val="0"/>
              </a:spcAft>
              <a:buClr>
                <a:schemeClr val="lt1"/>
              </a:buClr>
              <a:buSzPts val="1600"/>
              <a:buFont typeface="Roboto Condensed Light"/>
              <a:buAutoNum type="arabicPeriod"/>
              <a:defRPr sz="1600" b="0" i="0" u="none" strike="noStrike" cap="none">
                <a:solidFill>
                  <a:schemeClr val="lt1"/>
                </a:solidFill>
                <a:latin typeface="Hind"/>
                <a:ea typeface="Hind"/>
                <a:cs typeface="Hind"/>
                <a:sym typeface="Hind"/>
              </a:defRPr>
            </a:lvl7pPr>
            <a:lvl8pPr marL="3657600" marR="0" lvl="7" indent="-330200" algn="l" rtl="0">
              <a:lnSpc>
                <a:spcPct val="100000"/>
              </a:lnSpc>
              <a:spcBef>
                <a:spcPts val="0"/>
              </a:spcBef>
              <a:spcAft>
                <a:spcPts val="0"/>
              </a:spcAft>
              <a:buClr>
                <a:schemeClr val="lt1"/>
              </a:buClr>
              <a:buSzPts val="1600"/>
              <a:buFont typeface="Roboto Condensed Light"/>
              <a:buAutoNum type="alphaLcPeriod"/>
              <a:defRPr sz="1600" b="0" i="0" u="none" strike="noStrike" cap="none">
                <a:solidFill>
                  <a:schemeClr val="lt1"/>
                </a:solidFill>
                <a:latin typeface="Hind"/>
                <a:ea typeface="Hind"/>
                <a:cs typeface="Hind"/>
                <a:sym typeface="Hind"/>
              </a:defRPr>
            </a:lvl8pPr>
            <a:lvl9pPr marL="4114800" marR="0" lvl="8" indent="-330200" algn="l" rtl="0">
              <a:lnSpc>
                <a:spcPct val="100000"/>
              </a:lnSpc>
              <a:spcBef>
                <a:spcPts val="0"/>
              </a:spcBef>
              <a:spcAft>
                <a:spcPts val="0"/>
              </a:spcAft>
              <a:buClr>
                <a:schemeClr val="lt1"/>
              </a:buClr>
              <a:buSzPts val="1600"/>
              <a:buFont typeface="Roboto Condensed Light"/>
              <a:buAutoNum type="romanLcPeriod"/>
              <a:defRPr sz="1600" b="0" i="0" u="none" strike="noStrike" cap="none">
                <a:solidFill>
                  <a:schemeClr val="lt1"/>
                </a:solidFill>
                <a:latin typeface="Hind"/>
                <a:ea typeface="Hind"/>
                <a:cs typeface="Hind"/>
                <a:sym typeface="Hind"/>
              </a:defRPr>
            </a:lvl9pPr>
          </a:lstStyle>
          <a:p>
            <a:pPr marL="0" indent="0" algn="l">
              <a:lnSpc>
                <a:spcPct val="200000"/>
              </a:lnSpc>
              <a:buFont typeface="Mulish SemiBold"/>
              <a:buNone/>
            </a:pPr>
            <a:r>
              <a:rPr lang="en-GB" dirty="0" err="1"/>
              <a:t>Analyze</a:t>
            </a:r>
            <a:r>
              <a:rPr lang="en-GB" dirty="0"/>
              <a:t> the spread of coronavirus through total cases, </a:t>
            </a:r>
            <a:r>
              <a:rPr lang="en-GB" b="1" dirty="0">
                <a:solidFill>
                  <a:srgbClr val="7030A0"/>
                </a:solidFill>
              </a:rPr>
              <a:t>average</a:t>
            </a:r>
            <a:r>
              <a:rPr lang="en-GB" dirty="0"/>
              <a:t>, </a:t>
            </a:r>
            <a:r>
              <a:rPr lang="en-GB" b="1" dirty="0">
                <a:solidFill>
                  <a:srgbClr val="7030A0"/>
                </a:solidFill>
              </a:rPr>
              <a:t>variance</a:t>
            </a:r>
            <a:r>
              <a:rPr lang="en-GB" dirty="0"/>
              <a:t>, and standard deviation. Identify countries with the highest confirmed cases, lowest death cases, and </a:t>
            </a:r>
            <a:r>
              <a:rPr lang="en-GB" b="1" dirty="0">
                <a:solidFill>
                  <a:srgbClr val="7030A0"/>
                </a:solidFill>
              </a:rPr>
              <a:t>top 5</a:t>
            </a:r>
            <a:r>
              <a:rPr lang="en-GB" dirty="0"/>
              <a:t> countries with the highest recovered cases using appropriate functions and clauses. Mastering these concepts will equip you to address a variety of analytical questions in SQL effectively.</a:t>
            </a:r>
          </a:p>
        </p:txBody>
      </p:sp>
      <p:sp>
        <p:nvSpPr>
          <p:cNvPr id="864" name="Google Shape;555;p42">
            <a:extLst>
              <a:ext uri="{FF2B5EF4-FFF2-40B4-BE49-F238E27FC236}">
                <a16:creationId xmlns:a16="http://schemas.microsoft.com/office/drawing/2014/main" id="{7309A49C-01CA-2244-57CD-742674FDC600}"/>
              </a:ext>
            </a:extLst>
          </p:cNvPr>
          <p:cNvSpPr txBox="1">
            <a:spLocks/>
          </p:cNvSpPr>
          <p:nvPr/>
        </p:nvSpPr>
        <p:spPr>
          <a:xfrm>
            <a:off x="720000" y="3678794"/>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Rubik"/>
              <a:buNone/>
              <a:defRPr sz="3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 dirty="0"/>
              <a:t>LET’S SEE SOME EXAMPLES </a:t>
            </a:r>
            <a:r>
              <a:rPr lang="en" dirty="0">
                <a:solidFill>
                  <a:srgbClr val="7030A0"/>
                </a:solidFill>
              </a:rPr>
              <a:t>!!</a:t>
            </a:r>
          </a:p>
        </p:txBody>
      </p:sp>
    </p:spTree>
    <p:extLst>
      <p:ext uri="{BB962C8B-B14F-4D97-AF65-F5344CB8AC3E}">
        <p14:creationId xmlns:p14="http://schemas.microsoft.com/office/powerpoint/2010/main" val="139259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DISCUSSION AND </a:t>
            </a:r>
            <a:r>
              <a:rPr lang="en" dirty="0">
                <a:solidFill>
                  <a:srgbClr val="7030A0"/>
                </a:solidFill>
              </a:rPr>
              <a:t>CODING</a:t>
            </a:r>
          </a:p>
        </p:txBody>
      </p:sp>
      <p:sp>
        <p:nvSpPr>
          <p:cNvPr id="5" name="Oval 4">
            <a:extLst>
              <a:ext uri="{FF2B5EF4-FFF2-40B4-BE49-F238E27FC236}">
                <a16:creationId xmlns:a16="http://schemas.microsoft.com/office/drawing/2014/main" id="{569664A3-A030-7FF7-05B8-7B43BD823248}"/>
              </a:ext>
            </a:extLst>
          </p:cNvPr>
          <p:cNvSpPr/>
          <p:nvPr/>
        </p:nvSpPr>
        <p:spPr>
          <a:xfrm>
            <a:off x="-408421" y="3593177"/>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6" name="Oval 5">
            <a:extLst>
              <a:ext uri="{FF2B5EF4-FFF2-40B4-BE49-F238E27FC236}">
                <a16:creationId xmlns:a16="http://schemas.microsoft.com/office/drawing/2014/main" id="{E92C844C-9926-9E39-7864-BE86FCACAC7A}"/>
              </a:ext>
            </a:extLst>
          </p:cNvPr>
          <p:cNvSpPr/>
          <p:nvPr/>
        </p:nvSpPr>
        <p:spPr>
          <a:xfrm>
            <a:off x="8268959" y="-120980"/>
            <a:ext cx="1282099" cy="1944160"/>
          </a:xfrm>
          <a:prstGeom prst="ellipse">
            <a:avLst/>
          </a:prstGeom>
          <a:solidFill>
            <a:srgbClr val="EFEFF8"/>
          </a:solidFill>
          <a:ln>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TextBox 6">
            <a:extLst>
              <a:ext uri="{FF2B5EF4-FFF2-40B4-BE49-F238E27FC236}">
                <a16:creationId xmlns:a16="http://schemas.microsoft.com/office/drawing/2014/main" id="{C39D0BAA-B9BB-9BA9-95EE-3CB6CA6CB989}"/>
              </a:ext>
            </a:extLst>
          </p:cNvPr>
          <p:cNvSpPr txBox="1"/>
          <p:nvPr/>
        </p:nvSpPr>
        <p:spPr>
          <a:xfrm>
            <a:off x="633321" y="1392198"/>
            <a:ext cx="4898204" cy="3462486"/>
          </a:xfrm>
          <a:prstGeom prst="rect">
            <a:avLst/>
          </a:prstGeom>
          <a:noFill/>
        </p:spPr>
        <p:txBody>
          <a:bodyPr wrap="square">
            <a:spAutoFit/>
          </a:bodyPr>
          <a:lstStyle/>
          <a:p>
            <a:pPr>
              <a:spcAft>
                <a:spcPts val="1200"/>
              </a:spcAft>
            </a:pPr>
            <a:r>
              <a:rPr lang="en-GB" b="1" dirty="0">
                <a:solidFill>
                  <a:srgbClr val="7030A0"/>
                </a:solidFill>
                <a:latin typeface="Hind" panose="02000000000000000000" pitchFamily="2" charset="0"/>
                <a:cs typeface="Hind" panose="02000000000000000000" pitchFamily="2" charset="0"/>
              </a:rPr>
              <a:t>Write a code to check NULL values</a:t>
            </a:r>
          </a:p>
          <a:p>
            <a:r>
              <a:rPr lang="en-AE" sz="1200" b="1" dirty="0">
                <a:solidFill>
                  <a:srgbClr val="7030A0"/>
                </a:solidFill>
                <a:latin typeface="Hind" panose="02000000000000000000" pitchFamily="2" charset="0"/>
                <a:cs typeface="Hind" panose="02000000000000000000" pitchFamily="2" charset="0"/>
              </a:rPr>
              <a:t>SELECT</a:t>
            </a:r>
          </a:p>
          <a:p>
            <a:endParaRPr lang="en-AE" sz="1200" b="1" dirty="0">
              <a:solidFill>
                <a:srgbClr val="000000"/>
              </a:solidFill>
              <a:latin typeface="Hind" panose="02000000000000000000" pitchFamily="2" charset="0"/>
              <a:cs typeface="Hind" panose="02000000000000000000" pitchFamily="2" charset="0"/>
            </a:endParaRPr>
          </a:p>
          <a:p>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SUM</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70C0"/>
                </a:solidFill>
                <a:latin typeface="Hind" panose="02000000000000000000" pitchFamily="2" charset="0"/>
                <a:cs typeface="Hind" panose="02000000000000000000" pitchFamily="2" charset="0"/>
              </a:rPr>
              <a:t>CASE</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WHEN</a:t>
            </a:r>
            <a:r>
              <a:rPr lang="en-GB" sz="1200" b="1" dirty="0">
                <a:solidFill>
                  <a:srgbClr val="000000"/>
                </a:solidFill>
                <a:latin typeface="Hind" panose="02000000000000000000" pitchFamily="2" charset="0"/>
                <a:cs typeface="Hind" panose="02000000000000000000" pitchFamily="2" charset="0"/>
              </a:rPr>
              <a:t> Province </a:t>
            </a:r>
            <a:r>
              <a:rPr lang="en-GB" sz="1200" b="1" dirty="0">
                <a:solidFill>
                  <a:srgbClr val="808080"/>
                </a:solidFill>
                <a:latin typeface="Hind" panose="02000000000000000000" pitchFamily="2" charset="0"/>
                <a:cs typeface="Hind" panose="02000000000000000000" pitchFamily="2" charset="0"/>
              </a:rPr>
              <a:t>IS</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NULL</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THEN</a:t>
            </a:r>
            <a:r>
              <a:rPr lang="en-GB" sz="1200" b="1" dirty="0">
                <a:solidFill>
                  <a:srgbClr val="000000"/>
                </a:solidFill>
                <a:latin typeface="Hind" panose="02000000000000000000" pitchFamily="2" charset="0"/>
                <a:cs typeface="Hind" panose="02000000000000000000" pitchFamily="2" charset="0"/>
              </a:rPr>
              <a:t> 1 </a:t>
            </a:r>
            <a:r>
              <a:rPr lang="en-GB" sz="1200" b="1" dirty="0">
                <a:solidFill>
                  <a:srgbClr val="0070C0"/>
                </a:solidFill>
                <a:latin typeface="Hind" panose="02000000000000000000" pitchFamily="2" charset="0"/>
                <a:cs typeface="Hind" panose="02000000000000000000" pitchFamily="2" charset="0"/>
              </a:rPr>
              <a:t>ELSE</a:t>
            </a:r>
            <a:r>
              <a:rPr lang="en-GB" sz="1200" b="1" dirty="0">
                <a:solidFill>
                  <a:srgbClr val="000000"/>
                </a:solidFill>
                <a:latin typeface="Hind" panose="02000000000000000000" pitchFamily="2" charset="0"/>
                <a:cs typeface="Hind" panose="02000000000000000000" pitchFamily="2" charset="0"/>
              </a:rPr>
              <a:t> 0 </a:t>
            </a:r>
            <a:r>
              <a:rPr lang="en-GB" sz="1200" b="1" dirty="0">
                <a:solidFill>
                  <a:srgbClr val="0070C0"/>
                </a:solidFill>
                <a:latin typeface="Hind" panose="02000000000000000000" pitchFamily="2" charset="0"/>
                <a:cs typeface="Hind" panose="02000000000000000000" pitchFamily="2" charset="0"/>
              </a:rPr>
              <a:t>END</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Null_Province</a:t>
            </a:r>
            <a:r>
              <a:rPr lang="en-GB" sz="1200" b="1" dirty="0">
                <a:solidFill>
                  <a:srgbClr val="808080"/>
                </a:solidFill>
                <a:latin typeface="Hind" panose="02000000000000000000" pitchFamily="2" charset="0"/>
                <a:cs typeface="Hind" panose="02000000000000000000" pitchFamily="2" charset="0"/>
              </a:rPr>
              <a:t>,</a:t>
            </a:r>
          </a:p>
          <a:p>
            <a:endParaRPr lang="en-GB" sz="1200" b="1" dirty="0">
              <a:solidFill>
                <a:srgbClr val="000000"/>
              </a:solidFill>
              <a:latin typeface="Hind" panose="02000000000000000000" pitchFamily="2" charset="0"/>
              <a:cs typeface="Hind" panose="02000000000000000000" pitchFamily="2" charset="0"/>
            </a:endParaRPr>
          </a:p>
          <a:p>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SUM</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70C0"/>
                </a:solidFill>
                <a:latin typeface="Hind" panose="02000000000000000000" pitchFamily="2" charset="0"/>
                <a:cs typeface="Hind" panose="02000000000000000000" pitchFamily="2" charset="0"/>
              </a:rPr>
              <a:t>CASE</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WHEN</a:t>
            </a:r>
            <a:r>
              <a:rPr lang="en-GB" sz="1200" b="1" dirty="0">
                <a:solidFill>
                  <a:srgbClr val="000000"/>
                </a:solidFill>
                <a:latin typeface="Hind" panose="02000000000000000000" pitchFamily="2" charset="0"/>
                <a:cs typeface="Hind" panose="02000000000000000000" pitchFamily="2" charset="0"/>
              </a:rPr>
              <a:t> [Country/Region] </a:t>
            </a:r>
            <a:r>
              <a:rPr lang="en-GB" sz="1200" b="1" dirty="0">
                <a:solidFill>
                  <a:srgbClr val="808080"/>
                </a:solidFill>
                <a:latin typeface="Hind" panose="02000000000000000000" pitchFamily="2" charset="0"/>
                <a:cs typeface="Hind" panose="02000000000000000000" pitchFamily="2" charset="0"/>
              </a:rPr>
              <a:t>IS</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NULL</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THEN</a:t>
            </a:r>
            <a:r>
              <a:rPr lang="en-GB" sz="1200" b="1" dirty="0">
                <a:solidFill>
                  <a:srgbClr val="000000"/>
                </a:solidFill>
                <a:latin typeface="Hind" panose="02000000000000000000" pitchFamily="2" charset="0"/>
                <a:cs typeface="Hind" panose="02000000000000000000" pitchFamily="2" charset="0"/>
              </a:rPr>
              <a:t> 1 </a:t>
            </a:r>
            <a:r>
              <a:rPr lang="en-GB" sz="1200" b="1" dirty="0">
                <a:solidFill>
                  <a:srgbClr val="0070C0"/>
                </a:solidFill>
                <a:latin typeface="Hind" panose="02000000000000000000" pitchFamily="2" charset="0"/>
                <a:cs typeface="Hind" panose="02000000000000000000" pitchFamily="2" charset="0"/>
              </a:rPr>
              <a:t>ELSE</a:t>
            </a:r>
            <a:r>
              <a:rPr lang="en-GB" sz="1200" b="1" dirty="0">
                <a:solidFill>
                  <a:srgbClr val="000000"/>
                </a:solidFill>
                <a:latin typeface="Hind" panose="02000000000000000000" pitchFamily="2" charset="0"/>
                <a:cs typeface="Hind" panose="02000000000000000000" pitchFamily="2" charset="0"/>
              </a:rPr>
              <a:t> 0 </a:t>
            </a:r>
            <a:r>
              <a:rPr lang="en-GB" sz="1200" b="1" dirty="0">
                <a:solidFill>
                  <a:srgbClr val="0070C0"/>
                </a:solidFill>
                <a:latin typeface="Hind" panose="02000000000000000000" pitchFamily="2" charset="0"/>
                <a:cs typeface="Hind" panose="02000000000000000000" pitchFamily="2" charset="0"/>
              </a:rPr>
              <a:t>END</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Null_Country_Region</a:t>
            </a:r>
            <a:r>
              <a:rPr lang="en-GB" sz="1200" b="1" dirty="0">
                <a:solidFill>
                  <a:srgbClr val="808080"/>
                </a:solidFill>
                <a:latin typeface="Hind" panose="02000000000000000000" pitchFamily="2" charset="0"/>
                <a:cs typeface="Hind" panose="02000000000000000000" pitchFamily="2" charset="0"/>
              </a:rPr>
              <a:t>,</a:t>
            </a:r>
          </a:p>
          <a:p>
            <a:endParaRPr lang="en-GB" sz="1200" b="1" dirty="0">
              <a:solidFill>
                <a:srgbClr val="000000"/>
              </a:solidFill>
              <a:latin typeface="Hind" panose="02000000000000000000" pitchFamily="2" charset="0"/>
              <a:cs typeface="Hind" panose="02000000000000000000" pitchFamily="2" charset="0"/>
            </a:endParaRPr>
          </a:p>
          <a:p>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SUM</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70C0"/>
                </a:solidFill>
                <a:latin typeface="Hind" panose="02000000000000000000" pitchFamily="2" charset="0"/>
                <a:cs typeface="Hind" panose="02000000000000000000" pitchFamily="2" charset="0"/>
              </a:rPr>
              <a:t>CASE</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WHEN</a:t>
            </a:r>
            <a:r>
              <a:rPr lang="en-GB" sz="1200" b="1" dirty="0">
                <a:solidFill>
                  <a:srgbClr val="000000"/>
                </a:solidFill>
                <a:latin typeface="Hind" panose="02000000000000000000" pitchFamily="2" charset="0"/>
                <a:cs typeface="Hind" panose="02000000000000000000" pitchFamily="2" charset="0"/>
              </a:rPr>
              <a:t> Latitude </a:t>
            </a:r>
            <a:r>
              <a:rPr lang="en-GB" sz="1200" b="1" dirty="0">
                <a:solidFill>
                  <a:srgbClr val="808080"/>
                </a:solidFill>
                <a:latin typeface="Hind" panose="02000000000000000000" pitchFamily="2" charset="0"/>
                <a:cs typeface="Hind" panose="02000000000000000000" pitchFamily="2" charset="0"/>
              </a:rPr>
              <a:t>IS</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NULL</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THEN</a:t>
            </a:r>
            <a:r>
              <a:rPr lang="en-GB" sz="1200" b="1" dirty="0">
                <a:solidFill>
                  <a:srgbClr val="000000"/>
                </a:solidFill>
                <a:latin typeface="Hind" panose="02000000000000000000" pitchFamily="2" charset="0"/>
                <a:cs typeface="Hind" panose="02000000000000000000" pitchFamily="2" charset="0"/>
              </a:rPr>
              <a:t> 1 </a:t>
            </a:r>
            <a:r>
              <a:rPr lang="en-GB" sz="1200" b="1" dirty="0">
                <a:solidFill>
                  <a:srgbClr val="0070C0"/>
                </a:solidFill>
                <a:latin typeface="Hind" panose="02000000000000000000" pitchFamily="2" charset="0"/>
                <a:cs typeface="Hind" panose="02000000000000000000" pitchFamily="2" charset="0"/>
              </a:rPr>
              <a:t>ELSE</a:t>
            </a:r>
            <a:r>
              <a:rPr lang="en-GB" sz="1200" b="1" dirty="0">
                <a:solidFill>
                  <a:srgbClr val="000000"/>
                </a:solidFill>
                <a:latin typeface="Hind" panose="02000000000000000000" pitchFamily="2" charset="0"/>
                <a:cs typeface="Hind" panose="02000000000000000000" pitchFamily="2" charset="0"/>
              </a:rPr>
              <a:t> 0 </a:t>
            </a:r>
            <a:r>
              <a:rPr lang="en-GB" sz="1200" b="1" dirty="0">
                <a:solidFill>
                  <a:srgbClr val="0070C0"/>
                </a:solidFill>
                <a:latin typeface="Hind" panose="02000000000000000000" pitchFamily="2" charset="0"/>
                <a:cs typeface="Hind" panose="02000000000000000000" pitchFamily="2" charset="0"/>
              </a:rPr>
              <a:t>END</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Null_Latitude</a:t>
            </a:r>
            <a:r>
              <a:rPr lang="en-GB" sz="1200" b="1" dirty="0">
                <a:solidFill>
                  <a:srgbClr val="808080"/>
                </a:solidFill>
                <a:latin typeface="Hind" panose="02000000000000000000" pitchFamily="2" charset="0"/>
                <a:cs typeface="Hind" panose="02000000000000000000" pitchFamily="2" charset="0"/>
              </a:rPr>
              <a:t>,</a:t>
            </a:r>
          </a:p>
          <a:p>
            <a:endParaRPr lang="en-GB" sz="1200" b="1" dirty="0">
              <a:solidFill>
                <a:srgbClr val="000000"/>
              </a:solidFill>
              <a:latin typeface="Hind" panose="02000000000000000000" pitchFamily="2" charset="0"/>
              <a:cs typeface="Hind" panose="02000000000000000000" pitchFamily="2" charset="0"/>
            </a:endParaRPr>
          </a:p>
          <a:p>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SUM</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70C0"/>
                </a:solidFill>
                <a:latin typeface="Hind" panose="02000000000000000000" pitchFamily="2" charset="0"/>
                <a:cs typeface="Hind" panose="02000000000000000000" pitchFamily="2" charset="0"/>
              </a:rPr>
              <a:t>CASE</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WHEN</a:t>
            </a:r>
            <a:r>
              <a:rPr lang="en-GB" sz="1200" b="1" dirty="0">
                <a:solidFill>
                  <a:srgbClr val="000000"/>
                </a:solidFill>
                <a:latin typeface="Hind" panose="02000000000000000000" pitchFamily="2" charset="0"/>
                <a:cs typeface="Hind" panose="02000000000000000000" pitchFamily="2" charset="0"/>
              </a:rPr>
              <a:t> Longitude </a:t>
            </a:r>
            <a:r>
              <a:rPr lang="en-GB" sz="1200" b="1" dirty="0">
                <a:solidFill>
                  <a:srgbClr val="808080"/>
                </a:solidFill>
                <a:latin typeface="Hind" panose="02000000000000000000" pitchFamily="2" charset="0"/>
                <a:cs typeface="Hind" panose="02000000000000000000" pitchFamily="2" charset="0"/>
              </a:rPr>
              <a:t>IS</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NULL</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THEN</a:t>
            </a:r>
            <a:r>
              <a:rPr lang="en-GB" sz="1200" b="1" dirty="0">
                <a:solidFill>
                  <a:srgbClr val="000000"/>
                </a:solidFill>
                <a:latin typeface="Hind" panose="02000000000000000000" pitchFamily="2" charset="0"/>
                <a:cs typeface="Hind" panose="02000000000000000000" pitchFamily="2" charset="0"/>
              </a:rPr>
              <a:t> 1 </a:t>
            </a:r>
            <a:r>
              <a:rPr lang="en-GB" sz="1200" b="1" dirty="0">
                <a:solidFill>
                  <a:srgbClr val="0070C0"/>
                </a:solidFill>
                <a:latin typeface="Hind" panose="02000000000000000000" pitchFamily="2" charset="0"/>
                <a:cs typeface="Hind" panose="02000000000000000000" pitchFamily="2" charset="0"/>
              </a:rPr>
              <a:t>ELSE</a:t>
            </a:r>
            <a:r>
              <a:rPr lang="en-GB" sz="1200" b="1" dirty="0">
                <a:solidFill>
                  <a:srgbClr val="000000"/>
                </a:solidFill>
                <a:latin typeface="Hind" panose="02000000000000000000" pitchFamily="2" charset="0"/>
                <a:cs typeface="Hind" panose="02000000000000000000" pitchFamily="2" charset="0"/>
              </a:rPr>
              <a:t> 0 </a:t>
            </a:r>
            <a:r>
              <a:rPr lang="en-GB" sz="1200" b="1" dirty="0">
                <a:solidFill>
                  <a:srgbClr val="0070C0"/>
                </a:solidFill>
                <a:latin typeface="Hind" panose="02000000000000000000" pitchFamily="2" charset="0"/>
                <a:cs typeface="Hind" panose="02000000000000000000" pitchFamily="2" charset="0"/>
              </a:rPr>
              <a:t>END</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Null_Longitude</a:t>
            </a:r>
            <a:r>
              <a:rPr lang="en-GB" sz="1200" b="1" dirty="0">
                <a:solidFill>
                  <a:srgbClr val="808080"/>
                </a:solidFill>
                <a:latin typeface="Hind" panose="02000000000000000000" pitchFamily="2" charset="0"/>
                <a:cs typeface="Hind" panose="02000000000000000000" pitchFamily="2" charset="0"/>
              </a:rPr>
              <a:t>,</a:t>
            </a:r>
          </a:p>
          <a:p>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7030A0"/>
                </a:solidFill>
                <a:latin typeface="Hind" panose="02000000000000000000" pitchFamily="2" charset="0"/>
                <a:cs typeface="Hind" panose="02000000000000000000" pitchFamily="2" charset="0"/>
              </a:rPr>
              <a:t>FROM </a:t>
            </a:r>
          </a:p>
          <a:p>
            <a:pPr>
              <a:spcAft>
                <a:spcPts val="600"/>
              </a:spcAft>
            </a:pPr>
            <a:r>
              <a:rPr lang="en-AE" sz="1200" b="1" dirty="0">
                <a:solidFill>
                  <a:srgbClr val="000000"/>
                </a:solidFill>
                <a:latin typeface="Hind" panose="02000000000000000000" pitchFamily="2" charset="0"/>
                <a:cs typeface="Hind" panose="02000000000000000000" pitchFamily="2" charset="0"/>
              </a:rPr>
              <a:t>    corona</a:t>
            </a:r>
          </a:p>
        </p:txBody>
      </p:sp>
      <p:sp>
        <p:nvSpPr>
          <p:cNvPr id="8" name="TextBox 7">
            <a:extLst>
              <a:ext uri="{FF2B5EF4-FFF2-40B4-BE49-F238E27FC236}">
                <a16:creationId xmlns:a16="http://schemas.microsoft.com/office/drawing/2014/main" id="{F32D512C-1741-7B36-795C-C20D42C68902}"/>
              </a:ext>
            </a:extLst>
          </p:cNvPr>
          <p:cNvSpPr txBox="1"/>
          <p:nvPr/>
        </p:nvSpPr>
        <p:spPr>
          <a:xfrm rot="900000">
            <a:off x="6025869" y="1505859"/>
            <a:ext cx="2188773" cy="707886"/>
          </a:xfrm>
          <a:prstGeom prst="rect">
            <a:avLst/>
          </a:prstGeom>
          <a:noFill/>
        </p:spPr>
        <p:txBody>
          <a:bodyPr wrap="square" rtlCol="0">
            <a:spAutoFit/>
          </a:bodyPr>
          <a:lstStyle/>
          <a:p>
            <a:pPr algn="ctr"/>
            <a:r>
              <a:rPr lang="en-US" sz="2000" b="1" dirty="0">
                <a:solidFill>
                  <a:srgbClr val="6460D2"/>
                </a:solidFill>
                <a:latin typeface="Rubik" panose="020B0604020202020204" charset="-79"/>
                <a:cs typeface="Rubik" panose="020B0604020202020204" charset="-79"/>
              </a:rPr>
              <a:t>AGGREGATION FUNCTIONS</a:t>
            </a:r>
            <a:endParaRPr lang="en-AE" sz="2000" b="1" dirty="0">
              <a:solidFill>
                <a:srgbClr val="6460D2"/>
              </a:solidFill>
              <a:latin typeface="Rubik" panose="020B0604020202020204" charset="-79"/>
              <a:cs typeface="Rubik" panose="020B0604020202020204" charset="-79"/>
            </a:endParaRPr>
          </a:p>
        </p:txBody>
      </p:sp>
      <p:sp>
        <p:nvSpPr>
          <p:cNvPr id="9" name="TextBox 8">
            <a:extLst>
              <a:ext uri="{FF2B5EF4-FFF2-40B4-BE49-F238E27FC236}">
                <a16:creationId xmlns:a16="http://schemas.microsoft.com/office/drawing/2014/main" id="{AAC59AF6-CDF9-D37C-76B8-BE57A573668F}"/>
              </a:ext>
            </a:extLst>
          </p:cNvPr>
          <p:cNvSpPr txBox="1"/>
          <p:nvPr/>
        </p:nvSpPr>
        <p:spPr>
          <a:xfrm rot="20700000">
            <a:off x="6025869" y="2815757"/>
            <a:ext cx="2188773" cy="400110"/>
          </a:xfrm>
          <a:prstGeom prst="rect">
            <a:avLst/>
          </a:prstGeom>
          <a:noFill/>
        </p:spPr>
        <p:txBody>
          <a:bodyPr wrap="square" rtlCol="0">
            <a:spAutoFit/>
          </a:bodyPr>
          <a:lstStyle/>
          <a:p>
            <a:pPr algn="ctr"/>
            <a:r>
              <a:rPr lang="en-US" sz="2000" b="1" dirty="0">
                <a:solidFill>
                  <a:srgbClr val="6460D2"/>
                </a:solidFill>
                <a:latin typeface="Rubik" panose="020B0604020202020204" charset="-79"/>
                <a:cs typeface="Rubik" panose="020B0604020202020204" charset="-79"/>
              </a:rPr>
              <a:t>CASE WHEN</a:t>
            </a:r>
            <a:endParaRPr lang="en-AE" sz="2000" b="1" dirty="0">
              <a:solidFill>
                <a:srgbClr val="6460D2"/>
              </a:solidFill>
              <a:latin typeface="Rubik" panose="020B0604020202020204" charset="-79"/>
              <a:cs typeface="Rubik" panose="020B0604020202020204" charset="-79"/>
            </a:endParaRPr>
          </a:p>
        </p:txBody>
      </p:sp>
      <p:sp>
        <p:nvSpPr>
          <p:cNvPr id="10" name="TextBox 9">
            <a:extLst>
              <a:ext uri="{FF2B5EF4-FFF2-40B4-BE49-F238E27FC236}">
                <a16:creationId xmlns:a16="http://schemas.microsoft.com/office/drawing/2014/main" id="{E7EBE287-A7B8-9E6C-3A0B-8F51790B72FF}"/>
              </a:ext>
            </a:extLst>
          </p:cNvPr>
          <p:cNvSpPr txBox="1"/>
          <p:nvPr/>
        </p:nvSpPr>
        <p:spPr>
          <a:xfrm rot="900000">
            <a:off x="6025869" y="3817879"/>
            <a:ext cx="2188773" cy="707886"/>
          </a:xfrm>
          <a:prstGeom prst="rect">
            <a:avLst/>
          </a:prstGeom>
          <a:noFill/>
        </p:spPr>
        <p:txBody>
          <a:bodyPr wrap="square" rtlCol="0">
            <a:spAutoFit/>
          </a:bodyPr>
          <a:lstStyle/>
          <a:p>
            <a:pPr algn="ctr"/>
            <a:r>
              <a:rPr lang="en-US" sz="2000" b="1" dirty="0">
                <a:solidFill>
                  <a:srgbClr val="6460D2"/>
                </a:solidFill>
                <a:latin typeface="Rubik" panose="020B0604020202020204" charset="-79"/>
                <a:cs typeface="Rubik" panose="020B0604020202020204" charset="-79"/>
              </a:rPr>
              <a:t>IS NULL</a:t>
            </a:r>
          </a:p>
          <a:p>
            <a:pPr algn="ctr"/>
            <a:r>
              <a:rPr lang="en-US" sz="2000" b="1" dirty="0">
                <a:solidFill>
                  <a:srgbClr val="6460D2"/>
                </a:solidFill>
                <a:latin typeface="Rubik" panose="020B0604020202020204" charset="-79"/>
                <a:cs typeface="Rubik" panose="020B0604020202020204" charset="-79"/>
              </a:rPr>
              <a:t>STATEMENT</a:t>
            </a:r>
            <a:endParaRPr lang="en-AE" sz="2000" b="1" dirty="0">
              <a:solidFill>
                <a:srgbClr val="6460D2"/>
              </a:solidFill>
              <a:latin typeface="Rubik" panose="020B0604020202020204" charset="-79"/>
              <a:cs typeface="Rubik" panose="020B0604020202020204" charset="-79"/>
            </a:endParaRPr>
          </a:p>
        </p:txBody>
      </p:sp>
    </p:spTree>
    <p:extLst>
      <p:ext uri="{BB962C8B-B14F-4D97-AF65-F5344CB8AC3E}">
        <p14:creationId xmlns:p14="http://schemas.microsoft.com/office/powerpoint/2010/main" val="126440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DISCUSSION AND </a:t>
            </a:r>
            <a:r>
              <a:rPr lang="en" dirty="0">
                <a:solidFill>
                  <a:srgbClr val="7030A0"/>
                </a:solidFill>
              </a:rPr>
              <a:t>CODING</a:t>
            </a:r>
          </a:p>
        </p:txBody>
      </p:sp>
      <p:sp>
        <p:nvSpPr>
          <p:cNvPr id="865" name="TextBox 864">
            <a:extLst>
              <a:ext uri="{FF2B5EF4-FFF2-40B4-BE49-F238E27FC236}">
                <a16:creationId xmlns:a16="http://schemas.microsoft.com/office/drawing/2014/main" id="{E7CEEE43-A87A-E238-379D-89FD544548D8}"/>
              </a:ext>
            </a:extLst>
          </p:cNvPr>
          <p:cNvSpPr txBox="1"/>
          <p:nvPr/>
        </p:nvSpPr>
        <p:spPr>
          <a:xfrm>
            <a:off x="993867" y="1197520"/>
            <a:ext cx="6957827" cy="3785652"/>
          </a:xfrm>
          <a:prstGeom prst="rect">
            <a:avLst/>
          </a:prstGeom>
          <a:noFill/>
        </p:spPr>
        <p:txBody>
          <a:bodyPr wrap="square">
            <a:spAutoFit/>
          </a:bodyPr>
          <a:lstStyle/>
          <a:p>
            <a:pPr>
              <a:spcAft>
                <a:spcPts val="1200"/>
              </a:spcAft>
            </a:pPr>
            <a:r>
              <a:rPr lang="en-GB" b="1" dirty="0">
                <a:solidFill>
                  <a:srgbClr val="7030A0"/>
                </a:solidFill>
                <a:latin typeface="Hind" panose="02000000000000000000" pitchFamily="2" charset="0"/>
                <a:cs typeface="Hind" panose="02000000000000000000" pitchFamily="2" charset="0"/>
              </a:rPr>
              <a:t>Check how corona virus spread out with respect to death case per month</a:t>
            </a:r>
          </a:p>
          <a:p>
            <a:pPr>
              <a:spcAft>
                <a:spcPts val="600"/>
              </a:spcAft>
            </a:pPr>
            <a:r>
              <a:rPr lang="en-AE" sz="1200" b="1" dirty="0">
                <a:solidFill>
                  <a:srgbClr val="7030A0"/>
                </a:solidFill>
                <a:latin typeface="Hind" panose="02000000000000000000" pitchFamily="2" charset="0"/>
                <a:cs typeface="Hind" panose="02000000000000000000" pitchFamily="2" charset="0"/>
              </a:rPr>
              <a:t>SELECT </a:t>
            </a: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FF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AS</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FF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AS</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SUM</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Total_Death_Cases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AVG</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Average_Death_Cases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VAR</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Variance_Death_Cases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STDEV</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Stdev_Death_Cases</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7030A0"/>
                </a:solidFill>
                <a:latin typeface="Hind" panose="02000000000000000000" pitchFamily="2" charset="0"/>
                <a:cs typeface="Hind" panose="02000000000000000000" pitchFamily="2" charset="0"/>
              </a:rPr>
              <a:t>FROM </a:t>
            </a:r>
          </a:p>
          <a:p>
            <a:pPr>
              <a:spcAft>
                <a:spcPts val="600"/>
              </a:spcAft>
            </a:pPr>
            <a:r>
              <a:rPr lang="en-AE" sz="1200" b="1" dirty="0">
                <a:solidFill>
                  <a:srgbClr val="000000"/>
                </a:solidFill>
                <a:latin typeface="Hind" panose="02000000000000000000" pitchFamily="2" charset="0"/>
                <a:cs typeface="Hind" panose="02000000000000000000" pitchFamily="2" charset="0"/>
              </a:rPr>
              <a:t>    corona</a:t>
            </a:r>
          </a:p>
          <a:p>
            <a:pPr>
              <a:spcAft>
                <a:spcPts val="600"/>
              </a:spcAft>
            </a:pPr>
            <a:r>
              <a:rPr lang="en-AE" sz="1200" b="1" dirty="0">
                <a:solidFill>
                  <a:srgbClr val="7030A0"/>
                </a:solidFill>
                <a:latin typeface="Hind" panose="02000000000000000000" pitchFamily="2" charset="0"/>
                <a:cs typeface="Hind" panose="02000000000000000000" pitchFamily="2" charset="0"/>
              </a:rPr>
              <a:t>GROUP BY </a:t>
            </a:r>
            <a:endParaRPr lang="en-AE" sz="1200" b="1" dirty="0">
              <a:solidFill>
                <a:srgbClr val="0070C0"/>
              </a:solidFill>
              <a:latin typeface="Hind" panose="02000000000000000000" pitchFamily="2" charset="0"/>
              <a:cs typeface="Hind" panose="02000000000000000000" pitchFamily="2" charset="0"/>
            </a:endParaRP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7030A0"/>
                </a:solidFill>
                <a:latin typeface="Hind" panose="02000000000000000000" pitchFamily="2" charset="0"/>
                <a:cs typeface="Hind" panose="02000000000000000000" pitchFamily="2" charset="0"/>
              </a:rPr>
              <a:t>ORDER BY </a:t>
            </a: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a:t>
            </a:r>
            <a:endParaRPr lang="en-AE" sz="1200" b="1" dirty="0">
              <a:latin typeface="Hind" panose="02000000000000000000" pitchFamily="2" charset="0"/>
              <a:cs typeface="Hind" panose="02000000000000000000" pitchFamily="2" charset="0"/>
            </a:endParaRPr>
          </a:p>
        </p:txBody>
      </p:sp>
      <p:grpSp>
        <p:nvGrpSpPr>
          <p:cNvPr id="866" name="Google Shape;682;p46">
            <a:extLst>
              <a:ext uri="{FF2B5EF4-FFF2-40B4-BE49-F238E27FC236}">
                <a16:creationId xmlns:a16="http://schemas.microsoft.com/office/drawing/2014/main" id="{7E76FBE9-7238-FA78-2C36-84836253EA27}"/>
              </a:ext>
            </a:extLst>
          </p:cNvPr>
          <p:cNvGrpSpPr/>
          <p:nvPr/>
        </p:nvGrpSpPr>
        <p:grpSpPr>
          <a:xfrm>
            <a:off x="5147929" y="1447735"/>
            <a:ext cx="3153588" cy="4136646"/>
            <a:chOff x="5191065" y="1006902"/>
            <a:chExt cx="3153588" cy="4136646"/>
          </a:xfrm>
        </p:grpSpPr>
        <p:sp>
          <p:nvSpPr>
            <p:cNvPr id="867" name="Google Shape;683;p46">
              <a:extLst>
                <a:ext uri="{FF2B5EF4-FFF2-40B4-BE49-F238E27FC236}">
                  <a16:creationId xmlns:a16="http://schemas.microsoft.com/office/drawing/2014/main" id="{235C1C8B-0EA1-3056-5012-BA3BA5A1A127}"/>
                </a:ext>
              </a:extLst>
            </p:cNvPr>
            <p:cNvSpPr/>
            <p:nvPr/>
          </p:nvSpPr>
          <p:spPr>
            <a:xfrm flipH="1">
              <a:off x="5579913" y="1602671"/>
              <a:ext cx="2282490" cy="2217695"/>
            </a:xfrm>
            <a:custGeom>
              <a:avLst/>
              <a:gdLst/>
              <a:ahLst/>
              <a:cxnLst/>
              <a:rect l="l" t="t" r="r" b="b"/>
              <a:pathLst>
                <a:path w="115613" h="112331" extrusionOk="0">
                  <a:moveTo>
                    <a:pt x="62945" y="1"/>
                  </a:moveTo>
                  <a:lnTo>
                    <a:pt x="62068" y="21"/>
                  </a:lnTo>
                  <a:lnTo>
                    <a:pt x="61211" y="42"/>
                  </a:lnTo>
                  <a:lnTo>
                    <a:pt x="60355" y="82"/>
                  </a:lnTo>
                  <a:lnTo>
                    <a:pt x="59499" y="123"/>
                  </a:lnTo>
                  <a:lnTo>
                    <a:pt x="58642" y="184"/>
                  </a:lnTo>
                  <a:lnTo>
                    <a:pt x="56950" y="348"/>
                  </a:lnTo>
                  <a:lnTo>
                    <a:pt x="55278" y="551"/>
                  </a:lnTo>
                  <a:lnTo>
                    <a:pt x="53626" y="796"/>
                  </a:lnTo>
                  <a:lnTo>
                    <a:pt x="51975" y="1082"/>
                  </a:lnTo>
                  <a:lnTo>
                    <a:pt x="50364" y="1387"/>
                  </a:lnTo>
                  <a:lnTo>
                    <a:pt x="48773" y="1734"/>
                  </a:lnTo>
                  <a:lnTo>
                    <a:pt x="47224" y="2101"/>
                  </a:lnTo>
                  <a:lnTo>
                    <a:pt x="45715" y="2488"/>
                  </a:lnTo>
                  <a:lnTo>
                    <a:pt x="44226" y="2876"/>
                  </a:lnTo>
                  <a:lnTo>
                    <a:pt x="42799" y="3304"/>
                  </a:lnTo>
                  <a:lnTo>
                    <a:pt x="41392" y="3732"/>
                  </a:lnTo>
                  <a:lnTo>
                    <a:pt x="40046" y="4181"/>
                  </a:lnTo>
                  <a:lnTo>
                    <a:pt x="38762" y="4609"/>
                  </a:lnTo>
                  <a:lnTo>
                    <a:pt x="37518" y="5058"/>
                  </a:lnTo>
                  <a:lnTo>
                    <a:pt x="36335" y="5506"/>
                  </a:lnTo>
                  <a:lnTo>
                    <a:pt x="35214" y="5934"/>
                  </a:lnTo>
                  <a:lnTo>
                    <a:pt x="34133" y="6363"/>
                  </a:lnTo>
                  <a:lnTo>
                    <a:pt x="32217" y="7158"/>
                  </a:lnTo>
                  <a:lnTo>
                    <a:pt x="30606" y="7871"/>
                  </a:lnTo>
                  <a:lnTo>
                    <a:pt x="29281" y="8483"/>
                  </a:lnTo>
                  <a:lnTo>
                    <a:pt x="28322" y="8952"/>
                  </a:lnTo>
                  <a:lnTo>
                    <a:pt x="27507" y="9360"/>
                  </a:lnTo>
                  <a:lnTo>
                    <a:pt x="27323" y="9809"/>
                  </a:lnTo>
                  <a:lnTo>
                    <a:pt x="27099" y="10359"/>
                  </a:lnTo>
                  <a:lnTo>
                    <a:pt x="26793" y="11134"/>
                  </a:lnTo>
                  <a:lnTo>
                    <a:pt x="26446" y="12133"/>
                  </a:lnTo>
                  <a:lnTo>
                    <a:pt x="26079" y="13377"/>
                  </a:lnTo>
                  <a:lnTo>
                    <a:pt x="25875" y="14070"/>
                  </a:lnTo>
                  <a:lnTo>
                    <a:pt x="25671" y="14845"/>
                  </a:lnTo>
                  <a:lnTo>
                    <a:pt x="25468" y="15661"/>
                  </a:lnTo>
                  <a:lnTo>
                    <a:pt x="25264" y="16558"/>
                  </a:lnTo>
                  <a:lnTo>
                    <a:pt x="25060" y="17496"/>
                  </a:lnTo>
                  <a:lnTo>
                    <a:pt x="24856" y="18495"/>
                  </a:lnTo>
                  <a:lnTo>
                    <a:pt x="24652" y="19555"/>
                  </a:lnTo>
                  <a:lnTo>
                    <a:pt x="24468" y="20697"/>
                  </a:lnTo>
                  <a:lnTo>
                    <a:pt x="24305" y="21880"/>
                  </a:lnTo>
                  <a:lnTo>
                    <a:pt x="24122" y="23123"/>
                  </a:lnTo>
                  <a:lnTo>
                    <a:pt x="23979" y="24449"/>
                  </a:lnTo>
                  <a:lnTo>
                    <a:pt x="23836" y="25815"/>
                  </a:lnTo>
                  <a:lnTo>
                    <a:pt x="23714" y="27263"/>
                  </a:lnTo>
                  <a:lnTo>
                    <a:pt x="23612" y="28751"/>
                  </a:lnTo>
                  <a:lnTo>
                    <a:pt x="23531" y="30321"/>
                  </a:lnTo>
                  <a:lnTo>
                    <a:pt x="23469" y="31952"/>
                  </a:lnTo>
                  <a:lnTo>
                    <a:pt x="23429" y="33645"/>
                  </a:lnTo>
                  <a:lnTo>
                    <a:pt x="23408" y="35419"/>
                  </a:lnTo>
                  <a:lnTo>
                    <a:pt x="23429" y="37233"/>
                  </a:lnTo>
                  <a:lnTo>
                    <a:pt x="23469" y="39130"/>
                  </a:lnTo>
                  <a:lnTo>
                    <a:pt x="23510" y="41250"/>
                  </a:lnTo>
                  <a:lnTo>
                    <a:pt x="23510" y="42249"/>
                  </a:lnTo>
                  <a:lnTo>
                    <a:pt x="23490" y="43248"/>
                  </a:lnTo>
                  <a:lnTo>
                    <a:pt x="23469" y="44186"/>
                  </a:lnTo>
                  <a:lnTo>
                    <a:pt x="23429" y="45124"/>
                  </a:lnTo>
                  <a:lnTo>
                    <a:pt x="23388" y="46022"/>
                  </a:lnTo>
                  <a:lnTo>
                    <a:pt x="23327" y="46898"/>
                  </a:lnTo>
                  <a:lnTo>
                    <a:pt x="23265" y="47734"/>
                  </a:lnTo>
                  <a:lnTo>
                    <a:pt x="23184" y="48570"/>
                  </a:lnTo>
                  <a:lnTo>
                    <a:pt x="23082" y="49366"/>
                  </a:lnTo>
                  <a:lnTo>
                    <a:pt x="22980" y="50140"/>
                  </a:lnTo>
                  <a:lnTo>
                    <a:pt x="22878" y="50895"/>
                  </a:lnTo>
                  <a:lnTo>
                    <a:pt x="22735" y="51629"/>
                  </a:lnTo>
                  <a:lnTo>
                    <a:pt x="22613" y="52342"/>
                  </a:lnTo>
                  <a:lnTo>
                    <a:pt x="22450" y="53015"/>
                  </a:lnTo>
                  <a:lnTo>
                    <a:pt x="22185" y="53668"/>
                  </a:lnTo>
                  <a:lnTo>
                    <a:pt x="21899" y="54320"/>
                  </a:lnTo>
                  <a:lnTo>
                    <a:pt x="21614" y="54891"/>
                  </a:lnTo>
                  <a:lnTo>
                    <a:pt x="21308" y="55442"/>
                  </a:lnTo>
                  <a:lnTo>
                    <a:pt x="20982" y="56013"/>
                  </a:lnTo>
                  <a:lnTo>
                    <a:pt x="20656" y="56563"/>
                  </a:lnTo>
                  <a:lnTo>
                    <a:pt x="20309" y="57093"/>
                  </a:lnTo>
                  <a:lnTo>
                    <a:pt x="19962" y="57624"/>
                  </a:lnTo>
                  <a:lnTo>
                    <a:pt x="19595" y="58154"/>
                  </a:lnTo>
                  <a:lnTo>
                    <a:pt x="19208" y="58684"/>
                  </a:lnTo>
                  <a:lnTo>
                    <a:pt x="18800" y="59173"/>
                  </a:lnTo>
                  <a:lnTo>
                    <a:pt x="18392" y="59683"/>
                  </a:lnTo>
                  <a:lnTo>
                    <a:pt x="17984" y="60172"/>
                  </a:lnTo>
                  <a:lnTo>
                    <a:pt x="17556" y="60641"/>
                  </a:lnTo>
                  <a:lnTo>
                    <a:pt x="17108" y="61131"/>
                  </a:lnTo>
                  <a:lnTo>
                    <a:pt x="16659" y="61579"/>
                  </a:lnTo>
                  <a:lnTo>
                    <a:pt x="16190" y="62028"/>
                  </a:lnTo>
                  <a:lnTo>
                    <a:pt x="15721" y="62476"/>
                  </a:lnTo>
                  <a:lnTo>
                    <a:pt x="15252" y="62905"/>
                  </a:lnTo>
                  <a:lnTo>
                    <a:pt x="14742" y="63333"/>
                  </a:lnTo>
                  <a:lnTo>
                    <a:pt x="14253" y="63741"/>
                  </a:lnTo>
                  <a:lnTo>
                    <a:pt x="13743" y="64148"/>
                  </a:lnTo>
                  <a:lnTo>
                    <a:pt x="13234" y="64536"/>
                  </a:lnTo>
                  <a:lnTo>
                    <a:pt x="12703" y="64923"/>
                  </a:lnTo>
                  <a:lnTo>
                    <a:pt x="11623" y="65657"/>
                  </a:lnTo>
                  <a:lnTo>
                    <a:pt x="10522" y="66391"/>
                  </a:lnTo>
                  <a:lnTo>
                    <a:pt x="9971" y="66779"/>
                  </a:lnTo>
                  <a:lnTo>
                    <a:pt x="9441" y="67187"/>
                  </a:lnTo>
                  <a:lnTo>
                    <a:pt x="8931" y="67594"/>
                  </a:lnTo>
                  <a:lnTo>
                    <a:pt x="8401" y="68023"/>
                  </a:lnTo>
                  <a:lnTo>
                    <a:pt x="7912" y="68471"/>
                  </a:lnTo>
                  <a:lnTo>
                    <a:pt x="7402" y="68899"/>
                  </a:lnTo>
                  <a:lnTo>
                    <a:pt x="6933" y="69368"/>
                  </a:lnTo>
                  <a:lnTo>
                    <a:pt x="6444" y="69837"/>
                  </a:lnTo>
                  <a:lnTo>
                    <a:pt x="5995" y="70327"/>
                  </a:lnTo>
                  <a:lnTo>
                    <a:pt x="5546" y="70816"/>
                  </a:lnTo>
                  <a:lnTo>
                    <a:pt x="5098" y="71305"/>
                  </a:lnTo>
                  <a:lnTo>
                    <a:pt x="4690" y="71836"/>
                  </a:lnTo>
                  <a:lnTo>
                    <a:pt x="4282" y="72345"/>
                  </a:lnTo>
                  <a:lnTo>
                    <a:pt x="3874" y="72896"/>
                  </a:lnTo>
                  <a:lnTo>
                    <a:pt x="3507" y="73426"/>
                  </a:lnTo>
                  <a:lnTo>
                    <a:pt x="3140" y="73997"/>
                  </a:lnTo>
                  <a:lnTo>
                    <a:pt x="2794" y="74547"/>
                  </a:lnTo>
                  <a:lnTo>
                    <a:pt x="2447" y="75139"/>
                  </a:lnTo>
                  <a:lnTo>
                    <a:pt x="2141" y="75710"/>
                  </a:lnTo>
                  <a:lnTo>
                    <a:pt x="1856" y="76321"/>
                  </a:lnTo>
                  <a:lnTo>
                    <a:pt x="1570" y="76913"/>
                  </a:lnTo>
                  <a:lnTo>
                    <a:pt x="1326" y="77524"/>
                  </a:lnTo>
                  <a:lnTo>
                    <a:pt x="1081" y="78156"/>
                  </a:lnTo>
                  <a:lnTo>
                    <a:pt x="877" y="78789"/>
                  </a:lnTo>
                  <a:lnTo>
                    <a:pt x="673" y="79421"/>
                  </a:lnTo>
                  <a:lnTo>
                    <a:pt x="510" y="80053"/>
                  </a:lnTo>
                  <a:lnTo>
                    <a:pt x="367" y="80705"/>
                  </a:lnTo>
                  <a:lnTo>
                    <a:pt x="245" y="81358"/>
                  </a:lnTo>
                  <a:lnTo>
                    <a:pt x="143" y="82010"/>
                  </a:lnTo>
                  <a:lnTo>
                    <a:pt x="62" y="82663"/>
                  </a:lnTo>
                  <a:lnTo>
                    <a:pt x="21" y="83315"/>
                  </a:lnTo>
                  <a:lnTo>
                    <a:pt x="0" y="83968"/>
                  </a:lnTo>
                  <a:lnTo>
                    <a:pt x="0" y="84641"/>
                  </a:lnTo>
                  <a:lnTo>
                    <a:pt x="41" y="85293"/>
                  </a:lnTo>
                  <a:lnTo>
                    <a:pt x="41" y="84641"/>
                  </a:lnTo>
                  <a:lnTo>
                    <a:pt x="62" y="83968"/>
                  </a:lnTo>
                  <a:lnTo>
                    <a:pt x="102" y="83315"/>
                  </a:lnTo>
                  <a:lnTo>
                    <a:pt x="163" y="82663"/>
                  </a:lnTo>
                  <a:lnTo>
                    <a:pt x="265" y="82031"/>
                  </a:lnTo>
                  <a:lnTo>
                    <a:pt x="388" y="81378"/>
                  </a:lnTo>
                  <a:lnTo>
                    <a:pt x="530" y="80746"/>
                  </a:lnTo>
                  <a:lnTo>
                    <a:pt x="694" y="80114"/>
                  </a:lnTo>
                  <a:lnTo>
                    <a:pt x="898" y="79482"/>
                  </a:lnTo>
                  <a:lnTo>
                    <a:pt x="1101" y="78850"/>
                  </a:lnTo>
                  <a:lnTo>
                    <a:pt x="1326" y="78238"/>
                  </a:lnTo>
                  <a:lnTo>
                    <a:pt x="1591" y="77647"/>
                  </a:lnTo>
                  <a:lnTo>
                    <a:pt x="1856" y="77055"/>
                  </a:lnTo>
                  <a:lnTo>
                    <a:pt x="2162" y="76464"/>
                  </a:lnTo>
                  <a:lnTo>
                    <a:pt x="2468" y="75893"/>
                  </a:lnTo>
                  <a:lnTo>
                    <a:pt x="2794" y="75322"/>
                  </a:lnTo>
                  <a:lnTo>
                    <a:pt x="3140" y="74772"/>
                  </a:lnTo>
                  <a:lnTo>
                    <a:pt x="3507" y="74242"/>
                  </a:lnTo>
                  <a:lnTo>
                    <a:pt x="3874" y="73711"/>
                  </a:lnTo>
                  <a:lnTo>
                    <a:pt x="4282" y="73181"/>
                  </a:lnTo>
                  <a:lnTo>
                    <a:pt x="4690" y="72672"/>
                  </a:lnTo>
                  <a:lnTo>
                    <a:pt x="5098" y="72182"/>
                  </a:lnTo>
                  <a:lnTo>
                    <a:pt x="5526" y="71693"/>
                  </a:lnTo>
                  <a:lnTo>
                    <a:pt x="5975" y="71203"/>
                  </a:lnTo>
                  <a:lnTo>
                    <a:pt x="6423" y="70755"/>
                  </a:lnTo>
                  <a:lnTo>
                    <a:pt x="6892" y="70286"/>
                  </a:lnTo>
                  <a:lnTo>
                    <a:pt x="7382" y="69858"/>
                  </a:lnTo>
                  <a:lnTo>
                    <a:pt x="7871" y="69429"/>
                  </a:lnTo>
                  <a:lnTo>
                    <a:pt x="8360" y="69001"/>
                  </a:lnTo>
                  <a:lnTo>
                    <a:pt x="8870" y="68593"/>
                  </a:lnTo>
                  <a:lnTo>
                    <a:pt x="9380" y="68206"/>
                  </a:lnTo>
                  <a:lnTo>
                    <a:pt x="9910" y="67819"/>
                  </a:lnTo>
                  <a:lnTo>
                    <a:pt x="10440" y="67452"/>
                  </a:lnTo>
                  <a:lnTo>
                    <a:pt x="10991" y="67085"/>
                  </a:lnTo>
                  <a:lnTo>
                    <a:pt x="12092" y="66391"/>
                  </a:lnTo>
                  <a:lnTo>
                    <a:pt x="13213" y="65678"/>
                  </a:lnTo>
                  <a:lnTo>
                    <a:pt x="13784" y="65311"/>
                  </a:lnTo>
                  <a:lnTo>
                    <a:pt x="14335" y="64923"/>
                  </a:lnTo>
                  <a:lnTo>
                    <a:pt x="14865" y="64536"/>
                  </a:lnTo>
                  <a:lnTo>
                    <a:pt x="15395" y="64128"/>
                  </a:lnTo>
                  <a:lnTo>
                    <a:pt x="15925" y="63720"/>
                  </a:lnTo>
                  <a:lnTo>
                    <a:pt x="16435" y="63292"/>
                  </a:lnTo>
                  <a:lnTo>
                    <a:pt x="16945" y="62843"/>
                  </a:lnTo>
                  <a:lnTo>
                    <a:pt x="17434" y="62395"/>
                  </a:lnTo>
                  <a:lnTo>
                    <a:pt x="17923" y="61946"/>
                  </a:lnTo>
                  <a:lnTo>
                    <a:pt x="18413" y="61457"/>
                  </a:lnTo>
                  <a:lnTo>
                    <a:pt x="18800" y="61049"/>
                  </a:lnTo>
                  <a:lnTo>
                    <a:pt x="19187" y="60641"/>
                  </a:lnTo>
                  <a:lnTo>
                    <a:pt x="19942" y="59765"/>
                  </a:lnTo>
                  <a:lnTo>
                    <a:pt x="19942" y="59765"/>
                  </a:lnTo>
                  <a:lnTo>
                    <a:pt x="19595" y="60376"/>
                  </a:lnTo>
                  <a:lnTo>
                    <a:pt x="19228" y="60968"/>
                  </a:lnTo>
                  <a:lnTo>
                    <a:pt x="18861" y="61518"/>
                  </a:lnTo>
                  <a:lnTo>
                    <a:pt x="18453" y="62089"/>
                  </a:lnTo>
                  <a:lnTo>
                    <a:pt x="18066" y="62619"/>
                  </a:lnTo>
                  <a:lnTo>
                    <a:pt x="17638" y="63149"/>
                  </a:lnTo>
                  <a:lnTo>
                    <a:pt x="17210" y="63659"/>
                  </a:lnTo>
                  <a:lnTo>
                    <a:pt x="16761" y="64169"/>
                  </a:lnTo>
                  <a:lnTo>
                    <a:pt x="16292" y="64679"/>
                  </a:lnTo>
                  <a:lnTo>
                    <a:pt x="15823" y="65168"/>
                  </a:lnTo>
                  <a:lnTo>
                    <a:pt x="15334" y="65657"/>
                  </a:lnTo>
                  <a:lnTo>
                    <a:pt x="14824" y="66126"/>
                  </a:lnTo>
                  <a:lnTo>
                    <a:pt x="13784" y="67085"/>
                  </a:lnTo>
                  <a:lnTo>
                    <a:pt x="12703" y="68043"/>
                  </a:lnTo>
                  <a:lnTo>
                    <a:pt x="12132" y="68553"/>
                  </a:lnTo>
                  <a:lnTo>
                    <a:pt x="11541" y="69062"/>
                  </a:lnTo>
                  <a:lnTo>
                    <a:pt x="10991" y="69593"/>
                  </a:lnTo>
                  <a:lnTo>
                    <a:pt x="10440" y="70123"/>
                  </a:lnTo>
                  <a:lnTo>
                    <a:pt x="9910" y="70673"/>
                  </a:lnTo>
                  <a:lnTo>
                    <a:pt x="9380" y="71224"/>
                  </a:lnTo>
                  <a:lnTo>
                    <a:pt x="8870" y="71774"/>
                  </a:lnTo>
                  <a:lnTo>
                    <a:pt x="8360" y="72345"/>
                  </a:lnTo>
                  <a:lnTo>
                    <a:pt x="7891" y="72916"/>
                  </a:lnTo>
                  <a:lnTo>
                    <a:pt x="7422" y="73487"/>
                  </a:lnTo>
                  <a:lnTo>
                    <a:pt x="6953" y="74078"/>
                  </a:lnTo>
                  <a:lnTo>
                    <a:pt x="6525" y="74649"/>
                  </a:lnTo>
                  <a:lnTo>
                    <a:pt x="6097" y="75261"/>
                  </a:lnTo>
                  <a:lnTo>
                    <a:pt x="5689" y="75852"/>
                  </a:lnTo>
                  <a:lnTo>
                    <a:pt x="5302" y="76444"/>
                  </a:lnTo>
                  <a:lnTo>
                    <a:pt x="4914" y="77055"/>
                  </a:lnTo>
                  <a:lnTo>
                    <a:pt x="4568" y="77667"/>
                  </a:lnTo>
                  <a:lnTo>
                    <a:pt x="4221" y="78279"/>
                  </a:lnTo>
                  <a:lnTo>
                    <a:pt x="3895" y="78911"/>
                  </a:lnTo>
                  <a:lnTo>
                    <a:pt x="3589" y="79523"/>
                  </a:lnTo>
                  <a:lnTo>
                    <a:pt x="3304" y="80155"/>
                  </a:lnTo>
                  <a:lnTo>
                    <a:pt x="3038" y="80787"/>
                  </a:lnTo>
                  <a:lnTo>
                    <a:pt x="2794" y="81419"/>
                  </a:lnTo>
                  <a:lnTo>
                    <a:pt x="2569" y="82051"/>
                  </a:lnTo>
                  <a:lnTo>
                    <a:pt x="2366" y="82683"/>
                  </a:lnTo>
                  <a:lnTo>
                    <a:pt x="2182" y="83315"/>
                  </a:lnTo>
                  <a:lnTo>
                    <a:pt x="2019" y="83947"/>
                  </a:lnTo>
                  <a:lnTo>
                    <a:pt x="1876" y="84600"/>
                  </a:lnTo>
                  <a:lnTo>
                    <a:pt x="1754" y="85232"/>
                  </a:lnTo>
                  <a:lnTo>
                    <a:pt x="1652" y="85884"/>
                  </a:lnTo>
                  <a:lnTo>
                    <a:pt x="1570" y="86516"/>
                  </a:lnTo>
                  <a:lnTo>
                    <a:pt x="1530" y="87169"/>
                  </a:lnTo>
                  <a:lnTo>
                    <a:pt x="1489" y="87801"/>
                  </a:lnTo>
                  <a:lnTo>
                    <a:pt x="1489" y="88454"/>
                  </a:lnTo>
                  <a:lnTo>
                    <a:pt x="1509" y="89086"/>
                  </a:lnTo>
                  <a:lnTo>
                    <a:pt x="1550" y="89738"/>
                  </a:lnTo>
                  <a:lnTo>
                    <a:pt x="1632" y="90370"/>
                  </a:lnTo>
                  <a:lnTo>
                    <a:pt x="1733" y="91002"/>
                  </a:lnTo>
                  <a:lnTo>
                    <a:pt x="1856" y="91634"/>
                  </a:lnTo>
                  <a:lnTo>
                    <a:pt x="1999" y="92287"/>
                  </a:lnTo>
                  <a:lnTo>
                    <a:pt x="2162" y="92919"/>
                  </a:lnTo>
                  <a:lnTo>
                    <a:pt x="2366" y="93531"/>
                  </a:lnTo>
                  <a:lnTo>
                    <a:pt x="2610" y="94163"/>
                  </a:lnTo>
                  <a:lnTo>
                    <a:pt x="2855" y="94795"/>
                  </a:lnTo>
                  <a:lnTo>
                    <a:pt x="3140" y="95407"/>
                  </a:lnTo>
                  <a:lnTo>
                    <a:pt x="3467" y="96039"/>
                  </a:lnTo>
                  <a:lnTo>
                    <a:pt x="3813" y="96650"/>
                  </a:lnTo>
                  <a:lnTo>
                    <a:pt x="4180" y="97262"/>
                  </a:lnTo>
                  <a:lnTo>
                    <a:pt x="4588" y="97853"/>
                  </a:lnTo>
                  <a:lnTo>
                    <a:pt x="5016" y="98465"/>
                  </a:lnTo>
                  <a:lnTo>
                    <a:pt x="5485" y="99056"/>
                  </a:lnTo>
                  <a:lnTo>
                    <a:pt x="5995" y="99648"/>
                  </a:lnTo>
                  <a:lnTo>
                    <a:pt x="6505" y="100239"/>
                  </a:lnTo>
                  <a:lnTo>
                    <a:pt x="7076" y="100810"/>
                  </a:lnTo>
                  <a:lnTo>
                    <a:pt x="7667" y="101381"/>
                  </a:lnTo>
                  <a:lnTo>
                    <a:pt x="8299" y="101952"/>
                  </a:lnTo>
                  <a:lnTo>
                    <a:pt x="8952" y="102523"/>
                  </a:lnTo>
                  <a:lnTo>
                    <a:pt x="9645" y="103073"/>
                  </a:lnTo>
                  <a:lnTo>
                    <a:pt x="10379" y="103624"/>
                  </a:lnTo>
                  <a:lnTo>
                    <a:pt x="11133" y="104154"/>
                  </a:lnTo>
                  <a:lnTo>
                    <a:pt x="11929" y="104684"/>
                  </a:lnTo>
                  <a:lnTo>
                    <a:pt x="12765" y="105214"/>
                  </a:lnTo>
                  <a:lnTo>
                    <a:pt x="13641" y="105724"/>
                  </a:lnTo>
                  <a:lnTo>
                    <a:pt x="14538" y="106234"/>
                  </a:lnTo>
                  <a:lnTo>
                    <a:pt x="15619" y="106805"/>
                  </a:lnTo>
                  <a:lnTo>
                    <a:pt x="16741" y="107355"/>
                  </a:lnTo>
                  <a:lnTo>
                    <a:pt x="17842" y="107865"/>
                  </a:lnTo>
                  <a:lnTo>
                    <a:pt x="18984" y="108354"/>
                  </a:lnTo>
                  <a:lnTo>
                    <a:pt x="20105" y="108803"/>
                  </a:lnTo>
                  <a:lnTo>
                    <a:pt x="21267" y="109231"/>
                  </a:lnTo>
                  <a:lnTo>
                    <a:pt x="22429" y="109619"/>
                  </a:lnTo>
                  <a:lnTo>
                    <a:pt x="23592" y="109986"/>
                  </a:lnTo>
                  <a:lnTo>
                    <a:pt x="24774" y="110332"/>
                  </a:lnTo>
                  <a:lnTo>
                    <a:pt x="25977" y="110638"/>
                  </a:lnTo>
                  <a:lnTo>
                    <a:pt x="27180" y="110903"/>
                  </a:lnTo>
                  <a:lnTo>
                    <a:pt x="28383" y="111168"/>
                  </a:lnTo>
                  <a:lnTo>
                    <a:pt x="29607" y="111392"/>
                  </a:lnTo>
                  <a:lnTo>
                    <a:pt x="30830" y="111596"/>
                  </a:lnTo>
                  <a:lnTo>
                    <a:pt x="32074" y="111780"/>
                  </a:lnTo>
                  <a:lnTo>
                    <a:pt x="33297" y="111923"/>
                  </a:lnTo>
                  <a:lnTo>
                    <a:pt x="34541" y="112045"/>
                  </a:lnTo>
                  <a:lnTo>
                    <a:pt x="35805" y="112147"/>
                  </a:lnTo>
                  <a:lnTo>
                    <a:pt x="37049" y="112228"/>
                  </a:lnTo>
                  <a:lnTo>
                    <a:pt x="38313" y="112290"/>
                  </a:lnTo>
                  <a:lnTo>
                    <a:pt x="39578" y="112330"/>
                  </a:lnTo>
                  <a:lnTo>
                    <a:pt x="40842" y="112330"/>
                  </a:lnTo>
                  <a:lnTo>
                    <a:pt x="42126" y="112310"/>
                  </a:lnTo>
                  <a:lnTo>
                    <a:pt x="43390" y="112290"/>
                  </a:lnTo>
                  <a:lnTo>
                    <a:pt x="44675" y="112228"/>
                  </a:lnTo>
                  <a:lnTo>
                    <a:pt x="45960" y="112167"/>
                  </a:lnTo>
                  <a:lnTo>
                    <a:pt x="47224" y="112065"/>
                  </a:lnTo>
                  <a:lnTo>
                    <a:pt x="48508" y="111943"/>
                  </a:lnTo>
                  <a:lnTo>
                    <a:pt x="49793" y="111821"/>
                  </a:lnTo>
                  <a:lnTo>
                    <a:pt x="51078" y="111678"/>
                  </a:lnTo>
                  <a:lnTo>
                    <a:pt x="52342" y="111494"/>
                  </a:lnTo>
                  <a:lnTo>
                    <a:pt x="53626" y="111311"/>
                  </a:lnTo>
                  <a:lnTo>
                    <a:pt x="54911" y="111107"/>
                  </a:lnTo>
                  <a:lnTo>
                    <a:pt x="56175" y="110883"/>
                  </a:lnTo>
                  <a:lnTo>
                    <a:pt x="57460" y="110638"/>
                  </a:lnTo>
                  <a:lnTo>
                    <a:pt x="58724" y="110393"/>
                  </a:lnTo>
                  <a:lnTo>
                    <a:pt x="59988" y="110128"/>
                  </a:lnTo>
                  <a:lnTo>
                    <a:pt x="61232" y="109843"/>
                  </a:lnTo>
                  <a:lnTo>
                    <a:pt x="62496" y="109537"/>
                  </a:lnTo>
                  <a:lnTo>
                    <a:pt x="63740" y="109231"/>
                  </a:lnTo>
                  <a:lnTo>
                    <a:pt x="64984" y="108905"/>
                  </a:lnTo>
                  <a:lnTo>
                    <a:pt x="66227" y="108558"/>
                  </a:lnTo>
                  <a:lnTo>
                    <a:pt x="67451" y="108212"/>
                  </a:lnTo>
                  <a:lnTo>
                    <a:pt x="68674" y="107845"/>
                  </a:lnTo>
                  <a:lnTo>
                    <a:pt x="69898" y="107478"/>
                  </a:lnTo>
                  <a:lnTo>
                    <a:pt x="71101" y="107090"/>
                  </a:lnTo>
                  <a:lnTo>
                    <a:pt x="72304" y="106682"/>
                  </a:lnTo>
                  <a:lnTo>
                    <a:pt x="73486" y="106275"/>
                  </a:lnTo>
                  <a:lnTo>
                    <a:pt x="74669" y="105867"/>
                  </a:lnTo>
                  <a:lnTo>
                    <a:pt x="75851" y="105439"/>
                  </a:lnTo>
                  <a:lnTo>
                    <a:pt x="78156" y="104541"/>
                  </a:lnTo>
                  <a:lnTo>
                    <a:pt x="80419" y="103624"/>
                  </a:lnTo>
                  <a:lnTo>
                    <a:pt x="82621" y="102686"/>
                  </a:lnTo>
                  <a:lnTo>
                    <a:pt x="84782" y="101728"/>
                  </a:lnTo>
                  <a:lnTo>
                    <a:pt x="86862" y="100728"/>
                  </a:lnTo>
                  <a:lnTo>
                    <a:pt x="88901" y="99729"/>
                  </a:lnTo>
                  <a:lnTo>
                    <a:pt x="90879" y="98710"/>
                  </a:lnTo>
                  <a:lnTo>
                    <a:pt x="92286" y="97935"/>
                  </a:lnTo>
                  <a:lnTo>
                    <a:pt x="93652" y="97119"/>
                  </a:lnTo>
                  <a:lnTo>
                    <a:pt x="94937" y="96304"/>
                  </a:lnTo>
                  <a:lnTo>
                    <a:pt x="96201" y="95468"/>
                  </a:lnTo>
                  <a:lnTo>
                    <a:pt x="97383" y="94632"/>
                  </a:lnTo>
                  <a:lnTo>
                    <a:pt x="98546" y="93755"/>
                  </a:lnTo>
                  <a:lnTo>
                    <a:pt x="99626" y="92858"/>
                  </a:lnTo>
                  <a:lnTo>
                    <a:pt x="100666" y="91961"/>
                  </a:lnTo>
                  <a:lnTo>
                    <a:pt x="101665" y="91043"/>
                  </a:lnTo>
                  <a:lnTo>
                    <a:pt x="102603" y="90105"/>
                  </a:lnTo>
                  <a:lnTo>
                    <a:pt x="103500" y="89147"/>
                  </a:lnTo>
                  <a:lnTo>
                    <a:pt x="104357" y="88188"/>
                  </a:lnTo>
                  <a:lnTo>
                    <a:pt x="105152" y="87230"/>
                  </a:lnTo>
                  <a:lnTo>
                    <a:pt x="105906" y="86231"/>
                  </a:lnTo>
                  <a:lnTo>
                    <a:pt x="106620" y="85232"/>
                  </a:lnTo>
                  <a:lnTo>
                    <a:pt x="107293" y="84233"/>
                  </a:lnTo>
                  <a:lnTo>
                    <a:pt x="107905" y="83213"/>
                  </a:lnTo>
                  <a:lnTo>
                    <a:pt x="108496" y="82194"/>
                  </a:lnTo>
                  <a:lnTo>
                    <a:pt x="109026" y="81174"/>
                  </a:lnTo>
                  <a:lnTo>
                    <a:pt x="109516" y="80134"/>
                  </a:lnTo>
                  <a:lnTo>
                    <a:pt x="109985" y="79094"/>
                  </a:lnTo>
                  <a:lnTo>
                    <a:pt x="110392" y="78034"/>
                  </a:lnTo>
                  <a:lnTo>
                    <a:pt x="110780" y="76974"/>
                  </a:lnTo>
                  <a:lnTo>
                    <a:pt x="111106" y="75934"/>
                  </a:lnTo>
                  <a:lnTo>
                    <a:pt x="111412" y="74874"/>
                  </a:lnTo>
                  <a:lnTo>
                    <a:pt x="111677" y="73793"/>
                  </a:lnTo>
                  <a:lnTo>
                    <a:pt x="111901" y="72733"/>
                  </a:lnTo>
                  <a:lnTo>
                    <a:pt x="112105" y="71672"/>
                  </a:lnTo>
                  <a:lnTo>
                    <a:pt x="112248" y="70612"/>
                  </a:lnTo>
                  <a:lnTo>
                    <a:pt x="112391" y="69531"/>
                  </a:lnTo>
                  <a:lnTo>
                    <a:pt x="112472" y="68471"/>
                  </a:lnTo>
                  <a:lnTo>
                    <a:pt x="112533" y="67411"/>
                  </a:lnTo>
                  <a:lnTo>
                    <a:pt x="112574" y="66351"/>
                  </a:lnTo>
                  <a:lnTo>
                    <a:pt x="112554" y="65311"/>
                  </a:lnTo>
                  <a:lnTo>
                    <a:pt x="112533" y="64250"/>
                  </a:lnTo>
                  <a:lnTo>
                    <a:pt x="112472" y="63210"/>
                  </a:lnTo>
                  <a:lnTo>
                    <a:pt x="112391" y="62171"/>
                  </a:lnTo>
                  <a:lnTo>
                    <a:pt x="112268" y="61131"/>
                  </a:lnTo>
                  <a:lnTo>
                    <a:pt x="112125" y="60111"/>
                  </a:lnTo>
                  <a:lnTo>
                    <a:pt x="111962" y="59092"/>
                  </a:lnTo>
                  <a:lnTo>
                    <a:pt x="111758" y="58093"/>
                  </a:lnTo>
                  <a:lnTo>
                    <a:pt x="111534" y="57093"/>
                  </a:lnTo>
                  <a:lnTo>
                    <a:pt x="111289" y="56094"/>
                  </a:lnTo>
                  <a:lnTo>
                    <a:pt x="111024" y="55116"/>
                  </a:lnTo>
                  <a:lnTo>
                    <a:pt x="110739" y="54157"/>
                  </a:lnTo>
                  <a:lnTo>
                    <a:pt x="110433" y="53199"/>
                  </a:lnTo>
                  <a:lnTo>
                    <a:pt x="110107" y="52261"/>
                  </a:lnTo>
                  <a:lnTo>
                    <a:pt x="109760" y="51343"/>
                  </a:lnTo>
                  <a:lnTo>
                    <a:pt x="109393" y="50446"/>
                  </a:lnTo>
                  <a:lnTo>
                    <a:pt x="109006" y="49549"/>
                  </a:lnTo>
                  <a:lnTo>
                    <a:pt x="108598" y="48672"/>
                  </a:lnTo>
                  <a:lnTo>
                    <a:pt x="108170" y="47816"/>
                  </a:lnTo>
                  <a:lnTo>
                    <a:pt x="107742" y="46980"/>
                  </a:lnTo>
                  <a:lnTo>
                    <a:pt x="107293" y="46144"/>
                  </a:lnTo>
                  <a:lnTo>
                    <a:pt x="106824" y="45349"/>
                  </a:lnTo>
                  <a:lnTo>
                    <a:pt x="106335" y="44574"/>
                  </a:lnTo>
                  <a:lnTo>
                    <a:pt x="105845" y="43799"/>
                  </a:lnTo>
                  <a:lnTo>
                    <a:pt x="105336" y="43065"/>
                  </a:lnTo>
                  <a:lnTo>
                    <a:pt x="104826" y="42351"/>
                  </a:lnTo>
                  <a:lnTo>
                    <a:pt x="104296" y="41658"/>
                  </a:lnTo>
                  <a:lnTo>
                    <a:pt x="103766" y="40985"/>
                  </a:lnTo>
                  <a:lnTo>
                    <a:pt x="103215" y="40353"/>
                  </a:lnTo>
                  <a:lnTo>
                    <a:pt x="102664" y="39741"/>
                  </a:lnTo>
                  <a:lnTo>
                    <a:pt x="102094" y="39150"/>
                  </a:lnTo>
                  <a:lnTo>
                    <a:pt x="101625" y="38661"/>
                  </a:lnTo>
                  <a:lnTo>
                    <a:pt x="101196" y="38192"/>
                  </a:lnTo>
                  <a:lnTo>
                    <a:pt x="100768" y="37702"/>
                  </a:lnTo>
                  <a:lnTo>
                    <a:pt x="100381" y="37233"/>
                  </a:lnTo>
                  <a:lnTo>
                    <a:pt x="100014" y="36785"/>
                  </a:lnTo>
                  <a:lnTo>
                    <a:pt x="99667" y="36316"/>
                  </a:lnTo>
                  <a:lnTo>
                    <a:pt x="99341" y="35867"/>
                  </a:lnTo>
                  <a:lnTo>
                    <a:pt x="99035" y="35419"/>
                  </a:lnTo>
                  <a:lnTo>
                    <a:pt x="99035" y="35419"/>
                  </a:lnTo>
                  <a:lnTo>
                    <a:pt x="99769" y="35949"/>
                  </a:lnTo>
                  <a:lnTo>
                    <a:pt x="100870" y="36785"/>
                  </a:lnTo>
                  <a:lnTo>
                    <a:pt x="101951" y="37662"/>
                  </a:lnTo>
                  <a:lnTo>
                    <a:pt x="103011" y="38559"/>
                  </a:lnTo>
                  <a:lnTo>
                    <a:pt x="104051" y="39497"/>
                  </a:lnTo>
                  <a:lnTo>
                    <a:pt x="105030" y="40475"/>
                  </a:lnTo>
                  <a:lnTo>
                    <a:pt x="106008" y="41495"/>
                  </a:lnTo>
                  <a:lnTo>
                    <a:pt x="106926" y="42535"/>
                  </a:lnTo>
                  <a:lnTo>
                    <a:pt x="107375" y="43065"/>
                  </a:lnTo>
                  <a:lnTo>
                    <a:pt x="107823" y="43595"/>
                  </a:lnTo>
                  <a:lnTo>
                    <a:pt x="108251" y="44146"/>
                  </a:lnTo>
                  <a:lnTo>
                    <a:pt x="108680" y="44717"/>
                  </a:lnTo>
                  <a:lnTo>
                    <a:pt x="109087" y="45267"/>
                  </a:lnTo>
                  <a:lnTo>
                    <a:pt x="109495" y="45838"/>
                  </a:lnTo>
                  <a:lnTo>
                    <a:pt x="109883" y="46429"/>
                  </a:lnTo>
                  <a:lnTo>
                    <a:pt x="110250" y="47000"/>
                  </a:lnTo>
                  <a:lnTo>
                    <a:pt x="110617" y="47612"/>
                  </a:lnTo>
                  <a:lnTo>
                    <a:pt x="110984" y="48203"/>
                  </a:lnTo>
                  <a:lnTo>
                    <a:pt x="111310" y="48815"/>
                  </a:lnTo>
                  <a:lnTo>
                    <a:pt x="111636" y="49427"/>
                  </a:lnTo>
                  <a:lnTo>
                    <a:pt x="111962" y="50059"/>
                  </a:lnTo>
                  <a:lnTo>
                    <a:pt x="112268" y="50691"/>
                  </a:lnTo>
                  <a:lnTo>
                    <a:pt x="112554" y="51323"/>
                  </a:lnTo>
                  <a:lnTo>
                    <a:pt x="112839" y="51955"/>
                  </a:lnTo>
                  <a:lnTo>
                    <a:pt x="113104" y="52608"/>
                  </a:lnTo>
                  <a:lnTo>
                    <a:pt x="113369" y="53260"/>
                  </a:lnTo>
                  <a:lnTo>
                    <a:pt x="113594" y="53933"/>
                  </a:lnTo>
                  <a:lnTo>
                    <a:pt x="113818" y="54585"/>
                  </a:lnTo>
                  <a:lnTo>
                    <a:pt x="114022" y="55258"/>
                  </a:lnTo>
                  <a:lnTo>
                    <a:pt x="114205" y="55931"/>
                  </a:lnTo>
                  <a:lnTo>
                    <a:pt x="114389" y="56604"/>
                  </a:lnTo>
                  <a:lnTo>
                    <a:pt x="114572" y="57297"/>
                  </a:lnTo>
                  <a:lnTo>
                    <a:pt x="114715" y="57970"/>
                  </a:lnTo>
                  <a:lnTo>
                    <a:pt x="114858" y="58663"/>
                  </a:lnTo>
                  <a:lnTo>
                    <a:pt x="114980" y="59357"/>
                  </a:lnTo>
                  <a:lnTo>
                    <a:pt x="115082" y="60050"/>
                  </a:lnTo>
                  <a:lnTo>
                    <a:pt x="115164" y="60743"/>
                  </a:lnTo>
                  <a:lnTo>
                    <a:pt x="115245" y="61457"/>
                  </a:lnTo>
                  <a:lnTo>
                    <a:pt x="115306" y="62150"/>
                  </a:lnTo>
                  <a:lnTo>
                    <a:pt x="115347" y="62843"/>
                  </a:lnTo>
                  <a:lnTo>
                    <a:pt x="115388" y="63557"/>
                  </a:lnTo>
                  <a:lnTo>
                    <a:pt x="115408" y="64250"/>
                  </a:lnTo>
                  <a:lnTo>
                    <a:pt x="115408" y="64964"/>
                  </a:lnTo>
                  <a:lnTo>
                    <a:pt x="115408" y="65678"/>
                  </a:lnTo>
                  <a:lnTo>
                    <a:pt x="115388" y="66371"/>
                  </a:lnTo>
                  <a:lnTo>
                    <a:pt x="115347" y="67085"/>
                  </a:lnTo>
                  <a:lnTo>
                    <a:pt x="115306" y="67778"/>
                  </a:lnTo>
                  <a:lnTo>
                    <a:pt x="115245" y="68492"/>
                  </a:lnTo>
                  <a:lnTo>
                    <a:pt x="115184" y="69185"/>
                  </a:lnTo>
                  <a:lnTo>
                    <a:pt x="115102" y="69898"/>
                  </a:lnTo>
                  <a:lnTo>
                    <a:pt x="115204" y="69185"/>
                  </a:lnTo>
                  <a:lnTo>
                    <a:pt x="115306" y="68492"/>
                  </a:lnTo>
                  <a:lnTo>
                    <a:pt x="115388" y="67798"/>
                  </a:lnTo>
                  <a:lnTo>
                    <a:pt x="115449" y="67085"/>
                  </a:lnTo>
                  <a:lnTo>
                    <a:pt x="115510" y="66391"/>
                  </a:lnTo>
                  <a:lnTo>
                    <a:pt x="115551" y="65678"/>
                  </a:lnTo>
                  <a:lnTo>
                    <a:pt x="115592" y="64964"/>
                  </a:lnTo>
                  <a:lnTo>
                    <a:pt x="115612" y="64250"/>
                  </a:lnTo>
                  <a:lnTo>
                    <a:pt x="115612" y="63557"/>
                  </a:lnTo>
                  <a:lnTo>
                    <a:pt x="115592" y="62843"/>
                  </a:lnTo>
                  <a:lnTo>
                    <a:pt x="115571" y="62130"/>
                  </a:lnTo>
                  <a:lnTo>
                    <a:pt x="115531" y="61416"/>
                  </a:lnTo>
                  <a:lnTo>
                    <a:pt x="115490" y="60723"/>
                  </a:lnTo>
                  <a:lnTo>
                    <a:pt x="115429" y="60009"/>
                  </a:lnTo>
                  <a:lnTo>
                    <a:pt x="115347" y="59296"/>
                  </a:lnTo>
                  <a:lnTo>
                    <a:pt x="115245" y="58602"/>
                  </a:lnTo>
                  <a:lnTo>
                    <a:pt x="115123" y="57889"/>
                  </a:lnTo>
                  <a:lnTo>
                    <a:pt x="115000" y="57195"/>
                  </a:lnTo>
                  <a:lnTo>
                    <a:pt x="114858" y="56502"/>
                  </a:lnTo>
                  <a:lnTo>
                    <a:pt x="114695" y="55809"/>
                  </a:lnTo>
                  <a:lnTo>
                    <a:pt x="114511" y="55116"/>
                  </a:lnTo>
                  <a:lnTo>
                    <a:pt x="114328" y="54422"/>
                  </a:lnTo>
                  <a:lnTo>
                    <a:pt x="114124" y="53749"/>
                  </a:lnTo>
                  <a:lnTo>
                    <a:pt x="113920" y="53056"/>
                  </a:lnTo>
                  <a:lnTo>
                    <a:pt x="113675" y="52383"/>
                  </a:lnTo>
                  <a:lnTo>
                    <a:pt x="113430" y="51731"/>
                  </a:lnTo>
                  <a:lnTo>
                    <a:pt x="113165" y="51058"/>
                  </a:lnTo>
                  <a:lnTo>
                    <a:pt x="112900" y="50405"/>
                  </a:lnTo>
                  <a:lnTo>
                    <a:pt x="112615" y="49753"/>
                  </a:lnTo>
                  <a:lnTo>
                    <a:pt x="112309" y="49100"/>
                  </a:lnTo>
                  <a:lnTo>
                    <a:pt x="111983" y="48468"/>
                  </a:lnTo>
                  <a:lnTo>
                    <a:pt x="111656" y="47816"/>
                  </a:lnTo>
                  <a:lnTo>
                    <a:pt x="111330" y="47204"/>
                  </a:lnTo>
                  <a:lnTo>
                    <a:pt x="110963" y="46572"/>
                  </a:lnTo>
                  <a:lnTo>
                    <a:pt x="110596" y="45960"/>
                  </a:lnTo>
                  <a:lnTo>
                    <a:pt x="110229" y="45349"/>
                  </a:lnTo>
                  <a:lnTo>
                    <a:pt x="109842" y="44757"/>
                  </a:lnTo>
                  <a:lnTo>
                    <a:pt x="109434" y="44166"/>
                  </a:lnTo>
                  <a:lnTo>
                    <a:pt x="109026" y="43575"/>
                  </a:lnTo>
                  <a:lnTo>
                    <a:pt x="108598" y="43004"/>
                  </a:lnTo>
                  <a:lnTo>
                    <a:pt x="108170" y="42433"/>
                  </a:lnTo>
                  <a:lnTo>
                    <a:pt x="107721" y="41862"/>
                  </a:lnTo>
                  <a:lnTo>
                    <a:pt x="107273" y="41311"/>
                  </a:lnTo>
                  <a:lnTo>
                    <a:pt x="106804" y="40761"/>
                  </a:lnTo>
                  <a:lnTo>
                    <a:pt x="105866" y="39701"/>
                  </a:lnTo>
                  <a:lnTo>
                    <a:pt x="104867" y="38661"/>
                  </a:lnTo>
                  <a:lnTo>
                    <a:pt x="103847" y="37662"/>
                  </a:lnTo>
                  <a:lnTo>
                    <a:pt x="102787" y="36683"/>
                  </a:lnTo>
                  <a:lnTo>
                    <a:pt x="101706" y="35745"/>
                  </a:lnTo>
                  <a:lnTo>
                    <a:pt x="100605" y="34848"/>
                  </a:lnTo>
                  <a:lnTo>
                    <a:pt x="99463" y="33971"/>
                  </a:lnTo>
                  <a:lnTo>
                    <a:pt x="98872" y="33543"/>
                  </a:lnTo>
                  <a:lnTo>
                    <a:pt x="98281" y="33135"/>
                  </a:lnTo>
                  <a:lnTo>
                    <a:pt x="97526" y="32625"/>
                  </a:lnTo>
                  <a:lnTo>
                    <a:pt x="97200" y="31830"/>
                  </a:lnTo>
                  <a:lnTo>
                    <a:pt x="96935" y="31035"/>
                  </a:lnTo>
                  <a:lnTo>
                    <a:pt x="96731" y="30240"/>
                  </a:lnTo>
                  <a:lnTo>
                    <a:pt x="96547" y="29444"/>
                  </a:lnTo>
                  <a:lnTo>
                    <a:pt x="96405" y="28649"/>
                  </a:lnTo>
                  <a:lnTo>
                    <a:pt x="96282" y="27854"/>
                  </a:lnTo>
                  <a:lnTo>
                    <a:pt x="96201" y="27079"/>
                  </a:lnTo>
                  <a:lnTo>
                    <a:pt x="96160" y="26304"/>
                  </a:lnTo>
                  <a:lnTo>
                    <a:pt x="96140" y="25550"/>
                  </a:lnTo>
                  <a:lnTo>
                    <a:pt x="96160" y="24795"/>
                  </a:lnTo>
                  <a:lnTo>
                    <a:pt x="96180" y="24061"/>
                  </a:lnTo>
                  <a:lnTo>
                    <a:pt x="96242" y="23327"/>
                  </a:lnTo>
                  <a:lnTo>
                    <a:pt x="96323" y="22634"/>
                  </a:lnTo>
                  <a:lnTo>
                    <a:pt x="96405" y="21941"/>
                  </a:lnTo>
                  <a:lnTo>
                    <a:pt x="96527" y="21288"/>
                  </a:lnTo>
                  <a:lnTo>
                    <a:pt x="96649" y="20656"/>
                  </a:lnTo>
                  <a:lnTo>
                    <a:pt x="96772" y="20024"/>
                  </a:lnTo>
                  <a:lnTo>
                    <a:pt x="96914" y="19453"/>
                  </a:lnTo>
                  <a:lnTo>
                    <a:pt x="97200" y="18352"/>
                  </a:lnTo>
                  <a:lnTo>
                    <a:pt x="97506" y="17394"/>
                  </a:lnTo>
                  <a:lnTo>
                    <a:pt x="97791" y="16578"/>
                  </a:lnTo>
                  <a:lnTo>
                    <a:pt x="98036" y="15905"/>
                  </a:lnTo>
                  <a:lnTo>
                    <a:pt x="98240" y="15416"/>
                  </a:lnTo>
                  <a:lnTo>
                    <a:pt x="98423" y="15008"/>
                  </a:lnTo>
                  <a:lnTo>
                    <a:pt x="98383" y="14519"/>
                  </a:lnTo>
                  <a:lnTo>
                    <a:pt x="98321" y="14009"/>
                  </a:lnTo>
                  <a:lnTo>
                    <a:pt x="98240" y="13540"/>
                  </a:lnTo>
                  <a:lnTo>
                    <a:pt x="98117" y="13051"/>
                  </a:lnTo>
                  <a:lnTo>
                    <a:pt x="97995" y="12582"/>
                  </a:lnTo>
                  <a:lnTo>
                    <a:pt x="97852" y="12133"/>
                  </a:lnTo>
                  <a:lnTo>
                    <a:pt x="97689" y="11684"/>
                  </a:lnTo>
                  <a:lnTo>
                    <a:pt x="97506" y="11256"/>
                  </a:lnTo>
                  <a:lnTo>
                    <a:pt x="97281" y="10828"/>
                  </a:lnTo>
                  <a:lnTo>
                    <a:pt x="97057" y="10420"/>
                  </a:lnTo>
                  <a:lnTo>
                    <a:pt x="96813" y="10012"/>
                  </a:lnTo>
                  <a:lnTo>
                    <a:pt x="96547" y="9605"/>
                  </a:lnTo>
                  <a:lnTo>
                    <a:pt x="96262" y="9217"/>
                  </a:lnTo>
                  <a:lnTo>
                    <a:pt x="95977" y="8830"/>
                  </a:lnTo>
                  <a:lnTo>
                    <a:pt x="95650" y="8463"/>
                  </a:lnTo>
                  <a:lnTo>
                    <a:pt x="95324" y="8116"/>
                  </a:lnTo>
                  <a:lnTo>
                    <a:pt x="94957" y="7749"/>
                  </a:lnTo>
                  <a:lnTo>
                    <a:pt x="94590" y="7423"/>
                  </a:lnTo>
                  <a:lnTo>
                    <a:pt x="94203" y="7076"/>
                  </a:lnTo>
                  <a:lnTo>
                    <a:pt x="93795" y="6750"/>
                  </a:lnTo>
                  <a:lnTo>
                    <a:pt x="93387" y="6444"/>
                  </a:lnTo>
                  <a:lnTo>
                    <a:pt x="92938" y="6118"/>
                  </a:lnTo>
                  <a:lnTo>
                    <a:pt x="92490" y="5832"/>
                  </a:lnTo>
                  <a:lnTo>
                    <a:pt x="92021" y="5527"/>
                  </a:lnTo>
                  <a:lnTo>
                    <a:pt x="91531" y="5262"/>
                  </a:lnTo>
                  <a:lnTo>
                    <a:pt x="91042" y="4976"/>
                  </a:lnTo>
                  <a:lnTo>
                    <a:pt x="90532" y="4711"/>
                  </a:lnTo>
                  <a:lnTo>
                    <a:pt x="90002" y="4446"/>
                  </a:lnTo>
                  <a:lnTo>
                    <a:pt x="89472" y="4201"/>
                  </a:lnTo>
                  <a:lnTo>
                    <a:pt x="88901" y="3957"/>
                  </a:lnTo>
                  <a:lnTo>
                    <a:pt x="88330" y="3732"/>
                  </a:lnTo>
                  <a:lnTo>
                    <a:pt x="87759" y="3508"/>
                  </a:lnTo>
                  <a:lnTo>
                    <a:pt x="86556" y="3080"/>
                  </a:lnTo>
                  <a:lnTo>
                    <a:pt x="85312" y="2672"/>
                  </a:lnTo>
                  <a:lnTo>
                    <a:pt x="84008" y="2305"/>
                  </a:lnTo>
                  <a:lnTo>
                    <a:pt x="82662" y="1958"/>
                  </a:lnTo>
                  <a:lnTo>
                    <a:pt x="81275" y="1652"/>
                  </a:lnTo>
                  <a:lnTo>
                    <a:pt x="79848" y="1367"/>
                  </a:lnTo>
                  <a:lnTo>
                    <a:pt x="78380" y="1122"/>
                  </a:lnTo>
                  <a:lnTo>
                    <a:pt x="76871" y="898"/>
                  </a:lnTo>
                  <a:lnTo>
                    <a:pt x="75342" y="694"/>
                  </a:lnTo>
                  <a:lnTo>
                    <a:pt x="73772" y="531"/>
                  </a:lnTo>
                  <a:lnTo>
                    <a:pt x="72161" y="368"/>
                  </a:lnTo>
                  <a:lnTo>
                    <a:pt x="70550" y="246"/>
                  </a:lnTo>
                  <a:lnTo>
                    <a:pt x="68898" y="164"/>
                  </a:lnTo>
                  <a:lnTo>
                    <a:pt x="67206" y="82"/>
                  </a:lnTo>
                  <a:lnTo>
                    <a:pt x="65514" y="21"/>
                  </a:lnTo>
                  <a:lnTo>
                    <a:pt x="63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684;p46">
              <a:extLst>
                <a:ext uri="{FF2B5EF4-FFF2-40B4-BE49-F238E27FC236}">
                  <a16:creationId xmlns:a16="http://schemas.microsoft.com/office/drawing/2014/main" id="{0AA62E96-A45A-0235-BB48-A526C670E861}"/>
                </a:ext>
              </a:extLst>
            </p:cNvPr>
            <p:cNvSpPr/>
            <p:nvPr/>
          </p:nvSpPr>
          <p:spPr>
            <a:xfrm flipH="1">
              <a:off x="5579913" y="1602671"/>
              <a:ext cx="2282490" cy="2217695"/>
            </a:xfrm>
            <a:custGeom>
              <a:avLst/>
              <a:gdLst/>
              <a:ahLst/>
              <a:cxnLst/>
              <a:rect l="l" t="t" r="r" b="b"/>
              <a:pathLst>
                <a:path w="115613" h="112331" fill="none" extrusionOk="0">
                  <a:moveTo>
                    <a:pt x="115245" y="58602"/>
                  </a:moveTo>
                  <a:lnTo>
                    <a:pt x="115245" y="58602"/>
                  </a:lnTo>
                  <a:lnTo>
                    <a:pt x="115123" y="57889"/>
                  </a:lnTo>
                  <a:lnTo>
                    <a:pt x="115000" y="57195"/>
                  </a:lnTo>
                  <a:lnTo>
                    <a:pt x="114858" y="56502"/>
                  </a:lnTo>
                  <a:lnTo>
                    <a:pt x="114695" y="55809"/>
                  </a:lnTo>
                  <a:lnTo>
                    <a:pt x="114511" y="55116"/>
                  </a:lnTo>
                  <a:lnTo>
                    <a:pt x="114328" y="54422"/>
                  </a:lnTo>
                  <a:lnTo>
                    <a:pt x="114124" y="53749"/>
                  </a:lnTo>
                  <a:lnTo>
                    <a:pt x="113920" y="53056"/>
                  </a:lnTo>
                  <a:lnTo>
                    <a:pt x="113920" y="53056"/>
                  </a:lnTo>
                  <a:lnTo>
                    <a:pt x="113675" y="52383"/>
                  </a:lnTo>
                  <a:lnTo>
                    <a:pt x="113430" y="51731"/>
                  </a:lnTo>
                  <a:lnTo>
                    <a:pt x="113165" y="51058"/>
                  </a:lnTo>
                  <a:lnTo>
                    <a:pt x="112900" y="50405"/>
                  </a:lnTo>
                  <a:lnTo>
                    <a:pt x="112615" y="49753"/>
                  </a:lnTo>
                  <a:lnTo>
                    <a:pt x="112309" y="49100"/>
                  </a:lnTo>
                  <a:lnTo>
                    <a:pt x="111983" y="48468"/>
                  </a:lnTo>
                  <a:lnTo>
                    <a:pt x="111656" y="47816"/>
                  </a:lnTo>
                  <a:lnTo>
                    <a:pt x="111656" y="47816"/>
                  </a:lnTo>
                  <a:lnTo>
                    <a:pt x="111330" y="47204"/>
                  </a:lnTo>
                  <a:lnTo>
                    <a:pt x="110963" y="46572"/>
                  </a:lnTo>
                  <a:lnTo>
                    <a:pt x="110596" y="45960"/>
                  </a:lnTo>
                  <a:lnTo>
                    <a:pt x="110229" y="45349"/>
                  </a:lnTo>
                  <a:lnTo>
                    <a:pt x="109842" y="44757"/>
                  </a:lnTo>
                  <a:lnTo>
                    <a:pt x="109434" y="44166"/>
                  </a:lnTo>
                  <a:lnTo>
                    <a:pt x="109026" y="43575"/>
                  </a:lnTo>
                  <a:lnTo>
                    <a:pt x="108598" y="43004"/>
                  </a:lnTo>
                  <a:lnTo>
                    <a:pt x="108170" y="42433"/>
                  </a:lnTo>
                  <a:lnTo>
                    <a:pt x="107721" y="41862"/>
                  </a:lnTo>
                  <a:lnTo>
                    <a:pt x="107273" y="41311"/>
                  </a:lnTo>
                  <a:lnTo>
                    <a:pt x="106804" y="40761"/>
                  </a:lnTo>
                  <a:lnTo>
                    <a:pt x="105866" y="39701"/>
                  </a:lnTo>
                  <a:lnTo>
                    <a:pt x="104867" y="38661"/>
                  </a:lnTo>
                  <a:lnTo>
                    <a:pt x="104867" y="38661"/>
                  </a:lnTo>
                  <a:lnTo>
                    <a:pt x="103847" y="37662"/>
                  </a:lnTo>
                  <a:lnTo>
                    <a:pt x="102787" y="36683"/>
                  </a:lnTo>
                  <a:lnTo>
                    <a:pt x="101706" y="35745"/>
                  </a:lnTo>
                  <a:lnTo>
                    <a:pt x="100605" y="34848"/>
                  </a:lnTo>
                  <a:lnTo>
                    <a:pt x="100605" y="34848"/>
                  </a:lnTo>
                  <a:lnTo>
                    <a:pt x="99463" y="33971"/>
                  </a:lnTo>
                  <a:lnTo>
                    <a:pt x="98872" y="33543"/>
                  </a:lnTo>
                  <a:lnTo>
                    <a:pt x="98281" y="33135"/>
                  </a:lnTo>
                  <a:lnTo>
                    <a:pt x="98281" y="33135"/>
                  </a:lnTo>
                  <a:lnTo>
                    <a:pt x="97526" y="32625"/>
                  </a:lnTo>
                  <a:lnTo>
                    <a:pt x="97526" y="32625"/>
                  </a:lnTo>
                  <a:lnTo>
                    <a:pt x="97200" y="31830"/>
                  </a:lnTo>
                  <a:lnTo>
                    <a:pt x="96935" y="31035"/>
                  </a:lnTo>
                  <a:lnTo>
                    <a:pt x="96731" y="30240"/>
                  </a:lnTo>
                  <a:lnTo>
                    <a:pt x="96547" y="29444"/>
                  </a:lnTo>
                  <a:lnTo>
                    <a:pt x="96405" y="28649"/>
                  </a:lnTo>
                  <a:lnTo>
                    <a:pt x="96282" y="27854"/>
                  </a:lnTo>
                  <a:lnTo>
                    <a:pt x="96201" y="27079"/>
                  </a:lnTo>
                  <a:lnTo>
                    <a:pt x="96160" y="26304"/>
                  </a:lnTo>
                  <a:lnTo>
                    <a:pt x="96140" y="25550"/>
                  </a:lnTo>
                  <a:lnTo>
                    <a:pt x="96160" y="24795"/>
                  </a:lnTo>
                  <a:lnTo>
                    <a:pt x="96180" y="24061"/>
                  </a:lnTo>
                  <a:lnTo>
                    <a:pt x="96242" y="23327"/>
                  </a:lnTo>
                  <a:lnTo>
                    <a:pt x="96323" y="22634"/>
                  </a:lnTo>
                  <a:lnTo>
                    <a:pt x="96405" y="21941"/>
                  </a:lnTo>
                  <a:lnTo>
                    <a:pt x="96527" y="21288"/>
                  </a:lnTo>
                  <a:lnTo>
                    <a:pt x="96649" y="20656"/>
                  </a:lnTo>
                  <a:lnTo>
                    <a:pt x="96772" y="20024"/>
                  </a:lnTo>
                  <a:lnTo>
                    <a:pt x="96914" y="19453"/>
                  </a:lnTo>
                  <a:lnTo>
                    <a:pt x="97200" y="18352"/>
                  </a:lnTo>
                  <a:lnTo>
                    <a:pt x="97506" y="17394"/>
                  </a:lnTo>
                  <a:lnTo>
                    <a:pt x="97791" y="16578"/>
                  </a:lnTo>
                  <a:lnTo>
                    <a:pt x="98036" y="15905"/>
                  </a:lnTo>
                  <a:lnTo>
                    <a:pt x="98240" y="15416"/>
                  </a:lnTo>
                  <a:lnTo>
                    <a:pt x="98423" y="15008"/>
                  </a:lnTo>
                  <a:lnTo>
                    <a:pt x="98423" y="15008"/>
                  </a:lnTo>
                  <a:lnTo>
                    <a:pt x="98383" y="14519"/>
                  </a:lnTo>
                  <a:lnTo>
                    <a:pt x="98321" y="14009"/>
                  </a:lnTo>
                  <a:lnTo>
                    <a:pt x="98240" y="13540"/>
                  </a:lnTo>
                  <a:lnTo>
                    <a:pt x="98117" y="13051"/>
                  </a:lnTo>
                  <a:lnTo>
                    <a:pt x="97995" y="12582"/>
                  </a:lnTo>
                  <a:lnTo>
                    <a:pt x="97852" y="12133"/>
                  </a:lnTo>
                  <a:lnTo>
                    <a:pt x="97689" y="11684"/>
                  </a:lnTo>
                  <a:lnTo>
                    <a:pt x="97506" y="11256"/>
                  </a:lnTo>
                  <a:lnTo>
                    <a:pt x="97281" y="10828"/>
                  </a:lnTo>
                  <a:lnTo>
                    <a:pt x="97057" y="10420"/>
                  </a:lnTo>
                  <a:lnTo>
                    <a:pt x="96813" y="10012"/>
                  </a:lnTo>
                  <a:lnTo>
                    <a:pt x="96547" y="9605"/>
                  </a:lnTo>
                  <a:lnTo>
                    <a:pt x="96262" y="9217"/>
                  </a:lnTo>
                  <a:lnTo>
                    <a:pt x="95977" y="8830"/>
                  </a:lnTo>
                  <a:lnTo>
                    <a:pt x="95650" y="8463"/>
                  </a:lnTo>
                  <a:lnTo>
                    <a:pt x="95324" y="8116"/>
                  </a:lnTo>
                  <a:lnTo>
                    <a:pt x="94957" y="7749"/>
                  </a:lnTo>
                  <a:lnTo>
                    <a:pt x="94590" y="7423"/>
                  </a:lnTo>
                  <a:lnTo>
                    <a:pt x="94203" y="7076"/>
                  </a:lnTo>
                  <a:lnTo>
                    <a:pt x="93795" y="6750"/>
                  </a:lnTo>
                  <a:lnTo>
                    <a:pt x="93387" y="6444"/>
                  </a:lnTo>
                  <a:lnTo>
                    <a:pt x="92938" y="6118"/>
                  </a:lnTo>
                  <a:lnTo>
                    <a:pt x="92490" y="5832"/>
                  </a:lnTo>
                  <a:lnTo>
                    <a:pt x="92021" y="5527"/>
                  </a:lnTo>
                  <a:lnTo>
                    <a:pt x="91531" y="5262"/>
                  </a:lnTo>
                  <a:lnTo>
                    <a:pt x="91042" y="4976"/>
                  </a:lnTo>
                  <a:lnTo>
                    <a:pt x="90532" y="4711"/>
                  </a:lnTo>
                  <a:lnTo>
                    <a:pt x="90002" y="4446"/>
                  </a:lnTo>
                  <a:lnTo>
                    <a:pt x="89472" y="4201"/>
                  </a:lnTo>
                  <a:lnTo>
                    <a:pt x="88901" y="3957"/>
                  </a:lnTo>
                  <a:lnTo>
                    <a:pt x="88330" y="3732"/>
                  </a:lnTo>
                  <a:lnTo>
                    <a:pt x="87759" y="3508"/>
                  </a:lnTo>
                  <a:lnTo>
                    <a:pt x="86556" y="3080"/>
                  </a:lnTo>
                  <a:lnTo>
                    <a:pt x="85312" y="2672"/>
                  </a:lnTo>
                  <a:lnTo>
                    <a:pt x="84008" y="2305"/>
                  </a:lnTo>
                  <a:lnTo>
                    <a:pt x="82662" y="1958"/>
                  </a:lnTo>
                  <a:lnTo>
                    <a:pt x="81275" y="1652"/>
                  </a:lnTo>
                  <a:lnTo>
                    <a:pt x="79848" y="1367"/>
                  </a:lnTo>
                  <a:lnTo>
                    <a:pt x="78380" y="1122"/>
                  </a:lnTo>
                  <a:lnTo>
                    <a:pt x="76871" y="898"/>
                  </a:lnTo>
                  <a:lnTo>
                    <a:pt x="75342" y="694"/>
                  </a:lnTo>
                  <a:lnTo>
                    <a:pt x="73772" y="531"/>
                  </a:lnTo>
                  <a:lnTo>
                    <a:pt x="72161" y="368"/>
                  </a:lnTo>
                  <a:lnTo>
                    <a:pt x="70550" y="246"/>
                  </a:lnTo>
                  <a:lnTo>
                    <a:pt x="68898" y="164"/>
                  </a:lnTo>
                  <a:lnTo>
                    <a:pt x="67206" y="82"/>
                  </a:lnTo>
                  <a:lnTo>
                    <a:pt x="65514" y="21"/>
                  </a:lnTo>
                  <a:lnTo>
                    <a:pt x="63801" y="1"/>
                  </a:lnTo>
                  <a:lnTo>
                    <a:pt x="63801" y="1"/>
                  </a:lnTo>
                  <a:lnTo>
                    <a:pt x="62945" y="1"/>
                  </a:lnTo>
                  <a:lnTo>
                    <a:pt x="62068" y="21"/>
                  </a:lnTo>
                  <a:lnTo>
                    <a:pt x="61211" y="42"/>
                  </a:lnTo>
                  <a:lnTo>
                    <a:pt x="60355" y="82"/>
                  </a:lnTo>
                  <a:lnTo>
                    <a:pt x="59499" y="123"/>
                  </a:lnTo>
                  <a:lnTo>
                    <a:pt x="58642" y="184"/>
                  </a:lnTo>
                  <a:lnTo>
                    <a:pt x="56950" y="348"/>
                  </a:lnTo>
                  <a:lnTo>
                    <a:pt x="55278" y="551"/>
                  </a:lnTo>
                  <a:lnTo>
                    <a:pt x="53626" y="796"/>
                  </a:lnTo>
                  <a:lnTo>
                    <a:pt x="51975" y="1082"/>
                  </a:lnTo>
                  <a:lnTo>
                    <a:pt x="50364" y="1387"/>
                  </a:lnTo>
                  <a:lnTo>
                    <a:pt x="48773" y="1734"/>
                  </a:lnTo>
                  <a:lnTo>
                    <a:pt x="47224" y="2101"/>
                  </a:lnTo>
                  <a:lnTo>
                    <a:pt x="45715" y="2488"/>
                  </a:lnTo>
                  <a:lnTo>
                    <a:pt x="44226" y="2876"/>
                  </a:lnTo>
                  <a:lnTo>
                    <a:pt x="42799" y="3304"/>
                  </a:lnTo>
                  <a:lnTo>
                    <a:pt x="41392" y="3732"/>
                  </a:lnTo>
                  <a:lnTo>
                    <a:pt x="40046" y="4181"/>
                  </a:lnTo>
                  <a:lnTo>
                    <a:pt x="38762" y="4609"/>
                  </a:lnTo>
                  <a:lnTo>
                    <a:pt x="37518" y="5058"/>
                  </a:lnTo>
                  <a:lnTo>
                    <a:pt x="36335" y="5506"/>
                  </a:lnTo>
                  <a:lnTo>
                    <a:pt x="35214" y="5934"/>
                  </a:lnTo>
                  <a:lnTo>
                    <a:pt x="34133" y="6363"/>
                  </a:lnTo>
                  <a:lnTo>
                    <a:pt x="32217" y="7158"/>
                  </a:lnTo>
                  <a:lnTo>
                    <a:pt x="30606" y="7871"/>
                  </a:lnTo>
                  <a:lnTo>
                    <a:pt x="29281" y="8483"/>
                  </a:lnTo>
                  <a:lnTo>
                    <a:pt x="28322" y="8952"/>
                  </a:lnTo>
                  <a:lnTo>
                    <a:pt x="27507" y="9360"/>
                  </a:lnTo>
                  <a:lnTo>
                    <a:pt x="27507" y="9360"/>
                  </a:lnTo>
                  <a:lnTo>
                    <a:pt x="27323" y="9809"/>
                  </a:lnTo>
                  <a:lnTo>
                    <a:pt x="27099" y="10359"/>
                  </a:lnTo>
                  <a:lnTo>
                    <a:pt x="26793" y="11134"/>
                  </a:lnTo>
                  <a:lnTo>
                    <a:pt x="26446" y="12133"/>
                  </a:lnTo>
                  <a:lnTo>
                    <a:pt x="26079" y="13377"/>
                  </a:lnTo>
                  <a:lnTo>
                    <a:pt x="25875" y="14070"/>
                  </a:lnTo>
                  <a:lnTo>
                    <a:pt x="25671" y="14845"/>
                  </a:lnTo>
                  <a:lnTo>
                    <a:pt x="25468" y="15661"/>
                  </a:lnTo>
                  <a:lnTo>
                    <a:pt x="25264" y="16558"/>
                  </a:lnTo>
                  <a:lnTo>
                    <a:pt x="25060" y="17496"/>
                  </a:lnTo>
                  <a:lnTo>
                    <a:pt x="24856" y="18495"/>
                  </a:lnTo>
                  <a:lnTo>
                    <a:pt x="24652" y="19555"/>
                  </a:lnTo>
                  <a:lnTo>
                    <a:pt x="24468" y="20697"/>
                  </a:lnTo>
                  <a:lnTo>
                    <a:pt x="24305" y="21880"/>
                  </a:lnTo>
                  <a:lnTo>
                    <a:pt x="24122" y="23123"/>
                  </a:lnTo>
                  <a:lnTo>
                    <a:pt x="23979" y="24449"/>
                  </a:lnTo>
                  <a:lnTo>
                    <a:pt x="23836" y="25815"/>
                  </a:lnTo>
                  <a:lnTo>
                    <a:pt x="23714" y="27263"/>
                  </a:lnTo>
                  <a:lnTo>
                    <a:pt x="23612" y="28751"/>
                  </a:lnTo>
                  <a:lnTo>
                    <a:pt x="23531" y="30321"/>
                  </a:lnTo>
                  <a:lnTo>
                    <a:pt x="23469" y="31952"/>
                  </a:lnTo>
                  <a:lnTo>
                    <a:pt x="23429" y="33645"/>
                  </a:lnTo>
                  <a:lnTo>
                    <a:pt x="23408" y="35419"/>
                  </a:lnTo>
                  <a:lnTo>
                    <a:pt x="23429" y="37233"/>
                  </a:lnTo>
                  <a:lnTo>
                    <a:pt x="23469" y="39130"/>
                  </a:lnTo>
                  <a:lnTo>
                    <a:pt x="23469" y="39130"/>
                  </a:lnTo>
                  <a:lnTo>
                    <a:pt x="23510" y="41250"/>
                  </a:lnTo>
                  <a:lnTo>
                    <a:pt x="23510" y="42249"/>
                  </a:lnTo>
                  <a:lnTo>
                    <a:pt x="23490" y="43248"/>
                  </a:lnTo>
                  <a:lnTo>
                    <a:pt x="23469" y="44186"/>
                  </a:lnTo>
                  <a:lnTo>
                    <a:pt x="23429" y="45124"/>
                  </a:lnTo>
                  <a:lnTo>
                    <a:pt x="23388" y="46022"/>
                  </a:lnTo>
                  <a:lnTo>
                    <a:pt x="23327" y="46898"/>
                  </a:lnTo>
                  <a:lnTo>
                    <a:pt x="23265" y="47734"/>
                  </a:lnTo>
                  <a:lnTo>
                    <a:pt x="23184" y="48570"/>
                  </a:lnTo>
                  <a:lnTo>
                    <a:pt x="23082" y="49366"/>
                  </a:lnTo>
                  <a:lnTo>
                    <a:pt x="22980" y="50140"/>
                  </a:lnTo>
                  <a:lnTo>
                    <a:pt x="22878" y="50895"/>
                  </a:lnTo>
                  <a:lnTo>
                    <a:pt x="22735" y="51629"/>
                  </a:lnTo>
                  <a:lnTo>
                    <a:pt x="22613" y="52342"/>
                  </a:lnTo>
                  <a:lnTo>
                    <a:pt x="22450" y="53015"/>
                  </a:lnTo>
                  <a:lnTo>
                    <a:pt x="22450" y="53015"/>
                  </a:lnTo>
                  <a:lnTo>
                    <a:pt x="22185" y="53668"/>
                  </a:lnTo>
                  <a:lnTo>
                    <a:pt x="21899" y="54320"/>
                  </a:lnTo>
                  <a:lnTo>
                    <a:pt x="21899" y="54320"/>
                  </a:lnTo>
                  <a:lnTo>
                    <a:pt x="21614" y="54891"/>
                  </a:lnTo>
                  <a:lnTo>
                    <a:pt x="21308" y="55442"/>
                  </a:lnTo>
                  <a:lnTo>
                    <a:pt x="20982" y="56013"/>
                  </a:lnTo>
                  <a:lnTo>
                    <a:pt x="20656" y="56563"/>
                  </a:lnTo>
                  <a:lnTo>
                    <a:pt x="20656" y="56563"/>
                  </a:lnTo>
                  <a:lnTo>
                    <a:pt x="20309" y="57093"/>
                  </a:lnTo>
                  <a:lnTo>
                    <a:pt x="19962" y="57624"/>
                  </a:lnTo>
                  <a:lnTo>
                    <a:pt x="19595" y="58154"/>
                  </a:lnTo>
                  <a:lnTo>
                    <a:pt x="19208" y="58684"/>
                  </a:lnTo>
                  <a:lnTo>
                    <a:pt x="18800" y="59173"/>
                  </a:lnTo>
                  <a:lnTo>
                    <a:pt x="18392" y="59683"/>
                  </a:lnTo>
                  <a:lnTo>
                    <a:pt x="17984" y="60172"/>
                  </a:lnTo>
                  <a:lnTo>
                    <a:pt x="17556" y="60641"/>
                  </a:lnTo>
                  <a:lnTo>
                    <a:pt x="17556" y="60641"/>
                  </a:lnTo>
                  <a:lnTo>
                    <a:pt x="17108" y="61131"/>
                  </a:lnTo>
                  <a:lnTo>
                    <a:pt x="16659" y="61579"/>
                  </a:lnTo>
                  <a:lnTo>
                    <a:pt x="16190" y="62028"/>
                  </a:lnTo>
                  <a:lnTo>
                    <a:pt x="15721" y="62476"/>
                  </a:lnTo>
                  <a:lnTo>
                    <a:pt x="15252" y="62905"/>
                  </a:lnTo>
                  <a:lnTo>
                    <a:pt x="14742" y="63333"/>
                  </a:lnTo>
                  <a:lnTo>
                    <a:pt x="14253" y="63741"/>
                  </a:lnTo>
                  <a:lnTo>
                    <a:pt x="13743" y="64148"/>
                  </a:lnTo>
                  <a:lnTo>
                    <a:pt x="13743" y="64148"/>
                  </a:lnTo>
                  <a:lnTo>
                    <a:pt x="13234" y="64536"/>
                  </a:lnTo>
                  <a:lnTo>
                    <a:pt x="12703" y="64923"/>
                  </a:lnTo>
                  <a:lnTo>
                    <a:pt x="11623" y="65657"/>
                  </a:lnTo>
                  <a:lnTo>
                    <a:pt x="11623" y="65657"/>
                  </a:lnTo>
                  <a:lnTo>
                    <a:pt x="10522" y="66391"/>
                  </a:lnTo>
                  <a:lnTo>
                    <a:pt x="9971" y="66779"/>
                  </a:lnTo>
                  <a:lnTo>
                    <a:pt x="9441" y="67187"/>
                  </a:lnTo>
                  <a:lnTo>
                    <a:pt x="9441" y="67187"/>
                  </a:lnTo>
                  <a:lnTo>
                    <a:pt x="8931" y="67594"/>
                  </a:lnTo>
                  <a:lnTo>
                    <a:pt x="8401" y="68023"/>
                  </a:lnTo>
                  <a:lnTo>
                    <a:pt x="7912" y="68471"/>
                  </a:lnTo>
                  <a:lnTo>
                    <a:pt x="7402" y="68899"/>
                  </a:lnTo>
                  <a:lnTo>
                    <a:pt x="6933" y="69368"/>
                  </a:lnTo>
                  <a:lnTo>
                    <a:pt x="6444" y="69837"/>
                  </a:lnTo>
                  <a:lnTo>
                    <a:pt x="5995" y="70327"/>
                  </a:lnTo>
                  <a:lnTo>
                    <a:pt x="5546" y="70816"/>
                  </a:lnTo>
                  <a:lnTo>
                    <a:pt x="5098" y="71305"/>
                  </a:lnTo>
                  <a:lnTo>
                    <a:pt x="4690" y="71836"/>
                  </a:lnTo>
                  <a:lnTo>
                    <a:pt x="4282" y="72345"/>
                  </a:lnTo>
                  <a:lnTo>
                    <a:pt x="3874" y="72896"/>
                  </a:lnTo>
                  <a:lnTo>
                    <a:pt x="3507" y="73426"/>
                  </a:lnTo>
                  <a:lnTo>
                    <a:pt x="3140" y="73997"/>
                  </a:lnTo>
                  <a:lnTo>
                    <a:pt x="2794" y="74547"/>
                  </a:lnTo>
                  <a:lnTo>
                    <a:pt x="2447" y="75139"/>
                  </a:lnTo>
                  <a:lnTo>
                    <a:pt x="2447" y="75139"/>
                  </a:lnTo>
                  <a:lnTo>
                    <a:pt x="2141" y="75710"/>
                  </a:lnTo>
                  <a:lnTo>
                    <a:pt x="1856" y="76321"/>
                  </a:lnTo>
                  <a:lnTo>
                    <a:pt x="1570" y="76913"/>
                  </a:lnTo>
                  <a:lnTo>
                    <a:pt x="1326" y="77524"/>
                  </a:lnTo>
                  <a:lnTo>
                    <a:pt x="1081" y="78156"/>
                  </a:lnTo>
                  <a:lnTo>
                    <a:pt x="877" y="78789"/>
                  </a:lnTo>
                  <a:lnTo>
                    <a:pt x="673" y="79421"/>
                  </a:lnTo>
                  <a:lnTo>
                    <a:pt x="510" y="80053"/>
                  </a:lnTo>
                  <a:lnTo>
                    <a:pt x="367" y="80705"/>
                  </a:lnTo>
                  <a:lnTo>
                    <a:pt x="245" y="81358"/>
                  </a:lnTo>
                  <a:lnTo>
                    <a:pt x="143" y="82010"/>
                  </a:lnTo>
                  <a:lnTo>
                    <a:pt x="62" y="82663"/>
                  </a:lnTo>
                  <a:lnTo>
                    <a:pt x="21" y="83315"/>
                  </a:lnTo>
                  <a:lnTo>
                    <a:pt x="0" y="83968"/>
                  </a:lnTo>
                  <a:lnTo>
                    <a:pt x="0" y="84641"/>
                  </a:lnTo>
                  <a:lnTo>
                    <a:pt x="41" y="85293"/>
                  </a:lnTo>
                  <a:lnTo>
                    <a:pt x="41" y="85293"/>
                  </a:lnTo>
                  <a:lnTo>
                    <a:pt x="41" y="84641"/>
                  </a:lnTo>
                  <a:lnTo>
                    <a:pt x="62" y="83968"/>
                  </a:lnTo>
                  <a:lnTo>
                    <a:pt x="102" y="83315"/>
                  </a:lnTo>
                  <a:lnTo>
                    <a:pt x="163" y="82663"/>
                  </a:lnTo>
                  <a:lnTo>
                    <a:pt x="265" y="82031"/>
                  </a:lnTo>
                  <a:lnTo>
                    <a:pt x="388" y="81378"/>
                  </a:lnTo>
                  <a:lnTo>
                    <a:pt x="530" y="80746"/>
                  </a:lnTo>
                  <a:lnTo>
                    <a:pt x="694" y="80114"/>
                  </a:lnTo>
                  <a:lnTo>
                    <a:pt x="898" y="79482"/>
                  </a:lnTo>
                  <a:lnTo>
                    <a:pt x="1101" y="78850"/>
                  </a:lnTo>
                  <a:lnTo>
                    <a:pt x="1326" y="78238"/>
                  </a:lnTo>
                  <a:lnTo>
                    <a:pt x="1591" y="77647"/>
                  </a:lnTo>
                  <a:lnTo>
                    <a:pt x="1856" y="77055"/>
                  </a:lnTo>
                  <a:lnTo>
                    <a:pt x="2162" y="76464"/>
                  </a:lnTo>
                  <a:lnTo>
                    <a:pt x="2468" y="75893"/>
                  </a:lnTo>
                  <a:lnTo>
                    <a:pt x="2794" y="75322"/>
                  </a:lnTo>
                  <a:lnTo>
                    <a:pt x="2794" y="75322"/>
                  </a:lnTo>
                  <a:lnTo>
                    <a:pt x="3140" y="74772"/>
                  </a:lnTo>
                  <a:lnTo>
                    <a:pt x="3507" y="74242"/>
                  </a:lnTo>
                  <a:lnTo>
                    <a:pt x="3874" y="73711"/>
                  </a:lnTo>
                  <a:lnTo>
                    <a:pt x="4282" y="73181"/>
                  </a:lnTo>
                  <a:lnTo>
                    <a:pt x="4690" y="72672"/>
                  </a:lnTo>
                  <a:lnTo>
                    <a:pt x="5098" y="72182"/>
                  </a:lnTo>
                  <a:lnTo>
                    <a:pt x="5526" y="71693"/>
                  </a:lnTo>
                  <a:lnTo>
                    <a:pt x="5975" y="71203"/>
                  </a:lnTo>
                  <a:lnTo>
                    <a:pt x="6423" y="70755"/>
                  </a:lnTo>
                  <a:lnTo>
                    <a:pt x="6892" y="70286"/>
                  </a:lnTo>
                  <a:lnTo>
                    <a:pt x="7382" y="69858"/>
                  </a:lnTo>
                  <a:lnTo>
                    <a:pt x="7871" y="69429"/>
                  </a:lnTo>
                  <a:lnTo>
                    <a:pt x="8360" y="69001"/>
                  </a:lnTo>
                  <a:lnTo>
                    <a:pt x="8870" y="68593"/>
                  </a:lnTo>
                  <a:lnTo>
                    <a:pt x="9380" y="68206"/>
                  </a:lnTo>
                  <a:lnTo>
                    <a:pt x="9910" y="67819"/>
                  </a:lnTo>
                  <a:lnTo>
                    <a:pt x="9910" y="67819"/>
                  </a:lnTo>
                  <a:lnTo>
                    <a:pt x="10440" y="67452"/>
                  </a:lnTo>
                  <a:lnTo>
                    <a:pt x="10991" y="67085"/>
                  </a:lnTo>
                  <a:lnTo>
                    <a:pt x="12092" y="66391"/>
                  </a:lnTo>
                  <a:lnTo>
                    <a:pt x="12092" y="66391"/>
                  </a:lnTo>
                  <a:lnTo>
                    <a:pt x="13213" y="65678"/>
                  </a:lnTo>
                  <a:lnTo>
                    <a:pt x="13784" y="65311"/>
                  </a:lnTo>
                  <a:lnTo>
                    <a:pt x="14335" y="64923"/>
                  </a:lnTo>
                  <a:lnTo>
                    <a:pt x="14335" y="64923"/>
                  </a:lnTo>
                  <a:lnTo>
                    <a:pt x="14865" y="64536"/>
                  </a:lnTo>
                  <a:lnTo>
                    <a:pt x="15395" y="64128"/>
                  </a:lnTo>
                  <a:lnTo>
                    <a:pt x="15925" y="63720"/>
                  </a:lnTo>
                  <a:lnTo>
                    <a:pt x="16435" y="63292"/>
                  </a:lnTo>
                  <a:lnTo>
                    <a:pt x="16945" y="62843"/>
                  </a:lnTo>
                  <a:lnTo>
                    <a:pt x="17434" y="62395"/>
                  </a:lnTo>
                  <a:lnTo>
                    <a:pt x="17923" y="61946"/>
                  </a:lnTo>
                  <a:lnTo>
                    <a:pt x="18413" y="61457"/>
                  </a:lnTo>
                  <a:lnTo>
                    <a:pt x="18413" y="61457"/>
                  </a:lnTo>
                  <a:lnTo>
                    <a:pt x="18800" y="61049"/>
                  </a:lnTo>
                  <a:lnTo>
                    <a:pt x="19187" y="60641"/>
                  </a:lnTo>
                  <a:lnTo>
                    <a:pt x="19942" y="59765"/>
                  </a:lnTo>
                  <a:lnTo>
                    <a:pt x="19942" y="59765"/>
                  </a:lnTo>
                  <a:lnTo>
                    <a:pt x="19595" y="60376"/>
                  </a:lnTo>
                  <a:lnTo>
                    <a:pt x="19228" y="60968"/>
                  </a:lnTo>
                  <a:lnTo>
                    <a:pt x="18861" y="61518"/>
                  </a:lnTo>
                  <a:lnTo>
                    <a:pt x="18453" y="62089"/>
                  </a:lnTo>
                  <a:lnTo>
                    <a:pt x="18066" y="62619"/>
                  </a:lnTo>
                  <a:lnTo>
                    <a:pt x="17638" y="63149"/>
                  </a:lnTo>
                  <a:lnTo>
                    <a:pt x="17210" y="63659"/>
                  </a:lnTo>
                  <a:lnTo>
                    <a:pt x="16761" y="64169"/>
                  </a:lnTo>
                  <a:lnTo>
                    <a:pt x="16292" y="64679"/>
                  </a:lnTo>
                  <a:lnTo>
                    <a:pt x="15823" y="65168"/>
                  </a:lnTo>
                  <a:lnTo>
                    <a:pt x="15334" y="65657"/>
                  </a:lnTo>
                  <a:lnTo>
                    <a:pt x="14824" y="66126"/>
                  </a:lnTo>
                  <a:lnTo>
                    <a:pt x="13784" y="67085"/>
                  </a:lnTo>
                  <a:lnTo>
                    <a:pt x="12703" y="68043"/>
                  </a:lnTo>
                  <a:lnTo>
                    <a:pt x="12703" y="68043"/>
                  </a:lnTo>
                  <a:lnTo>
                    <a:pt x="12132" y="68553"/>
                  </a:lnTo>
                  <a:lnTo>
                    <a:pt x="11541" y="69062"/>
                  </a:lnTo>
                  <a:lnTo>
                    <a:pt x="10991" y="69593"/>
                  </a:lnTo>
                  <a:lnTo>
                    <a:pt x="10440" y="70123"/>
                  </a:lnTo>
                  <a:lnTo>
                    <a:pt x="9910" y="70673"/>
                  </a:lnTo>
                  <a:lnTo>
                    <a:pt x="9380" y="71224"/>
                  </a:lnTo>
                  <a:lnTo>
                    <a:pt x="8870" y="71774"/>
                  </a:lnTo>
                  <a:lnTo>
                    <a:pt x="8360" y="72345"/>
                  </a:lnTo>
                  <a:lnTo>
                    <a:pt x="7891" y="72916"/>
                  </a:lnTo>
                  <a:lnTo>
                    <a:pt x="7422" y="73487"/>
                  </a:lnTo>
                  <a:lnTo>
                    <a:pt x="6953" y="74078"/>
                  </a:lnTo>
                  <a:lnTo>
                    <a:pt x="6525" y="74649"/>
                  </a:lnTo>
                  <a:lnTo>
                    <a:pt x="6097" y="75261"/>
                  </a:lnTo>
                  <a:lnTo>
                    <a:pt x="5689" y="75852"/>
                  </a:lnTo>
                  <a:lnTo>
                    <a:pt x="5302" y="76444"/>
                  </a:lnTo>
                  <a:lnTo>
                    <a:pt x="4914" y="77055"/>
                  </a:lnTo>
                  <a:lnTo>
                    <a:pt x="4568" y="77667"/>
                  </a:lnTo>
                  <a:lnTo>
                    <a:pt x="4221" y="78279"/>
                  </a:lnTo>
                  <a:lnTo>
                    <a:pt x="3895" y="78911"/>
                  </a:lnTo>
                  <a:lnTo>
                    <a:pt x="3589" y="79523"/>
                  </a:lnTo>
                  <a:lnTo>
                    <a:pt x="3304" y="80155"/>
                  </a:lnTo>
                  <a:lnTo>
                    <a:pt x="3038" y="80787"/>
                  </a:lnTo>
                  <a:lnTo>
                    <a:pt x="2794" y="81419"/>
                  </a:lnTo>
                  <a:lnTo>
                    <a:pt x="2569" y="82051"/>
                  </a:lnTo>
                  <a:lnTo>
                    <a:pt x="2366" y="82683"/>
                  </a:lnTo>
                  <a:lnTo>
                    <a:pt x="2182" y="83315"/>
                  </a:lnTo>
                  <a:lnTo>
                    <a:pt x="2019" y="83947"/>
                  </a:lnTo>
                  <a:lnTo>
                    <a:pt x="1876" y="84600"/>
                  </a:lnTo>
                  <a:lnTo>
                    <a:pt x="1754" y="85232"/>
                  </a:lnTo>
                  <a:lnTo>
                    <a:pt x="1652" y="85884"/>
                  </a:lnTo>
                  <a:lnTo>
                    <a:pt x="1570" y="86516"/>
                  </a:lnTo>
                  <a:lnTo>
                    <a:pt x="1530" y="87169"/>
                  </a:lnTo>
                  <a:lnTo>
                    <a:pt x="1489" y="87801"/>
                  </a:lnTo>
                  <a:lnTo>
                    <a:pt x="1489" y="88454"/>
                  </a:lnTo>
                  <a:lnTo>
                    <a:pt x="1509" y="89086"/>
                  </a:lnTo>
                  <a:lnTo>
                    <a:pt x="1550" y="89738"/>
                  </a:lnTo>
                  <a:lnTo>
                    <a:pt x="1632" y="90370"/>
                  </a:lnTo>
                  <a:lnTo>
                    <a:pt x="1733" y="91002"/>
                  </a:lnTo>
                  <a:lnTo>
                    <a:pt x="1856" y="91634"/>
                  </a:lnTo>
                  <a:lnTo>
                    <a:pt x="1999" y="92287"/>
                  </a:lnTo>
                  <a:lnTo>
                    <a:pt x="2162" y="92919"/>
                  </a:lnTo>
                  <a:lnTo>
                    <a:pt x="2366" y="93531"/>
                  </a:lnTo>
                  <a:lnTo>
                    <a:pt x="2610" y="94163"/>
                  </a:lnTo>
                  <a:lnTo>
                    <a:pt x="2855" y="94795"/>
                  </a:lnTo>
                  <a:lnTo>
                    <a:pt x="3140" y="95407"/>
                  </a:lnTo>
                  <a:lnTo>
                    <a:pt x="3467" y="96039"/>
                  </a:lnTo>
                  <a:lnTo>
                    <a:pt x="3813" y="96650"/>
                  </a:lnTo>
                  <a:lnTo>
                    <a:pt x="4180" y="97262"/>
                  </a:lnTo>
                  <a:lnTo>
                    <a:pt x="4588" y="97853"/>
                  </a:lnTo>
                  <a:lnTo>
                    <a:pt x="5016" y="98465"/>
                  </a:lnTo>
                  <a:lnTo>
                    <a:pt x="5485" y="99056"/>
                  </a:lnTo>
                  <a:lnTo>
                    <a:pt x="5995" y="99648"/>
                  </a:lnTo>
                  <a:lnTo>
                    <a:pt x="6505" y="100239"/>
                  </a:lnTo>
                  <a:lnTo>
                    <a:pt x="7076" y="100810"/>
                  </a:lnTo>
                  <a:lnTo>
                    <a:pt x="7667" y="101381"/>
                  </a:lnTo>
                  <a:lnTo>
                    <a:pt x="8299" y="101952"/>
                  </a:lnTo>
                  <a:lnTo>
                    <a:pt x="8952" y="102523"/>
                  </a:lnTo>
                  <a:lnTo>
                    <a:pt x="9645" y="103073"/>
                  </a:lnTo>
                  <a:lnTo>
                    <a:pt x="10379" y="103624"/>
                  </a:lnTo>
                  <a:lnTo>
                    <a:pt x="11133" y="104154"/>
                  </a:lnTo>
                  <a:lnTo>
                    <a:pt x="11929" y="104684"/>
                  </a:lnTo>
                  <a:lnTo>
                    <a:pt x="12765" y="105214"/>
                  </a:lnTo>
                  <a:lnTo>
                    <a:pt x="13641" y="105724"/>
                  </a:lnTo>
                  <a:lnTo>
                    <a:pt x="14538" y="106234"/>
                  </a:lnTo>
                  <a:lnTo>
                    <a:pt x="14538" y="106234"/>
                  </a:lnTo>
                  <a:lnTo>
                    <a:pt x="15619" y="106805"/>
                  </a:lnTo>
                  <a:lnTo>
                    <a:pt x="16741" y="107355"/>
                  </a:lnTo>
                  <a:lnTo>
                    <a:pt x="17842" y="107865"/>
                  </a:lnTo>
                  <a:lnTo>
                    <a:pt x="18984" y="108354"/>
                  </a:lnTo>
                  <a:lnTo>
                    <a:pt x="20105" y="108803"/>
                  </a:lnTo>
                  <a:lnTo>
                    <a:pt x="21267" y="109231"/>
                  </a:lnTo>
                  <a:lnTo>
                    <a:pt x="22429" y="109619"/>
                  </a:lnTo>
                  <a:lnTo>
                    <a:pt x="23592" y="109986"/>
                  </a:lnTo>
                  <a:lnTo>
                    <a:pt x="24774" y="110332"/>
                  </a:lnTo>
                  <a:lnTo>
                    <a:pt x="25977" y="110638"/>
                  </a:lnTo>
                  <a:lnTo>
                    <a:pt x="27180" y="110903"/>
                  </a:lnTo>
                  <a:lnTo>
                    <a:pt x="28383" y="111168"/>
                  </a:lnTo>
                  <a:lnTo>
                    <a:pt x="29607" y="111392"/>
                  </a:lnTo>
                  <a:lnTo>
                    <a:pt x="30830" y="111596"/>
                  </a:lnTo>
                  <a:lnTo>
                    <a:pt x="32074" y="111780"/>
                  </a:lnTo>
                  <a:lnTo>
                    <a:pt x="33297" y="111923"/>
                  </a:lnTo>
                  <a:lnTo>
                    <a:pt x="34541" y="112045"/>
                  </a:lnTo>
                  <a:lnTo>
                    <a:pt x="35805" y="112147"/>
                  </a:lnTo>
                  <a:lnTo>
                    <a:pt x="37049" y="112228"/>
                  </a:lnTo>
                  <a:lnTo>
                    <a:pt x="38313" y="112290"/>
                  </a:lnTo>
                  <a:lnTo>
                    <a:pt x="39578" y="112330"/>
                  </a:lnTo>
                  <a:lnTo>
                    <a:pt x="40842" y="112330"/>
                  </a:lnTo>
                  <a:lnTo>
                    <a:pt x="42126" y="112310"/>
                  </a:lnTo>
                  <a:lnTo>
                    <a:pt x="43390" y="112290"/>
                  </a:lnTo>
                  <a:lnTo>
                    <a:pt x="44675" y="112228"/>
                  </a:lnTo>
                  <a:lnTo>
                    <a:pt x="45960" y="112167"/>
                  </a:lnTo>
                  <a:lnTo>
                    <a:pt x="47224" y="112065"/>
                  </a:lnTo>
                  <a:lnTo>
                    <a:pt x="48508" y="111943"/>
                  </a:lnTo>
                  <a:lnTo>
                    <a:pt x="49793" y="111821"/>
                  </a:lnTo>
                  <a:lnTo>
                    <a:pt x="51078" y="111678"/>
                  </a:lnTo>
                  <a:lnTo>
                    <a:pt x="52342" y="111494"/>
                  </a:lnTo>
                  <a:lnTo>
                    <a:pt x="53626" y="111311"/>
                  </a:lnTo>
                  <a:lnTo>
                    <a:pt x="54911" y="111107"/>
                  </a:lnTo>
                  <a:lnTo>
                    <a:pt x="56175" y="110883"/>
                  </a:lnTo>
                  <a:lnTo>
                    <a:pt x="57460" y="110638"/>
                  </a:lnTo>
                  <a:lnTo>
                    <a:pt x="58724" y="110393"/>
                  </a:lnTo>
                  <a:lnTo>
                    <a:pt x="59988" y="110128"/>
                  </a:lnTo>
                  <a:lnTo>
                    <a:pt x="61232" y="109843"/>
                  </a:lnTo>
                  <a:lnTo>
                    <a:pt x="62496" y="109537"/>
                  </a:lnTo>
                  <a:lnTo>
                    <a:pt x="63740" y="109231"/>
                  </a:lnTo>
                  <a:lnTo>
                    <a:pt x="64984" y="108905"/>
                  </a:lnTo>
                  <a:lnTo>
                    <a:pt x="66227" y="108558"/>
                  </a:lnTo>
                  <a:lnTo>
                    <a:pt x="67451" y="108212"/>
                  </a:lnTo>
                  <a:lnTo>
                    <a:pt x="68674" y="107845"/>
                  </a:lnTo>
                  <a:lnTo>
                    <a:pt x="69898" y="107478"/>
                  </a:lnTo>
                  <a:lnTo>
                    <a:pt x="71101" y="107090"/>
                  </a:lnTo>
                  <a:lnTo>
                    <a:pt x="72304" y="106682"/>
                  </a:lnTo>
                  <a:lnTo>
                    <a:pt x="73486" y="106275"/>
                  </a:lnTo>
                  <a:lnTo>
                    <a:pt x="74669" y="105867"/>
                  </a:lnTo>
                  <a:lnTo>
                    <a:pt x="75851" y="105439"/>
                  </a:lnTo>
                  <a:lnTo>
                    <a:pt x="78156" y="104541"/>
                  </a:lnTo>
                  <a:lnTo>
                    <a:pt x="80419" y="103624"/>
                  </a:lnTo>
                  <a:lnTo>
                    <a:pt x="82621" y="102686"/>
                  </a:lnTo>
                  <a:lnTo>
                    <a:pt x="84782" y="101728"/>
                  </a:lnTo>
                  <a:lnTo>
                    <a:pt x="86862" y="100728"/>
                  </a:lnTo>
                  <a:lnTo>
                    <a:pt x="88901" y="99729"/>
                  </a:lnTo>
                  <a:lnTo>
                    <a:pt x="90879" y="98710"/>
                  </a:lnTo>
                  <a:lnTo>
                    <a:pt x="90879" y="98710"/>
                  </a:lnTo>
                  <a:lnTo>
                    <a:pt x="92286" y="97935"/>
                  </a:lnTo>
                  <a:lnTo>
                    <a:pt x="93652" y="97119"/>
                  </a:lnTo>
                  <a:lnTo>
                    <a:pt x="94937" y="96304"/>
                  </a:lnTo>
                  <a:lnTo>
                    <a:pt x="96201" y="95468"/>
                  </a:lnTo>
                  <a:lnTo>
                    <a:pt x="97383" y="94632"/>
                  </a:lnTo>
                  <a:lnTo>
                    <a:pt x="98546" y="93755"/>
                  </a:lnTo>
                  <a:lnTo>
                    <a:pt x="99626" y="92858"/>
                  </a:lnTo>
                  <a:lnTo>
                    <a:pt x="100666" y="91961"/>
                  </a:lnTo>
                  <a:lnTo>
                    <a:pt x="101665" y="91043"/>
                  </a:lnTo>
                  <a:lnTo>
                    <a:pt x="102603" y="90105"/>
                  </a:lnTo>
                  <a:lnTo>
                    <a:pt x="103500" y="89147"/>
                  </a:lnTo>
                  <a:lnTo>
                    <a:pt x="104357" y="88188"/>
                  </a:lnTo>
                  <a:lnTo>
                    <a:pt x="105152" y="87230"/>
                  </a:lnTo>
                  <a:lnTo>
                    <a:pt x="105906" y="86231"/>
                  </a:lnTo>
                  <a:lnTo>
                    <a:pt x="106620" y="85232"/>
                  </a:lnTo>
                  <a:lnTo>
                    <a:pt x="107293" y="84233"/>
                  </a:lnTo>
                  <a:lnTo>
                    <a:pt x="107905" y="83213"/>
                  </a:lnTo>
                  <a:lnTo>
                    <a:pt x="108496" y="82194"/>
                  </a:lnTo>
                  <a:lnTo>
                    <a:pt x="109026" y="81174"/>
                  </a:lnTo>
                  <a:lnTo>
                    <a:pt x="109516" y="80134"/>
                  </a:lnTo>
                  <a:lnTo>
                    <a:pt x="109985" y="79094"/>
                  </a:lnTo>
                  <a:lnTo>
                    <a:pt x="110392" y="78034"/>
                  </a:lnTo>
                  <a:lnTo>
                    <a:pt x="110780" y="76974"/>
                  </a:lnTo>
                  <a:lnTo>
                    <a:pt x="111106" y="75934"/>
                  </a:lnTo>
                  <a:lnTo>
                    <a:pt x="111412" y="74874"/>
                  </a:lnTo>
                  <a:lnTo>
                    <a:pt x="111677" y="73793"/>
                  </a:lnTo>
                  <a:lnTo>
                    <a:pt x="111901" y="72733"/>
                  </a:lnTo>
                  <a:lnTo>
                    <a:pt x="112105" y="71672"/>
                  </a:lnTo>
                  <a:lnTo>
                    <a:pt x="112248" y="70612"/>
                  </a:lnTo>
                  <a:lnTo>
                    <a:pt x="112391" y="69531"/>
                  </a:lnTo>
                  <a:lnTo>
                    <a:pt x="112472" y="68471"/>
                  </a:lnTo>
                  <a:lnTo>
                    <a:pt x="112533" y="67411"/>
                  </a:lnTo>
                  <a:lnTo>
                    <a:pt x="112574" y="66351"/>
                  </a:lnTo>
                  <a:lnTo>
                    <a:pt x="112554" y="65311"/>
                  </a:lnTo>
                  <a:lnTo>
                    <a:pt x="112533" y="64250"/>
                  </a:lnTo>
                  <a:lnTo>
                    <a:pt x="112472" y="63210"/>
                  </a:lnTo>
                  <a:lnTo>
                    <a:pt x="112391" y="62171"/>
                  </a:lnTo>
                  <a:lnTo>
                    <a:pt x="112268" y="61131"/>
                  </a:lnTo>
                  <a:lnTo>
                    <a:pt x="112125" y="60111"/>
                  </a:lnTo>
                  <a:lnTo>
                    <a:pt x="111962" y="59092"/>
                  </a:lnTo>
                  <a:lnTo>
                    <a:pt x="111758" y="58093"/>
                  </a:lnTo>
                  <a:lnTo>
                    <a:pt x="111534" y="57093"/>
                  </a:lnTo>
                  <a:lnTo>
                    <a:pt x="111289" y="56094"/>
                  </a:lnTo>
                  <a:lnTo>
                    <a:pt x="111024" y="55116"/>
                  </a:lnTo>
                  <a:lnTo>
                    <a:pt x="110739" y="54157"/>
                  </a:lnTo>
                  <a:lnTo>
                    <a:pt x="110433" y="53199"/>
                  </a:lnTo>
                  <a:lnTo>
                    <a:pt x="110107" y="52261"/>
                  </a:lnTo>
                  <a:lnTo>
                    <a:pt x="109760" y="51343"/>
                  </a:lnTo>
                  <a:lnTo>
                    <a:pt x="109393" y="50446"/>
                  </a:lnTo>
                  <a:lnTo>
                    <a:pt x="109006" y="49549"/>
                  </a:lnTo>
                  <a:lnTo>
                    <a:pt x="108598" y="48672"/>
                  </a:lnTo>
                  <a:lnTo>
                    <a:pt x="108170" y="47816"/>
                  </a:lnTo>
                  <a:lnTo>
                    <a:pt x="107742" y="46980"/>
                  </a:lnTo>
                  <a:lnTo>
                    <a:pt x="107293" y="46144"/>
                  </a:lnTo>
                  <a:lnTo>
                    <a:pt x="106824" y="45349"/>
                  </a:lnTo>
                  <a:lnTo>
                    <a:pt x="106335" y="44574"/>
                  </a:lnTo>
                  <a:lnTo>
                    <a:pt x="105845" y="43799"/>
                  </a:lnTo>
                  <a:lnTo>
                    <a:pt x="105336" y="43065"/>
                  </a:lnTo>
                  <a:lnTo>
                    <a:pt x="104826" y="42351"/>
                  </a:lnTo>
                  <a:lnTo>
                    <a:pt x="104296" y="41658"/>
                  </a:lnTo>
                  <a:lnTo>
                    <a:pt x="103766" y="40985"/>
                  </a:lnTo>
                  <a:lnTo>
                    <a:pt x="103215" y="40353"/>
                  </a:lnTo>
                  <a:lnTo>
                    <a:pt x="102664" y="39741"/>
                  </a:lnTo>
                  <a:lnTo>
                    <a:pt x="102094" y="39150"/>
                  </a:lnTo>
                  <a:lnTo>
                    <a:pt x="102094" y="39150"/>
                  </a:lnTo>
                  <a:lnTo>
                    <a:pt x="101625" y="38661"/>
                  </a:lnTo>
                  <a:lnTo>
                    <a:pt x="101196" y="38192"/>
                  </a:lnTo>
                  <a:lnTo>
                    <a:pt x="100768" y="37702"/>
                  </a:lnTo>
                  <a:lnTo>
                    <a:pt x="100381" y="37233"/>
                  </a:lnTo>
                  <a:lnTo>
                    <a:pt x="100014" y="36785"/>
                  </a:lnTo>
                  <a:lnTo>
                    <a:pt x="99667" y="36316"/>
                  </a:lnTo>
                  <a:lnTo>
                    <a:pt x="99341" y="35867"/>
                  </a:lnTo>
                  <a:lnTo>
                    <a:pt x="99035" y="35419"/>
                  </a:lnTo>
                  <a:lnTo>
                    <a:pt x="99035" y="35419"/>
                  </a:lnTo>
                  <a:lnTo>
                    <a:pt x="99769" y="35949"/>
                  </a:lnTo>
                  <a:lnTo>
                    <a:pt x="99769" y="35949"/>
                  </a:lnTo>
                  <a:lnTo>
                    <a:pt x="100870" y="36785"/>
                  </a:lnTo>
                  <a:lnTo>
                    <a:pt x="101951" y="37662"/>
                  </a:lnTo>
                  <a:lnTo>
                    <a:pt x="103011" y="38559"/>
                  </a:lnTo>
                  <a:lnTo>
                    <a:pt x="104051" y="39497"/>
                  </a:lnTo>
                  <a:lnTo>
                    <a:pt x="104051" y="39497"/>
                  </a:lnTo>
                  <a:lnTo>
                    <a:pt x="105030" y="40475"/>
                  </a:lnTo>
                  <a:lnTo>
                    <a:pt x="106008" y="41495"/>
                  </a:lnTo>
                  <a:lnTo>
                    <a:pt x="106926" y="42535"/>
                  </a:lnTo>
                  <a:lnTo>
                    <a:pt x="107375" y="43065"/>
                  </a:lnTo>
                  <a:lnTo>
                    <a:pt x="107823" y="43595"/>
                  </a:lnTo>
                  <a:lnTo>
                    <a:pt x="108251" y="44146"/>
                  </a:lnTo>
                  <a:lnTo>
                    <a:pt x="108680" y="44717"/>
                  </a:lnTo>
                  <a:lnTo>
                    <a:pt x="109087" y="45267"/>
                  </a:lnTo>
                  <a:lnTo>
                    <a:pt x="109495" y="45838"/>
                  </a:lnTo>
                  <a:lnTo>
                    <a:pt x="109883" y="46429"/>
                  </a:lnTo>
                  <a:lnTo>
                    <a:pt x="110250" y="47000"/>
                  </a:lnTo>
                  <a:lnTo>
                    <a:pt x="110617" y="47612"/>
                  </a:lnTo>
                  <a:lnTo>
                    <a:pt x="110984" y="48203"/>
                  </a:lnTo>
                  <a:lnTo>
                    <a:pt x="110984" y="48203"/>
                  </a:lnTo>
                  <a:lnTo>
                    <a:pt x="111310" y="48815"/>
                  </a:lnTo>
                  <a:lnTo>
                    <a:pt x="111636" y="49427"/>
                  </a:lnTo>
                  <a:lnTo>
                    <a:pt x="111962" y="50059"/>
                  </a:lnTo>
                  <a:lnTo>
                    <a:pt x="112268" y="50691"/>
                  </a:lnTo>
                  <a:lnTo>
                    <a:pt x="112554" y="51323"/>
                  </a:lnTo>
                  <a:lnTo>
                    <a:pt x="112839" y="51955"/>
                  </a:lnTo>
                  <a:lnTo>
                    <a:pt x="113104" y="52608"/>
                  </a:lnTo>
                  <a:lnTo>
                    <a:pt x="113369" y="53260"/>
                  </a:lnTo>
                  <a:lnTo>
                    <a:pt x="113369" y="53260"/>
                  </a:lnTo>
                  <a:lnTo>
                    <a:pt x="113594" y="53933"/>
                  </a:lnTo>
                  <a:lnTo>
                    <a:pt x="113818" y="54585"/>
                  </a:lnTo>
                  <a:lnTo>
                    <a:pt x="114022" y="55258"/>
                  </a:lnTo>
                  <a:lnTo>
                    <a:pt x="114205" y="55931"/>
                  </a:lnTo>
                  <a:lnTo>
                    <a:pt x="114389" y="56604"/>
                  </a:lnTo>
                  <a:lnTo>
                    <a:pt x="114572" y="57297"/>
                  </a:lnTo>
                  <a:lnTo>
                    <a:pt x="114715" y="57970"/>
                  </a:lnTo>
                  <a:lnTo>
                    <a:pt x="114858" y="58663"/>
                  </a:lnTo>
                  <a:lnTo>
                    <a:pt x="114858" y="58663"/>
                  </a:lnTo>
                  <a:lnTo>
                    <a:pt x="114980" y="59357"/>
                  </a:lnTo>
                  <a:lnTo>
                    <a:pt x="115082" y="60050"/>
                  </a:lnTo>
                  <a:lnTo>
                    <a:pt x="115164" y="60743"/>
                  </a:lnTo>
                  <a:lnTo>
                    <a:pt x="115245" y="61457"/>
                  </a:lnTo>
                  <a:lnTo>
                    <a:pt x="115306" y="62150"/>
                  </a:lnTo>
                  <a:lnTo>
                    <a:pt x="115347" y="62843"/>
                  </a:lnTo>
                  <a:lnTo>
                    <a:pt x="115388" y="63557"/>
                  </a:lnTo>
                  <a:lnTo>
                    <a:pt x="115408" y="64250"/>
                  </a:lnTo>
                  <a:lnTo>
                    <a:pt x="115408" y="64964"/>
                  </a:lnTo>
                  <a:lnTo>
                    <a:pt x="115408" y="65678"/>
                  </a:lnTo>
                  <a:lnTo>
                    <a:pt x="115388" y="66371"/>
                  </a:lnTo>
                  <a:lnTo>
                    <a:pt x="115347" y="67085"/>
                  </a:lnTo>
                  <a:lnTo>
                    <a:pt x="115306" y="67778"/>
                  </a:lnTo>
                  <a:lnTo>
                    <a:pt x="115245" y="68492"/>
                  </a:lnTo>
                  <a:lnTo>
                    <a:pt x="115184" y="69185"/>
                  </a:lnTo>
                  <a:lnTo>
                    <a:pt x="115102" y="69898"/>
                  </a:lnTo>
                  <a:lnTo>
                    <a:pt x="115102" y="69898"/>
                  </a:lnTo>
                  <a:lnTo>
                    <a:pt x="115204" y="69185"/>
                  </a:lnTo>
                  <a:lnTo>
                    <a:pt x="115306" y="68492"/>
                  </a:lnTo>
                  <a:lnTo>
                    <a:pt x="115388" y="67798"/>
                  </a:lnTo>
                  <a:lnTo>
                    <a:pt x="115449" y="67085"/>
                  </a:lnTo>
                  <a:lnTo>
                    <a:pt x="115510" y="66391"/>
                  </a:lnTo>
                  <a:lnTo>
                    <a:pt x="115551" y="65678"/>
                  </a:lnTo>
                  <a:lnTo>
                    <a:pt x="115592" y="64964"/>
                  </a:lnTo>
                  <a:lnTo>
                    <a:pt x="115612" y="64250"/>
                  </a:lnTo>
                  <a:lnTo>
                    <a:pt x="115612" y="63557"/>
                  </a:lnTo>
                  <a:lnTo>
                    <a:pt x="115592" y="62843"/>
                  </a:lnTo>
                  <a:lnTo>
                    <a:pt x="115571" y="62130"/>
                  </a:lnTo>
                  <a:lnTo>
                    <a:pt x="115531" y="61416"/>
                  </a:lnTo>
                  <a:lnTo>
                    <a:pt x="115490" y="60723"/>
                  </a:lnTo>
                  <a:lnTo>
                    <a:pt x="115429" y="60009"/>
                  </a:lnTo>
                  <a:lnTo>
                    <a:pt x="115347" y="59296"/>
                  </a:lnTo>
                  <a:lnTo>
                    <a:pt x="115245" y="5860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685;p46">
              <a:extLst>
                <a:ext uri="{FF2B5EF4-FFF2-40B4-BE49-F238E27FC236}">
                  <a16:creationId xmlns:a16="http://schemas.microsoft.com/office/drawing/2014/main" id="{1C1BABAC-E6DD-3AC2-818D-719167F689EE}"/>
                </a:ext>
              </a:extLst>
            </p:cNvPr>
            <p:cNvSpPr/>
            <p:nvPr/>
          </p:nvSpPr>
          <p:spPr>
            <a:xfrm flipH="1">
              <a:off x="5794079" y="1860311"/>
              <a:ext cx="1890798" cy="1379566"/>
            </a:xfrm>
            <a:custGeom>
              <a:avLst/>
              <a:gdLst/>
              <a:ahLst/>
              <a:cxnLst/>
              <a:rect l="l" t="t" r="r" b="b"/>
              <a:pathLst>
                <a:path w="95773" h="69878" extrusionOk="0">
                  <a:moveTo>
                    <a:pt x="82050" y="1"/>
                  </a:moveTo>
                  <a:lnTo>
                    <a:pt x="82152" y="6791"/>
                  </a:lnTo>
                  <a:lnTo>
                    <a:pt x="82213" y="13601"/>
                  </a:lnTo>
                  <a:lnTo>
                    <a:pt x="82254" y="20370"/>
                  </a:lnTo>
                  <a:lnTo>
                    <a:pt x="82274" y="27079"/>
                  </a:lnTo>
                  <a:lnTo>
                    <a:pt x="82315" y="28425"/>
                  </a:lnTo>
                  <a:lnTo>
                    <a:pt x="82315" y="29750"/>
                  </a:lnTo>
                  <a:lnTo>
                    <a:pt x="82254" y="31096"/>
                  </a:lnTo>
                  <a:lnTo>
                    <a:pt x="82172" y="32421"/>
                  </a:lnTo>
                  <a:lnTo>
                    <a:pt x="82111" y="33094"/>
                  </a:lnTo>
                  <a:lnTo>
                    <a:pt x="82030" y="33746"/>
                  </a:lnTo>
                  <a:lnTo>
                    <a:pt x="81948" y="34399"/>
                  </a:lnTo>
                  <a:lnTo>
                    <a:pt x="81846" y="35051"/>
                  </a:lnTo>
                  <a:lnTo>
                    <a:pt x="81744" y="35704"/>
                  </a:lnTo>
                  <a:lnTo>
                    <a:pt x="81602" y="36356"/>
                  </a:lnTo>
                  <a:lnTo>
                    <a:pt x="81459" y="36988"/>
                  </a:lnTo>
                  <a:lnTo>
                    <a:pt x="81296" y="37621"/>
                  </a:lnTo>
                  <a:lnTo>
                    <a:pt x="82315" y="37763"/>
                  </a:lnTo>
                  <a:lnTo>
                    <a:pt x="83294" y="37906"/>
                  </a:lnTo>
                  <a:lnTo>
                    <a:pt x="84293" y="38069"/>
                  </a:lnTo>
                  <a:lnTo>
                    <a:pt x="85272" y="38253"/>
                  </a:lnTo>
                  <a:lnTo>
                    <a:pt x="86230" y="38457"/>
                  </a:lnTo>
                  <a:lnTo>
                    <a:pt x="87188" y="38660"/>
                  </a:lnTo>
                  <a:lnTo>
                    <a:pt x="88126" y="38905"/>
                  </a:lnTo>
                  <a:lnTo>
                    <a:pt x="89044" y="39150"/>
                  </a:lnTo>
                  <a:lnTo>
                    <a:pt x="89961" y="39415"/>
                  </a:lnTo>
                  <a:lnTo>
                    <a:pt x="90838" y="39700"/>
                  </a:lnTo>
                  <a:lnTo>
                    <a:pt x="91715" y="39986"/>
                  </a:lnTo>
                  <a:lnTo>
                    <a:pt x="92571" y="40312"/>
                  </a:lnTo>
                  <a:lnTo>
                    <a:pt x="93407" y="40638"/>
                  </a:lnTo>
                  <a:lnTo>
                    <a:pt x="94223" y="41005"/>
                  </a:lnTo>
                  <a:lnTo>
                    <a:pt x="94998" y="41372"/>
                  </a:lnTo>
                  <a:lnTo>
                    <a:pt x="95773" y="41760"/>
                  </a:lnTo>
                  <a:lnTo>
                    <a:pt x="95773" y="41760"/>
                  </a:lnTo>
                  <a:lnTo>
                    <a:pt x="95630" y="41209"/>
                  </a:lnTo>
                  <a:lnTo>
                    <a:pt x="95446" y="40659"/>
                  </a:lnTo>
                  <a:lnTo>
                    <a:pt x="95263" y="40088"/>
                  </a:lnTo>
                  <a:lnTo>
                    <a:pt x="95039" y="39517"/>
                  </a:lnTo>
                  <a:lnTo>
                    <a:pt x="94794" y="38946"/>
                  </a:lnTo>
                  <a:lnTo>
                    <a:pt x="94529" y="38375"/>
                  </a:lnTo>
                  <a:lnTo>
                    <a:pt x="94243" y="37784"/>
                  </a:lnTo>
                  <a:lnTo>
                    <a:pt x="93917" y="37192"/>
                  </a:lnTo>
                  <a:lnTo>
                    <a:pt x="93571" y="36581"/>
                  </a:lnTo>
                  <a:lnTo>
                    <a:pt x="93183" y="35969"/>
                  </a:lnTo>
                  <a:lnTo>
                    <a:pt x="92775" y="35357"/>
                  </a:lnTo>
                  <a:lnTo>
                    <a:pt x="92347" y="34745"/>
                  </a:lnTo>
                  <a:lnTo>
                    <a:pt x="91878" y="34093"/>
                  </a:lnTo>
                  <a:lnTo>
                    <a:pt x="91389" y="33461"/>
                  </a:lnTo>
                  <a:lnTo>
                    <a:pt x="90859" y="32808"/>
                  </a:lnTo>
                  <a:lnTo>
                    <a:pt x="90308" y="32136"/>
                  </a:lnTo>
                  <a:lnTo>
                    <a:pt x="89880" y="31626"/>
                  </a:lnTo>
                  <a:lnTo>
                    <a:pt x="89472" y="31055"/>
                  </a:lnTo>
                  <a:lnTo>
                    <a:pt x="89064" y="30443"/>
                  </a:lnTo>
                  <a:lnTo>
                    <a:pt x="88677" y="29791"/>
                  </a:lnTo>
                  <a:lnTo>
                    <a:pt x="88310" y="29118"/>
                  </a:lnTo>
                  <a:lnTo>
                    <a:pt x="87963" y="28384"/>
                  </a:lnTo>
                  <a:lnTo>
                    <a:pt x="87637" y="27609"/>
                  </a:lnTo>
                  <a:lnTo>
                    <a:pt x="87311" y="26814"/>
                  </a:lnTo>
                  <a:lnTo>
                    <a:pt x="87005" y="25978"/>
                  </a:lnTo>
                  <a:lnTo>
                    <a:pt x="86719" y="25121"/>
                  </a:lnTo>
                  <a:lnTo>
                    <a:pt x="86454" y="24224"/>
                  </a:lnTo>
                  <a:lnTo>
                    <a:pt x="86210" y="23307"/>
                  </a:lnTo>
                  <a:lnTo>
                    <a:pt x="86006" y="22348"/>
                  </a:lnTo>
                  <a:lnTo>
                    <a:pt x="85802" y="21390"/>
                  </a:lnTo>
                  <a:lnTo>
                    <a:pt x="85618" y="20391"/>
                  </a:lnTo>
                  <a:lnTo>
                    <a:pt x="85455" y="19351"/>
                  </a:lnTo>
                  <a:lnTo>
                    <a:pt x="85333" y="18311"/>
                  </a:lnTo>
                  <a:lnTo>
                    <a:pt x="85231" y="17251"/>
                  </a:lnTo>
                  <a:lnTo>
                    <a:pt x="85149" y="16190"/>
                  </a:lnTo>
                  <a:lnTo>
                    <a:pt x="85088" y="15089"/>
                  </a:lnTo>
                  <a:lnTo>
                    <a:pt x="85068" y="13988"/>
                  </a:lnTo>
                  <a:lnTo>
                    <a:pt x="85068" y="12867"/>
                  </a:lnTo>
                  <a:lnTo>
                    <a:pt x="85088" y="11745"/>
                  </a:lnTo>
                  <a:lnTo>
                    <a:pt x="85149" y="10603"/>
                  </a:lnTo>
                  <a:lnTo>
                    <a:pt x="85231" y="9462"/>
                  </a:lnTo>
                  <a:lnTo>
                    <a:pt x="85353" y="8299"/>
                  </a:lnTo>
                  <a:lnTo>
                    <a:pt x="85496" y="7137"/>
                  </a:lnTo>
                  <a:lnTo>
                    <a:pt x="85680" y="5975"/>
                  </a:lnTo>
                  <a:lnTo>
                    <a:pt x="85904" y="4833"/>
                  </a:lnTo>
                  <a:lnTo>
                    <a:pt x="86149" y="3671"/>
                  </a:lnTo>
                  <a:lnTo>
                    <a:pt x="86434" y="2509"/>
                  </a:lnTo>
                  <a:lnTo>
                    <a:pt x="86760" y="1346"/>
                  </a:lnTo>
                  <a:lnTo>
                    <a:pt x="86210" y="1142"/>
                  </a:lnTo>
                  <a:lnTo>
                    <a:pt x="85659" y="939"/>
                  </a:lnTo>
                  <a:lnTo>
                    <a:pt x="85088" y="755"/>
                  </a:lnTo>
                  <a:lnTo>
                    <a:pt x="84517" y="572"/>
                  </a:lnTo>
                  <a:lnTo>
                    <a:pt x="83926" y="408"/>
                  </a:lnTo>
                  <a:lnTo>
                    <a:pt x="83314" y="266"/>
                  </a:lnTo>
                  <a:lnTo>
                    <a:pt x="82682" y="123"/>
                  </a:lnTo>
                  <a:lnTo>
                    <a:pt x="82050" y="1"/>
                  </a:lnTo>
                  <a:close/>
                  <a:moveTo>
                    <a:pt x="27547" y="16823"/>
                  </a:moveTo>
                  <a:lnTo>
                    <a:pt x="27078" y="17332"/>
                  </a:lnTo>
                  <a:lnTo>
                    <a:pt x="26609" y="17903"/>
                  </a:lnTo>
                  <a:lnTo>
                    <a:pt x="26161" y="18535"/>
                  </a:lnTo>
                  <a:lnTo>
                    <a:pt x="25937" y="18882"/>
                  </a:lnTo>
                  <a:lnTo>
                    <a:pt x="25733" y="19229"/>
                  </a:lnTo>
                  <a:lnTo>
                    <a:pt x="25529" y="19596"/>
                  </a:lnTo>
                  <a:lnTo>
                    <a:pt x="25325" y="19963"/>
                  </a:lnTo>
                  <a:lnTo>
                    <a:pt x="25141" y="20370"/>
                  </a:lnTo>
                  <a:lnTo>
                    <a:pt x="24958" y="20778"/>
                  </a:lnTo>
                  <a:lnTo>
                    <a:pt x="24795" y="21227"/>
                  </a:lnTo>
                  <a:lnTo>
                    <a:pt x="24632" y="21675"/>
                  </a:lnTo>
                  <a:lnTo>
                    <a:pt x="24509" y="22124"/>
                  </a:lnTo>
                  <a:lnTo>
                    <a:pt x="24367" y="22613"/>
                  </a:lnTo>
                  <a:lnTo>
                    <a:pt x="24265" y="23123"/>
                  </a:lnTo>
                  <a:lnTo>
                    <a:pt x="24183" y="23633"/>
                  </a:lnTo>
                  <a:lnTo>
                    <a:pt x="24101" y="24183"/>
                  </a:lnTo>
                  <a:lnTo>
                    <a:pt x="24040" y="24734"/>
                  </a:lnTo>
                  <a:lnTo>
                    <a:pt x="24000" y="25325"/>
                  </a:lnTo>
                  <a:lnTo>
                    <a:pt x="23979" y="25917"/>
                  </a:lnTo>
                  <a:lnTo>
                    <a:pt x="24000" y="26549"/>
                  </a:lnTo>
                  <a:lnTo>
                    <a:pt x="24020" y="27181"/>
                  </a:lnTo>
                  <a:lnTo>
                    <a:pt x="24081" y="27854"/>
                  </a:lnTo>
                  <a:lnTo>
                    <a:pt x="24142" y="28526"/>
                  </a:lnTo>
                  <a:lnTo>
                    <a:pt x="24244" y="29240"/>
                  </a:lnTo>
                  <a:lnTo>
                    <a:pt x="24387" y="29974"/>
                  </a:lnTo>
                  <a:lnTo>
                    <a:pt x="24530" y="30729"/>
                  </a:lnTo>
                  <a:lnTo>
                    <a:pt x="24734" y="31503"/>
                  </a:lnTo>
                  <a:lnTo>
                    <a:pt x="24937" y="32299"/>
                  </a:lnTo>
                  <a:lnTo>
                    <a:pt x="25182" y="33114"/>
                  </a:lnTo>
                  <a:lnTo>
                    <a:pt x="25345" y="33624"/>
                  </a:lnTo>
                  <a:lnTo>
                    <a:pt x="25468" y="34113"/>
                  </a:lnTo>
                  <a:lnTo>
                    <a:pt x="25590" y="34603"/>
                  </a:lnTo>
                  <a:lnTo>
                    <a:pt x="25692" y="35051"/>
                  </a:lnTo>
                  <a:lnTo>
                    <a:pt x="25773" y="35500"/>
                  </a:lnTo>
                  <a:lnTo>
                    <a:pt x="25835" y="35949"/>
                  </a:lnTo>
                  <a:lnTo>
                    <a:pt x="25875" y="36356"/>
                  </a:lnTo>
                  <a:lnTo>
                    <a:pt x="25916" y="36764"/>
                  </a:lnTo>
                  <a:lnTo>
                    <a:pt x="26202" y="36723"/>
                  </a:lnTo>
                  <a:lnTo>
                    <a:pt x="26507" y="36703"/>
                  </a:lnTo>
                  <a:lnTo>
                    <a:pt x="26813" y="36683"/>
                  </a:lnTo>
                  <a:lnTo>
                    <a:pt x="27119" y="36662"/>
                  </a:lnTo>
                  <a:lnTo>
                    <a:pt x="27629" y="36683"/>
                  </a:lnTo>
                  <a:lnTo>
                    <a:pt x="28118" y="36744"/>
                  </a:lnTo>
                  <a:lnTo>
                    <a:pt x="28628" y="36846"/>
                  </a:lnTo>
                  <a:lnTo>
                    <a:pt x="29138" y="36968"/>
                  </a:lnTo>
                  <a:lnTo>
                    <a:pt x="29648" y="37152"/>
                  </a:lnTo>
                  <a:lnTo>
                    <a:pt x="30137" y="37376"/>
                  </a:lnTo>
                  <a:lnTo>
                    <a:pt x="30647" y="37641"/>
                  </a:lnTo>
                  <a:lnTo>
                    <a:pt x="31136" y="37947"/>
                  </a:lnTo>
                  <a:lnTo>
                    <a:pt x="31605" y="38293"/>
                  </a:lnTo>
                  <a:lnTo>
                    <a:pt x="32074" y="38701"/>
                  </a:lnTo>
                  <a:lnTo>
                    <a:pt x="32543" y="39150"/>
                  </a:lnTo>
                  <a:lnTo>
                    <a:pt x="32992" y="39639"/>
                  </a:lnTo>
                  <a:lnTo>
                    <a:pt x="33420" y="40190"/>
                  </a:lnTo>
                  <a:lnTo>
                    <a:pt x="33848" y="40781"/>
                  </a:lnTo>
                  <a:lnTo>
                    <a:pt x="34256" y="41433"/>
                  </a:lnTo>
                  <a:lnTo>
                    <a:pt x="34643" y="42147"/>
                  </a:lnTo>
                  <a:lnTo>
                    <a:pt x="36845" y="42494"/>
                  </a:lnTo>
                  <a:lnTo>
                    <a:pt x="36866" y="42494"/>
                  </a:lnTo>
                  <a:lnTo>
                    <a:pt x="36866" y="19514"/>
                  </a:lnTo>
                  <a:lnTo>
                    <a:pt x="36356" y="19432"/>
                  </a:lnTo>
                  <a:lnTo>
                    <a:pt x="35581" y="19290"/>
                  </a:lnTo>
                  <a:lnTo>
                    <a:pt x="34582" y="19086"/>
                  </a:lnTo>
                  <a:lnTo>
                    <a:pt x="33420" y="18821"/>
                  </a:lnTo>
                  <a:lnTo>
                    <a:pt x="32767" y="18658"/>
                  </a:lnTo>
                  <a:lnTo>
                    <a:pt x="32094" y="18454"/>
                  </a:lnTo>
                  <a:lnTo>
                    <a:pt x="31381" y="18250"/>
                  </a:lnTo>
                  <a:lnTo>
                    <a:pt x="30647" y="18005"/>
                  </a:lnTo>
                  <a:lnTo>
                    <a:pt x="29892" y="17760"/>
                  </a:lnTo>
                  <a:lnTo>
                    <a:pt x="29117" y="17475"/>
                  </a:lnTo>
                  <a:lnTo>
                    <a:pt x="28343" y="17149"/>
                  </a:lnTo>
                  <a:lnTo>
                    <a:pt x="27547" y="16823"/>
                  </a:lnTo>
                  <a:close/>
                  <a:moveTo>
                    <a:pt x="17760" y="47510"/>
                  </a:moveTo>
                  <a:lnTo>
                    <a:pt x="17250" y="47856"/>
                  </a:lnTo>
                  <a:lnTo>
                    <a:pt x="17760" y="48223"/>
                  </a:lnTo>
                  <a:lnTo>
                    <a:pt x="17740" y="47856"/>
                  </a:lnTo>
                  <a:lnTo>
                    <a:pt x="17760" y="47510"/>
                  </a:lnTo>
                  <a:close/>
                  <a:moveTo>
                    <a:pt x="13723" y="50405"/>
                  </a:moveTo>
                  <a:lnTo>
                    <a:pt x="12092" y="51649"/>
                  </a:lnTo>
                  <a:lnTo>
                    <a:pt x="11256" y="52301"/>
                  </a:lnTo>
                  <a:lnTo>
                    <a:pt x="10379" y="52995"/>
                  </a:lnTo>
                  <a:lnTo>
                    <a:pt x="9523" y="53729"/>
                  </a:lnTo>
                  <a:lnTo>
                    <a:pt x="8625" y="54483"/>
                  </a:lnTo>
                  <a:lnTo>
                    <a:pt x="7728" y="55278"/>
                  </a:lnTo>
                  <a:lnTo>
                    <a:pt x="6811" y="56114"/>
                  </a:lnTo>
                  <a:lnTo>
                    <a:pt x="5954" y="56930"/>
                  </a:lnTo>
                  <a:lnTo>
                    <a:pt x="5159" y="57766"/>
                  </a:lnTo>
                  <a:lnTo>
                    <a:pt x="4405" y="58602"/>
                  </a:lnTo>
                  <a:lnTo>
                    <a:pt x="3711" y="59438"/>
                  </a:lnTo>
                  <a:lnTo>
                    <a:pt x="3385" y="59866"/>
                  </a:lnTo>
                  <a:lnTo>
                    <a:pt x="3079" y="60294"/>
                  </a:lnTo>
                  <a:lnTo>
                    <a:pt x="2794" y="60723"/>
                  </a:lnTo>
                  <a:lnTo>
                    <a:pt x="2508" y="61151"/>
                  </a:lnTo>
                  <a:lnTo>
                    <a:pt x="2223" y="61599"/>
                  </a:lnTo>
                  <a:lnTo>
                    <a:pt x="1978" y="62028"/>
                  </a:lnTo>
                  <a:lnTo>
                    <a:pt x="1734" y="62456"/>
                  </a:lnTo>
                  <a:lnTo>
                    <a:pt x="1509" y="62904"/>
                  </a:lnTo>
                  <a:lnTo>
                    <a:pt x="1305" y="63333"/>
                  </a:lnTo>
                  <a:lnTo>
                    <a:pt x="1101" y="63781"/>
                  </a:lnTo>
                  <a:lnTo>
                    <a:pt x="938" y="64209"/>
                  </a:lnTo>
                  <a:lnTo>
                    <a:pt x="775" y="64638"/>
                  </a:lnTo>
                  <a:lnTo>
                    <a:pt x="612" y="65086"/>
                  </a:lnTo>
                  <a:lnTo>
                    <a:pt x="490" y="65514"/>
                  </a:lnTo>
                  <a:lnTo>
                    <a:pt x="367" y="65963"/>
                  </a:lnTo>
                  <a:lnTo>
                    <a:pt x="265" y="66391"/>
                  </a:lnTo>
                  <a:lnTo>
                    <a:pt x="184" y="66840"/>
                  </a:lnTo>
                  <a:lnTo>
                    <a:pt x="123" y="67268"/>
                  </a:lnTo>
                  <a:lnTo>
                    <a:pt x="62" y="67716"/>
                  </a:lnTo>
                  <a:lnTo>
                    <a:pt x="21" y="68145"/>
                  </a:lnTo>
                  <a:lnTo>
                    <a:pt x="21" y="68573"/>
                  </a:lnTo>
                  <a:lnTo>
                    <a:pt x="0" y="69021"/>
                  </a:lnTo>
                  <a:lnTo>
                    <a:pt x="21" y="69450"/>
                  </a:lnTo>
                  <a:lnTo>
                    <a:pt x="62" y="69878"/>
                  </a:lnTo>
                  <a:lnTo>
                    <a:pt x="898" y="68919"/>
                  </a:lnTo>
                  <a:lnTo>
                    <a:pt x="1734" y="67920"/>
                  </a:lnTo>
                  <a:lnTo>
                    <a:pt x="2610" y="66860"/>
                  </a:lnTo>
                  <a:lnTo>
                    <a:pt x="3487" y="65739"/>
                  </a:lnTo>
                  <a:lnTo>
                    <a:pt x="4466" y="64495"/>
                  </a:lnTo>
                  <a:lnTo>
                    <a:pt x="5445" y="63169"/>
                  </a:lnTo>
                  <a:lnTo>
                    <a:pt x="6484" y="61762"/>
                  </a:lnTo>
                  <a:lnTo>
                    <a:pt x="7565" y="60274"/>
                  </a:lnTo>
                  <a:lnTo>
                    <a:pt x="8340" y="59214"/>
                  </a:lnTo>
                  <a:lnTo>
                    <a:pt x="8768" y="58643"/>
                  </a:lnTo>
                  <a:lnTo>
                    <a:pt x="9196" y="58092"/>
                  </a:lnTo>
                  <a:lnTo>
                    <a:pt x="9645" y="57562"/>
                  </a:lnTo>
                  <a:lnTo>
                    <a:pt x="10093" y="57052"/>
                  </a:lnTo>
                  <a:lnTo>
                    <a:pt x="10542" y="56563"/>
                  </a:lnTo>
                  <a:lnTo>
                    <a:pt x="11011" y="56114"/>
                  </a:lnTo>
                  <a:lnTo>
                    <a:pt x="11500" y="55645"/>
                  </a:lnTo>
                  <a:lnTo>
                    <a:pt x="11990" y="55217"/>
                  </a:lnTo>
                  <a:lnTo>
                    <a:pt x="12479" y="54809"/>
                  </a:lnTo>
                  <a:lnTo>
                    <a:pt x="12968" y="54422"/>
                  </a:lnTo>
                  <a:lnTo>
                    <a:pt x="13478" y="54035"/>
                  </a:lnTo>
                  <a:lnTo>
                    <a:pt x="13988" y="53688"/>
                  </a:lnTo>
                  <a:lnTo>
                    <a:pt x="14498" y="53341"/>
                  </a:lnTo>
                  <a:lnTo>
                    <a:pt x="15028" y="53015"/>
                  </a:lnTo>
                  <a:lnTo>
                    <a:pt x="15538" y="52709"/>
                  </a:lnTo>
                  <a:lnTo>
                    <a:pt x="16068" y="52403"/>
                  </a:lnTo>
                  <a:lnTo>
                    <a:pt x="15558" y="52016"/>
                  </a:lnTo>
                  <a:lnTo>
                    <a:pt x="15048" y="51608"/>
                  </a:lnTo>
                  <a:lnTo>
                    <a:pt x="14518" y="51160"/>
                  </a:lnTo>
                  <a:lnTo>
                    <a:pt x="13988" y="50670"/>
                  </a:lnTo>
                  <a:lnTo>
                    <a:pt x="13723" y="50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686;p46">
              <a:extLst>
                <a:ext uri="{FF2B5EF4-FFF2-40B4-BE49-F238E27FC236}">
                  <a16:creationId xmlns:a16="http://schemas.microsoft.com/office/drawing/2014/main" id="{8730660F-0002-985F-BC49-37148D4303F8}"/>
                </a:ext>
              </a:extLst>
            </p:cNvPr>
            <p:cNvSpPr/>
            <p:nvPr/>
          </p:nvSpPr>
          <p:spPr>
            <a:xfrm flipH="1">
              <a:off x="7367655" y="2855432"/>
              <a:ext cx="317222" cy="384446"/>
            </a:xfrm>
            <a:custGeom>
              <a:avLst/>
              <a:gdLst/>
              <a:ahLst/>
              <a:cxnLst/>
              <a:rect l="l" t="t" r="r" b="b"/>
              <a:pathLst>
                <a:path w="16068" h="19473" fill="none" extrusionOk="0">
                  <a:moveTo>
                    <a:pt x="13723" y="0"/>
                  </a:moveTo>
                  <a:lnTo>
                    <a:pt x="13723" y="0"/>
                  </a:lnTo>
                  <a:lnTo>
                    <a:pt x="12092" y="1244"/>
                  </a:lnTo>
                  <a:lnTo>
                    <a:pt x="11256" y="1896"/>
                  </a:lnTo>
                  <a:lnTo>
                    <a:pt x="10379" y="2590"/>
                  </a:lnTo>
                  <a:lnTo>
                    <a:pt x="9523" y="3324"/>
                  </a:lnTo>
                  <a:lnTo>
                    <a:pt x="8625" y="4078"/>
                  </a:lnTo>
                  <a:lnTo>
                    <a:pt x="7728" y="4873"/>
                  </a:lnTo>
                  <a:lnTo>
                    <a:pt x="6811" y="5709"/>
                  </a:lnTo>
                  <a:lnTo>
                    <a:pt x="6811" y="5709"/>
                  </a:lnTo>
                  <a:lnTo>
                    <a:pt x="5954" y="6525"/>
                  </a:lnTo>
                  <a:lnTo>
                    <a:pt x="5159" y="7361"/>
                  </a:lnTo>
                  <a:lnTo>
                    <a:pt x="4405" y="8197"/>
                  </a:lnTo>
                  <a:lnTo>
                    <a:pt x="3711" y="9033"/>
                  </a:lnTo>
                  <a:lnTo>
                    <a:pt x="3385" y="9461"/>
                  </a:lnTo>
                  <a:lnTo>
                    <a:pt x="3079" y="9889"/>
                  </a:lnTo>
                  <a:lnTo>
                    <a:pt x="2794" y="10318"/>
                  </a:lnTo>
                  <a:lnTo>
                    <a:pt x="2508" y="10746"/>
                  </a:lnTo>
                  <a:lnTo>
                    <a:pt x="2223" y="11194"/>
                  </a:lnTo>
                  <a:lnTo>
                    <a:pt x="1978" y="11623"/>
                  </a:lnTo>
                  <a:lnTo>
                    <a:pt x="1734" y="12051"/>
                  </a:lnTo>
                  <a:lnTo>
                    <a:pt x="1509" y="12499"/>
                  </a:lnTo>
                  <a:lnTo>
                    <a:pt x="1305" y="12928"/>
                  </a:lnTo>
                  <a:lnTo>
                    <a:pt x="1101" y="13376"/>
                  </a:lnTo>
                  <a:lnTo>
                    <a:pt x="938" y="13804"/>
                  </a:lnTo>
                  <a:lnTo>
                    <a:pt x="775" y="14233"/>
                  </a:lnTo>
                  <a:lnTo>
                    <a:pt x="612" y="14681"/>
                  </a:lnTo>
                  <a:lnTo>
                    <a:pt x="490" y="15109"/>
                  </a:lnTo>
                  <a:lnTo>
                    <a:pt x="367" y="15558"/>
                  </a:lnTo>
                  <a:lnTo>
                    <a:pt x="265" y="15986"/>
                  </a:lnTo>
                  <a:lnTo>
                    <a:pt x="184" y="16435"/>
                  </a:lnTo>
                  <a:lnTo>
                    <a:pt x="123" y="16863"/>
                  </a:lnTo>
                  <a:lnTo>
                    <a:pt x="62" y="17311"/>
                  </a:lnTo>
                  <a:lnTo>
                    <a:pt x="21" y="17740"/>
                  </a:lnTo>
                  <a:lnTo>
                    <a:pt x="21" y="18168"/>
                  </a:lnTo>
                  <a:lnTo>
                    <a:pt x="0" y="18616"/>
                  </a:lnTo>
                  <a:lnTo>
                    <a:pt x="21" y="19045"/>
                  </a:lnTo>
                  <a:lnTo>
                    <a:pt x="62" y="19473"/>
                  </a:lnTo>
                  <a:lnTo>
                    <a:pt x="62" y="19473"/>
                  </a:lnTo>
                  <a:lnTo>
                    <a:pt x="898" y="18514"/>
                  </a:lnTo>
                  <a:lnTo>
                    <a:pt x="1734" y="17515"/>
                  </a:lnTo>
                  <a:lnTo>
                    <a:pt x="2610" y="16455"/>
                  </a:lnTo>
                  <a:lnTo>
                    <a:pt x="3487" y="15334"/>
                  </a:lnTo>
                  <a:lnTo>
                    <a:pt x="3487" y="15334"/>
                  </a:lnTo>
                  <a:lnTo>
                    <a:pt x="3487" y="15334"/>
                  </a:lnTo>
                  <a:lnTo>
                    <a:pt x="3487" y="15334"/>
                  </a:lnTo>
                  <a:lnTo>
                    <a:pt x="4466" y="14090"/>
                  </a:lnTo>
                  <a:lnTo>
                    <a:pt x="5445" y="12764"/>
                  </a:lnTo>
                  <a:lnTo>
                    <a:pt x="6484" y="11357"/>
                  </a:lnTo>
                  <a:lnTo>
                    <a:pt x="7565" y="9869"/>
                  </a:lnTo>
                  <a:lnTo>
                    <a:pt x="7565" y="9869"/>
                  </a:lnTo>
                  <a:lnTo>
                    <a:pt x="7565" y="9869"/>
                  </a:lnTo>
                  <a:lnTo>
                    <a:pt x="7565" y="9869"/>
                  </a:lnTo>
                  <a:lnTo>
                    <a:pt x="8340" y="8809"/>
                  </a:lnTo>
                  <a:lnTo>
                    <a:pt x="8340" y="8809"/>
                  </a:lnTo>
                  <a:lnTo>
                    <a:pt x="8768" y="8238"/>
                  </a:lnTo>
                  <a:lnTo>
                    <a:pt x="9196" y="7687"/>
                  </a:lnTo>
                  <a:lnTo>
                    <a:pt x="9645" y="7157"/>
                  </a:lnTo>
                  <a:lnTo>
                    <a:pt x="10093" y="6647"/>
                  </a:lnTo>
                  <a:lnTo>
                    <a:pt x="10542" y="6158"/>
                  </a:lnTo>
                  <a:lnTo>
                    <a:pt x="11011" y="5709"/>
                  </a:lnTo>
                  <a:lnTo>
                    <a:pt x="11500" y="5240"/>
                  </a:lnTo>
                  <a:lnTo>
                    <a:pt x="11990" y="4812"/>
                  </a:lnTo>
                  <a:lnTo>
                    <a:pt x="12479" y="4404"/>
                  </a:lnTo>
                  <a:lnTo>
                    <a:pt x="12968" y="4017"/>
                  </a:lnTo>
                  <a:lnTo>
                    <a:pt x="13478" y="3630"/>
                  </a:lnTo>
                  <a:lnTo>
                    <a:pt x="13988" y="3283"/>
                  </a:lnTo>
                  <a:lnTo>
                    <a:pt x="14498" y="2936"/>
                  </a:lnTo>
                  <a:lnTo>
                    <a:pt x="15028" y="2610"/>
                  </a:lnTo>
                  <a:lnTo>
                    <a:pt x="15538" y="2304"/>
                  </a:lnTo>
                  <a:lnTo>
                    <a:pt x="16068" y="1998"/>
                  </a:lnTo>
                  <a:lnTo>
                    <a:pt x="16068" y="1998"/>
                  </a:lnTo>
                  <a:lnTo>
                    <a:pt x="15558" y="1611"/>
                  </a:lnTo>
                  <a:lnTo>
                    <a:pt x="15048" y="1203"/>
                  </a:lnTo>
                  <a:lnTo>
                    <a:pt x="14518" y="755"/>
                  </a:lnTo>
                  <a:lnTo>
                    <a:pt x="13988" y="265"/>
                  </a:lnTo>
                  <a:lnTo>
                    <a:pt x="13988" y="265"/>
                  </a:lnTo>
                  <a:lnTo>
                    <a:pt x="137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687;p46">
              <a:extLst>
                <a:ext uri="{FF2B5EF4-FFF2-40B4-BE49-F238E27FC236}">
                  <a16:creationId xmlns:a16="http://schemas.microsoft.com/office/drawing/2014/main" id="{E1388892-CA01-B6B7-E69A-2A9962D20FF3}"/>
                </a:ext>
              </a:extLst>
            </p:cNvPr>
            <p:cNvSpPr/>
            <p:nvPr/>
          </p:nvSpPr>
          <p:spPr>
            <a:xfrm flipH="1">
              <a:off x="7334231" y="2798258"/>
              <a:ext cx="10088" cy="14116"/>
            </a:xfrm>
            <a:custGeom>
              <a:avLst/>
              <a:gdLst/>
              <a:ahLst/>
              <a:cxnLst/>
              <a:rect l="l" t="t" r="r" b="b"/>
              <a:pathLst>
                <a:path w="511" h="715" fill="none" extrusionOk="0">
                  <a:moveTo>
                    <a:pt x="510" y="1"/>
                  </a:moveTo>
                  <a:lnTo>
                    <a:pt x="510" y="1"/>
                  </a:lnTo>
                  <a:lnTo>
                    <a:pt x="0" y="347"/>
                  </a:lnTo>
                  <a:lnTo>
                    <a:pt x="0" y="347"/>
                  </a:lnTo>
                  <a:lnTo>
                    <a:pt x="510" y="714"/>
                  </a:lnTo>
                  <a:lnTo>
                    <a:pt x="510" y="714"/>
                  </a:lnTo>
                  <a:lnTo>
                    <a:pt x="490" y="347"/>
                  </a:lnTo>
                  <a:lnTo>
                    <a:pt x="5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688;p46">
              <a:extLst>
                <a:ext uri="{FF2B5EF4-FFF2-40B4-BE49-F238E27FC236}">
                  <a16:creationId xmlns:a16="http://schemas.microsoft.com/office/drawing/2014/main" id="{0432E6E7-DC52-8668-2688-BF53DA03F157}"/>
                </a:ext>
              </a:extLst>
            </p:cNvPr>
            <p:cNvSpPr/>
            <p:nvPr/>
          </p:nvSpPr>
          <p:spPr>
            <a:xfrm flipH="1">
              <a:off x="6957051" y="2192419"/>
              <a:ext cx="254422" cy="506829"/>
            </a:xfrm>
            <a:custGeom>
              <a:avLst/>
              <a:gdLst/>
              <a:ahLst/>
              <a:cxnLst/>
              <a:rect l="l" t="t" r="r" b="b"/>
              <a:pathLst>
                <a:path w="12887" h="25672" fill="none" extrusionOk="0">
                  <a:moveTo>
                    <a:pt x="3568" y="1"/>
                  </a:moveTo>
                  <a:lnTo>
                    <a:pt x="3568" y="1"/>
                  </a:lnTo>
                  <a:lnTo>
                    <a:pt x="3099" y="510"/>
                  </a:lnTo>
                  <a:lnTo>
                    <a:pt x="2630" y="1081"/>
                  </a:lnTo>
                  <a:lnTo>
                    <a:pt x="2182" y="1713"/>
                  </a:lnTo>
                  <a:lnTo>
                    <a:pt x="1958" y="2060"/>
                  </a:lnTo>
                  <a:lnTo>
                    <a:pt x="1754" y="2407"/>
                  </a:lnTo>
                  <a:lnTo>
                    <a:pt x="1550" y="2774"/>
                  </a:lnTo>
                  <a:lnTo>
                    <a:pt x="1346" y="3141"/>
                  </a:lnTo>
                  <a:lnTo>
                    <a:pt x="1162" y="3548"/>
                  </a:lnTo>
                  <a:lnTo>
                    <a:pt x="979" y="3956"/>
                  </a:lnTo>
                  <a:lnTo>
                    <a:pt x="816" y="4405"/>
                  </a:lnTo>
                  <a:lnTo>
                    <a:pt x="653" y="4853"/>
                  </a:lnTo>
                  <a:lnTo>
                    <a:pt x="530" y="5302"/>
                  </a:lnTo>
                  <a:lnTo>
                    <a:pt x="388" y="5791"/>
                  </a:lnTo>
                  <a:lnTo>
                    <a:pt x="286" y="6301"/>
                  </a:lnTo>
                  <a:lnTo>
                    <a:pt x="204" y="6811"/>
                  </a:lnTo>
                  <a:lnTo>
                    <a:pt x="122" y="7361"/>
                  </a:lnTo>
                  <a:lnTo>
                    <a:pt x="61" y="7912"/>
                  </a:lnTo>
                  <a:lnTo>
                    <a:pt x="21" y="8503"/>
                  </a:lnTo>
                  <a:lnTo>
                    <a:pt x="0" y="9095"/>
                  </a:lnTo>
                  <a:lnTo>
                    <a:pt x="21" y="9727"/>
                  </a:lnTo>
                  <a:lnTo>
                    <a:pt x="41" y="10359"/>
                  </a:lnTo>
                  <a:lnTo>
                    <a:pt x="102" y="11032"/>
                  </a:lnTo>
                  <a:lnTo>
                    <a:pt x="163" y="11704"/>
                  </a:lnTo>
                  <a:lnTo>
                    <a:pt x="265" y="12418"/>
                  </a:lnTo>
                  <a:lnTo>
                    <a:pt x="408" y="13152"/>
                  </a:lnTo>
                  <a:lnTo>
                    <a:pt x="551" y="13907"/>
                  </a:lnTo>
                  <a:lnTo>
                    <a:pt x="755" y="14681"/>
                  </a:lnTo>
                  <a:lnTo>
                    <a:pt x="958" y="15477"/>
                  </a:lnTo>
                  <a:lnTo>
                    <a:pt x="1203" y="16292"/>
                  </a:lnTo>
                  <a:lnTo>
                    <a:pt x="1203" y="16292"/>
                  </a:lnTo>
                  <a:lnTo>
                    <a:pt x="1366" y="16802"/>
                  </a:lnTo>
                  <a:lnTo>
                    <a:pt x="1489" y="17291"/>
                  </a:lnTo>
                  <a:lnTo>
                    <a:pt x="1611" y="17781"/>
                  </a:lnTo>
                  <a:lnTo>
                    <a:pt x="1713" y="18229"/>
                  </a:lnTo>
                  <a:lnTo>
                    <a:pt x="1794" y="18678"/>
                  </a:lnTo>
                  <a:lnTo>
                    <a:pt x="1856" y="19127"/>
                  </a:lnTo>
                  <a:lnTo>
                    <a:pt x="1896" y="19534"/>
                  </a:lnTo>
                  <a:lnTo>
                    <a:pt x="1937" y="19942"/>
                  </a:lnTo>
                  <a:lnTo>
                    <a:pt x="1937" y="19942"/>
                  </a:lnTo>
                  <a:lnTo>
                    <a:pt x="2223" y="19901"/>
                  </a:lnTo>
                  <a:lnTo>
                    <a:pt x="2528" y="19881"/>
                  </a:lnTo>
                  <a:lnTo>
                    <a:pt x="2834" y="19861"/>
                  </a:lnTo>
                  <a:lnTo>
                    <a:pt x="3140" y="19840"/>
                  </a:lnTo>
                  <a:lnTo>
                    <a:pt x="3140" y="19840"/>
                  </a:lnTo>
                  <a:lnTo>
                    <a:pt x="3650" y="19861"/>
                  </a:lnTo>
                  <a:lnTo>
                    <a:pt x="4139" y="19922"/>
                  </a:lnTo>
                  <a:lnTo>
                    <a:pt x="4649" y="20024"/>
                  </a:lnTo>
                  <a:lnTo>
                    <a:pt x="5159" y="20146"/>
                  </a:lnTo>
                  <a:lnTo>
                    <a:pt x="5669" y="20330"/>
                  </a:lnTo>
                  <a:lnTo>
                    <a:pt x="6158" y="20554"/>
                  </a:lnTo>
                  <a:lnTo>
                    <a:pt x="6668" y="20819"/>
                  </a:lnTo>
                  <a:lnTo>
                    <a:pt x="7157" y="21125"/>
                  </a:lnTo>
                  <a:lnTo>
                    <a:pt x="7626" y="21471"/>
                  </a:lnTo>
                  <a:lnTo>
                    <a:pt x="8095" y="21879"/>
                  </a:lnTo>
                  <a:lnTo>
                    <a:pt x="8564" y="22328"/>
                  </a:lnTo>
                  <a:lnTo>
                    <a:pt x="9013" y="22817"/>
                  </a:lnTo>
                  <a:lnTo>
                    <a:pt x="9441" y="23368"/>
                  </a:lnTo>
                  <a:lnTo>
                    <a:pt x="9869" y="23959"/>
                  </a:lnTo>
                  <a:lnTo>
                    <a:pt x="10277" y="24611"/>
                  </a:lnTo>
                  <a:lnTo>
                    <a:pt x="10664" y="25325"/>
                  </a:lnTo>
                  <a:lnTo>
                    <a:pt x="12866" y="25672"/>
                  </a:lnTo>
                  <a:lnTo>
                    <a:pt x="12866" y="25672"/>
                  </a:lnTo>
                  <a:lnTo>
                    <a:pt x="12887" y="25672"/>
                  </a:lnTo>
                  <a:lnTo>
                    <a:pt x="12887" y="25672"/>
                  </a:lnTo>
                  <a:lnTo>
                    <a:pt x="12887" y="2692"/>
                  </a:lnTo>
                  <a:lnTo>
                    <a:pt x="12887" y="2692"/>
                  </a:lnTo>
                  <a:lnTo>
                    <a:pt x="12377" y="2610"/>
                  </a:lnTo>
                  <a:lnTo>
                    <a:pt x="11602" y="2468"/>
                  </a:lnTo>
                  <a:lnTo>
                    <a:pt x="10603" y="2264"/>
                  </a:lnTo>
                  <a:lnTo>
                    <a:pt x="9441" y="1999"/>
                  </a:lnTo>
                  <a:lnTo>
                    <a:pt x="8788" y="1836"/>
                  </a:lnTo>
                  <a:lnTo>
                    <a:pt x="8115" y="1632"/>
                  </a:lnTo>
                  <a:lnTo>
                    <a:pt x="7402" y="1428"/>
                  </a:lnTo>
                  <a:lnTo>
                    <a:pt x="6668" y="1183"/>
                  </a:lnTo>
                  <a:lnTo>
                    <a:pt x="5913" y="938"/>
                  </a:lnTo>
                  <a:lnTo>
                    <a:pt x="5138" y="653"/>
                  </a:lnTo>
                  <a:lnTo>
                    <a:pt x="4364" y="327"/>
                  </a:lnTo>
                  <a:lnTo>
                    <a:pt x="35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689;p46">
              <a:extLst>
                <a:ext uri="{FF2B5EF4-FFF2-40B4-BE49-F238E27FC236}">
                  <a16:creationId xmlns:a16="http://schemas.microsoft.com/office/drawing/2014/main" id="{61A4B810-103E-0391-4661-9510F2F16DD4}"/>
                </a:ext>
              </a:extLst>
            </p:cNvPr>
            <p:cNvSpPr/>
            <p:nvPr/>
          </p:nvSpPr>
          <p:spPr>
            <a:xfrm flipH="1">
              <a:off x="5794079" y="1860311"/>
              <a:ext cx="285832" cy="824447"/>
            </a:xfrm>
            <a:custGeom>
              <a:avLst/>
              <a:gdLst/>
              <a:ahLst/>
              <a:cxnLst/>
              <a:rect l="l" t="t" r="r" b="b"/>
              <a:pathLst>
                <a:path w="14478" h="41760" fill="none" extrusionOk="0">
                  <a:moveTo>
                    <a:pt x="755" y="1"/>
                  </a:moveTo>
                  <a:lnTo>
                    <a:pt x="755" y="1"/>
                  </a:lnTo>
                  <a:lnTo>
                    <a:pt x="857" y="6791"/>
                  </a:lnTo>
                  <a:lnTo>
                    <a:pt x="918" y="13601"/>
                  </a:lnTo>
                  <a:lnTo>
                    <a:pt x="959" y="20370"/>
                  </a:lnTo>
                  <a:lnTo>
                    <a:pt x="979" y="27079"/>
                  </a:lnTo>
                  <a:lnTo>
                    <a:pt x="979" y="27079"/>
                  </a:lnTo>
                  <a:lnTo>
                    <a:pt x="1020" y="28425"/>
                  </a:lnTo>
                  <a:lnTo>
                    <a:pt x="1020" y="29750"/>
                  </a:lnTo>
                  <a:lnTo>
                    <a:pt x="959" y="31096"/>
                  </a:lnTo>
                  <a:lnTo>
                    <a:pt x="877" y="32421"/>
                  </a:lnTo>
                  <a:lnTo>
                    <a:pt x="816" y="33094"/>
                  </a:lnTo>
                  <a:lnTo>
                    <a:pt x="735" y="33746"/>
                  </a:lnTo>
                  <a:lnTo>
                    <a:pt x="653" y="34399"/>
                  </a:lnTo>
                  <a:lnTo>
                    <a:pt x="551" y="35051"/>
                  </a:lnTo>
                  <a:lnTo>
                    <a:pt x="449" y="35704"/>
                  </a:lnTo>
                  <a:lnTo>
                    <a:pt x="307" y="36356"/>
                  </a:lnTo>
                  <a:lnTo>
                    <a:pt x="164" y="36988"/>
                  </a:lnTo>
                  <a:lnTo>
                    <a:pt x="1" y="37621"/>
                  </a:lnTo>
                  <a:lnTo>
                    <a:pt x="1" y="37621"/>
                  </a:lnTo>
                  <a:lnTo>
                    <a:pt x="1020" y="37763"/>
                  </a:lnTo>
                  <a:lnTo>
                    <a:pt x="1999" y="37906"/>
                  </a:lnTo>
                  <a:lnTo>
                    <a:pt x="2998" y="38069"/>
                  </a:lnTo>
                  <a:lnTo>
                    <a:pt x="3977" y="38253"/>
                  </a:lnTo>
                  <a:lnTo>
                    <a:pt x="4935" y="38457"/>
                  </a:lnTo>
                  <a:lnTo>
                    <a:pt x="5893" y="38660"/>
                  </a:lnTo>
                  <a:lnTo>
                    <a:pt x="6831" y="38905"/>
                  </a:lnTo>
                  <a:lnTo>
                    <a:pt x="7749" y="39150"/>
                  </a:lnTo>
                  <a:lnTo>
                    <a:pt x="8666" y="39415"/>
                  </a:lnTo>
                  <a:lnTo>
                    <a:pt x="9543" y="39700"/>
                  </a:lnTo>
                  <a:lnTo>
                    <a:pt x="10420" y="39986"/>
                  </a:lnTo>
                  <a:lnTo>
                    <a:pt x="11276" y="40312"/>
                  </a:lnTo>
                  <a:lnTo>
                    <a:pt x="12112" y="40638"/>
                  </a:lnTo>
                  <a:lnTo>
                    <a:pt x="12928" y="41005"/>
                  </a:lnTo>
                  <a:lnTo>
                    <a:pt x="13703" y="41372"/>
                  </a:lnTo>
                  <a:lnTo>
                    <a:pt x="14478" y="41760"/>
                  </a:lnTo>
                  <a:lnTo>
                    <a:pt x="14478" y="41760"/>
                  </a:lnTo>
                  <a:lnTo>
                    <a:pt x="14335" y="41209"/>
                  </a:lnTo>
                  <a:lnTo>
                    <a:pt x="14151" y="40659"/>
                  </a:lnTo>
                  <a:lnTo>
                    <a:pt x="13968" y="40088"/>
                  </a:lnTo>
                  <a:lnTo>
                    <a:pt x="13744" y="39517"/>
                  </a:lnTo>
                  <a:lnTo>
                    <a:pt x="13499" y="38946"/>
                  </a:lnTo>
                  <a:lnTo>
                    <a:pt x="13234" y="38375"/>
                  </a:lnTo>
                  <a:lnTo>
                    <a:pt x="12948" y="37784"/>
                  </a:lnTo>
                  <a:lnTo>
                    <a:pt x="12622" y="37192"/>
                  </a:lnTo>
                  <a:lnTo>
                    <a:pt x="12276" y="36581"/>
                  </a:lnTo>
                  <a:lnTo>
                    <a:pt x="11888" y="35969"/>
                  </a:lnTo>
                  <a:lnTo>
                    <a:pt x="11480" y="35357"/>
                  </a:lnTo>
                  <a:lnTo>
                    <a:pt x="11052" y="34745"/>
                  </a:lnTo>
                  <a:lnTo>
                    <a:pt x="10583" y="34093"/>
                  </a:lnTo>
                  <a:lnTo>
                    <a:pt x="10094" y="33461"/>
                  </a:lnTo>
                  <a:lnTo>
                    <a:pt x="9564" y="32808"/>
                  </a:lnTo>
                  <a:lnTo>
                    <a:pt x="9013" y="32136"/>
                  </a:lnTo>
                  <a:lnTo>
                    <a:pt x="9013" y="32136"/>
                  </a:lnTo>
                  <a:lnTo>
                    <a:pt x="8585" y="31626"/>
                  </a:lnTo>
                  <a:lnTo>
                    <a:pt x="8177" y="31055"/>
                  </a:lnTo>
                  <a:lnTo>
                    <a:pt x="7769" y="30443"/>
                  </a:lnTo>
                  <a:lnTo>
                    <a:pt x="7382" y="29791"/>
                  </a:lnTo>
                  <a:lnTo>
                    <a:pt x="7015" y="29118"/>
                  </a:lnTo>
                  <a:lnTo>
                    <a:pt x="6668" y="28384"/>
                  </a:lnTo>
                  <a:lnTo>
                    <a:pt x="6342" y="27609"/>
                  </a:lnTo>
                  <a:lnTo>
                    <a:pt x="6016" y="26814"/>
                  </a:lnTo>
                  <a:lnTo>
                    <a:pt x="5710" y="25978"/>
                  </a:lnTo>
                  <a:lnTo>
                    <a:pt x="5424" y="25121"/>
                  </a:lnTo>
                  <a:lnTo>
                    <a:pt x="5159" y="24224"/>
                  </a:lnTo>
                  <a:lnTo>
                    <a:pt x="4915" y="23307"/>
                  </a:lnTo>
                  <a:lnTo>
                    <a:pt x="4711" y="22348"/>
                  </a:lnTo>
                  <a:lnTo>
                    <a:pt x="4507" y="21390"/>
                  </a:lnTo>
                  <a:lnTo>
                    <a:pt x="4323" y="20391"/>
                  </a:lnTo>
                  <a:lnTo>
                    <a:pt x="4160" y="19351"/>
                  </a:lnTo>
                  <a:lnTo>
                    <a:pt x="4038" y="18311"/>
                  </a:lnTo>
                  <a:lnTo>
                    <a:pt x="3936" y="17251"/>
                  </a:lnTo>
                  <a:lnTo>
                    <a:pt x="3854" y="16190"/>
                  </a:lnTo>
                  <a:lnTo>
                    <a:pt x="3793" y="15089"/>
                  </a:lnTo>
                  <a:lnTo>
                    <a:pt x="3773" y="13988"/>
                  </a:lnTo>
                  <a:lnTo>
                    <a:pt x="3773" y="12867"/>
                  </a:lnTo>
                  <a:lnTo>
                    <a:pt x="3793" y="11745"/>
                  </a:lnTo>
                  <a:lnTo>
                    <a:pt x="3854" y="10603"/>
                  </a:lnTo>
                  <a:lnTo>
                    <a:pt x="3936" y="9462"/>
                  </a:lnTo>
                  <a:lnTo>
                    <a:pt x="4058" y="8299"/>
                  </a:lnTo>
                  <a:lnTo>
                    <a:pt x="4201" y="7137"/>
                  </a:lnTo>
                  <a:lnTo>
                    <a:pt x="4385" y="5975"/>
                  </a:lnTo>
                  <a:lnTo>
                    <a:pt x="4609" y="4833"/>
                  </a:lnTo>
                  <a:lnTo>
                    <a:pt x="4854" y="3671"/>
                  </a:lnTo>
                  <a:lnTo>
                    <a:pt x="5139" y="2509"/>
                  </a:lnTo>
                  <a:lnTo>
                    <a:pt x="5465" y="1346"/>
                  </a:lnTo>
                  <a:lnTo>
                    <a:pt x="5465" y="1346"/>
                  </a:lnTo>
                  <a:lnTo>
                    <a:pt x="5465" y="1346"/>
                  </a:lnTo>
                  <a:lnTo>
                    <a:pt x="5465" y="1346"/>
                  </a:lnTo>
                  <a:lnTo>
                    <a:pt x="4915" y="1142"/>
                  </a:lnTo>
                  <a:lnTo>
                    <a:pt x="4364" y="939"/>
                  </a:lnTo>
                  <a:lnTo>
                    <a:pt x="3793" y="755"/>
                  </a:lnTo>
                  <a:lnTo>
                    <a:pt x="3222" y="572"/>
                  </a:lnTo>
                  <a:lnTo>
                    <a:pt x="2631" y="408"/>
                  </a:lnTo>
                  <a:lnTo>
                    <a:pt x="2019" y="266"/>
                  </a:lnTo>
                  <a:lnTo>
                    <a:pt x="1387" y="123"/>
                  </a:lnTo>
                  <a:lnTo>
                    <a:pt x="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690;p46">
              <a:extLst>
                <a:ext uri="{FF2B5EF4-FFF2-40B4-BE49-F238E27FC236}">
                  <a16:creationId xmlns:a16="http://schemas.microsoft.com/office/drawing/2014/main" id="{CF0DCD49-E544-F5B6-82F5-F06BFE3A6AD1}"/>
                </a:ext>
              </a:extLst>
            </p:cNvPr>
            <p:cNvSpPr/>
            <p:nvPr/>
          </p:nvSpPr>
          <p:spPr>
            <a:xfrm flipH="1">
              <a:off x="6839109" y="2828049"/>
              <a:ext cx="1505543" cy="1617088"/>
            </a:xfrm>
            <a:custGeom>
              <a:avLst/>
              <a:gdLst/>
              <a:ahLst/>
              <a:cxnLst/>
              <a:rect l="l" t="t" r="r" b="b"/>
              <a:pathLst>
                <a:path w="76259" h="81909" extrusionOk="0">
                  <a:moveTo>
                    <a:pt x="63821" y="1"/>
                  </a:moveTo>
                  <a:lnTo>
                    <a:pt x="62842" y="21"/>
                  </a:lnTo>
                  <a:lnTo>
                    <a:pt x="61823" y="82"/>
                  </a:lnTo>
                  <a:lnTo>
                    <a:pt x="60762" y="164"/>
                  </a:lnTo>
                  <a:lnTo>
                    <a:pt x="59682" y="266"/>
                  </a:lnTo>
                  <a:lnTo>
                    <a:pt x="58560" y="429"/>
                  </a:lnTo>
                  <a:lnTo>
                    <a:pt x="57419" y="633"/>
                  </a:lnTo>
                  <a:lnTo>
                    <a:pt x="56236" y="877"/>
                  </a:lnTo>
                  <a:lnTo>
                    <a:pt x="55665" y="1020"/>
                  </a:lnTo>
                  <a:lnTo>
                    <a:pt x="55074" y="1163"/>
                  </a:lnTo>
                  <a:lnTo>
                    <a:pt x="54482" y="1346"/>
                  </a:lnTo>
                  <a:lnTo>
                    <a:pt x="53891" y="1530"/>
                  </a:lnTo>
                  <a:lnTo>
                    <a:pt x="53279" y="1734"/>
                  </a:lnTo>
                  <a:lnTo>
                    <a:pt x="52688" y="1938"/>
                  </a:lnTo>
                  <a:lnTo>
                    <a:pt x="52097" y="2162"/>
                  </a:lnTo>
                  <a:lnTo>
                    <a:pt x="51505" y="2427"/>
                  </a:lnTo>
                  <a:lnTo>
                    <a:pt x="50914" y="2672"/>
                  </a:lnTo>
                  <a:lnTo>
                    <a:pt x="50323" y="2957"/>
                  </a:lnTo>
                  <a:lnTo>
                    <a:pt x="49752" y="3263"/>
                  </a:lnTo>
                  <a:lnTo>
                    <a:pt x="49161" y="3569"/>
                  </a:lnTo>
                  <a:lnTo>
                    <a:pt x="48590" y="3916"/>
                  </a:lnTo>
                  <a:lnTo>
                    <a:pt x="48019" y="4262"/>
                  </a:lnTo>
                  <a:lnTo>
                    <a:pt x="47448" y="4629"/>
                  </a:lnTo>
                  <a:lnTo>
                    <a:pt x="46877" y="5037"/>
                  </a:lnTo>
                  <a:lnTo>
                    <a:pt x="46326" y="5445"/>
                  </a:lnTo>
                  <a:lnTo>
                    <a:pt x="45776" y="5893"/>
                  </a:lnTo>
                  <a:lnTo>
                    <a:pt x="45246" y="6342"/>
                  </a:lnTo>
                  <a:lnTo>
                    <a:pt x="44715" y="6811"/>
                  </a:lnTo>
                  <a:lnTo>
                    <a:pt x="44206" y="7321"/>
                  </a:lnTo>
                  <a:lnTo>
                    <a:pt x="43696" y="7851"/>
                  </a:lnTo>
                  <a:lnTo>
                    <a:pt x="43186" y="8401"/>
                  </a:lnTo>
                  <a:lnTo>
                    <a:pt x="42697" y="8972"/>
                  </a:lnTo>
                  <a:lnTo>
                    <a:pt x="42228" y="9564"/>
                  </a:lnTo>
                  <a:lnTo>
                    <a:pt x="41759" y="10196"/>
                  </a:lnTo>
                  <a:lnTo>
                    <a:pt x="40005" y="12622"/>
                  </a:lnTo>
                  <a:lnTo>
                    <a:pt x="38354" y="14845"/>
                  </a:lnTo>
                  <a:lnTo>
                    <a:pt x="36804" y="16863"/>
                  </a:lnTo>
                  <a:lnTo>
                    <a:pt x="36070" y="17801"/>
                  </a:lnTo>
                  <a:lnTo>
                    <a:pt x="35336" y="18698"/>
                  </a:lnTo>
                  <a:lnTo>
                    <a:pt x="34622" y="19555"/>
                  </a:lnTo>
                  <a:lnTo>
                    <a:pt x="33909" y="20370"/>
                  </a:lnTo>
                  <a:lnTo>
                    <a:pt x="33215" y="21166"/>
                  </a:lnTo>
                  <a:lnTo>
                    <a:pt x="32502" y="21920"/>
                  </a:lnTo>
                  <a:lnTo>
                    <a:pt x="31809" y="22634"/>
                  </a:lnTo>
                  <a:lnTo>
                    <a:pt x="31115" y="23327"/>
                  </a:lnTo>
                  <a:lnTo>
                    <a:pt x="30422" y="23979"/>
                  </a:lnTo>
                  <a:lnTo>
                    <a:pt x="29729" y="24632"/>
                  </a:lnTo>
                  <a:lnTo>
                    <a:pt x="29015" y="25244"/>
                  </a:lnTo>
                  <a:lnTo>
                    <a:pt x="28301" y="25835"/>
                  </a:lnTo>
                  <a:lnTo>
                    <a:pt x="27547" y="26426"/>
                  </a:lnTo>
                  <a:lnTo>
                    <a:pt x="26813" y="26977"/>
                  </a:lnTo>
                  <a:lnTo>
                    <a:pt x="26038" y="27527"/>
                  </a:lnTo>
                  <a:lnTo>
                    <a:pt x="25243" y="28078"/>
                  </a:lnTo>
                  <a:lnTo>
                    <a:pt x="24407" y="28608"/>
                  </a:lnTo>
                  <a:lnTo>
                    <a:pt x="23571" y="29118"/>
                  </a:lnTo>
                  <a:lnTo>
                    <a:pt x="22694" y="29628"/>
                  </a:lnTo>
                  <a:lnTo>
                    <a:pt x="21777" y="30158"/>
                  </a:lnTo>
                  <a:lnTo>
                    <a:pt x="20839" y="30667"/>
                  </a:lnTo>
                  <a:lnTo>
                    <a:pt x="19860" y="31177"/>
                  </a:lnTo>
                  <a:lnTo>
                    <a:pt x="18840" y="31707"/>
                  </a:lnTo>
                  <a:lnTo>
                    <a:pt x="17760" y="32217"/>
                  </a:lnTo>
                  <a:lnTo>
                    <a:pt x="15476" y="33298"/>
                  </a:lnTo>
                  <a:lnTo>
                    <a:pt x="14905" y="33583"/>
                  </a:lnTo>
                  <a:lnTo>
                    <a:pt x="14314" y="33889"/>
                  </a:lnTo>
                  <a:lnTo>
                    <a:pt x="13763" y="34215"/>
                  </a:lnTo>
                  <a:lnTo>
                    <a:pt x="13213" y="34562"/>
                  </a:lnTo>
                  <a:lnTo>
                    <a:pt x="12683" y="34929"/>
                  </a:lnTo>
                  <a:lnTo>
                    <a:pt x="12153" y="35296"/>
                  </a:lnTo>
                  <a:lnTo>
                    <a:pt x="11663" y="35704"/>
                  </a:lnTo>
                  <a:lnTo>
                    <a:pt x="11153" y="36112"/>
                  </a:lnTo>
                  <a:lnTo>
                    <a:pt x="10684" y="36540"/>
                  </a:lnTo>
                  <a:lnTo>
                    <a:pt x="10215" y="36988"/>
                  </a:lnTo>
                  <a:lnTo>
                    <a:pt x="9746" y="37437"/>
                  </a:lnTo>
                  <a:lnTo>
                    <a:pt x="9298" y="37906"/>
                  </a:lnTo>
                  <a:lnTo>
                    <a:pt x="8870" y="38395"/>
                  </a:lnTo>
                  <a:lnTo>
                    <a:pt x="8462" y="38885"/>
                  </a:lnTo>
                  <a:lnTo>
                    <a:pt x="8034" y="39394"/>
                  </a:lnTo>
                  <a:lnTo>
                    <a:pt x="7646" y="39904"/>
                  </a:lnTo>
                  <a:lnTo>
                    <a:pt x="7259" y="40434"/>
                  </a:lnTo>
                  <a:lnTo>
                    <a:pt x="6892" y="40985"/>
                  </a:lnTo>
                  <a:lnTo>
                    <a:pt x="6525" y="41535"/>
                  </a:lnTo>
                  <a:lnTo>
                    <a:pt x="6178" y="42086"/>
                  </a:lnTo>
                  <a:lnTo>
                    <a:pt x="5832" y="42657"/>
                  </a:lnTo>
                  <a:lnTo>
                    <a:pt x="5505" y="43228"/>
                  </a:lnTo>
                  <a:lnTo>
                    <a:pt x="5199" y="43819"/>
                  </a:lnTo>
                  <a:lnTo>
                    <a:pt x="4894" y="44410"/>
                  </a:lnTo>
                  <a:lnTo>
                    <a:pt x="4302" y="45593"/>
                  </a:lnTo>
                  <a:lnTo>
                    <a:pt x="3772" y="46817"/>
                  </a:lnTo>
                  <a:lnTo>
                    <a:pt x="3262" y="48040"/>
                  </a:lnTo>
                  <a:lnTo>
                    <a:pt x="2814" y="49284"/>
                  </a:lnTo>
                  <a:lnTo>
                    <a:pt x="2386" y="50528"/>
                  </a:lnTo>
                  <a:lnTo>
                    <a:pt x="1998" y="51771"/>
                  </a:lnTo>
                  <a:lnTo>
                    <a:pt x="1652" y="52995"/>
                  </a:lnTo>
                  <a:lnTo>
                    <a:pt x="1346" y="54239"/>
                  </a:lnTo>
                  <a:lnTo>
                    <a:pt x="1081" y="55442"/>
                  </a:lnTo>
                  <a:lnTo>
                    <a:pt x="836" y="56645"/>
                  </a:lnTo>
                  <a:lnTo>
                    <a:pt x="632" y="57827"/>
                  </a:lnTo>
                  <a:lnTo>
                    <a:pt x="449" y="58969"/>
                  </a:lnTo>
                  <a:lnTo>
                    <a:pt x="306" y="60070"/>
                  </a:lnTo>
                  <a:lnTo>
                    <a:pt x="184" y="61151"/>
                  </a:lnTo>
                  <a:lnTo>
                    <a:pt x="102" y="62170"/>
                  </a:lnTo>
                  <a:lnTo>
                    <a:pt x="41" y="63169"/>
                  </a:lnTo>
                  <a:lnTo>
                    <a:pt x="0" y="64087"/>
                  </a:lnTo>
                  <a:lnTo>
                    <a:pt x="0" y="64964"/>
                  </a:lnTo>
                  <a:lnTo>
                    <a:pt x="0" y="65779"/>
                  </a:lnTo>
                  <a:lnTo>
                    <a:pt x="41" y="66513"/>
                  </a:lnTo>
                  <a:lnTo>
                    <a:pt x="204" y="66717"/>
                  </a:lnTo>
                  <a:lnTo>
                    <a:pt x="632" y="67247"/>
                  </a:lnTo>
                  <a:lnTo>
                    <a:pt x="958" y="67615"/>
                  </a:lnTo>
                  <a:lnTo>
                    <a:pt x="1346" y="68063"/>
                  </a:lnTo>
                  <a:lnTo>
                    <a:pt x="1835" y="68552"/>
                  </a:lnTo>
                  <a:lnTo>
                    <a:pt x="2365" y="69123"/>
                  </a:lnTo>
                  <a:lnTo>
                    <a:pt x="2997" y="69715"/>
                  </a:lnTo>
                  <a:lnTo>
                    <a:pt x="3691" y="70367"/>
                  </a:lnTo>
                  <a:lnTo>
                    <a:pt x="4465" y="71040"/>
                  </a:lnTo>
                  <a:lnTo>
                    <a:pt x="5301" y="71733"/>
                  </a:lnTo>
                  <a:lnTo>
                    <a:pt x="6219" y="72467"/>
                  </a:lnTo>
                  <a:lnTo>
                    <a:pt x="7218" y="73201"/>
                  </a:lnTo>
                  <a:lnTo>
                    <a:pt x="8278" y="73956"/>
                  </a:lnTo>
                  <a:lnTo>
                    <a:pt x="9420" y="74710"/>
                  </a:lnTo>
                  <a:lnTo>
                    <a:pt x="10644" y="75444"/>
                  </a:lnTo>
                  <a:lnTo>
                    <a:pt x="11276" y="75832"/>
                  </a:lnTo>
                  <a:lnTo>
                    <a:pt x="11928" y="76199"/>
                  </a:lnTo>
                  <a:lnTo>
                    <a:pt x="12601" y="76545"/>
                  </a:lnTo>
                  <a:lnTo>
                    <a:pt x="13294" y="76912"/>
                  </a:lnTo>
                  <a:lnTo>
                    <a:pt x="14008" y="77259"/>
                  </a:lnTo>
                  <a:lnTo>
                    <a:pt x="14742" y="77606"/>
                  </a:lnTo>
                  <a:lnTo>
                    <a:pt x="15496" y="77952"/>
                  </a:lnTo>
                  <a:lnTo>
                    <a:pt x="16271" y="78279"/>
                  </a:lnTo>
                  <a:lnTo>
                    <a:pt x="17067" y="78584"/>
                  </a:lnTo>
                  <a:lnTo>
                    <a:pt x="17862" y="78911"/>
                  </a:lnTo>
                  <a:lnTo>
                    <a:pt x="18698" y="79196"/>
                  </a:lnTo>
                  <a:lnTo>
                    <a:pt x="19534" y="79482"/>
                  </a:lnTo>
                  <a:lnTo>
                    <a:pt x="20410" y="79767"/>
                  </a:lnTo>
                  <a:lnTo>
                    <a:pt x="21287" y="80032"/>
                  </a:lnTo>
                  <a:lnTo>
                    <a:pt x="22205" y="80277"/>
                  </a:lnTo>
                  <a:lnTo>
                    <a:pt x="23122" y="80521"/>
                  </a:lnTo>
                  <a:lnTo>
                    <a:pt x="24060" y="80725"/>
                  </a:lnTo>
                  <a:lnTo>
                    <a:pt x="25019" y="80929"/>
                  </a:lnTo>
                  <a:lnTo>
                    <a:pt x="25997" y="81113"/>
                  </a:lnTo>
                  <a:lnTo>
                    <a:pt x="26996" y="81296"/>
                  </a:lnTo>
                  <a:lnTo>
                    <a:pt x="28036" y="81439"/>
                  </a:lnTo>
                  <a:lnTo>
                    <a:pt x="29076" y="81561"/>
                  </a:lnTo>
                  <a:lnTo>
                    <a:pt x="30116" y="81684"/>
                  </a:lnTo>
                  <a:lnTo>
                    <a:pt x="31197" y="81765"/>
                  </a:lnTo>
                  <a:lnTo>
                    <a:pt x="32298" y="81826"/>
                  </a:lnTo>
                  <a:lnTo>
                    <a:pt x="33419" y="81888"/>
                  </a:lnTo>
                  <a:lnTo>
                    <a:pt x="34561" y="81908"/>
                  </a:lnTo>
                  <a:lnTo>
                    <a:pt x="35723" y="81908"/>
                  </a:lnTo>
                  <a:lnTo>
                    <a:pt x="36886" y="81867"/>
                  </a:lnTo>
                  <a:lnTo>
                    <a:pt x="38089" y="81826"/>
                  </a:lnTo>
                  <a:lnTo>
                    <a:pt x="38068" y="81582"/>
                  </a:lnTo>
                  <a:lnTo>
                    <a:pt x="38048" y="80889"/>
                  </a:lnTo>
                  <a:lnTo>
                    <a:pt x="38048" y="79808"/>
                  </a:lnTo>
                  <a:lnTo>
                    <a:pt x="38048" y="79155"/>
                  </a:lnTo>
                  <a:lnTo>
                    <a:pt x="38068" y="78401"/>
                  </a:lnTo>
                  <a:lnTo>
                    <a:pt x="38109" y="77585"/>
                  </a:lnTo>
                  <a:lnTo>
                    <a:pt x="38170" y="76709"/>
                  </a:lnTo>
                  <a:lnTo>
                    <a:pt x="38252" y="75771"/>
                  </a:lnTo>
                  <a:lnTo>
                    <a:pt x="38354" y="74792"/>
                  </a:lnTo>
                  <a:lnTo>
                    <a:pt x="38497" y="73752"/>
                  </a:lnTo>
                  <a:lnTo>
                    <a:pt x="38660" y="72692"/>
                  </a:lnTo>
                  <a:lnTo>
                    <a:pt x="38864" y="71591"/>
                  </a:lnTo>
                  <a:lnTo>
                    <a:pt x="39088" y="70469"/>
                  </a:lnTo>
                  <a:lnTo>
                    <a:pt x="39373" y="69327"/>
                  </a:lnTo>
                  <a:lnTo>
                    <a:pt x="39700" y="68185"/>
                  </a:lnTo>
                  <a:lnTo>
                    <a:pt x="40067" y="67044"/>
                  </a:lnTo>
                  <a:lnTo>
                    <a:pt x="40270" y="66473"/>
                  </a:lnTo>
                  <a:lnTo>
                    <a:pt x="40495" y="65902"/>
                  </a:lnTo>
                  <a:lnTo>
                    <a:pt x="40719" y="65331"/>
                  </a:lnTo>
                  <a:lnTo>
                    <a:pt x="40964" y="64760"/>
                  </a:lnTo>
                  <a:lnTo>
                    <a:pt x="41229" y="64209"/>
                  </a:lnTo>
                  <a:lnTo>
                    <a:pt x="41494" y="63659"/>
                  </a:lnTo>
                  <a:lnTo>
                    <a:pt x="41779" y="63108"/>
                  </a:lnTo>
                  <a:lnTo>
                    <a:pt x="42085" y="62558"/>
                  </a:lnTo>
                  <a:lnTo>
                    <a:pt x="42411" y="62028"/>
                  </a:lnTo>
                  <a:lnTo>
                    <a:pt x="42738" y="61497"/>
                  </a:lnTo>
                  <a:lnTo>
                    <a:pt x="43084" y="60988"/>
                  </a:lnTo>
                  <a:lnTo>
                    <a:pt x="43451" y="60478"/>
                  </a:lnTo>
                  <a:lnTo>
                    <a:pt x="43839" y="59989"/>
                  </a:lnTo>
                  <a:lnTo>
                    <a:pt x="44247" y="59520"/>
                  </a:lnTo>
                  <a:lnTo>
                    <a:pt x="44654" y="59051"/>
                  </a:lnTo>
                  <a:lnTo>
                    <a:pt x="45103" y="58582"/>
                  </a:lnTo>
                  <a:lnTo>
                    <a:pt x="45551" y="58153"/>
                  </a:lnTo>
                  <a:lnTo>
                    <a:pt x="46041" y="57725"/>
                  </a:lnTo>
                  <a:lnTo>
                    <a:pt x="46530" y="57317"/>
                  </a:lnTo>
                  <a:lnTo>
                    <a:pt x="47040" y="56930"/>
                  </a:lnTo>
                  <a:lnTo>
                    <a:pt x="47590" y="56543"/>
                  </a:lnTo>
                  <a:lnTo>
                    <a:pt x="48141" y="56196"/>
                  </a:lnTo>
                  <a:lnTo>
                    <a:pt x="48712" y="55870"/>
                  </a:lnTo>
                  <a:lnTo>
                    <a:pt x="49324" y="55544"/>
                  </a:lnTo>
                  <a:lnTo>
                    <a:pt x="49935" y="55258"/>
                  </a:lnTo>
                  <a:lnTo>
                    <a:pt x="50588" y="54993"/>
                  </a:lnTo>
                  <a:lnTo>
                    <a:pt x="51872" y="54463"/>
                  </a:lnTo>
                  <a:lnTo>
                    <a:pt x="53096" y="53912"/>
                  </a:lnTo>
                  <a:lnTo>
                    <a:pt x="54278" y="53341"/>
                  </a:lnTo>
                  <a:lnTo>
                    <a:pt x="55400" y="52730"/>
                  </a:lnTo>
                  <a:lnTo>
                    <a:pt x="56481" y="52098"/>
                  </a:lnTo>
                  <a:lnTo>
                    <a:pt x="57500" y="51465"/>
                  </a:lnTo>
                  <a:lnTo>
                    <a:pt x="57989" y="51119"/>
                  </a:lnTo>
                  <a:lnTo>
                    <a:pt x="58479" y="50793"/>
                  </a:lnTo>
                  <a:lnTo>
                    <a:pt x="58948" y="50446"/>
                  </a:lnTo>
                  <a:lnTo>
                    <a:pt x="59396" y="50079"/>
                  </a:lnTo>
                  <a:lnTo>
                    <a:pt x="59845" y="49732"/>
                  </a:lnTo>
                  <a:lnTo>
                    <a:pt x="60273" y="49365"/>
                  </a:lnTo>
                  <a:lnTo>
                    <a:pt x="60681" y="48998"/>
                  </a:lnTo>
                  <a:lnTo>
                    <a:pt x="61089" y="48611"/>
                  </a:lnTo>
                  <a:lnTo>
                    <a:pt x="61497" y="48223"/>
                  </a:lnTo>
                  <a:lnTo>
                    <a:pt x="61864" y="47836"/>
                  </a:lnTo>
                  <a:lnTo>
                    <a:pt x="62231" y="47449"/>
                  </a:lnTo>
                  <a:lnTo>
                    <a:pt x="62598" y="47041"/>
                  </a:lnTo>
                  <a:lnTo>
                    <a:pt x="62944" y="46633"/>
                  </a:lnTo>
                  <a:lnTo>
                    <a:pt x="63270" y="46225"/>
                  </a:lnTo>
                  <a:lnTo>
                    <a:pt x="63597" y="45797"/>
                  </a:lnTo>
                  <a:lnTo>
                    <a:pt x="63903" y="45369"/>
                  </a:lnTo>
                  <a:lnTo>
                    <a:pt x="64188" y="44941"/>
                  </a:lnTo>
                  <a:lnTo>
                    <a:pt x="64473" y="44492"/>
                  </a:lnTo>
                  <a:lnTo>
                    <a:pt x="64759" y="44043"/>
                  </a:lnTo>
                  <a:lnTo>
                    <a:pt x="65004" y="43595"/>
                  </a:lnTo>
                  <a:lnTo>
                    <a:pt x="65269" y="43126"/>
                  </a:lnTo>
                  <a:lnTo>
                    <a:pt x="65493" y="42657"/>
                  </a:lnTo>
                  <a:lnTo>
                    <a:pt x="65717" y="42188"/>
                  </a:lnTo>
                  <a:lnTo>
                    <a:pt x="65942" y="41699"/>
                  </a:lnTo>
                  <a:lnTo>
                    <a:pt x="66145" y="41209"/>
                  </a:lnTo>
                  <a:lnTo>
                    <a:pt x="66329" y="40720"/>
                  </a:lnTo>
                  <a:lnTo>
                    <a:pt x="66512" y="40210"/>
                  </a:lnTo>
                  <a:lnTo>
                    <a:pt x="66676" y="39700"/>
                  </a:lnTo>
                  <a:lnTo>
                    <a:pt x="66818" y="39191"/>
                  </a:lnTo>
                  <a:lnTo>
                    <a:pt x="66961" y="38660"/>
                  </a:lnTo>
                  <a:lnTo>
                    <a:pt x="67104" y="38130"/>
                  </a:lnTo>
                  <a:lnTo>
                    <a:pt x="67226" y="37600"/>
                  </a:lnTo>
                  <a:lnTo>
                    <a:pt x="67328" y="37070"/>
                  </a:lnTo>
                  <a:lnTo>
                    <a:pt x="67430" y="36519"/>
                  </a:lnTo>
                  <a:lnTo>
                    <a:pt x="67593" y="35398"/>
                  </a:lnTo>
                  <a:lnTo>
                    <a:pt x="67716" y="34236"/>
                  </a:lnTo>
                  <a:lnTo>
                    <a:pt x="67797" y="33074"/>
                  </a:lnTo>
                  <a:lnTo>
                    <a:pt x="67817" y="31870"/>
                  </a:lnTo>
                  <a:lnTo>
                    <a:pt x="67797" y="30627"/>
                  </a:lnTo>
                  <a:lnTo>
                    <a:pt x="67756" y="29363"/>
                  </a:lnTo>
                  <a:lnTo>
                    <a:pt x="67654" y="28078"/>
                  </a:lnTo>
                  <a:lnTo>
                    <a:pt x="67512" y="26753"/>
                  </a:lnTo>
                  <a:lnTo>
                    <a:pt x="67328" y="25407"/>
                  </a:lnTo>
                  <a:lnTo>
                    <a:pt x="67226" y="24734"/>
                  </a:lnTo>
                  <a:lnTo>
                    <a:pt x="67165" y="24061"/>
                  </a:lnTo>
                  <a:lnTo>
                    <a:pt x="67104" y="23429"/>
                  </a:lnTo>
                  <a:lnTo>
                    <a:pt x="67063" y="22797"/>
                  </a:lnTo>
                  <a:lnTo>
                    <a:pt x="67043" y="22165"/>
                  </a:lnTo>
                  <a:lnTo>
                    <a:pt x="67043" y="21573"/>
                  </a:lnTo>
                  <a:lnTo>
                    <a:pt x="67043" y="20982"/>
                  </a:lnTo>
                  <a:lnTo>
                    <a:pt x="67083" y="20391"/>
                  </a:lnTo>
                  <a:lnTo>
                    <a:pt x="67124" y="19840"/>
                  </a:lnTo>
                  <a:lnTo>
                    <a:pt x="67185" y="19290"/>
                  </a:lnTo>
                  <a:lnTo>
                    <a:pt x="67247" y="18760"/>
                  </a:lnTo>
                  <a:lnTo>
                    <a:pt x="67328" y="18229"/>
                  </a:lnTo>
                  <a:lnTo>
                    <a:pt x="67430" y="17720"/>
                  </a:lnTo>
                  <a:lnTo>
                    <a:pt x="67532" y="17210"/>
                  </a:lnTo>
                  <a:lnTo>
                    <a:pt x="67654" y="16741"/>
                  </a:lnTo>
                  <a:lnTo>
                    <a:pt x="67797" y="16272"/>
                  </a:lnTo>
                  <a:lnTo>
                    <a:pt x="67940" y="15803"/>
                  </a:lnTo>
                  <a:lnTo>
                    <a:pt x="68083" y="15354"/>
                  </a:lnTo>
                  <a:lnTo>
                    <a:pt x="68246" y="14926"/>
                  </a:lnTo>
                  <a:lnTo>
                    <a:pt x="68429" y="14498"/>
                  </a:lnTo>
                  <a:lnTo>
                    <a:pt x="68796" y="13703"/>
                  </a:lnTo>
                  <a:lnTo>
                    <a:pt x="69184" y="12928"/>
                  </a:lnTo>
                  <a:lnTo>
                    <a:pt x="69612" y="12214"/>
                  </a:lnTo>
                  <a:lnTo>
                    <a:pt x="70040" y="11562"/>
                  </a:lnTo>
                  <a:lnTo>
                    <a:pt x="70509" y="10930"/>
                  </a:lnTo>
                  <a:lnTo>
                    <a:pt x="70958" y="10338"/>
                  </a:lnTo>
                  <a:lnTo>
                    <a:pt x="71447" y="9808"/>
                  </a:lnTo>
                  <a:lnTo>
                    <a:pt x="71916" y="9319"/>
                  </a:lnTo>
                  <a:lnTo>
                    <a:pt x="72385" y="8850"/>
                  </a:lnTo>
                  <a:lnTo>
                    <a:pt x="72854" y="8442"/>
                  </a:lnTo>
                  <a:lnTo>
                    <a:pt x="73302" y="8075"/>
                  </a:lnTo>
                  <a:lnTo>
                    <a:pt x="73731" y="7729"/>
                  </a:lnTo>
                  <a:lnTo>
                    <a:pt x="74159" y="7423"/>
                  </a:lnTo>
                  <a:lnTo>
                    <a:pt x="74546" y="7158"/>
                  </a:lnTo>
                  <a:lnTo>
                    <a:pt x="75239" y="6729"/>
                  </a:lnTo>
                  <a:lnTo>
                    <a:pt x="75770" y="6444"/>
                  </a:lnTo>
                  <a:lnTo>
                    <a:pt x="76137" y="6260"/>
                  </a:lnTo>
                  <a:lnTo>
                    <a:pt x="76259" y="6199"/>
                  </a:lnTo>
                  <a:lnTo>
                    <a:pt x="70285" y="510"/>
                  </a:lnTo>
                  <a:lnTo>
                    <a:pt x="70081" y="470"/>
                  </a:lnTo>
                  <a:lnTo>
                    <a:pt x="69469" y="368"/>
                  </a:lnTo>
                  <a:lnTo>
                    <a:pt x="68490" y="245"/>
                  </a:lnTo>
                  <a:lnTo>
                    <a:pt x="67879" y="184"/>
                  </a:lnTo>
                  <a:lnTo>
                    <a:pt x="67206" y="123"/>
                  </a:lnTo>
                  <a:lnTo>
                    <a:pt x="66451" y="62"/>
                  </a:lnTo>
                  <a:lnTo>
                    <a:pt x="65636" y="21"/>
                  </a:lnTo>
                  <a:lnTo>
                    <a:pt x="64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691;p46">
              <a:extLst>
                <a:ext uri="{FF2B5EF4-FFF2-40B4-BE49-F238E27FC236}">
                  <a16:creationId xmlns:a16="http://schemas.microsoft.com/office/drawing/2014/main" id="{F0540E8B-F83E-4AF3-9720-A798650CA97F}"/>
                </a:ext>
              </a:extLst>
            </p:cNvPr>
            <p:cNvSpPr/>
            <p:nvPr/>
          </p:nvSpPr>
          <p:spPr>
            <a:xfrm flipH="1">
              <a:off x="6839109" y="2828049"/>
              <a:ext cx="1505543" cy="1617088"/>
            </a:xfrm>
            <a:custGeom>
              <a:avLst/>
              <a:gdLst/>
              <a:ahLst/>
              <a:cxnLst/>
              <a:rect l="l" t="t" r="r" b="b"/>
              <a:pathLst>
                <a:path w="76259" h="81909" fill="none" extrusionOk="0">
                  <a:moveTo>
                    <a:pt x="38089" y="81826"/>
                  </a:moveTo>
                  <a:lnTo>
                    <a:pt x="38089" y="81826"/>
                  </a:lnTo>
                  <a:lnTo>
                    <a:pt x="38068" y="81582"/>
                  </a:lnTo>
                  <a:lnTo>
                    <a:pt x="38048" y="80889"/>
                  </a:lnTo>
                  <a:lnTo>
                    <a:pt x="38048" y="79808"/>
                  </a:lnTo>
                  <a:lnTo>
                    <a:pt x="38048" y="79155"/>
                  </a:lnTo>
                  <a:lnTo>
                    <a:pt x="38068" y="78401"/>
                  </a:lnTo>
                  <a:lnTo>
                    <a:pt x="38109" y="77585"/>
                  </a:lnTo>
                  <a:lnTo>
                    <a:pt x="38170" y="76709"/>
                  </a:lnTo>
                  <a:lnTo>
                    <a:pt x="38252" y="75771"/>
                  </a:lnTo>
                  <a:lnTo>
                    <a:pt x="38354" y="74792"/>
                  </a:lnTo>
                  <a:lnTo>
                    <a:pt x="38497" y="73752"/>
                  </a:lnTo>
                  <a:lnTo>
                    <a:pt x="38660" y="72692"/>
                  </a:lnTo>
                  <a:lnTo>
                    <a:pt x="38864" y="71591"/>
                  </a:lnTo>
                  <a:lnTo>
                    <a:pt x="39088" y="70469"/>
                  </a:lnTo>
                  <a:lnTo>
                    <a:pt x="39373" y="69327"/>
                  </a:lnTo>
                  <a:lnTo>
                    <a:pt x="39700" y="68185"/>
                  </a:lnTo>
                  <a:lnTo>
                    <a:pt x="40067" y="67044"/>
                  </a:lnTo>
                  <a:lnTo>
                    <a:pt x="40270" y="66473"/>
                  </a:lnTo>
                  <a:lnTo>
                    <a:pt x="40495" y="65902"/>
                  </a:lnTo>
                  <a:lnTo>
                    <a:pt x="40719" y="65331"/>
                  </a:lnTo>
                  <a:lnTo>
                    <a:pt x="40964" y="64760"/>
                  </a:lnTo>
                  <a:lnTo>
                    <a:pt x="41229" y="64209"/>
                  </a:lnTo>
                  <a:lnTo>
                    <a:pt x="41494" y="63659"/>
                  </a:lnTo>
                  <a:lnTo>
                    <a:pt x="41779" y="63108"/>
                  </a:lnTo>
                  <a:lnTo>
                    <a:pt x="42085" y="62558"/>
                  </a:lnTo>
                  <a:lnTo>
                    <a:pt x="42411" y="62028"/>
                  </a:lnTo>
                  <a:lnTo>
                    <a:pt x="42738" y="61497"/>
                  </a:lnTo>
                  <a:lnTo>
                    <a:pt x="43084" y="60988"/>
                  </a:lnTo>
                  <a:lnTo>
                    <a:pt x="43451" y="60478"/>
                  </a:lnTo>
                  <a:lnTo>
                    <a:pt x="43839" y="59989"/>
                  </a:lnTo>
                  <a:lnTo>
                    <a:pt x="44247" y="59520"/>
                  </a:lnTo>
                  <a:lnTo>
                    <a:pt x="44654" y="59051"/>
                  </a:lnTo>
                  <a:lnTo>
                    <a:pt x="45103" y="58582"/>
                  </a:lnTo>
                  <a:lnTo>
                    <a:pt x="45551" y="58153"/>
                  </a:lnTo>
                  <a:lnTo>
                    <a:pt x="46041" y="57725"/>
                  </a:lnTo>
                  <a:lnTo>
                    <a:pt x="46530" y="57317"/>
                  </a:lnTo>
                  <a:lnTo>
                    <a:pt x="47040" y="56930"/>
                  </a:lnTo>
                  <a:lnTo>
                    <a:pt x="47590" y="56543"/>
                  </a:lnTo>
                  <a:lnTo>
                    <a:pt x="48141" y="56196"/>
                  </a:lnTo>
                  <a:lnTo>
                    <a:pt x="48712" y="55870"/>
                  </a:lnTo>
                  <a:lnTo>
                    <a:pt x="49324" y="55544"/>
                  </a:lnTo>
                  <a:lnTo>
                    <a:pt x="49935" y="55258"/>
                  </a:lnTo>
                  <a:lnTo>
                    <a:pt x="50588" y="54993"/>
                  </a:lnTo>
                  <a:lnTo>
                    <a:pt x="50588" y="54993"/>
                  </a:lnTo>
                  <a:lnTo>
                    <a:pt x="51872" y="54463"/>
                  </a:lnTo>
                  <a:lnTo>
                    <a:pt x="53096" y="53912"/>
                  </a:lnTo>
                  <a:lnTo>
                    <a:pt x="54278" y="53341"/>
                  </a:lnTo>
                  <a:lnTo>
                    <a:pt x="55400" y="52730"/>
                  </a:lnTo>
                  <a:lnTo>
                    <a:pt x="56481" y="52098"/>
                  </a:lnTo>
                  <a:lnTo>
                    <a:pt x="57500" y="51465"/>
                  </a:lnTo>
                  <a:lnTo>
                    <a:pt x="57989" y="51119"/>
                  </a:lnTo>
                  <a:lnTo>
                    <a:pt x="58479" y="50793"/>
                  </a:lnTo>
                  <a:lnTo>
                    <a:pt x="58948" y="50446"/>
                  </a:lnTo>
                  <a:lnTo>
                    <a:pt x="59396" y="50079"/>
                  </a:lnTo>
                  <a:lnTo>
                    <a:pt x="59845" y="49732"/>
                  </a:lnTo>
                  <a:lnTo>
                    <a:pt x="60273" y="49365"/>
                  </a:lnTo>
                  <a:lnTo>
                    <a:pt x="60681" y="48998"/>
                  </a:lnTo>
                  <a:lnTo>
                    <a:pt x="61089" y="48611"/>
                  </a:lnTo>
                  <a:lnTo>
                    <a:pt x="61497" y="48223"/>
                  </a:lnTo>
                  <a:lnTo>
                    <a:pt x="61864" y="47836"/>
                  </a:lnTo>
                  <a:lnTo>
                    <a:pt x="62231" y="47449"/>
                  </a:lnTo>
                  <a:lnTo>
                    <a:pt x="62598" y="47041"/>
                  </a:lnTo>
                  <a:lnTo>
                    <a:pt x="62944" y="46633"/>
                  </a:lnTo>
                  <a:lnTo>
                    <a:pt x="63270" y="46225"/>
                  </a:lnTo>
                  <a:lnTo>
                    <a:pt x="63597" y="45797"/>
                  </a:lnTo>
                  <a:lnTo>
                    <a:pt x="63903" y="45369"/>
                  </a:lnTo>
                  <a:lnTo>
                    <a:pt x="64188" y="44941"/>
                  </a:lnTo>
                  <a:lnTo>
                    <a:pt x="64473" y="44492"/>
                  </a:lnTo>
                  <a:lnTo>
                    <a:pt x="64759" y="44043"/>
                  </a:lnTo>
                  <a:lnTo>
                    <a:pt x="65004" y="43595"/>
                  </a:lnTo>
                  <a:lnTo>
                    <a:pt x="65269" y="43126"/>
                  </a:lnTo>
                  <a:lnTo>
                    <a:pt x="65493" y="42657"/>
                  </a:lnTo>
                  <a:lnTo>
                    <a:pt x="65717" y="42188"/>
                  </a:lnTo>
                  <a:lnTo>
                    <a:pt x="65942" y="41699"/>
                  </a:lnTo>
                  <a:lnTo>
                    <a:pt x="66145" y="41209"/>
                  </a:lnTo>
                  <a:lnTo>
                    <a:pt x="66329" y="40720"/>
                  </a:lnTo>
                  <a:lnTo>
                    <a:pt x="66512" y="40210"/>
                  </a:lnTo>
                  <a:lnTo>
                    <a:pt x="66676" y="39700"/>
                  </a:lnTo>
                  <a:lnTo>
                    <a:pt x="66818" y="39191"/>
                  </a:lnTo>
                  <a:lnTo>
                    <a:pt x="66961" y="38660"/>
                  </a:lnTo>
                  <a:lnTo>
                    <a:pt x="67104" y="38130"/>
                  </a:lnTo>
                  <a:lnTo>
                    <a:pt x="67226" y="37600"/>
                  </a:lnTo>
                  <a:lnTo>
                    <a:pt x="67328" y="37070"/>
                  </a:lnTo>
                  <a:lnTo>
                    <a:pt x="67430" y="36519"/>
                  </a:lnTo>
                  <a:lnTo>
                    <a:pt x="67593" y="35398"/>
                  </a:lnTo>
                  <a:lnTo>
                    <a:pt x="67716" y="34236"/>
                  </a:lnTo>
                  <a:lnTo>
                    <a:pt x="67797" y="33074"/>
                  </a:lnTo>
                  <a:lnTo>
                    <a:pt x="67817" y="31870"/>
                  </a:lnTo>
                  <a:lnTo>
                    <a:pt x="67797" y="30627"/>
                  </a:lnTo>
                  <a:lnTo>
                    <a:pt x="67756" y="29363"/>
                  </a:lnTo>
                  <a:lnTo>
                    <a:pt x="67654" y="28078"/>
                  </a:lnTo>
                  <a:lnTo>
                    <a:pt x="67512" y="26753"/>
                  </a:lnTo>
                  <a:lnTo>
                    <a:pt x="67328" y="25407"/>
                  </a:lnTo>
                  <a:lnTo>
                    <a:pt x="67328" y="25407"/>
                  </a:lnTo>
                  <a:lnTo>
                    <a:pt x="67226" y="24734"/>
                  </a:lnTo>
                  <a:lnTo>
                    <a:pt x="67165" y="24061"/>
                  </a:lnTo>
                  <a:lnTo>
                    <a:pt x="67104" y="23429"/>
                  </a:lnTo>
                  <a:lnTo>
                    <a:pt x="67063" y="22797"/>
                  </a:lnTo>
                  <a:lnTo>
                    <a:pt x="67043" y="22165"/>
                  </a:lnTo>
                  <a:lnTo>
                    <a:pt x="67043" y="21573"/>
                  </a:lnTo>
                  <a:lnTo>
                    <a:pt x="67043" y="20982"/>
                  </a:lnTo>
                  <a:lnTo>
                    <a:pt x="67083" y="20391"/>
                  </a:lnTo>
                  <a:lnTo>
                    <a:pt x="67124" y="19840"/>
                  </a:lnTo>
                  <a:lnTo>
                    <a:pt x="67185" y="19290"/>
                  </a:lnTo>
                  <a:lnTo>
                    <a:pt x="67247" y="18760"/>
                  </a:lnTo>
                  <a:lnTo>
                    <a:pt x="67328" y="18229"/>
                  </a:lnTo>
                  <a:lnTo>
                    <a:pt x="67430" y="17720"/>
                  </a:lnTo>
                  <a:lnTo>
                    <a:pt x="67532" y="17210"/>
                  </a:lnTo>
                  <a:lnTo>
                    <a:pt x="67654" y="16741"/>
                  </a:lnTo>
                  <a:lnTo>
                    <a:pt x="67797" y="16272"/>
                  </a:lnTo>
                  <a:lnTo>
                    <a:pt x="67940" y="15803"/>
                  </a:lnTo>
                  <a:lnTo>
                    <a:pt x="68083" y="15354"/>
                  </a:lnTo>
                  <a:lnTo>
                    <a:pt x="68246" y="14926"/>
                  </a:lnTo>
                  <a:lnTo>
                    <a:pt x="68429" y="14498"/>
                  </a:lnTo>
                  <a:lnTo>
                    <a:pt x="68796" y="13703"/>
                  </a:lnTo>
                  <a:lnTo>
                    <a:pt x="69184" y="12928"/>
                  </a:lnTo>
                  <a:lnTo>
                    <a:pt x="69612" y="12214"/>
                  </a:lnTo>
                  <a:lnTo>
                    <a:pt x="70040" y="11562"/>
                  </a:lnTo>
                  <a:lnTo>
                    <a:pt x="70509" y="10930"/>
                  </a:lnTo>
                  <a:lnTo>
                    <a:pt x="70958" y="10338"/>
                  </a:lnTo>
                  <a:lnTo>
                    <a:pt x="71447" y="9808"/>
                  </a:lnTo>
                  <a:lnTo>
                    <a:pt x="71916" y="9319"/>
                  </a:lnTo>
                  <a:lnTo>
                    <a:pt x="72385" y="8850"/>
                  </a:lnTo>
                  <a:lnTo>
                    <a:pt x="72854" y="8442"/>
                  </a:lnTo>
                  <a:lnTo>
                    <a:pt x="73302" y="8075"/>
                  </a:lnTo>
                  <a:lnTo>
                    <a:pt x="73731" y="7729"/>
                  </a:lnTo>
                  <a:lnTo>
                    <a:pt x="74159" y="7423"/>
                  </a:lnTo>
                  <a:lnTo>
                    <a:pt x="74546" y="7158"/>
                  </a:lnTo>
                  <a:lnTo>
                    <a:pt x="75239" y="6729"/>
                  </a:lnTo>
                  <a:lnTo>
                    <a:pt x="75770" y="6444"/>
                  </a:lnTo>
                  <a:lnTo>
                    <a:pt x="76137" y="6260"/>
                  </a:lnTo>
                  <a:lnTo>
                    <a:pt x="76259" y="6199"/>
                  </a:lnTo>
                  <a:lnTo>
                    <a:pt x="70285" y="510"/>
                  </a:lnTo>
                  <a:lnTo>
                    <a:pt x="70285" y="510"/>
                  </a:lnTo>
                  <a:lnTo>
                    <a:pt x="70081" y="470"/>
                  </a:lnTo>
                  <a:lnTo>
                    <a:pt x="69469" y="368"/>
                  </a:lnTo>
                  <a:lnTo>
                    <a:pt x="68490" y="245"/>
                  </a:lnTo>
                  <a:lnTo>
                    <a:pt x="67879" y="184"/>
                  </a:lnTo>
                  <a:lnTo>
                    <a:pt x="67206" y="123"/>
                  </a:lnTo>
                  <a:lnTo>
                    <a:pt x="66451" y="62"/>
                  </a:lnTo>
                  <a:lnTo>
                    <a:pt x="65636" y="21"/>
                  </a:lnTo>
                  <a:lnTo>
                    <a:pt x="64759" y="1"/>
                  </a:lnTo>
                  <a:lnTo>
                    <a:pt x="63821" y="1"/>
                  </a:lnTo>
                  <a:lnTo>
                    <a:pt x="62842" y="21"/>
                  </a:lnTo>
                  <a:lnTo>
                    <a:pt x="61823" y="82"/>
                  </a:lnTo>
                  <a:lnTo>
                    <a:pt x="60762" y="164"/>
                  </a:lnTo>
                  <a:lnTo>
                    <a:pt x="59682" y="266"/>
                  </a:lnTo>
                  <a:lnTo>
                    <a:pt x="58560" y="429"/>
                  </a:lnTo>
                  <a:lnTo>
                    <a:pt x="57419" y="633"/>
                  </a:lnTo>
                  <a:lnTo>
                    <a:pt x="56236" y="877"/>
                  </a:lnTo>
                  <a:lnTo>
                    <a:pt x="55665" y="1020"/>
                  </a:lnTo>
                  <a:lnTo>
                    <a:pt x="55074" y="1163"/>
                  </a:lnTo>
                  <a:lnTo>
                    <a:pt x="54482" y="1346"/>
                  </a:lnTo>
                  <a:lnTo>
                    <a:pt x="53891" y="1530"/>
                  </a:lnTo>
                  <a:lnTo>
                    <a:pt x="53279" y="1734"/>
                  </a:lnTo>
                  <a:lnTo>
                    <a:pt x="52688" y="1938"/>
                  </a:lnTo>
                  <a:lnTo>
                    <a:pt x="52097" y="2162"/>
                  </a:lnTo>
                  <a:lnTo>
                    <a:pt x="51505" y="2427"/>
                  </a:lnTo>
                  <a:lnTo>
                    <a:pt x="50914" y="2672"/>
                  </a:lnTo>
                  <a:lnTo>
                    <a:pt x="50323" y="2957"/>
                  </a:lnTo>
                  <a:lnTo>
                    <a:pt x="49752" y="3263"/>
                  </a:lnTo>
                  <a:lnTo>
                    <a:pt x="49161" y="3569"/>
                  </a:lnTo>
                  <a:lnTo>
                    <a:pt x="48590" y="3916"/>
                  </a:lnTo>
                  <a:lnTo>
                    <a:pt x="48019" y="4262"/>
                  </a:lnTo>
                  <a:lnTo>
                    <a:pt x="47448" y="4629"/>
                  </a:lnTo>
                  <a:lnTo>
                    <a:pt x="46877" y="5037"/>
                  </a:lnTo>
                  <a:lnTo>
                    <a:pt x="46326" y="5445"/>
                  </a:lnTo>
                  <a:lnTo>
                    <a:pt x="45776" y="5893"/>
                  </a:lnTo>
                  <a:lnTo>
                    <a:pt x="45246" y="6342"/>
                  </a:lnTo>
                  <a:lnTo>
                    <a:pt x="44715" y="6811"/>
                  </a:lnTo>
                  <a:lnTo>
                    <a:pt x="44206" y="7321"/>
                  </a:lnTo>
                  <a:lnTo>
                    <a:pt x="43696" y="7851"/>
                  </a:lnTo>
                  <a:lnTo>
                    <a:pt x="43186" y="8401"/>
                  </a:lnTo>
                  <a:lnTo>
                    <a:pt x="42697" y="8972"/>
                  </a:lnTo>
                  <a:lnTo>
                    <a:pt x="42228" y="9564"/>
                  </a:lnTo>
                  <a:lnTo>
                    <a:pt x="41759" y="10196"/>
                  </a:lnTo>
                  <a:lnTo>
                    <a:pt x="41759" y="10196"/>
                  </a:lnTo>
                  <a:lnTo>
                    <a:pt x="40005" y="12622"/>
                  </a:lnTo>
                  <a:lnTo>
                    <a:pt x="38354" y="14845"/>
                  </a:lnTo>
                  <a:lnTo>
                    <a:pt x="36804" y="16863"/>
                  </a:lnTo>
                  <a:lnTo>
                    <a:pt x="36070" y="17801"/>
                  </a:lnTo>
                  <a:lnTo>
                    <a:pt x="35336" y="18698"/>
                  </a:lnTo>
                  <a:lnTo>
                    <a:pt x="34622" y="19555"/>
                  </a:lnTo>
                  <a:lnTo>
                    <a:pt x="33909" y="20370"/>
                  </a:lnTo>
                  <a:lnTo>
                    <a:pt x="33215" y="21166"/>
                  </a:lnTo>
                  <a:lnTo>
                    <a:pt x="32502" y="21920"/>
                  </a:lnTo>
                  <a:lnTo>
                    <a:pt x="31809" y="22634"/>
                  </a:lnTo>
                  <a:lnTo>
                    <a:pt x="31115" y="23327"/>
                  </a:lnTo>
                  <a:lnTo>
                    <a:pt x="30422" y="23979"/>
                  </a:lnTo>
                  <a:lnTo>
                    <a:pt x="29729" y="24632"/>
                  </a:lnTo>
                  <a:lnTo>
                    <a:pt x="29015" y="25244"/>
                  </a:lnTo>
                  <a:lnTo>
                    <a:pt x="28301" y="25835"/>
                  </a:lnTo>
                  <a:lnTo>
                    <a:pt x="27547" y="26426"/>
                  </a:lnTo>
                  <a:lnTo>
                    <a:pt x="26813" y="26977"/>
                  </a:lnTo>
                  <a:lnTo>
                    <a:pt x="26038" y="27527"/>
                  </a:lnTo>
                  <a:lnTo>
                    <a:pt x="25243" y="28078"/>
                  </a:lnTo>
                  <a:lnTo>
                    <a:pt x="24407" y="28608"/>
                  </a:lnTo>
                  <a:lnTo>
                    <a:pt x="23571" y="29118"/>
                  </a:lnTo>
                  <a:lnTo>
                    <a:pt x="22694" y="29628"/>
                  </a:lnTo>
                  <a:lnTo>
                    <a:pt x="21777" y="30158"/>
                  </a:lnTo>
                  <a:lnTo>
                    <a:pt x="20839" y="30667"/>
                  </a:lnTo>
                  <a:lnTo>
                    <a:pt x="19860" y="31177"/>
                  </a:lnTo>
                  <a:lnTo>
                    <a:pt x="18840" y="31707"/>
                  </a:lnTo>
                  <a:lnTo>
                    <a:pt x="17760" y="32217"/>
                  </a:lnTo>
                  <a:lnTo>
                    <a:pt x="15476" y="33298"/>
                  </a:lnTo>
                  <a:lnTo>
                    <a:pt x="15476" y="33298"/>
                  </a:lnTo>
                  <a:lnTo>
                    <a:pt x="14905" y="33583"/>
                  </a:lnTo>
                  <a:lnTo>
                    <a:pt x="14314" y="33889"/>
                  </a:lnTo>
                  <a:lnTo>
                    <a:pt x="13763" y="34215"/>
                  </a:lnTo>
                  <a:lnTo>
                    <a:pt x="13213" y="34562"/>
                  </a:lnTo>
                  <a:lnTo>
                    <a:pt x="12683" y="34929"/>
                  </a:lnTo>
                  <a:lnTo>
                    <a:pt x="12153" y="35296"/>
                  </a:lnTo>
                  <a:lnTo>
                    <a:pt x="11663" y="35704"/>
                  </a:lnTo>
                  <a:lnTo>
                    <a:pt x="11153" y="36112"/>
                  </a:lnTo>
                  <a:lnTo>
                    <a:pt x="10684" y="36540"/>
                  </a:lnTo>
                  <a:lnTo>
                    <a:pt x="10215" y="36988"/>
                  </a:lnTo>
                  <a:lnTo>
                    <a:pt x="9746" y="37437"/>
                  </a:lnTo>
                  <a:lnTo>
                    <a:pt x="9298" y="37906"/>
                  </a:lnTo>
                  <a:lnTo>
                    <a:pt x="8870" y="38395"/>
                  </a:lnTo>
                  <a:lnTo>
                    <a:pt x="8462" y="38885"/>
                  </a:lnTo>
                  <a:lnTo>
                    <a:pt x="8034" y="39394"/>
                  </a:lnTo>
                  <a:lnTo>
                    <a:pt x="7646" y="39904"/>
                  </a:lnTo>
                  <a:lnTo>
                    <a:pt x="7259" y="40434"/>
                  </a:lnTo>
                  <a:lnTo>
                    <a:pt x="6892" y="40985"/>
                  </a:lnTo>
                  <a:lnTo>
                    <a:pt x="6525" y="41535"/>
                  </a:lnTo>
                  <a:lnTo>
                    <a:pt x="6178" y="42086"/>
                  </a:lnTo>
                  <a:lnTo>
                    <a:pt x="5832" y="42657"/>
                  </a:lnTo>
                  <a:lnTo>
                    <a:pt x="5505" y="43228"/>
                  </a:lnTo>
                  <a:lnTo>
                    <a:pt x="5199" y="43819"/>
                  </a:lnTo>
                  <a:lnTo>
                    <a:pt x="4894" y="44410"/>
                  </a:lnTo>
                  <a:lnTo>
                    <a:pt x="4302" y="45593"/>
                  </a:lnTo>
                  <a:lnTo>
                    <a:pt x="3772" y="46817"/>
                  </a:lnTo>
                  <a:lnTo>
                    <a:pt x="3262" y="48040"/>
                  </a:lnTo>
                  <a:lnTo>
                    <a:pt x="2814" y="49284"/>
                  </a:lnTo>
                  <a:lnTo>
                    <a:pt x="2386" y="50528"/>
                  </a:lnTo>
                  <a:lnTo>
                    <a:pt x="1998" y="51771"/>
                  </a:lnTo>
                  <a:lnTo>
                    <a:pt x="1652" y="52995"/>
                  </a:lnTo>
                  <a:lnTo>
                    <a:pt x="1346" y="54239"/>
                  </a:lnTo>
                  <a:lnTo>
                    <a:pt x="1081" y="55442"/>
                  </a:lnTo>
                  <a:lnTo>
                    <a:pt x="836" y="56645"/>
                  </a:lnTo>
                  <a:lnTo>
                    <a:pt x="632" y="57827"/>
                  </a:lnTo>
                  <a:lnTo>
                    <a:pt x="449" y="58969"/>
                  </a:lnTo>
                  <a:lnTo>
                    <a:pt x="306" y="60070"/>
                  </a:lnTo>
                  <a:lnTo>
                    <a:pt x="184" y="61151"/>
                  </a:lnTo>
                  <a:lnTo>
                    <a:pt x="102" y="62170"/>
                  </a:lnTo>
                  <a:lnTo>
                    <a:pt x="41" y="63169"/>
                  </a:lnTo>
                  <a:lnTo>
                    <a:pt x="0" y="64087"/>
                  </a:lnTo>
                  <a:lnTo>
                    <a:pt x="0" y="64964"/>
                  </a:lnTo>
                  <a:lnTo>
                    <a:pt x="0" y="65779"/>
                  </a:lnTo>
                  <a:lnTo>
                    <a:pt x="41" y="66513"/>
                  </a:lnTo>
                  <a:lnTo>
                    <a:pt x="41" y="66513"/>
                  </a:lnTo>
                  <a:lnTo>
                    <a:pt x="204" y="66717"/>
                  </a:lnTo>
                  <a:lnTo>
                    <a:pt x="632" y="67247"/>
                  </a:lnTo>
                  <a:lnTo>
                    <a:pt x="958" y="67615"/>
                  </a:lnTo>
                  <a:lnTo>
                    <a:pt x="1346" y="68063"/>
                  </a:lnTo>
                  <a:lnTo>
                    <a:pt x="1835" y="68552"/>
                  </a:lnTo>
                  <a:lnTo>
                    <a:pt x="2365" y="69123"/>
                  </a:lnTo>
                  <a:lnTo>
                    <a:pt x="2997" y="69715"/>
                  </a:lnTo>
                  <a:lnTo>
                    <a:pt x="3691" y="70367"/>
                  </a:lnTo>
                  <a:lnTo>
                    <a:pt x="4465" y="71040"/>
                  </a:lnTo>
                  <a:lnTo>
                    <a:pt x="5301" y="71733"/>
                  </a:lnTo>
                  <a:lnTo>
                    <a:pt x="6219" y="72467"/>
                  </a:lnTo>
                  <a:lnTo>
                    <a:pt x="7218" y="73201"/>
                  </a:lnTo>
                  <a:lnTo>
                    <a:pt x="8278" y="73956"/>
                  </a:lnTo>
                  <a:lnTo>
                    <a:pt x="9420" y="74710"/>
                  </a:lnTo>
                  <a:lnTo>
                    <a:pt x="10644" y="75444"/>
                  </a:lnTo>
                  <a:lnTo>
                    <a:pt x="11276" y="75832"/>
                  </a:lnTo>
                  <a:lnTo>
                    <a:pt x="11928" y="76199"/>
                  </a:lnTo>
                  <a:lnTo>
                    <a:pt x="12601" y="76545"/>
                  </a:lnTo>
                  <a:lnTo>
                    <a:pt x="13294" y="76912"/>
                  </a:lnTo>
                  <a:lnTo>
                    <a:pt x="14008" y="77259"/>
                  </a:lnTo>
                  <a:lnTo>
                    <a:pt x="14742" y="77606"/>
                  </a:lnTo>
                  <a:lnTo>
                    <a:pt x="15496" y="77952"/>
                  </a:lnTo>
                  <a:lnTo>
                    <a:pt x="16271" y="78279"/>
                  </a:lnTo>
                  <a:lnTo>
                    <a:pt x="17067" y="78584"/>
                  </a:lnTo>
                  <a:lnTo>
                    <a:pt x="17862" y="78911"/>
                  </a:lnTo>
                  <a:lnTo>
                    <a:pt x="18698" y="79196"/>
                  </a:lnTo>
                  <a:lnTo>
                    <a:pt x="19534" y="79482"/>
                  </a:lnTo>
                  <a:lnTo>
                    <a:pt x="20410" y="79767"/>
                  </a:lnTo>
                  <a:lnTo>
                    <a:pt x="21287" y="80032"/>
                  </a:lnTo>
                  <a:lnTo>
                    <a:pt x="22205" y="80277"/>
                  </a:lnTo>
                  <a:lnTo>
                    <a:pt x="23122" y="80521"/>
                  </a:lnTo>
                  <a:lnTo>
                    <a:pt x="24060" y="80725"/>
                  </a:lnTo>
                  <a:lnTo>
                    <a:pt x="25019" y="80929"/>
                  </a:lnTo>
                  <a:lnTo>
                    <a:pt x="25997" y="81113"/>
                  </a:lnTo>
                  <a:lnTo>
                    <a:pt x="26996" y="81296"/>
                  </a:lnTo>
                  <a:lnTo>
                    <a:pt x="28036" y="81439"/>
                  </a:lnTo>
                  <a:lnTo>
                    <a:pt x="29076" y="81561"/>
                  </a:lnTo>
                  <a:lnTo>
                    <a:pt x="30116" y="81684"/>
                  </a:lnTo>
                  <a:lnTo>
                    <a:pt x="31197" y="81765"/>
                  </a:lnTo>
                  <a:lnTo>
                    <a:pt x="32298" y="81826"/>
                  </a:lnTo>
                  <a:lnTo>
                    <a:pt x="33419" y="81888"/>
                  </a:lnTo>
                  <a:lnTo>
                    <a:pt x="34561" y="81908"/>
                  </a:lnTo>
                  <a:lnTo>
                    <a:pt x="35723" y="81908"/>
                  </a:lnTo>
                  <a:lnTo>
                    <a:pt x="36886" y="81867"/>
                  </a:lnTo>
                  <a:lnTo>
                    <a:pt x="38089" y="81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692;p46">
              <a:extLst>
                <a:ext uri="{FF2B5EF4-FFF2-40B4-BE49-F238E27FC236}">
                  <a16:creationId xmlns:a16="http://schemas.microsoft.com/office/drawing/2014/main" id="{1EA80732-32C8-4B49-42FC-501F865AEF2E}"/>
                </a:ext>
              </a:extLst>
            </p:cNvPr>
            <p:cNvSpPr/>
            <p:nvPr/>
          </p:nvSpPr>
          <p:spPr>
            <a:xfrm flipH="1">
              <a:off x="8004075" y="3883957"/>
              <a:ext cx="335346" cy="304350"/>
            </a:xfrm>
            <a:custGeom>
              <a:avLst/>
              <a:gdLst/>
              <a:ahLst/>
              <a:cxnLst/>
              <a:rect l="l" t="t" r="r" b="b"/>
              <a:pathLst>
                <a:path w="16986" h="15416" extrusionOk="0">
                  <a:moveTo>
                    <a:pt x="1264" y="0"/>
                  </a:moveTo>
                  <a:lnTo>
                    <a:pt x="1060" y="897"/>
                  </a:lnTo>
                  <a:lnTo>
                    <a:pt x="856" y="1794"/>
                  </a:lnTo>
                  <a:lnTo>
                    <a:pt x="653" y="2692"/>
                  </a:lnTo>
                  <a:lnTo>
                    <a:pt x="489" y="3568"/>
                  </a:lnTo>
                  <a:lnTo>
                    <a:pt x="347" y="4425"/>
                  </a:lnTo>
                  <a:lnTo>
                    <a:pt x="204" y="5281"/>
                  </a:lnTo>
                  <a:lnTo>
                    <a:pt x="102" y="6097"/>
                  </a:lnTo>
                  <a:lnTo>
                    <a:pt x="0" y="6912"/>
                  </a:lnTo>
                  <a:lnTo>
                    <a:pt x="1183" y="7748"/>
                  </a:lnTo>
                  <a:lnTo>
                    <a:pt x="1856" y="8197"/>
                  </a:lnTo>
                  <a:lnTo>
                    <a:pt x="2569" y="8666"/>
                  </a:lnTo>
                  <a:lnTo>
                    <a:pt x="2590" y="7952"/>
                  </a:lnTo>
                  <a:lnTo>
                    <a:pt x="2590" y="7157"/>
                  </a:lnTo>
                  <a:lnTo>
                    <a:pt x="2630" y="6301"/>
                  </a:lnTo>
                  <a:lnTo>
                    <a:pt x="2671" y="5403"/>
                  </a:lnTo>
                  <a:lnTo>
                    <a:pt x="2753" y="4425"/>
                  </a:lnTo>
                  <a:lnTo>
                    <a:pt x="2855" y="3426"/>
                  </a:lnTo>
                  <a:lnTo>
                    <a:pt x="2957" y="2386"/>
                  </a:lnTo>
                  <a:lnTo>
                    <a:pt x="3120" y="1305"/>
                  </a:lnTo>
                  <a:lnTo>
                    <a:pt x="2182" y="653"/>
                  </a:lnTo>
                  <a:lnTo>
                    <a:pt x="1264" y="0"/>
                  </a:lnTo>
                  <a:close/>
                  <a:moveTo>
                    <a:pt x="5607" y="2855"/>
                  </a:moveTo>
                  <a:lnTo>
                    <a:pt x="5281" y="3589"/>
                  </a:lnTo>
                  <a:lnTo>
                    <a:pt x="4955" y="4343"/>
                  </a:lnTo>
                  <a:lnTo>
                    <a:pt x="4649" y="5098"/>
                  </a:lnTo>
                  <a:lnTo>
                    <a:pt x="4343" y="5872"/>
                  </a:lnTo>
                  <a:lnTo>
                    <a:pt x="4037" y="6647"/>
                  </a:lnTo>
                  <a:lnTo>
                    <a:pt x="3772" y="7443"/>
                  </a:lnTo>
                  <a:lnTo>
                    <a:pt x="3487" y="8258"/>
                  </a:lnTo>
                  <a:lnTo>
                    <a:pt x="3242" y="9074"/>
                  </a:lnTo>
                  <a:lnTo>
                    <a:pt x="4445" y="9808"/>
                  </a:lnTo>
                  <a:lnTo>
                    <a:pt x="5770" y="10583"/>
                  </a:lnTo>
                  <a:lnTo>
                    <a:pt x="7218" y="11378"/>
                  </a:lnTo>
                  <a:lnTo>
                    <a:pt x="8768" y="12173"/>
                  </a:lnTo>
                  <a:lnTo>
                    <a:pt x="10419" y="12989"/>
                  </a:lnTo>
                  <a:lnTo>
                    <a:pt x="11296" y="13396"/>
                  </a:lnTo>
                  <a:lnTo>
                    <a:pt x="12214" y="13804"/>
                  </a:lnTo>
                  <a:lnTo>
                    <a:pt x="13131" y="14212"/>
                  </a:lnTo>
                  <a:lnTo>
                    <a:pt x="14090" y="14620"/>
                  </a:lnTo>
                  <a:lnTo>
                    <a:pt x="15089" y="15028"/>
                  </a:lnTo>
                  <a:lnTo>
                    <a:pt x="16088" y="15415"/>
                  </a:lnTo>
                  <a:lnTo>
                    <a:pt x="16210" y="14008"/>
                  </a:lnTo>
                  <a:lnTo>
                    <a:pt x="16373" y="12357"/>
                  </a:lnTo>
                  <a:lnTo>
                    <a:pt x="16475" y="11419"/>
                  </a:lnTo>
                  <a:lnTo>
                    <a:pt x="16618" y="10440"/>
                  </a:lnTo>
                  <a:lnTo>
                    <a:pt x="16781" y="9380"/>
                  </a:lnTo>
                  <a:lnTo>
                    <a:pt x="16985" y="8258"/>
                  </a:lnTo>
                  <a:lnTo>
                    <a:pt x="15517" y="7687"/>
                  </a:lnTo>
                  <a:lnTo>
                    <a:pt x="14049" y="7075"/>
                  </a:lnTo>
                  <a:lnTo>
                    <a:pt x="12601" y="6443"/>
                  </a:lnTo>
                  <a:lnTo>
                    <a:pt x="11174" y="5791"/>
                  </a:lnTo>
                  <a:lnTo>
                    <a:pt x="9747" y="5098"/>
                  </a:lnTo>
                  <a:lnTo>
                    <a:pt x="8340" y="4384"/>
                  </a:lnTo>
                  <a:lnTo>
                    <a:pt x="6953" y="3650"/>
                  </a:lnTo>
                  <a:lnTo>
                    <a:pt x="5607" y="2855"/>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693;p46">
              <a:extLst>
                <a:ext uri="{FF2B5EF4-FFF2-40B4-BE49-F238E27FC236}">
                  <a16:creationId xmlns:a16="http://schemas.microsoft.com/office/drawing/2014/main" id="{3C702F89-5442-04D3-4AF5-E67E1313E092}"/>
                </a:ext>
              </a:extLst>
            </p:cNvPr>
            <p:cNvSpPr/>
            <p:nvPr/>
          </p:nvSpPr>
          <p:spPr>
            <a:xfrm flipH="1">
              <a:off x="8004075" y="3940302"/>
              <a:ext cx="271341" cy="248005"/>
            </a:xfrm>
            <a:custGeom>
              <a:avLst/>
              <a:gdLst/>
              <a:ahLst/>
              <a:cxnLst/>
              <a:rect l="l" t="t" r="r" b="b"/>
              <a:pathLst>
                <a:path w="13744" h="12562" fill="none" extrusionOk="0">
                  <a:moveTo>
                    <a:pt x="2365" y="1"/>
                  </a:moveTo>
                  <a:lnTo>
                    <a:pt x="2365" y="1"/>
                  </a:lnTo>
                  <a:lnTo>
                    <a:pt x="2039" y="735"/>
                  </a:lnTo>
                  <a:lnTo>
                    <a:pt x="1713" y="1489"/>
                  </a:lnTo>
                  <a:lnTo>
                    <a:pt x="1407" y="2244"/>
                  </a:lnTo>
                  <a:lnTo>
                    <a:pt x="1101" y="3018"/>
                  </a:lnTo>
                  <a:lnTo>
                    <a:pt x="795" y="3793"/>
                  </a:lnTo>
                  <a:lnTo>
                    <a:pt x="530" y="4589"/>
                  </a:lnTo>
                  <a:lnTo>
                    <a:pt x="245" y="5404"/>
                  </a:lnTo>
                  <a:lnTo>
                    <a:pt x="0" y="6220"/>
                  </a:lnTo>
                  <a:lnTo>
                    <a:pt x="0" y="6220"/>
                  </a:lnTo>
                  <a:lnTo>
                    <a:pt x="1203" y="6954"/>
                  </a:lnTo>
                  <a:lnTo>
                    <a:pt x="2528" y="7729"/>
                  </a:lnTo>
                  <a:lnTo>
                    <a:pt x="3976" y="8524"/>
                  </a:lnTo>
                  <a:lnTo>
                    <a:pt x="5526" y="9319"/>
                  </a:lnTo>
                  <a:lnTo>
                    <a:pt x="7177" y="10135"/>
                  </a:lnTo>
                  <a:lnTo>
                    <a:pt x="8054" y="10542"/>
                  </a:lnTo>
                  <a:lnTo>
                    <a:pt x="8972" y="10950"/>
                  </a:lnTo>
                  <a:lnTo>
                    <a:pt x="9889" y="11358"/>
                  </a:lnTo>
                  <a:lnTo>
                    <a:pt x="10848" y="11766"/>
                  </a:lnTo>
                  <a:lnTo>
                    <a:pt x="11847" y="12174"/>
                  </a:lnTo>
                  <a:lnTo>
                    <a:pt x="12846" y="12561"/>
                  </a:lnTo>
                  <a:lnTo>
                    <a:pt x="12846" y="12561"/>
                  </a:lnTo>
                  <a:lnTo>
                    <a:pt x="12968" y="11154"/>
                  </a:lnTo>
                  <a:lnTo>
                    <a:pt x="13131" y="9503"/>
                  </a:lnTo>
                  <a:lnTo>
                    <a:pt x="13233" y="8565"/>
                  </a:lnTo>
                  <a:lnTo>
                    <a:pt x="13376" y="7586"/>
                  </a:lnTo>
                  <a:lnTo>
                    <a:pt x="13539" y="6526"/>
                  </a:lnTo>
                  <a:lnTo>
                    <a:pt x="13743" y="5404"/>
                  </a:lnTo>
                  <a:lnTo>
                    <a:pt x="13743" y="5404"/>
                  </a:lnTo>
                  <a:lnTo>
                    <a:pt x="12275" y="4833"/>
                  </a:lnTo>
                  <a:lnTo>
                    <a:pt x="10807" y="4221"/>
                  </a:lnTo>
                  <a:lnTo>
                    <a:pt x="9359" y="3589"/>
                  </a:lnTo>
                  <a:lnTo>
                    <a:pt x="7932" y="2937"/>
                  </a:lnTo>
                  <a:lnTo>
                    <a:pt x="6505" y="2244"/>
                  </a:lnTo>
                  <a:lnTo>
                    <a:pt x="5098" y="1530"/>
                  </a:lnTo>
                  <a:lnTo>
                    <a:pt x="3711" y="796"/>
                  </a:lnTo>
                  <a:lnTo>
                    <a:pt x="2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694;p46">
              <a:extLst>
                <a:ext uri="{FF2B5EF4-FFF2-40B4-BE49-F238E27FC236}">
                  <a16:creationId xmlns:a16="http://schemas.microsoft.com/office/drawing/2014/main" id="{C28DE2BC-B97E-D5AB-3FA5-E29CB23D1B8C}"/>
                </a:ext>
              </a:extLst>
            </p:cNvPr>
            <p:cNvSpPr/>
            <p:nvPr/>
          </p:nvSpPr>
          <p:spPr>
            <a:xfrm flipH="1">
              <a:off x="8277824" y="3883957"/>
              <a:ext cx="61597" cy="171089"/>
            </a:xfrm>
            <a:custGeom>
              <a:avLst/>
              <a:gdLst/>
              <a:ahLst/>
              <a:cxnLst/>
              <a:rect l="l" t="t" r="r" b="b"/>
              <a:pathLst>
                <a:path w="3120" h="8666" fill="none" extrusionOk="0">
                  <a:moveTo>
                    <a:pt x="1264" y="0"/>
                  </a:moveTo>
                  <a:lnTo>
                    <a:pt x="1264" y="0"/>
                  </a:lnTo>
                  <a:lnTo>
                    <a:pt x="1060" y="897"/>
                  </a:lnTo>
                  <a:lnTo>
                    <a:pt x="856" y="1794"/>
                  </a:lnTo>
                  <a:lnTo>
                    <a:pt x="653" y="2692"/>
                  </a:lnTo>
                  <a:lnTo>
                    <a:pt x="489" y="3568"/>
                  </a:lnTo>
                  <a:lnTo>
                    <a:pt x="347" y="4425"/>
                  </a:lnTo>
                  <a:lnTo>
                    <a:pt x="204" y="5281"/>
                  </a:lnTo>
                  <a:lnTo>
                    <a:pt x="102" y="6097"/>
                  </a:lnTo>
                  <a:lnTo>
                    <a:pt x="0" y="6912"/>
                  </a:lnTo>
                  <a:lnTo>
                    <a:pt x="0" y="6912"/>
                  </a:lnTo>
                  <a:lnTo>
                    <a:pt x="1183" y="7748"/>
                  </a:lnTo>
                  <a:lnTo>
                    <a:pt x="1856" y="8197"/>
                  </a:lnTo>
                  <a:lnTo>
                    <a:pt x="2569" y="8666"/>
                  </a:lnTo>
                  <a:lnTo>
                    <a:pt x="2569" y="8666"/>
                  </a:lnTo>
                  <a:lnTo>
                    <a:pt x="2590" y="7952"/>
                  </a:lnTo>
                  <a:lnTo>
                    <a:pt x="2590" y="7157"/>
                  </a:lnTo>
                  <a:lnTo>
                    <a:pt x="2630" y="6301"/>
                  </a:lnTo>
                  <a:lnTo>
                    <a:pt x="2671" y="5403"/>
                  </a:lnTo>
                  <a:lnTo>
                    <a:pt x="2753" y="4425"/>
                  </a:lnTo>
                  <a:lnTo>
                    <a:pt x="2855" y="3426"/>
                  </a:lnTo>
                  <a:lnTo>
                    <a:pt x="2957" y="2386"/>
                  </a:lnTo>
                  <a:lnTo>
                    <a:pt x="3120" y="1305"/>
                  </a:lnTo>
                  <a:lnTo>
                    <a:pt x="3120" y="1305"/>
                  </a:lnTo>
                  <a:lnTo>
                    <a:pt x="2182" y="653"/>
                  </a:lnTo>
                  <a:lnTo>
                    <a:pt x="12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695;p46">
              <a:extLst>
                <a:ext uri="{FF2B5EF4-FFF2-40B4-BE49-F238E27FC236}">
                  <a16:creationId xmlns:a16="http://schemas.microsoft.com/office/drawing/2014/main" id="{9083A958-0607-3F56-9884-6FC7EAFE049C}"/>
                </a:ext>
              </a:extLst>
            </p:cNvPr>
            <p:cNvSpPr/>
            <p:nvPr/>
          </p:nvSpPr>
          <p:spPr>
            <a:xfrm flipH="1">
              <a:off x="7899025" y="3539371"/>
              <a:ext cx="307154" cy="314004"/>
            </a:xfrm>
            <a:custGeom>
              <a:avLst/>
              <a:gdLst/>
              <a:ahLst/>
              <a:cxnLst/>
              <a:rect l="l" t="t" r="r" b="b"/>
              <a:pathLst>
                <a:path w="15558" h="15905" extrusionOk="0">
                  <a:moveTo>
                    <a:pt x="4241" y="0"/>
                  </a:moveTo>
                  <a:lnTo>
                    <a:pt x="3650" y="530"/>
                  </a:lnTo>
                  <a:lnTo>
                    <a:pt x="3079" y="1081"/>
                  </a:lnTo>
                  <a:lnTo>
                    <a:pt x="2508" y="1652"/>
                  </a:lnTo>
                  <a:lnTo>
                    <a:pt x="1978" y="2243"/>
                  </a:lnTo>
                  <a:lnTo>
                    <a:pt x="1448" y="2834"/>
                  </a:lnTo>
                  <a:lnTo>
                    <a:pt x="959" y="3466"/>
                  </a:lnTo>
                  <a:lnTo>
                    <a:pt x="469" y="4119"/>
                  </a:lnTo>
                  <a:lnTo>
                    <a:pt x="0" y="4771"/>
                  </a:lnTo>
                  <a:lnTo>
                    <a:pt x="530" y="5363"/>
                  </a:lnTo>
                  <a:lnTo>
                    <a:pt x="1162" y="6036"/>
                  </a:lnTo>
                  <a:lnTo>
                    <a:pt x="1693" y="5342"/>
                  </a:lnTo>
                  <a:lnTo>
                    <a:pt x="2243" y="4669"/>
                  </a:lnTo>
                  <a:lnTo>
                    <a:pt x="2794" y="4037"/>
                  </a:lnTo>
                  <a:lnTo>
                    <a:pt x="3344" y="3446"/>
                  </a:lnTo>
                  <a:lnTo>
                    <a:pt x="3895" y="2875"/>
                  </a:lnTo>
                  <a:lnTo>
                    <a:pt x="4445" y="2325"/>
                  </a:lnTo>
                  <a:lnTo>
                    <a:pt x="4996" y="1815"/>
                  </a:lnTo>
                  <a:lnTo>
                    <a:pt x="5546" y="1325"/>
                  </a:lnTo>
                  <a:lnTo>
                    <a:pt x="4894" y="673"/>
                  </a:lnTo>
                  <a:lnTo>
                    <a:pt x="4241" y="0"/>
                  </a:lnTo>
                  <a:close/>
                  <a:moveTo>
                    <a:pt x="9196" y="4608"/>
                  </a:moveTo>
                  <a:lnTo>
                    <a:pt x="8238" y="5771"/>
                  </a:lnTo>
                  <a:lnTo>
                    <a:pt x="7218" y="7055"/>
                  </a:lnTo>
                  <a:lnTo>
                    <a:pt x="6178" y="8401"/>
                  </a:lnTo>
                  <a:lnTo>
                    <a:pt x="5098" y="9849"/>
                  </a:lnTo>
                  <a:lnTo>
                    <a:pt x="5893" y="10542"/>
                  </a:lnTo>
                  <a:lnTo>
                    <a:pt x="6749" y="11276"/>
                  </a:lnTo>
                  <a:lnTo>
                    <a:pt x="7646" y="12010"/>
                  </a:lnTo>
                  <a:lnTo>
                    <a:pt x="8605" y="12764"/>
                  </a:lnTo>
                  <a:lnTo>
                    <a:pt x="9604" y="13539"/>
                  </a:lnTo>
                  <a:lnTo>
                    <a:pt x="10644" y="14314"/>
                  </a:lnTo>
                  <a:lnTo>
                    <a:pt x="11745" y="15109"/>
                  </a:lnTo>
                  <a:lnTo>
                    <a:pt x="12907" y="15904"/>
                  </a:lnTo>
                  <a:lnTo>
                    <a:pt x="13478" y="14355"/>
                  </a:lnTo>
                  <a:lnTo>
                    <a:pt x="14110" y="12724"/>
                  </a:lnTo>
                  <a:lnTo>
                    <a:pt x="14803" y="11052"/>
                  </a:lnTo>
                  <a:lnTo>
                    <a:pt x="15558" y="9298"/>
                  </a:lnTo>
                  <a:lnTo>
                    <a:pt x="13927" y="8177"/>
                  </a:lnTo>
                  <a:lnTo>
                    <a:pt x="13111" y="7606"/>
                  </a:lnTo>
                  <a:lnTo>
                    <a:pt x="12316" y="7035"/>
                  </a:lnTo>
                  <a:lnTo>
                    <a:pt x="11521" y="6443"/>
                  </a:lnTo>
                  <a:lnTo>
                    <a:pt x="10725" y="5832"/>
                  </a:lnTo>
                  <a:lnTo>
                    <a:pt x="9951" y="5220"/>
                  </a:lnTo>
                  <a:lnTo>
                    <a:pt x="9196" y="4608"/>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696;p46">
              <a:extLst>
                <a:ext uri="{FF2B5EF4-FFF2-40B4-BE49-F238E27FC236}">
                  <a16:creationId xmlns:a16="http://schemas.microsoft.com/office/drawing/2014/main" id="{FD29984C-6E56-E6AF-928F-C957A3576B49}"/>
                </a:ext>
              </a:extLst>
            </p:cNvPr>
            <p:cNvSpPr/>
            <p:nvPr/>
          </p:nvSpPr>
          <p:spPr>
            <a:xfrm flipH="1">
              <a:off x="7899025" y="3630345"/>
              <a:ext cx="206526" cy="223031"/>
            </a:xfrm>
            <a:custGeom>
              <a:avLst/>
              <a:gdLst/>
              <a:ahLst/>
              <a:cxnLst/>
              <a:rect l="l" t="t" r="r" b="b"/>
              <a:pathLst>
                <a:path w="10461" h="11297" fill="none" extrusionOk="0">
                  <a:moveTo>
                    <a:pt x="4099" y="0"/>
                  </a:moveTo>
                  <a:lnTo>
                    <a:pt x="4099" y="0"/>
                  </a:lnTo>
                  <a:lnTo>
                    <a:pt x="3141" y="1163"/>
                  </a:lnTo>
                  <a:lnTo>
                    <a:pt x="2121" y="2447"/>
                  </a:lnTo>
                  <a:lnTo>
                    <a:pt x="1081" y="3793"/>
                  </a:lnTo>
                  <a:lnTo>
                    <a:pt x="1" y="5241"/>
                  </a:lnTo>
                  <a:lnTo>
                    <a:pt x="1" y="5241"/>
                  </a:lnTo>
                  <a:lnTo>
                    <a:pt x="796" y="5934"/>
                  </a:lnTo>
                  <a:lnTo>
                    <a:pt x="1652" y="6668"/>
                  </a:lnTo>
                  <a:lnTo>
                    <a:pt x="2549" y="7402"/>
                  </a:lnTo>
                  <a:lnTo>
                    <a:pt x="3508" y="8156"/>
                  </a:lnTo>
                  <a:lnTo>
                    <a:pt x="4507" y="8931"/>
                  </a:lnTo>
                  <a:lnTo>
                    <a:pt x="5547" y="9706"/>
                  </a:lnTo>
                  <a:lnTo>
                    <a:pt x="6648" y="10501"/>
                  </a:lnTo>
                  <a:lnTo>
                    <a:pt x="7810" y="11296"/>
                  </a:lnTo>
                  <a:lnTo>
                    <a:pt x="7810" y="11296"/>
                  </a:lnTo>
                  <a:lnTo>
                    <a:pt x="8381" y="9747"/>
                  </a:lnTo>
                  <a:lnTo>
                    <a:pt x="9013" y="8116"/>
                  </a:lnTo>
                  <a:lnTo>
                    <a:pt x="9706" y="6444"/>
                  </a:lnTo>
                  <a:lnTo>
                    <a:pt x="10461" y="4690"/>
                  </a:lnTo>
                  <a:lnTo>
                    <a:pt x="10461" y="4690"/>
                  </a:lnTo>
                  <a:lnTo>
                    <a:pt x="8830" y="3569"/>
                  </a:lnTo>
                  <a:lnTo>
                    <a:pt x="8014" y="2998"/>
                  </a:lnTo>
                  <a:lnTo>
                    <a:pt x="7219" y="2427"/>
                  </a:lnTo>
                  <a:lnTo>
                    <a:pt x="6424" y="1835"/>
                  </a:lnTo>
                  <a:lnTo>
                    <a:pt x="5628" y="1224"/>
                  </a:lnTo>
                  <a:lnTo>
                    <a:pt x="4854" y="612"/>
                  </a:lnTo>
                  <a:lnTo>
                    <a:pt x="40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697;p46">
              <a:extLst>
                <a:ext uri="{FF2B5EF4-FFF2-40B4-BE49-F238E27FC236}">
                  <a16:creationId xmlns:a16="http://schemas.microsoft.com/office/drawing/2014/main" id="{B8327904-DCBF-0A28-74FA-0B7E9580C5B3}"/>
                </a:ext>
              </a:extLst>
            </p:cNvPr>
            <p:cNvSpPr/>
            <p:nvPr/>
          </p:nvSpPr>
          <p:spPr>
            <a:xfrm flipH="1">
              <a:off x="8096667" y="3539371"/>
              <a:ext cx="109512" cy="119166"/>
            </a:xfrm>
            <a:custGeom>
              <a:avLst/>
              <a:gdLst/>
              <a:ahLst/>
              <a:cxnLst/>
              <a:rect l="l" t="t" r="r" b="b"/>
              <a:pathLst>
                <a:path w="5547" h="6036" fill="none" extrusionOk="0">
                  <a:moveTo>
                    <a:pt x="4241" y="0"/>
                  </a:moveTo>
                  <a:lnTo>
                    <a:pt x="4241" y="0"/>
                  </a:lnTo>
                  <a:lnTo>
                    <a:pt x="3650" y="530"/>
                  </a:lnTo>
                  <a:lnTo>
                    <a:pt x="3079" y="1081"/>
                  </a:lnTo>
                  <a:lnTo>
                    <a:pt x="2508" y="1652"/>
                  </a:lnTo>
                  <a:lnTo>
                    <a:pt x="1978" y="2243"/>
                  </a:lnTo>
                  <a:lnTo>
                    <a:pt x="1448" y="2834"/>
                  </a:lnTo>
                  <a:lnTo>
                    <a:pt x="959" y="3466"/>
                  </a:lnTo>
                  <a:lnTo>
                    <a:pt x="469" y="4119"/>
                  </a:lnTo>
                  <a:lnTo>
                    <a:pt x="0" y="4771"/>
                  </a:lnTo>
                  <a:lnTo>
                    <a:pt x="0" y="4771"/>
                  </a:lnTo>
                  <a:lnTo>
                    <a:pt x="530" y="5363"/>
                  </a:lnTo>
                  <a:lnTo>
                    <a:pt x="1162" y="6036"/>
                  </a:lnTo>
                  <a:lnTo>
                    <a:pt x="1162" y="6036"/>
                  </a:lnTo>
                  <a:lnTo>
                    <a:pt x="1693" y="5342"/>
                  </a:lnTo>
                  <a:lnTo>
                    <a:pt x="2243" y="4669"/>
                  </a:lnTo>
                  <a:lnTo>
                    <a:pt x="2794" y="4037"/>
                  </a:lnTo>
                  <a:lnTo>
                    <a:pt x="3344" y="3446"/>
                  </a:lnTo>
                  <a:lnTo>
                    <a:pt x="3895" y="2875"/>
                  </a:lnTo>
                  <a:lnTo>
                    <a:pt x="4445" y="2325"/>
                  </a:lnTo>
                  <a:lnTo>
                    <a:pt x="4996" y="1815"/>
                  </a:lnTo>
                  <a:lnTo>
                    <a:pt x="5546" y="1325"/>
                  </a:lnTo>
                  <a:lnTo>
                    <a:pt x="5546" y="1325"/>
                  </a:lnTo>
                  <a:lnTo>
                    <a:pt x="4894" y="673"/>
                  </a:lnTo>
                  <a:lnTo>
                    <a:pt x="42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698;p46">
              <a:extLst>
                <a:ext uri="{FF2B5EF4-FFF2-40B4-BE49-F238E27FC236}">
                  <a16:creationId xmlns:a16="http://schemas.microsoft.com/office/drawing/2014/main" id="{496C7AEC-1712-4AA4-C27D-2F7B630BE481}"/>
                </a:ext>
              </a:extLst>
            </p:cNvPr>
            <p:cNvSpPr/>
            <p:nvPr/>
          </p:nvSpPr>
          <p:spPr>
            <a:xfrm flipH="1">
              <a:off x="7831802" y="3372310"/>
              <a:ext cx="29791" cy="19743"/>
            </a:xfrm>
            <a:custGeom>
              <a:avLst/>
              <a:gdLst/>
              <a:ahLst/>
              <a:cxnLst/>
              <a:rect l="l" t="t" r="r" b="b"/>
              <a:pathLst>
                <a:path w="1509" h="1000" extrusionOk="0">
                  <a:moveTo>
                    <a:pt x="1509" y="0"/>
                  </a:moveTo>
                  <a:lnTo>
                    <a:pt x="1509" y="0"/>
                  </a:lnTo>
                  <a:lnTo>
                    <a:pt x="775" y="510"/>
                  </a:lnTo>
                  <a:lnTo>
                    <a:pt x="0" y="999"/>
                  </a:lnTo>
                  <a:lnTo>
                    <a:pt x="0" y="999"/>
                  </a:lnTo>
                  <a:lnTo>
                    <a:pt x="0" y="999"/>
                  </a:lnTo>
                  <a:lnTo>
                    <a:pt x="775" y="510"/>
                  </a:lnTo>
                  <a:lnTo>
                    <a:pt x="1509" y="0"/>
                  </a:lnTo>
                  <a:lnTo>
                    <a:pt x="1509" y="0"/>
                  </a:lnTo>
                  <a:close/>
                </a:path>
              </a:pathLst>
            </a:custGeom>
            <a:solidFill>
              <a:srgbClr val="7F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699;p46">
              <a:extLst>
                <a:ext uri="{FF2B5EF4-FFF2-40B4-BE49-F238E27FC236}">
                  <a16:creationId xmlns:a16="http://schemas.microsoft.com/office/drawing/2014/main" id="{22E6F122-986D-F31A-0C17-EAA1FE16719E}"/>
                </a:ext>
              </a:extLst>
            </p:cNvPr>
            <p:cNvSpPr/>
            <p:nvPr/>
          </p:nvSpPr>
          <p:spPr>
            <a:xfrm flipH="1">
              <a:off x="7831802" y="3372310"/>
              <a:ext cx="29791" cy="19743"/>
            </a:xfrm>
            <a:custGeom>
              <a:avLst/>
              <a:gdLst/>
              <a:ahLst/>
              <a:cxnLst/>
              <a:rect l="l" t="t" r="r" b="b"/>
              <a:pathLst>
                <a:path w="1509" h="1000" fill="none" extrusionOk="0">
                  <a:moveTo>
                    <a:pt x="1509" y="0"/>
                  </a:moveTo>
                  <a:lnTo>
                    <a:pt x="1509" y="0"/>
                  </a:lnTo>
                  <a:lnTo>
                    <a:pt x="775" y="510"/>
                  </a:lnTo>
                  <a:lnTo>
                    <a:pt x="0" y="999"/>
                  </a:lnTo>
                  <a:lnTo>
                    <a:pt x="0" y="999"/>
                  </a:lnTo>
                  <a:lnTo>
                    <a:pt x="0" y="999"/>
                  </a:lnTo>
                  <a:lnTo>
                    <a:pt x="775" y="510"/>
                  </a:lnTo>
                  <a:lnTo>
                    <a:pt x="1509" y="0"/>
                  </a:lnTo>
                  <a:lnTo>
                    <a:pt x="15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700;p46">
              <a:extLst>
                <a:ext uri="{FF2B5EF4-FFF2-40B4-BE49-F238E27FC236}">
                  <a16:creationId xmlns:a16="http://schemas.microsoft.com/office/drawing/2014/main" id="{7910D4B2-A206-5CDE-70BE-73301B62D677}"/>
                </a:ext>
              </a:extLst>
            </p:cNvPr>
            <p:cNvSpPr/>
            <p:nvPr/>
          </p:nvSpPr>
          <p:spPr>
            <a:xfrm flipH="1">
              <a:off x="7757728" y="3313932"/>
              <a:ext cx="74094" cy="58398"/>
            </a:xfrm>
            <a:custGeom>
              <a:avLst/>
              <a:gdLst/>
              <a:ahLst/>
              <a:cxnLst/>
              <a:rect l="l" t="t" r="r" b="b"/>
              <a:pathLst>
                <a:path w="3753" h="2958" extrusionOk="0">
                  <a:moveTo>
                    <a:pt x="3753" y="1"/>
                  </a:moveTo>
                  <a:lnTo>
                    <a:pt x="3753" y="1"/>
                  </a:lnTo>
                  <a:lnTo>
                    <a:pt x="2856" y="796"/>
                  </a:lnTo>
                  <a:lnTo>
                    <a:pt x="1938" y="1530"/>
                  </a:lnTo>
                  <a:lnTo>
                    <a:pt x="980" y="2264"/>
                  </a:lnTo>
                  <a:lnTo>
                    <a:pt x="1" y="2957"/>
                  </a:lnTo>
                  <a:lnTo>
                    <a:pt x="1" y="2957"/>
                  </a:lnTo>
                  <a:lnTo>
                    <a:pt x="1" y="2957"/>
                  </a:lnTo>
                  <a:lnTo>
                    <a:pt x="980" y="2264"/>
                  </a:lnTo>
                  <a:lnTo>
                    <a:pt x="1938" y="1530"/>
                  </a:lnTo>
                  <a:lnTo>
                    <a:pt x="2856" y="796"/>
                  </a:lnTo>
                  <a:lnTo>
                    <a:pt x="3753" y="1"/>
                  </a:lnTo>
                  <a:lnTo>
                    <a:pt x="3753" y="1"/>
                  </a:lnTo>
                  <a:lnTo>
                    <a:pt x="3753" y="1"/>
                  </a:lnTo>
                  <a:close/>
                </a:path>
              </a:pathLst>
            </a:custGeom>
            <a:solidFill>
              <a:srgbClr val="291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701;p46">
              <a:extLst>
                <a:ext uri="{FF2B5EF4-FFF2-40B4-BE49-F238E27FC236}">
                  <a16:creationId xmlns:a16="http://schemas.microsoft.com/office/drawing/2014/main" id="{13DE83C8-8D2A-2753-FF72-7BE27DBA860C}"/>
                </a:ext>
              </a:extLst>
            </p:cNvPr>
            <p:cNvSpPr/>
            <p:nvPr/>
          </p:nvSpPr>
          <p:spPr>
            <a:xfrm flipH="1">
              <a:off x="7757728" y="3313932"/>
              <a:ext cx="74094" cy="58398"/>
            </a:xfrm>
            <a:custGeom>
              <a:avLst/>
              <a:gdLst/>
              <a:ahLst/>
              <a:cxnLst/>
              <a:rect l="l" t="t" r="r" b="b"/>
              <a:pathLst>
                <a:path w="3753" h="2958" fill="none" extrusionOk="0">
                  <a:moveTo>
                    <a:pt x="3753" y="1"/>
                  </a:moveTo>
                  <a:lnTo>
                    <a:pt x="3753" y="1"/>
                  </a:lnTo>
                  <a:lnTo>
                    <a:pt x="2856" y="796"/>
                  </a:lnTo>
                  <a:lnTo>
                    <a:pt x="1938" y="1530"/>
                  </a:lnTo>
                  <a:lnTo>
                    <a:pt x="980" y="2264"/>
                  </a:lnTo>
                  <a:lnTo>
                    <a:pt x="1" y="2957"/>
                  </a:lnTo>
                  <a:lnTo>
                    <a:pt x="1" y="2957"/>
                  </a:lnTo>
                  <a:lnTo>
                    <a:pt x="1" y="2957"/>
                  </a:lnTo>
                  <a:lnTo>
                    <a:pt x="980" y="2264"/>
                  </a:lnTo>
                  <a:lnTo>
                    <a:pt x="1938" y="1530"/>
                  </a:lnTo>
                  <a:lnTo>
                    <a:pt x="2856" y="796"/>
                  </a:lnTo>
                  <a:lnTo>
                    <a:pt x="3753" y="1"/>
                  </a:lnTo>
                  <a:lnTo>
                    <a:pt x="3753" y="1"/>
                  </a:lnTo>
                  <a:lnTo>
                    <a:pt x="37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702;p46">
              <a:extLst>
                <a:ext uri="{FF2B5EF4-FFF2-40B4-BE49-F238E27FC236}">
                  <a16:creationId xmlns:a16="http://schemas.microsoft.com/office/drawing/2014/main" id="{BE73E963-46C2-D534-96BE-AA2FB84F0387}"/>
                </a:ext>
              </a:extLst>
            </p:cNvPr>
            <p:cNvSpPr/>
            <p:nvPr/>
          </p:nvSpPr>
          <p:spPr>
            <a:xfrm flipH="1">
              <a:off x="7694532" y="3313932"/>
              <a:ext cx="167061" cy="181572"/>
            </a:xfrm>
            <a:custGeom>
              <a:avLst/>
              <a:gdLst/>
              <a:ahLst/>
              <a:cxnLst/>
              <a:rect l="l" t="t" r="r" b="b"/>
              <a:pathLst>
                <a:path w="8462" h="9197" extrusionOk="0">
                  <a:moveTo>
                    <a:pt x="5261" y="1"/>
                  </a:moveTo>
                  <a:lnTo>
                    <a:pt x="4364" y="796"/>
                  </a:lnTo>
                  <a:lnTo>
                    <a:pt x="3446" y="1530"/>
                  </a:lnTo>
                  <a:lnTo>
                    <a:pt x="2488" y="2264"/>
                  </a:lnTo>
                  <a:lnTo>
                    <a:pt x="1509" y="2957"/>
                  </a:lnTo>
                  <a:lnTo>
                    <a:pt x="775" y="3467"/>
                  </a:lnTo>
                  <a:lnTo>
                    <a:pt x="0" y="3956"/>
                  </a:lnTo>
                  <a:lnTo>
                    <a:pt x="918" y="5159"/>
                  </a:lnTo>
                  <a:lnTo>
                    <a:pt x="1937" y="6444"/>
                  </a:lnTo>
                  <a:lnTo>
                    <a:pt x="3079" y="7790"/>
                  </a:lnTo>
                  <a:lnTo>
                    <a:pt x="4323" y="9197"/>
                  </a:lnTo>
                  <a:lnTo>
                    <a:pt x="4833" y="8442"/>
                  </a:lnTo>
                  <a:lnTo>
                    <a:pt x="5342" y="7708"/>
                  </a:lnTo>
                  <a:lnTo>
                    <a:pt x="5852" y="6974"/>
                  </a:lnTo>
                  <a:lnTo>
                    <a:pt x="6382" y="6281"/>
                  </a:lnTo>
                  <a:lnTo>
                    <a:pt x="7422" y="4935"/>
                  </a:lnTo>
                  <a:lnTo>
                    <a:pt x="8462" y="3650"/>
                  </a:lnTo>
                  <a:lnTo>
                    <a:pt x="7626" y="2753"/>
                  </a:lnTo>
                  <a:lnTo>
                    <a:pt x="6831" y="1856"/>
                  </a:lnTo>
                  <a:lnTo>
                    <a:pt x="6036" y="939"/>
                  </a:lnTo>
                  <a:lnTo>
                    <a:pt x="5261"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703;p46">
              <a:extLst>
                <a:ext uri="{FF2B5EF4-FFF2-40B4-BE49-F238E27FC236}">
                  <a16:creationId xmlns:a16="http://schemas.microsoft.com/office/drawing/2014/main" id="{CBD75206-AF7B-2A05-DEBB-014BC2F1C445}"/>
                </a:ext>
              </a:extLst>
            </p:cNvPr>
            <p:cNvSpPr/>
            <p:nvPr/>
          </p:nvSpPr>
          <p:spPr>
            <a:xfrm flipH="1">
              <a:off x="7694532" y="3313932"/>
              <a:ext cx="167061" cy="181572"/>
            </a:xfrm>
            <a:custGeom>
              <a:avLst/>
              <a:gdLst/>
              <a:ahLst/>
              <a:cxnLst/>
              <a:rect l="l" t="t" r="r" b="b"/>
              <a:pathLst>
                <a:path w="8462" h="9197" fill="none" extrusionOk="0">
                  <a:moveTo>
                    <a:pt x="5261" y="1"/>
                  </a:moveTo>
                  <a:lnTo>
                    <a:pt x="5261" y="1"/>
                  </a:lnTo>
                  <a:lnTo>
                    <a:pt x="4364" y="796"/>
                  </a:lnTo>
                  <a:lnTo>
                    <a:pt x="3446" y="1530"/>
                  </a:lnTo>
                  <a:lnTo>
                    <a:pt x="2488" y="2264"/>
                  </a:lnTo>
                  <a:lnTo>
                    <a:pt x="1509" y="2957"/>
                  </a:lnTo>
                  <a:lnTo>
                    <a:pt x="1509" y="2957"/>
                  </a:lnTo>
                  <a:lnTo>
                    <a:pt x="775" y="3467"/>
                  </a:lnTo>
                  <a:lnTo>
                    <a:pt x="0" y="3956"/>
                  </a:lnTo>
                  <a:lnTo>
                    <a:pt x="0" y="3956"/>
                  </a:lnTo>
                  <a:lnTo>
                    <a:pt x="918" y="5159"/>
                  </a:lnTo>
                  <a:lnTo>
                    <a:pt x="1937" y="6444"/>
                  </a:lnTo>
                  <a:lnTo>
                    <a:pt x="3079" y="7790"/>
                  </a:lnTo>
                  <a:lnTo>
                    <a:pt x="4323" y="9197"/>
                  </a:lnTo>
                  <a:lnTo>
                    <a:pt x="4323" y="9197"/>
                  </a:lnTo>
                  <a:lnTo>
                    <a:pt x="4833" y="8442"/>
                  </a:lnTo>
                  <a:lnTo>
                    <a:pt x="5342" y="7708"/>
                  </a:lnTo>
                  <a:lnTo>
                    <a:pt x="5852" y="6974"/>
                  </a:lnTo>
                  <a:lnTo>
                    <a:pt x="6382" y="6281"/>
                  </a:lnTo>
                  <a:lnTo>
                    <a:pt x="7422" y="4935"/>
                  </a:lnTo>
                  <a:lnTo>
                    <a:pt x="8462" y="3650"/>
                  </a:lnTo>
                  <a:lnTo>
                    <a:pt x="8462" y="3650"/>
                  </a:lnTo>
                  <a:lnTo>
                    <a:pt x="7626" y="2753"/>
                  </a:lnTo>
                  <a:lnTo>
                    <a:pt x="6831" y="1856"/>
                  </a:lnTo>
                  <a:lnTo>
                    <a:pt x="6036" y="939"/>
                  </a:lnTo>
                  <a:lnTo>
                    <a:pt x="52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704;p46">
              <a:extLst>
                <a:ext uri="{FF2B5EF4-FFF2-40B4-BE49-F238E27FC236}">
                  <a16:creationId xmlns:a16="http://schemas.microsoft.com/office/drawing/2014/main" id="{891186F1-2648-46BE-56F1-78B47B35AB94}"/>
                </a:ext>
              </a:extLst>
            </p:cNvPr>
            <p:cNvSpPr/>
            <p:nvPr/>
          </p:nvSpPr>
          <p:spPr>
            <a:xfrm flipH="1">
              <a:off x="7535506" y="3050271"/>
              <a:ext cx="80530" cy="107893"/>
            </a:xfrm>
            <a:custGeom>
              <a:avLst/>
              <a:gdLst/>
              <a:ahLst/>
              <a:cxnLst/>
              <a:rect l="l" t="t" r="r" b="b"/>
              <a:pathLst>
                <a:path w="4079" h="5465" extrusionOk="0">
                  <a:moveTo>
                    <a:pt x="4078" y="0"/>
                  </a:moveTo>
                  <a:lnTo>
                    <a:pt x="4078" y="0"/>
                  </a:lnTo>
                  <a:lnTo>
                    <a:pt x="2997" y="1488"/>
                  </a:lnTo>
                  <a:lnTo>
                    <a:pt x="1958" y="2895"/>
                  </a:lnTo>
                  <a:lnTo>
                    <a:pt x="979" y="4221"/>
                  </a:lnTo>
                  <a:lnTo>
                    <a:pt x="0" y="5465"/>
                  </a:lnTo>
                  <a:lnTo>
                    <a:pt x="0" y="5465"/>
                  </a:lnTo>
                  <a:lnTo>
                    <a:pt x="0" y="5465"/>
                  </a:lnTo>
                  <a:lnTo>
                    <a:pt x="0" y="5465"/>
                  </a:lnTo>
                  <a:lnTo>
                    <a:pt x="979" y="4221"/>
                  </a:lnTo>
                  <a:lnTo>
                    <a:pt x="1958" y="2895"/>
                  </a:lnTo>
                  <a:lnTo>
                    <a:pt x="2997" y="1488"/>
                  </a:lnTo>
                  <a:lnTo>
                    <a:pt x="4078" y="0"/>
                  </a:lnTo>
                  <a:lnTo>
                    <a:pt x="4078" y="0"/>
                  </a:lnTo>
                  <a:lnTo>
                    <a:pt x="4078" y="0"/>
                  </a:lnTo>
                  <a:close/>
                </a:path>
              </a:pathLst>
            </a:custGeom>
            <a:solidFill>
              <a:srgbClr val="201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705;p46">
              <a:extLst>
                <a:ext uri="{FF2B5EF4-FFF2-40B4-BE49-F238E27FC236}">
                  <a16:creationId xmlns:a16="http://schemas.microsoft.com/office/drawing/2014/main" id="{AEB05006-19F0-7F56-D913-16F2BF7ADB35}"/>
                </a:ext>
              </a:extLst>
            </p:cNvPr>
            <p:cNvSpPr/>
            <p:nvPr/>
          </p:nvSpPr>
          <p:spPr>
            <a:xfrm flipH="1">
              <a:off x="7535506" y="3050271"/>
              <a:ext cx="80530" cy="107893"/>
            </a:xfrm>
            <a:custGeom>
              <a:avLst/>
              <a:gdLst/>
              <a:ahLst/>
              <a:cxnLst/>
              <a:rect l="l" t="t" r="r" b="b"/>
              <a:pathLst>
                <a:path w="4079" h="5465" fill="none" extrusionOk="0">
                  <a:moveTo>
                    <a:pt x="4078" y="0"/>
                  </a:moveTo>
                  <a:lnTo>
                    <a:pt x="4078" y="0"/>
                  </a:lnTo>
                  <a:lnTo>
                    <a:pt x="2997" y="1488"/>
                  </a:lnTo>
                  <a:lnTo>
                    <a:pt x="1958" y="2895"/>
                  </a:lnTo>
                  <a:lnTo>
                    <a:pt x="979" y="4221"/>
                  </a:lnTo>
                  <a:lnTo>
                    <a:pt x="0" y="5465"/>
                  </a:lnTo>
                  <a:lnTo>
                    <a:pt x="0" y="5465"/>
                  </a:lnTo>
                  <a:lnTo>
                    <a:pt x="0" y="5465"/>
                  </a:lnTo>
                  <a:lnTo>
                    <a:pt x="0" y="5465"/>
                  </a:lnTo>
                  <a:lnTo>
                    <a:pt x="979" y="4221"/>
                  </a:lnTo>
                  <a:lnTo>
                    <a:pt x="1958" y="2895"/>
                  </a:lnTo>
                  <a:lnTo>
                    <a:pt x="2997" y="1488"/>
                  </a:lnTo>
                  <a:lnTo>
                    <a:pt x="4078" y="0"/>
                  </a:lnTo>
                  <a:lnTo>
                    <a:pt x="4078" y="0"/>
                  </a:lnTo>
                  <a:lnTo>
                    <a:pt x="40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706;p46">
              <a:extLst>
                <a:ext uri="{FF2B5EF4-FFF2-40B4-BE49-F238E27FC236}">
                  <a16:creationId xmlns:a16="http://schemas.microsoft.com/office/drawing/2014/main" id="{03E0E70F-5BC2-965B-F59A-2CE7FD563022}"/>
                </a:ext>
              </a:extLst>
            </p:cNvPr>
            <p:cNvSpPr/>
            <p:nvPr/>
          </p:nvSpPr>
          <p:spPr>
            <a:xfrm flipH="1">
              <a:off x="7440920" y="3050271"/>
              <a:ext cx="175116" cy="191226"/>
            </a:xfrm>
            <a:custGeom>
              <a:avLst/>
              <a:gdLst/>
              <a:ahLst/>
              <a:cxnLst/>
              <a:rect l="l" t="t" r="r" b="b"/>
              <a:pathLst>
                <a:path w="8870" h="9686" extrusionOk="0">
                  <a:moveTo>
                    <a:pt x="4078" y="0"/>
                  </a:moveTo>
                  <a:lnTo>
                    <a:pt x="2997" y="1488"/>
                  </a:lnTo>
                  <a:lnTo>
                    <a:pt x="1958" y="2895"/>
                  </a:lnTo>
                  <a:lnTo>
                    <a:pt x="979" y="4221"/>
                  </a:lnTo>
                  <a:lnTo>
                    <a:pt x="0" y="5465"/>
                  </a:lnTo>
                  <a:lnTo>
                    <a:pt x="734" y="6443"/>
                  </a:lnTo>
                  <a:lnTo>
                    <a:pt x="1529" y="7463"/>
                  </a:lnTo>
                  <a:lnTo>
                    <a:pt x="2386" y="8543"/>
                  </a:lnTo>
                  <a:lnTo>
                    <a:pt x="3344" y="9685"/>
                  </a:lnTo>
                  <a:lnTo>
                    <a:pt x="4098" y="9074"/>
                  </a:lnTo>
                  <a:lnTo>
                    <a:pt x="4833" y="8503"/>
                  </a:lnTo>
                  <a:lnTo>
                    <a:pt x="5546" y="7952"/>
                  </a:lnTo>
                  <a:lnTo>
                    <a:pt x="6239" y="7442"/>
                  </a:lnTo>
                  <a:lnTo>
                    <a:pt x="6933" y="6953"/>
                  </a:lnTo>
                  <a:lnTo>
                    <a:pt x="7606" y="6504"/>
                  </a:lnTo>
                  <a:lnTo>
                    <a:pt x="8238" y="6097"/>
                  </a:lnTo>
                  <a:lnTo>
                    <a:pt x="8870" y="5709"/>
                  </a:lnTo>
                  <a:lnTo>
                    <a:pt x="7606" y="4323"/>
                  </a:lnTo>
                  <a:lnTo>
                    <a:pt x="6973" y="3609"/>
                  </a:lnTo>
                  <a:lnTo>
                    <a:pt x="6382" y="2916"/>
                  </a:lnTo>
                  <a:lnTo>
                    <a:pt x="5791" y="2202"/>
                  </a:lnTo>
                  <a:lnTo>
                    <a:pt x="5200" y="1468"/>
                  </a:lnTo>
                  <a:lnTo>
                    <a:pt x="4629" y="734"/>
                  </a:lnTo>
                  <a:lnTo>
                    <a:pt x="4078"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707;p46">
              <a:extLst>
                <a:ext uri="{FF2B5EF4-FFF2-40B4-BE49-F238E27FC236}">
                  <a16:creationId xmlns:a16="http://schemas.microsoft.com/office/drawing/2014/main" id="{F282CB34-2076-449C-249F-1C6F7C5E199E}"/>
                </a:ext>
              </a:extLst>
            </p:cNvPr>
            <p:cNvSpPr/>
            <p:nvPr/>
          </p:nvSpPr>
          <p:spPr>
            <a:xfrm flipH="1">
              <a:off x="7440920" y="3050271"/>
              <a:ext cx="175116" cy="191226"/>
            </a:xfrm>
            <a:custGeom>
              <a:avLst/>
              <a:gdLst/>
              <a:ahLst/>
              <a:cxnLst/>
              <a:rect l="l" t="t" r="r" b="b"/>
              <a:pathLst>
                <a:path w="8870" h="9686" fill="none" extrusionOk="0">
                  <a:moveTo>
                    <a:pt x="4078" y="0"/>
                  </a:moveTo>
                  <a:lnTo>
                    <a:pt x="4078" y="0"/>
                  </a:lnTo>
                  <a:lnTo>
                    <a:pt x="2997" y="1488"/>
                  </a:lnTo>
                  <a:lnTo>
                    <a:pt x="1958" y="2895"/>
                  </a:lnTo>
                  <a:lnTo>
                    <a:pt x="979" y="4221"/>
                  </a:lnTo>
                  <a:lnTo>
                    <a:pt x="0" y="5465"/>
                  </a:lnTo>
                  <a:lnTo>
                    <a:pt x="0" y="5465"/>
                  </a:lnTo>
                  <a:lnTo>
                    <a:pt x="734" y="6443"/>
                  </a:lnTo>
                  <a:lnTo>
                    <a:pt x="1529" y="7463"/>
                  </a:lnTo>
                  <a:lnTo>
                    <a:pt x="2386" y="8543"/>
                  </a:lnTo>
                  <a:lnTo>
                    <a:pt x="3344" y="9685"/>
                  </a:lnTo>
                  <a:lnTo>
                    <a:pt x="3344" y="9685"/>
                  </a:lnTo>
                  <a:lnTo>
                    <a:pt x="4098" y="9074"/>
                  </a:lnTo>
                  <a:lnTo>
                    <a:pt x="4833" y="8503"/>
                  </a:lnTo>
                  <a:lnTo>
                    <a:pt x="5546" y="7952"/>
                  </a:lnTo>
                  <a:lnTo>
                    <a:pt x="6239" y="7442"/>
                  </a:lnTo>
                  <a:lnTo>
                    <a:pt x="6933" y="6953"/>
                  </a:lnTo>
                  <a:lnTo>
                    <a:pt x="7606" y="6504"/>
                  </a:lnTo>
                  <a:lnTo>
                    <a:pt x="8238" y="6097"/>
                  </a:lnTo>
                  <a:lnTo>
                    <a:pt x="8870" y="5709"/>
                  </a:lnTo>
                  <a:lnTo>
                    <a:pt x="8870" y="5709"/>
                  </a:lnTo>
                  <a:lnTo>
                    <a:pt x="7606" y="4323"/>
                  </a:lnTo>
                  <a:lnTo>
                    <a:pt x="6973" y="3609"/>
                  </a:lnTo>
                  <a:lnTo>
                    <a:pt x="6382" y="2916"/>
                  </a:lnTo>
                  <a:lnTo>
                    <a:pt x="5791" y="2202"/>
                  </a:lnTo>
                  <a:lnTo>
                    <a:pt x="5200" y="1468"/>
                  </a:lnTo>
                  <a:lnTo>
                    <a:pt x="4629" y="734"/>
                  </a:lnTo>
                  <a:lnTo>
                    <a:pt x="40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708;p46">
              <a:extLst>
                <a:ext uri="{FF2B5EF4-FFF2-40B4-BE49-F238E27FC236}">
                  <a16:creationId xmlns:a16="http://schemas.microsoft.com/office/drawing/2014/main" id="{4085F93A-2124-21BB-74F5-A0F036CE0B8B}"/>
                </a:ext>
              </a:extLst>
            </p:cNvPr>
            <p:cNvSpPr/>
            <p:nvPr/>
          </p:nvSpPr>
          <p:spPr>
            <a:xfrm flipH="1">
              <a:off x="7141821" y="2956059"/>
              <a:ext cx="29811" cy="20552"/>
            </a:xfrm>
            <a:custGeom>
              <a:avLst/>
              <a:gdLst/>
              <a:ahLst/>
              <a:cxnLst/>
              <a:rect l="l" t="t" r="r" b="b"/>
              <a:pathLst>
                <a:path w="1510" h="1041" fill="none" extrusionOk="0">
                  <a:moveTo>
                    <a:pt x="1102" y="1"/>
                  </a:moveTo>
                  <a:lnTo>
                    <a:pt x="1102" y="1"/>
                  </a:lnTo>
                  <a:lnTo>
                    <a:pt x="653" y="21"/>
                  </a:lnTo>
                  <a:lnTo>
                    <a:pt x="225" y="21"/>
                  </a:lnTo>
                  <a:lnTo>
                    <a:pt x="225" y="21"/>
                  </a:lnTo>
                  <a:lnTo>
                    <a:pt x="1" y="21"/>
                  </a:lnTo>
                  <a:lnTo>
                    <a:pt x="1" y="21"/>
                  </a:lnTo>
                  <a:lnTo>
                    <a:pt x="1000" y="1041"/>
                  </a:lnTo>
                  <a:lnTo>
                    <a:pt x="1000" y="1041"/>
                  </a:lnTo>
                  <a:lnTo>
                    <a:pt x="1245" y="898"/>
                  </a:lnTo>
                  <a:lnTo>
                    <a:pt x="1510" y="755"/>
                  </a:lnTo>
                  <a:lnTo>
                    <a:pt x="1510" y="755"/>
                  </a:lnTo>
                  <a:lnTo>
                    <a:pt x="1306" y="388"/>
                  </a:lnTo>
                  <a:lnTo>
                    <a:pt x="11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709;p46">
              <a:extLst>
                <a:ext uri="{FF2B5EF4-FFF2-40B4-BE49-F238E27FC236}">
                  <a16:creationId xmlns:a16="http://schemas.microsoft.com/office/drawing/2014/main" id="{7313F411-E61D-822F-0DFA-4D9BDDEFAB0D}"/>
                </a:ext>
              </a:extLst>
            </p:cNvPr>
            <p:cNvSpPr/>
            <p:nvPr/>
          </p:nvSpPr>
          <p:spPr>
            <a:xfrm flipH="1">
              <a:off x="7344715" y="2894877"/>
              <a:ext cx="62406" cy="63630"/>
            </a:xfrm>
            <a:custGeom>
              <a:avLst/>
              <a:gdLst/>
              <a:ahLst/>
              <a:cxnLst/>
              <a:rect l="l" t="t" r="r" b="b"/>
              <a:pathLst>
                <a:path w="3161" h="3223" fill="none" extrusionOk="0">
                  <a:moveTo>
                    <a:pt x="1999" y="0"/>
                  </a:moveTo>
                  <a:lnTo>
                    <a:pt x="1999" y="0"/>
                  </a:lnTo>
                  <a:lnTo>
                    <a:pt x="1509" y="286"/>
                  </a:lnTo>
                  <a:lnTo>
                    <a:pt x="1000" y="592"/>
                  </a:lnTo>
                  <a:lnTo>
                    <a:pt x="490" y="898"/>
                  </a:lnTo>
                  <a:lnTo>
                    <a:pt x="1" y="1224"/>
                  </a:lnTo>
                  <a:lnTo>
                    <a:pt x="1" y="1224"/>
                  </a:lnTo>
                  <a:lnTo>
                    <a:pt x="266" y="1448"/>
                  </a:lnTo>
                  <a:lnTo>
                    <a:pt x="571" y="1693"/>
                  </a:lnTo>
                  <a:lnTo>
                    <a:pt x="918" y="1937"/>
                  </a:lnTo>
                  <a:lnTo>
                    <a:pt x="1305" y="2203"/>
                  </a:lnTo>
                  <a:lnTo>
                    <a:pt x="1734" y="2447"/>
                  </a:lnTo>
                  <a:lnTo>
                    <a:pt x="2182" y="2712"/>
                  </a:lnTo>
                  <a:lnTo>
                    <a:pt x="2651" y="2977"/>
                  </a:lnTo>
                  <a:lnTo>
                    <a:pt x="3161" y="3222"/>
                  </a:lnTo>
                  <a:lnTo>
                    <a:pt x="3161" y="3222"/>
                  </a:lnTo>
                  <a:lnTo>
                    <a:pt x="2610" y="2488"/>
                  </a:lnTo>
                  <a:lnTo>
                    <a:pt x="2101" y="1774"/>
                  </a:lnTo>
                  <a:lnTo>
                    <a:pt x="1183" y="490"/>
                  </a:lnTo>
                  <a:lnTo>
                    <a:pt x="1183" y="490"/>
                  </a:lnTo>
                  <a:lnTo>
                    <a:pt x="2019" y="21"/>
                  </a:lnTo>
                  <a:lnTo>
                    <a:pt x="2019" y="21"/>
                  </a:lnTo>
                  <a:lnTo>
                    <a:pt x="19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710;p46">
              <a:extLst>
                <a:ext uri="{FF2B5EF4-FFF2-40B4-BE49-F238E27FC236}">
                  <a16:creationId xmlns:a16="http://schemas.microsoft.com/office/drawing/2014/main" id="{16D7F408-5497-71DA-4624-CB18CDF64F09}"/>
                </a:ext>
              </a:extLst>
            </p:cNvPr>
            <p:cNvSpPr/>
            <p:nvPr/>
          </p:nvSpPr>
          <p:spPr>
            <a:xfrm flipH="1">
              <a:off x="7238026" y="3032542"/>
              <a:ext cx="1106232" cy="1386417"/>
            </a:xfrm>
            <a:custGeom>
              <a:avLst/>
              <a:gdLst/>
              <a:ahLst/>
              <a:cxnLst/>
              <a:rect l="l" t="t" r="r" b="b"/>
              <a:pathLst>
                <a:path w="56033" h="70225" extrusionOk="0">
                  <a:moveTo>
                    <a:pt x="53688" y="1"/>
                  </a:moveTo>
                  <a:lnTo>
                    <a:pt x="53300" y="388"/>
                  </a:lnTo>
                  <a:lnTo>
                    <a:pt x="52933" y="796"/>
                  </a:lnTo>
                  <a:lnTo>
                    <a:pt x="52566" y="1224"/>
                  </a:lnTo>
                  <a:lnTo>
                    <a:pt x="52260" y="1693"/>
                  </a:lnTo>
                  <a:lnTo>
                    <a:pt x="52097" y="1918"/>
                  </a:lnTo>
                  <a:lnTo>
                    <a:pt x="51975" y="2162"/>
                  </a:lnTo>
                  <a:lnTo>
                    <a:pt x="51852" y="2407"/>
                  </a:lnTo>
                  <a:lnTo>
                    <a:pt x="51750" y="2672"/>
                  </a:lnTo>
                  <a:lnTo>
                    <a:pt x="51649" y="2917"/>
                  </a:lnTo>
                  <a:lnTo>
                    <a:pt x="51587" y="3182"/>
                  </a:lnTo>
                  <a:lnTo>
                    <a:pt x="51526" y="3447"/>
                  </a:lnTo>
                  <a:lnTo>
                    <a:pt x="51485" y="3712"/>
                  </a:lnTo>
                  <a:lnTo>
                    <a:pt x="51078" y="3875"/>
                  </a:lnTo>
                  <a:lnTo>
                    <a:pt x="50588" y="4058"/>
                  </a:lnTo>
                  <a:lnTo>
                    <a:pt x="49915" y="4364"/>
                  </a:lnTo>
                  <a:lnTo>
                    <a:pt x="49079" y="4752"/>
                  </a:lnTo>
                  <a:lnTo>
                    <a:pt x="48101" y="5262"/>
                  </a:lnTo>
                  <a:lnTo>
                    <a:pt x="46979" y="5873"/>
                  </a:lnTo>
                  <a:lnTo>
                    <a:pt x="46388" y="6220"/>
                  </a:lnTo>
                  <a:lnTo>
                    <a:pt x="45756" y="6607"/>
                  </a:lnTo>
                  <a:lnTo>
                    <a:pt x="46877" y="7770"/>
                  </a:lnTo>
                  <a:lnTo>
                    <a:pt x="48039" y="8932"/>
                  </a:lnTo>
                  <a:lnTo>
                    <a:pt x="48855" y="8300"/>
                  </a:lnTo>
                  <a:lnTo>
                    <a:pt x="49671" y="7688"/>
                  </a:lnTo>
                  <a:lnTo>
                    <a:pt x="50038" y="7423"/>
                  </a:lnTo>
                  <a:lnTo>
                    <a:pt x="50425" y="7199"/>
                  </a:lnTo>
                  <a:lnTo>
                    <a:pt x="50792" y="6995"/>
                  </a:lnTo>
                  <a:lnTo>
                    <a:pt x="51200" y="6811"/>
                  </a:lnTo>
                  <a:lnTo>
                    <a:pt x="51281" y="6546"/>
                  </a:lnTo>
                  <a:lnTo>
                    <a:pt x="52056" y="6016"/>
                  </a:lnTo>
                  <a:lnTo>
                    <a:pt x="52831" y="5506"/>
                  </a:lnTo>
                  <a:lnTo>
                    <a:pt x="53586" y="5017"/>
                  </a:lnTo>
                  <a:lnTo>
                    <a:pt x="54340" y="4548"/>
                  </a:lnTo>
                  <a:lnTo>
                    <a:pt x="54503" y="4242"/>
                  </a:lnTo>
                  <a:lnTo>
                    <a:pt x="54666" y="3957"/>
                  </a:lnTo>
                  <a:lnTo>
                    <a:pt x="54850" y="3691"/>
                  </a:lnTo>
                  <a:lnTo>
                    <a:pt x="55054" y="3426"/>
                  </a:lnTo>
                  <a:lnTo>
                    <a:pt x="55278" y="3182"/>
                  </a:lnTo>
                  <a:lnTo>
                    <a:pt x="55502" y="2957"/>
                  </a:lnTo>
                  <a:lnTo>
                    <a:pt x="55767" y="2754"/>
                  </a:lnTo>
                  <a:lnTo>
                    <a:pt x="56032" y="2550"/>
                  </a:lnTo>
                  <a:lnTo>
                    <a:pt x="54809" y="1245"/>
                  </a:lnTo>
                  <a:lnTo>
                    <a:pt x="53688" y="1"/>
                  </a:lnTo>
                  <a:close/>
                  <a:moveTo>
                    <a:pt x="40230" y="10583"/>
                  </a:moveTo>
                  <a:lnTo>
                    <a:pt x="39353" y="11317"/>
                  </a:lnTo>
                  <a:lnTo>
                    <a:pt x="38456" y="12113"/>
                  </a:lnTo>
                  <a:lnTo>
                    <a:pt x="37539" y="12949"/>
                  </a:lnTo>
                  <a:lnTo>
                    <a:pt x="36621" y="13846"/>
                  </a:lnTo>
                  <a:lnTo>
                    <a:pt x="35703" y="14784"/>
                  </a:lnTo>
                  <a:lnTo>
                    <a:pt x="34766" y="15762"/>
                  </a:lnTo>
                  <a:lnTo>
                    <a:pt x="33848" y="16802"/>
                  </a:lnTo>
                  <a:lnTo>
                    <a:pt x="32910" y="17903"/>
                  </a:lnTo>
                  <a:lnTo>
                    <a:pt x="33644" y="18678"/>
                  </a:lnTo>
                  <a:lnTo>
                    <a:pt x="34398" y="19433"/>
                  </a:lnTo>
                  <a:lnTo>
                    <a:pt x="35153" y="20187"/>
                  </a:lnTo>
                  <a:lnTo>
                    <a:pt x="35928" y="20942"/>
                  </a:lnTo>
                  <a:lnTo>
                    <a:pt x="36764" y="19902"/>
                  </a:lnTo>
                  <a:lnTo>
                    <a:pt x="37620" y="18882"/>
                  </a:lnTo>
                  <a:lnTo>
                    <a:pt x="38477" y="17903"/>
                  </a:lnTo>
                  <a:lnTo>
                    <a:pt x="39333" y="16965"/>
                  </a:lnTo>
                  <a:lnTo>
                    <a:pt x="40210" y="16048"/>
                  </a:lnTo>
                  <a:lnTo>
                    <a:pt x="41066" y="15151"/>
                  </a:lnTo>
                  <a:lnTo>
                    <a:pt x="41943" y="14274"/>
                  </a:lnTo>
                  <a:lnTo>
                    <a:pt x="42799" y="13438"/>
                  </a:lnTo>
                  <a:lnTo>
                    <a:pt x="42106" y="12704"/>
                  </a:lnTo>
                  <a:lnTo>
                    <a:pt x="41453" y="11990"/>
                  </a:lnTo>
                  <a:lnTo>
                    <a:pt x="40230" y="10583"/>
                  </a:lnTo>
                  <a:close/>
                  <a:moveTo>
                    <a:pt x="28771" y="23450"/>
                  </a:moveTo>
                  <a:lnTo>
                    <a:pt x="28220" y="24306"/>
                  </a:lnTo>
                  <a:lnTo>
                    <a:pt x="27649" y="25183"/>
                  </a:lnTo>
                  <a:lnTo>
                    <a:pt x="27119" y="26080"/>
                  </a:lnTo>
                  <a:lnTo>
                    <a:pt x="26569" y="26997"/>
                  </a:lnTo>
                  <a:lnTo>
                    <a:pt x="26039" y="27956"/>
                  </a:lnTo>
                  <a:lnTo>
                    <a:pt x="25508" y="28914"/>
                  </a:lnTo>
                  <a:lnTo>
                    <a:pt x="24978" y="29913"/>
                  </a:lnTo>
                  <a:lnTo>
                    <a:pt x="24448" y="30933"/>
                  </a:lnTo>
                  <a:lnTo>
                    <a:pt x="23449" y="32992"/>
                  </a:lnTo>
                  <a:lnTo>
                    <a:pt x="22552" y="34970"/>
                  </a:lnTo>
                  <a:lnTo>
                    <a:pt x="24142" y="36010"/>
                  </a:lnTo>
                  <a:lnTo>
                    <a:pt x="25753" y="37009"/>
                  </a:lnTo>
                  <a:lnTo>
                    <a:pt x="26283" y="35990"/>
                  </a:lnTo>
                  <a:lnTo>
                    <a:pt x="26813" y="34950"/>
                  </a:lnTo>
                  <a:lnTo>
                    <a:pt x="27384" y="33910"/>
                  </a:lnTo>
                  <a:lnTo>
                    <a:pt x="27976" y="32849"/>
                  </a:lnTo>
                  <a:lnTo>
                    <a:pt x="28587" y="31789"/>
                  </a:lnTo>
                  <a:lnTo>
                    <a:pt x="29219" y="30708"/>
                  </a:lnTo>
                  <a:lnTo>
                    <a:pt x="29872" y="29648"/>
                  </a:lnTo>
                  <a:lnTo>
                    <a:pt x="30524" y="28547"/>
                  </a:lnTo>
                  <a:lnTo>
                    <a:pt x="31156" y="27568"/>
                  </a:lnTo>
                  <a:lnTo>
                    <a:pt x="31789" y="26610"/>
                  </a:lnTo>
                  <a:lnTo>
                    <a:pt x="30993" y="25794"/>
                  </a:lnTo>
                  <a:lnTo>
                    <a:pt x="30219" y="24999"/>
                  </a:lnTo>
                  <a:lnTo>
                    <a:pt x="29484" y="24224"/>
                  </a:lnTo>
                  <a:lnTo>
                    <a:pt x="28771" y="23450"/>
                  </a:lnTo>
                  <a:close/>
                  <a:moveTo>
                    <a:pt x="19901" y="41576"/>
                  </a:moveTo>
                  <a:lnTo>
                    <a:pt x="19412" y="43004"/>
                  </a:lnTo>
                  <a:lnTo>
                    <a:pt x="18984" y="44350"/>
                  </a:lnTo>
                  <a:lnTo>
                    <a:pt x="18596" y="45654"/>
                  </a:lnTo>
                  <a:lnTo>
                    <a:pt x="18229" y="46919"/>
                  </a:lnTo>
                  <a:lnTo>
                    <a:pt x="17923" y="48101"/>
                  </a:lnTo>
                  <a:lnTo>
                    <a:pt x="17658" y="49243"/>
                  </a:lnTo>
                  <a:lnTo>
                    <a:pt x="17434" y="50344"/>
                  </a:lnTo>
                  <a:lnTo>
                    <a:pt x="17230" y="51384"/>
                  </a:lnTo>
                  <a:lnTo>
                    <a:pt x="18657" y="51914"/>
                  </a:lnTo>
                  <a:lnTo>
                    <a:pt x="20105" y="52424"/>
                  </a:lnTo>
                  <a:lnTo>
                    <a:pt x="20329" y="51364"/>
                  </a:lnTo>
                  <a:lnTo>
                    <a:pt x="20574" y="50283"/>
                  </a:lnTo>
                  <a:lnTo>
                    <a:pt x="20880" y="49202"/>
                  </a:lnTo>
                  <a:lnTo>
                    <a:pt x="21206" y="48081"/>
                  </a:lnTo>
                  <a:lnTo>
                    <a:pt x="21553" y="46959"/>
                  </a:lnTo>
                  <a:lnTo>
                    <a:pt x="21940" y="45818"/>
                  </a:lnTo>
                  <a:lnTo>
                    <a:pt x="22368" y="44655"/>
                  </a:lnTo>
                  <a:lnTo>
                    <a:pt x="22817" y="43473"/>
                  </a:lnTo>
                  <a:lnTo>
                    <a:pt x="21328" y="42535"/>
                  </a:lnTo>
                  <a:lnTo>
                    <a:pt x="19901" y="41576"/>
                  </a:lnTo>
                  <a:close/>
                  <a:moveTo>
                    <a:pt x="0" y="55788"/>
                  </a:moveTo>
                  <a:lnTo>
                    <a:pt x="21" y="56155"/>
                  </a:lnTo>
                  <a:lnTo>
                    <a:pt x="388" y="56624"/>
                  </a:lnTo>
                  <a:lnTo>
                    <a:pt x="836" y="57155"/>
                  </a:lnTo>
                  <a:lnTo>
                    <a:pt x="1468" y="57848"/>
                  </a:lnTo>
                  <a:lnTo>
                    <a:pt x="2284" y="58684"/>
                  </a:lnTo>
                  <a:lnTo>
                    <a:pt x="2753" y="59153"/>
                  </a:lnTo>
                  <a:lnTo>
                    <a:pt x="3263" y="59642"/>
                  </a:lnTo>
                  <a:lnTo>
                    <a:pt x="3834" y="60152"/>
                  </a:lnTo>
                  <a:lnTo>
                    <a:pt x="4445" y="60682"/>
                  </a:lnTo>
                  <a:lnTo>
                    <a:pt x="5098" y="61233"/>
                  </a:lnTo>
                  <a:lnTo>
                    <a:pt x="5812" y="61804"/>
                  </a:lnTo>
                  <a:lnTo>
                    <a:pt x="6566" y="62374"/>
                  </a:lnTo>
                  <a:lnTo>
                    <a:pt x="7361" y="62966"/>
                  </a:lnTo>
                  <a:lnTo>
                    <a:pt x="8197" y="63557"/>
                  </a:lnTo>
                  <a:lnTo>
                    <a:pt x="9094" y="64148"/>
                  </a:lnTo>
                  <a:lnTo>
                    <a:pt x="10012" y="64740"/>
                  </a:lnTo>
                  <a:lnTo>
                    <a:pt x="11011" y="65311"/>
                  </a:lnTo>
                  <a:lnTo>
                    <a:pt x="12031" y="65902"/>
                  </a:lnTo>
                  <a:lnTo>
                    <a:pt x="13111" y="66473"/>
                  </a:lnTo>
                  <a:lnTo>
                    <a:pt x="14233" y="67023"/>
                  </a:lnTo>
                  <a:lnTo>
                    <a:pt x="15395" y="67554"/>
                  </a:lnTo>
                  <a:lnTo>
                    <a:pt x="16618" y="68063"/>
                  </a:lnTo>
                  <a:lnTo>
                    <a:pt x="17883" y="68553"/>
                  </a:lnTo>
                  <a:lnTo>
                    <a:pt x="19187" y="69022"/>
                  </a:lnTo>
                  <a:lnTo>
                    <a:pt x="20554" y="69470"/>
                  </a:lnTo>
                  <a:lnTo>
                    <a:pt x="21961" y="69858"/>
                  </a:lnTo>
                  <a:lnTo>
                    <a:pt x="23408" y="70225"/>
                  </a:lnTo>
                  <a:lnTo>
                    <a:pt x="22960" y="69715"/>
                  </a:lnTo>
                  <a:lnTo>
                    <a:pt x="22531" y="69185"/>
                  </a:lnTo>
                  <a:lnTo>
                    <a:pt x="22144" y="68614"/>
                  </a:lnTo>
                  <a:lnTo>
                    <a:pt x="21757" y="68043"/>
                  </a:lnTo>
                  <a:lnTo>
                    <a:pt x="21430" y="67452"/>
                  </a:lnTo>
                  <a:lnTo>
                    <a:pt x="21104" y="66820"/>
                  </a:lnTo>
                  <a:lnTo>
                    <a:pt x="20819" y="66187"/>
                  </a:lnTo>
                  <a:lnTo>
                    <a:pt x="20554" y="65535"/>
                  </a:lnTo>
                  <a:lnTo>
                    <a:pt x="20329" y="64862"/>
                  </a:lnTo>
                  <a:lnTo>
                    <a:pt x="20125" y="64189"/>
                  </a:lnTo>
                  <a:lnTo>
                    <a:pt x="19942" y="63476"/>
                  </a:lnTo>
                  <a:lnTo>
                    <a:pt x="19779" y="62741"/>
                  </a:lnTo>
                  <a:lnTo>
                    <a:pt x="19656" y="62007"/>
                  </a:lnTo>
                  <a:lnTo>
                    <a:pt x="19554" y="61253"/>
                  </a:lnTo>
                  <a:lnTo>
                    <a:pt x="19493" y="60478"/>
                  </a:lnTo>
                  <a:lnTo>
                    <a:pt x="19453" y="59683"/>
                  </a:lnTo>
                  <a:lnTo>
                    <a:pt x="17862" y="59112"/>
                  </a:lnTo>
                  <a:lnTo>
                    <a:pt x="16333" y="58541"/>
                  </a:lnTo>
                  <a:lnTo>
                    <a:pt x="16272" y="59357"/>
                  </a:lnTo>
                  <a:lnTo>
                    <a:pt x="16211" y="60070"/>
                  </a:lnTo>
                  <a:lnTo>
                    <a:pt x="16129" y="60662"/>
                  </a:lnTo>
                  <a:lnTo>
                    <a:pt x="16088" y="60906"/>
                  </a:lnTo>
                  <a:lnTo>
                    <a:pt x="16027" y="61131"/>
                  </a:lnTo>
                  <a:lnTo>
                    <a:pt x="15966" y="61335"/>
                  </a:lnTo>
                  <a:lnTo>
                    <a:pt x="15884" y="61518"/>
                  </a:lnTo>
                  <a:lnTo>
                    <a:pt x="15803" y="61661"/>
                  </a:lnTo>
                  <a:lnTo>
                    <a:pt x="15701" y="61804"/>
                  </a:lnTo>
                  <a:lnTo>
                    <a:pt x="15599" y="61905"/>
                  </a:lnTo>
                  <a:lnTo>
                    <a:pt x="15476" y="61967"/>
                  </a:lnTo>
                  <a:lnTo>
                    <a:pt x="15334" y="62028"/>
                  </a:lnTo>
                  <a:lnTo>
                    <a:pt x="15171" y="62048"/>
                  </a:lnTo>
                  <a:lnTo>
                    <a:pt x="14844" y="62048"/>
                  </a:lnTo>
                  <a:lnTo>
                    <a:pt x="14579" y="62007"/>
                  </a:lnTo>
                  <a:lnTo>
                    <a:pt x="14273" y="61946"/>
                  </a:lnTo>
                  <a:lnTo>
                    <a:pt x="13947" y="61865"/>
                  </a:lnTo>
                  <a:lnTo>
                    <a:pt x="13213" y="61640"/>
                  </a:lnTo>
                  <a:lnTo>
                    <a:pt x="12377" y="61355"/>
                  </a:lnTo>
                  <a:lnTo>
                    <a:pt x="11439" y="61008"/>
                  </a:lnTo>
                  <a:lnTo>
                    <a:pt x="10440" y="60621"/>
                  </a:lnTo>
                  <a:lnTo>
                    <a:pt x="9380" y="60172"/>
                  </a:lnTo>
                  <a:lnTo>
                    <a:pt x="8279" y="59703"/>
                  </a:lnTo>
                  <a:lnTo>
                    <a:pt x="6036" y="58684"/>
                  </a:lnTo>
                  <a:lnTo>
                    <a:pt x="3813" y="57644"/>
                  </a:lnTo>
                  <a:lnTo>
                    <a:pt x="1774" y="56645"/>
                  </a:lnTo>
                  <a:lnTo>
                    <a:pt x="0" y="55788"/>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711;p46">
              <a:extLst>
                <a:ext uri="{FF2B5EF4-FFF2-40B4-BE49-F238E27FC236}">
                  <a16:creationId xmlns:a16="http://schemas.microsoft.com/office/drawing/2014/main" id="{8C8BA349-2E30-2058-6F56-BB9EA45F7404}"/>
                </a:ext>
              </a:extLst>
            </p:cNvPr>
            <p:cNvSpPr/>
            <p:nvPr/>
          </p:nvSpPr>
          <p:spPr>
            <a:xfrm flipH="1">
              <a:off x="7882106" y="4133936"/>
              <a:ext cx="462152" cy="285022"/>
            </a:xfrm>
            <a:custGeom>
              <a:avLst/>
              <a:gdLst/>
              <a:ahLst/>
              <a:cxnLst/>
              <a:rect l="l" t="t" r="r" b="b"/>
              <a:pathLst>
                <a:path w="23409" h="14437" fill="none" extrusionOk="0">
                  <a:moveTo>
                    <a:pt x="0" y="0"/>
                  </a:moveTo>
                  <a:lnTo>
                    <a:pt x="0" y="0"/>
                  </a:lnTo>
                  <a:lnTo>
                    <a:pt x="21" y="367"/>
                  </a:lnTo>
                  <a:lnTo>
                    <a:pt x="21" y="367"/>
                  </a:lnTo>
                  <a:lnTo>
                    <a:pt x="388" y="836"/>
                  </a:lnTo>
                  <a:lnTo>
                    <a:pt x="836" y="1367"/>
                  </a:lnTo>
                  <a:lnTo>
                    <a:pt x="1468" y="2060"/>
                  </a:lnTo>
                  <a:lnTo>
                    <a:pt x="2284" y="2896"/>
                  </a:lnTo>
                  <a:lnTo>
                    <a:pt x="2753" y="3365"/>
                  </a:lnTo>
                  <a:lnTo>
                    <a:pt x="3263" y="3854"/>
                  </a:lnTo>
                  <a:lnTo>
                    <a:pt x="3834" y="4364"/>
                  </a:lnTo>
                  <a:lnTo>
                    <a:pt x="4445" y="4894"/>
                  </a:lnTo>
                  <a:lnTo>
                    <a:pt x="5098" y="5445"/>
                  </a:lnTo>
                  <a:lnTo>
                    <a:pt x="5812" y="6016"/>
                  </a:lnTo>
                  <a:lnTo>
                    <a:pt x="6566" y="6586"/>
                  </a:lnTo>
                  <a:lnTo>
                    <a:pt x="7361" y="7178"/>
                  </a:lnTo>
                  <a:lnTo>
                    <a:pt x="8197" y="7769"/>
                  </a:lnTo>
                  <a:lnTo>
                    <a:pt x="9094" y="8360"/>
                  </a:lnTo>
                  <a:lnTo>
                    <a:pt x="10012" y="8952"/>
                  </a:lnTo>
                  <a:lnTo>
                    <a:pt x="11011" y="9523"/>
                  </a:lnTo>
                  <a:lnTo>
                    <a:pt x="12031" y="10114"/>
                  </a:lnTo>
                  <a:lnTo>
                    <a:pt x="13111" y="10685"/>
                  </a:lnTo>
                  <a:lnTo>
                    <a:pt x="14233" y="11235"/>
                  </a:lnTo>
                  <a:lnTo>
                    <a:pt x="15395" y="11766"/>
                  </a:lnTo>
                  <a:lnTo>
                    <a:pt x="16618" y="12275"/>
                  </a:lnTo>
                  <a:lnTo>
                    <a:pt x="17883" y="12765"/>
                  </a:lnTo>
                  <a:lnTo>
                    <a:pt x="19187" y="13234"/>
                  </a:lnTo>
                  <a:lnTo>
                    <a:pt x="20554" y="13682"/>
                  </a:lnTo>
                  <a:lnTo>
                    <a:pt x="21961" y="14070"/>
                  </a:lnTo>
                  <a:lnTo>
                    <a:pt x="23408" y="14437"/>
                  </a:lnTo>
                  <a:lnTo>
                    <a:pt x="23408" y="14437"/>
                  </a:lnTo>
                  <a:lnTo>
                    <a:pt x="22960" y="13927"/>
                  </a:lnTo>
                  <a:lnTo>
                    <a:pt x="22531" y="13397"/>
                  </a:lnTo>
                  <a:lnTo>
                    <a:pt x="22144" y="12826"/>
                  </a:lnTo>
                  <a:lnTo>
                    <a:pt x="21757" y="12255"/>
                  </a:lnTo>
                  <a:lnTo>
                    <a:pt x="21430" y="11664"/>
                  </a:lnTo>
                  <a:lnTo>
                    <a:pt x="21104" y="11032"/>
                  </a:lnTo>
                  <a:lnTo>
                    <a:pt x="20819" y="10399"/>
                  </a:lnTo>
                  <a:lnTo>
                    <a:pt x="20554" y="9747"/>
                  </a:lnTo>
                  <a:lnTo>
                    <a:pt x="20329" y="9074"/>
                  </a:lnTo>
                  <a:lnTo>
                    <a:pt x="20125" y="8401"/>
                  </a:lnTo>
                  <a:lnTo>
                    <a:pt x="19942" y="7688"/>
                  </a:lnTo>
                  <a:lnTo>
                    <a:pt x="19779" y="6953"/>
                  </a:lnTo>
                  <a:lnTo>
                    <a:pt x="19656" y="6219"/>
                  </a:lnTo>
                  <a:lnTo>
                    <a:pt x="19554" y="5465"/>
                  </a:lnTo>
                  <a:lnTo>
                    <a:pt x="19493" y="4690"/>
                  </a:lnTo>
                  <a:lnTo>
                    <a:pt x="19453" y="3895"/>
                  </a:lnTo>
                  <a:lnTo>
                    <a:pt x="19453" y="3895"/>
                  </a:lnTo>
                  <a:lnTo>
                    <a:pt x="17862" y="3324"/>
                  </a:lnTo>
                  <a:lnTo>
                    <a:pt x="16333" y="2753"/>
                  </a:lnTo>
                  <a:lnTo>
                    <a:pt x="16333" y="2753"/>
                  </a:lnTo>
                  <a:lnTo>
                    <a:pt x="16272" y="3569"/>
                  </a:lnTo>
                  <a:lnTo>
                    <a:pt x="16211" y="4282"/>
                  </a:lnTo>
                  <a:lnTo>
                    <a:pt x="16129" y="4874"/>
                  </a:lnTo>
                  <a:lnTo>
                    <a:pt x="16088" y="5118"/>
                  </a:lnTo>
                  <a:lnTo>
                    <a:pt x="16027" y="5343"/>
                  </a:lnTo>
                  <a:lnTo>
                    <a:pt x="15966" y="5547"/>
                  </a:lnTo>
                  <a:lnTo>
                    <a:pt x="15884" y="5730"/>
                  </a:lnTo>
                  <a:lnTo>
                    <a:pt x="15803" y="5873"/>
                  </a:lnTo>
                  <a:lnTo>
                    <a:pt x="15701" y="6016"/>
                  </a:lnTo>
                  <a:lnTo>
                    <a:pt x="15599" y="6117"/>
                  </a:lnTo>
                  <a:lnTo>
                    <a:pt x="15476" y="6179"/>
                  </a:lnTo>
                  <a:lnTo>
                    <a:pt x="15334" y="6240"/>
                  </a:lnTo>
                  <a:lnTo>
                    <a:pt x="15171" y="6260"/>
                  </a:lnTo>
                  <a:lnTo>
                    <a:pt x="15171" y="6260"/>
                  </a:lnTo>
                  <a:lnTo>
                    <a:pt x="15069" y="6260"/>
                  </a:lnTo>
                  <a:lnTo>
                    <a:pt x="15069" y="6260"/>
                  </a:lnTo>
                  <a:lnTo>
                    <a:pt x="14844" y="6260"/>
                  </a:lnTo>
                  <a:lnTo>
                    <a:pt x="14579" y="6219"/>
                  </a:lnTo>
                  <a:lnTo>
                    <a:pt x="14273" y="6158"/>
                  </a:lnTo>
                  <a:lnTo>
                    <a:pt x="13947" y="6077"/>
                  </a:lnTo>
                  <a:lnTo>
                    <a:pt x="13213" y="5852"/>
                  </a:lnTo>
                  <a:lnTo>
                    <a:pt x="12377" y="5567"/>
                  </a:lnTo>
                  <a:lnTo>
                    <a:pt x="11439" y="5220"/>
                  </a:lnTo>
                  <a:lnTo>
                    <a:pt x="10440" y="4833"/>
                  </a:lnTo>
                  <a:lnTo>
                    <a:pt x="9380" y="4384"/>
                  </a:lnTo>
                  <a:lnTo>
                    <a:pt x="8279" y="3915"/>
                  </a:lnTo>
                  <a:lnTo>
                    <a:pt x="6036" y="2896"/>
                  </a:lnTo>
                  <a:lnTo>
                    <a:pt x="3813" y="1856"/>
                  </a:lnTo>
                  <a:lnTo>
                    <a:pt x="1774" y="85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712;p46">
              <a:extLst>
                <a:ext uri="{FF2B5EF4-FFF2-40B4-BE49-F238E27FC236}">
                  <a16:creationId xmlns:a16="http://schemas.microsoft.com/office/drawing/2014/main" id="{BD9AB8D2-6A28-FECF-DD91-39412C2E845F}"/>
                </a:ext>
              </a:extLst>
            </p:cNvPr>
            <p:cNvSpPr/>
            <p:nvPr/>
          </p:nvSpPr>
          <p:spPr>
            <a:xfrm flipH="1">
              <a:off x="7893793" y="3853356"/>
              <a:ext cx="110301" cy="214186"/>
            </a:xfrm>
            <a:custGeom>
              <a:avLst/>
              <a:gdLst/>
              <a:ahLst/>
              <a:cxnLst/>
              <a:rect l="l" t="t" r="r" b="b"/>
              <a:pathLst>
                <a:path w="5587" h="10849" fill="none" extrusionOk="0">
                  <a:moveTo>
                    <a:pt x="2671" y="0"/>
                  </a:moveTo>
                  <a:lnTo>
                    <a:pt x="2671" y="0"/>
                  </a:lnTo>
                  <a:lnTo>
                    <a:pt x="2182" y="1428"/>
                  </a:lnTo>
                  <a:lnTo>
                    <a:pt x="1754" y="2774"/>
                  </a:lnTo>
                  <a:lnTo>
                    <a:pt x="1366" y="4078"/>
                  </a:lnTo>
                  <a:lnTo>
                    <a:pt x="999" y="5343"/>
                  </a:lnTo>
                  <a:lnTo>
                    <a:pt x="693" y="6525"/>
                  </a:lnTo>
                  <a:lnTo>
                    <a:pt x="428" y="7667"/>
                  </a:lnTo>
                  <a:lnTo>
                    <a:pt x="204" y="8768"/>
                  </a:lnTo>
                  <a:lnTo>
                    <a:pt x="0" y="9808"/>
                  </a:lnTo>
                  <a:lnTo>
                    <a:pt x="0" y="9808"/>
                  </a:lnTo>
                  <a:lnTo>
                    <a:pt x="1427" y="10338"/>
                  </a:lnTo>
                  <a:lnTo>
                    <a:pt x="2875" y="10848"/>
                  </a:lnTo>
                  <a:lnTo>
                    <a:pt x="2875" y="10848"/>
                  </a:lnTo>
                  <a:lnTo>
                    <a:pt x="3099" y="9788"/>
                  </a:lnTo>
                  <a:lnTo>
                    <a:pt x="3344" y="8707"/>
                  </a:lnTo>
                  <a:lnTo>
                    <a:pt x="3650" y="7626"/>
                  </a:lnTo>
                  <a:lnTo>
                    <a:pt x="3976" y="6505"/>
                  </a:lnTo>
                  <a:lnTo>
                    <a:pt x="4323" y="5383"/>
                  </a:lnTo>
                  <a:lnTo>
                    <a:pt x="4710" y="4242"/>
                  </a:lnTo>
                  <a:lnTo>
                    <a:pt x="5138" y="3079"/>
                  </a:lnTo>
                  <a:lnTo>
                    <a:pt x="5587" y="1897"/>
                  </a:lnTo>
                  <a:lnTo>
                    <a:pt x="5587" y="1897"/>
                  </a:lnTo>
                  <a:lnTo>
                    <a:pt x="4098" y="959"/>
                  </a:lnTo>
                  <a:lnTo>
                    <a:pt x="26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713;p46">
              <a:extLst>
                <a:ext uri="{FF2B5EF4-FFF2-40B4-BE49-F238E27FC236}">
                  <a16:creationId xmlns:a16="http://schemas.microsoft.com/office/drawing/2014/main" id="{D4C52D69-4ACD-DD8C-B8FC-DB09A89939AE}"/>
                </a:ext>
              </a:extLst>
            </p:cNvPr>
            <p:cNvSpPr/>
            <p:nvPr/>
          </p:nvSpPr>
          <p:spPr>
            <a:xfrm flipH="1">
              <a:off x="7716663" y="3495484"/>
              <a:ext cx="182381" cy="267728"/>
            </a:xfrm>
            <a:custGeom>
              <a:avLst/>
              <a:gdLst/>
              <a:ahLst/>
              <a:cxnLst/>
              <a:rect l="l" t="t" r="r" b="b"/>
              <a:pathLst>
                <a:path w="9238" h="13561" fill="none" extrusionOk="0">
                  <a:moveTo>
                    <a:pt x="6220" y="1"/>
                  </a:moveTo>
                  <a:lnTo>
                    <a:pt x="6220" y="1"/>
                  </a:lnTo>
                  <a:lnTo>
                    <a:pt x="5669" y="857"/>
                  </a:lnTo>
                  <a:lnTo>
                    <a:pt x="5098" y="1734"/>
                  </a:lnTo>
                  <a:lnTo>
                    <a:pt x="4568" y="2631"/>
                  </a:lnTo>
                  <a:lnTo>
                    <a:pt x="4018" y="3548"/>
                  </a:lnTo>
                  <a:lnTo>
                    <a:pt x="3488" y="4507"/>
                  </a:lnTo>
                  <a:lnTo>
                    <a:pt x="2957" y="5465"/>
                  </a:lnTo>
                  <a:lnTo>
                    <a:pt x="2427" y="6464"/>
                  </a:lnTo>
                  <a:lnTo>
                    <a:pt x="1897" y="7484"/>
                  </a:lnTo>
                  <a:lnTo>
                    <a:pt x="1897" y="7484"/>
                  </a:lnTo>
                  <a:lnTo>
                    <a:pt x="898" y="9543"/>
                  </a:lnTo>
                  <a:lnTo>
                    <a:pt x="1" y="11521"/>
                  </a:lnTo>
                  <a:lnTo>
                    <a:pt x="1" y="11521"/>
                  </a:lnTo>
                  <a:lnTo>
                    <a:pt x="1591" y="12561"/>
                  </a:lnTo>
                  <a:lnTo>
                    <a:pt x="3202" y="13560"/>
                  </a:lnTo>
                  <a:lnTo>
                    <a:pt x="3202" y="13560"/>
                  </a:lnTo>
                  <a:lnTo>
                    <a:pt x="3732" y="12541"/>
                  </a:lnTo>
                  <a:lnTo>
                    <a:pt x="4262" y="11501"/>
                  </a:lnTo>
                  <a:lnTo>
                    <a:pt x="4833" y="10461"/>
                  </a:lnTo>
                  <a:lnTo>
                    <a:pt x="5425" y="9400"/>
                  </a:lnTo>
                  <a:lnTo>
                    <a:pt x="6036" y="8340"/>
                  </a:lnTo>
                  <a:lnTo>
                    <a:pt x="6668" y="7259"/>
                  </a:lnTo>
                  <a:lnTo>
                    <a:pt x="7321" y="6199"/>
                  </a:lnTo>
                  <a:lnTo>
                    <a:pt x="7973" y="5098"/>
                  </a:lnTo>
                  <a:lnTo>
                    <a:pt x="7973" y="5098"/>
                  </a:lnTo>
                  <a:lnTo>
                    <a:pt x="8605" y="4119"/>
                  </a:lnTo>
                  <a:lnTo>
                    <a:pt x="9238" y="3161"/>
                  </a:lnTo>
                  <a:lnTo>
                    <a:pt x="9238" y="3161"/>
                  </a:lnTo>
                  <a:lnTo>
                    <a:pt x="8442" y="2345"/>
                  </a:lnTo>
                  <a:lnTo>
                    <a:pt x="7668" y="1550"/>
                  </a:lnTo>
                  <a:lnTo>
                    <a:pt x="6933" y="775"/>
                  </a:lnTo>
                  <a:lnTo>
                    <a:pt x="62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714;p46">
              <a:extLst>
                <a:ext uri="{FF2B5EF4-FFF2-40B4-BE49-F238E27FC236}">
                  <a16:creationId xmlns:a16="http://schemas.microsoft.com/office/drawing/2014/main" id="{82C079B1-A9CF-BF81-86FB-23C0D65E1C97}"/>
                </a:ext>
              </a:extLst>
            </p:cNvPr>
            <p:cNvSpPr/>
            <p:nvPr/>
          </p:nvSpPr>
          <p:spPr>
            <a:xfrm flipH="1">
              <a:off x="7499279" y="3241477"/>
              <a:ext cx="195253" cy="204513"/>
            </a:xfrm>
            <a:custGeom>
              <a:avLst/>
              <a:gdLst/>
              <a:ahLst/>
              <a:cxnLst/>
              <a:rect l="l" t="t" r="r" b="b"/>
              <a:pathLst>
                <a:path w="9890" h="10359" fill="none" extrusionOk="0">
                  <a:moveTo>
                    <a:pt x="7320" y="0"/>
                  </a:moveTo>
                  <a:lnTo>
                    <a:pt x="7320" y="0"/>
                  </a:lnTo>
                  <a:lnTo>
                    <a:pt x="6443" y="734"/>
                  </a:lnTo>
                  <a:lnTo>
                    <a:pt x="5546" y="1530"/>
                  </a:lnTo>
                  <a:lnTo>
                    <a:pt x="4629" y="2366"/>
                  </a:lnTo>
                  <a:lnTo>
                    <a:pt x="3711" y="3263"/>
                  </a:lnTo>
                  <a:lnTo>
                    <a:pt x="2793" y="4201"/>
                  </a:lnTo>
                  <a:lnTo>
                    <a:pt x="1856" y="5179"/>
                  </a:lnTo>
                  <a:lnTo>
                    <a:pt x="938" y="6219"/>
                  </a:lnTo>
                  <a:lnTo>
                    <a:pt x="0" y="7320"/>
                  </a:lnTo>
                  <a:lnTo>
                    <a:pt x="0" y="7320"/>
                  </a:lnTo>
                  <a:lnTo>
                    <a:pt x="734" y="8095"/>
                  </a:lnTo>
                  <a:lnTo>
                    <a:pt x="1488" y="8850"/>
                  </a:lnTo>
                  <a:lnTo>
                    <a:pt x="2243" y="9604"/>
                  </a:lnTo>
                  <a:lnTo>
                    <a:pt x="3018" y="10359"/>
                  </a:lnTo>
                  <a:lnTo>
                    <a:pt x="3018" y="10359"/>
                  </a:lnTo>
                  <a:lnTo>
                    <a:pt x="3854" y="9319"/>
                  </a:lnTo>
                  <a:lnTo>
                    <a:pt x="4710" y="8299"/>
                  </a:lnTo>
                  <a:lnTo>
                    <a:pt x="5567" y="7320"/>
                  </a:lnTo>
                  <a:lnTo>
                    <a:pt x="6423" y="6382"/>
                  </a:lnTo>
                  <a:lnTo>
                    <a:pt x="7300" y="5465"/>
                  </a:lnTo>
                  <a:lnTo>
                    <a:pt x="8156" y="4568"/>
                  </a:lnTo>
                  <a:lnTo>
                    <a:pt x="9033" y="3691"/>
                  </a:lnTo>
                  <a:lnTo>
                    <a:pt x="9889" y="2855"/>
                  </a:lnTo>
                  <a:lnTo>
                    <a:pt x="9889" y="2855"/>
                  </a:lnTo>
                  <a:lnTo>
                    <a:pt x="9196" y="2121"/>
                  </a:lnTo>
                  <a:lnTo>
                    <a:pt x="8543" y="1407"/>
                  </a:lnTo>
                  <a:lnTo>
                    <a:pt x="73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715;p46">
              <a:extLst>
                <a:ext uri="{FF2B5EF4-FFF2-40B4-BE49-F238E27FC236}">
                  <a16:creationId xmlns:a16="http://schemas.microsoft.com/office/drawing/2014/main" id="{1B3A6875-31E3-BFD2-8CA4-FFAE366D5FF6}"/>
                </a:ext>
              </a:extLst>
            </p:cNvPr>
            <p:cNvSpPr/>
            <p:nvPr/>
          </p:nvSpPr>
          <p:spPr>
            <a:xfrm flipH="1">
              <a:off x="7238026" y="3032542"/>
              <a:ext cx="202913" cy="176340"/>
            </a:xfrm>
            <a:custGeom>
              <a:avLst/>
              <a:gdLst/>
              <a:ahLst/>
              <a:cxnLst/>
              <a:rect l="l" t="t" r="r" b="b"/>
              <a:pathLst>
                <a:path w="10278" h="8932" fill="none" extrusionOk="0">
                  <a:moveTo>
                    <a:pt x="7933" y="1"/>
                  </a:moveTo>
                  <a:lnTo>
                    <a:pt x="7933" y="1"/>
                  </a:lnTo>
                  <a:lnTo>
                    <a:pt x="7545" y="388"/>
                  </a:lnTo>
                  <a:lnTo>
                    <a:pt x="7178" y="796"/>
                  </a:lnTo>
                  <a:lnTo>
                    <a:pt x="6811" y="1224"/>
                  </a:lnTo>
                  <a:lnTo>
                    <a:pt x="6505" y="1693"/>
                  </a:lnTo>
                  <a:lnTo>
                    <a:pt x="6342" y="1918"/>
                  </a:lnTo>
                  <a:lnTo>
                    <a:pt x="6220" y="2162"/>
                  </a:lnTo>
                  <a:lnTo>
                    <a:pt x="6097" y="2407"/>
                  </a:lnTo>
                  <a:lnTo>
                    <a:pt x="5995" y="2672"/>
                  </a:lnTo>
                  <a:lnTo>
                    <a:pt x="5894" y="2917"/>
                  </a:lnTo>
                  <a:lnTo>
                    <a:pt x="5832" y="3182"/>
                  </a:lnTo>
                  <a:lnTo>
                    <a:pt x="5771" y="3447"/>
                  </a:lnTo>
                  <a:lnTo>
                    <a:pt x="5730" y="3712"/>
                  </a:lnTo>
                  <a:lnTo>
                    <a:pt x="5730" y="3712"/>
                  </a:lnTo>
                  <a:lnTo>
                    <a:pt x="5323" y="3875"/>
                  </a:lnTo>
                  <a:lnTo>
                    <a:pt x="4833" y="4058"/>
                  </a:lnTo>
                  <a:lnTo>
                    <a:pt x="4160" y="4364"/>
                  </a:lnTo>
                  <a:lnTo>
                    <a:pt x="3324" y="4752"/>
                  </a:lnTo>
                  <a:lnTo>
                    <a:pt x="2346" y="5262"/>
                  </a:lnTo>
                  <a:lnTo>
                    <a:pt x="1224" y="5873"/>
                  </a:lnTo>
                  <a:lnTo>
                    <a:pt x="633" y="6220"/>
                  </a:lnTo>
                  <a:lnTo>
                    <a:pt x="1" y="6607"/>
                  </a:lnTo>
                  <a:lnTo>
                    <a:pt x="1" y="6607"/>
                  </a:lnTo>
                  <a:lnTo>
                    <a:pt x="1122" y="7770"/>
                  </a:lnTo>
                  <a:lnTo>
                    <a:pt x="2284" y="8932"/>
                  </a:lnTo>
                  <a:lnTo>
                    <a:pt x="2284" y="8932"/>
                  </a:lnTo>
                  <a:lnTo>
                    <a:pt x="3100" y="8300"/>
                  </a:lnTo>
                  <a:lnTo>
                    <a:pt x="3916" y="7688"/>
                  </a:lnTo>
                  <a:lnTo>
                    <a:pt x="3916" y="7688"/>
                  </a:lnTo>
                  <a:lnTo>
                    <a:pt x="4283" y="7423"/>
                  </a:lnTo>
                  <a:lnTo>
                    <a:pt x="4670" y="7199"/>
                  </a:lnTo>
                  <a:lnTo>
                    <a:pt x="5037" y="6995"/>
                  </a:lnTo>
                  <a:lnTo>
                    <a:pt x="5445" y="6811"/>
                  </a:lnTo>
                  <a:lnTo>
                    <a:pt x="5445" y="6811"/>
                  </a:lnTo>
                  <a:lnTo>
                    <a:pt x="5526" y="6546"/>
                  </a:lnTo>
                  <a:lnTo>
                    <a:pt x="5526" y="6546"/>
                  </a:lnTo>
                  <a:lnTo>
                    <a:pt x="6301" y="6016"/>
                  </a:lnTo>
                  <a:lnTo>
                    <a:pt x="7076" y="5506"/>
                  </a:lnTo>
                  <a:lnTo>
                    <a:pt x="7831" y="5017"/>
                  </a:lnTo>
                  <a:lnTo>
                    <a:pt x="8585" y="4548"/>
                  </a:lnTo>
                  <a:lnTo>
                    <a:pt x="8585" y="4548"/>
                  </a:lnTo>
                  <a:lnTo>
                    <a:pt x="8748" y="4242"/>
                  </a:lnTo>
                  <a:lnTo>
                    <a:pt x="8911" y="3957"/>
                  </a:lnTo>
                  <a:lnTo>
                    <a:pt x="9095" y="3691"/>
                  </a:lnTo>
                  <a:lnTo>
                    <a:pt x="9299" y="3426"/>
                  </a:lnTo>
                  <a:lnTo>
                    <a:pt x="9523" y="3182"/>
                  </a:lnTo>
                  <a:lnTo>
                    <a:pt x="9747" y="2957"/>
                  </a:lnTo>
                  <a:lnTo>
                    <a:pt x="10012" y="2754"/>
                  </a:lnTo>
                  <a:lnTo>
                    <a:pt x="10277" y="2550"/>
                  </a:lnTo>
                  <a:lnTo>
                    <a:pt x="10277" y="2550"/>
                  </a:lnTo>
                  <a:lnTo>
                    <a:pt x="9054" y="1245"/>
                  </a:lnTo>
                  <a:lnTo>
                    <a:pt x="7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716;p46">
              <a:extLst>
                <a:ext uri="{FF2B5EF4-FFF2-40B4-BE49-F238E27FC236}">
                  <a16:creationId xmlns:a16="http://schemas.microsoft.com/office/drawing/2014/main" id="{577A2773-A854-229D-1794-54DD268FDC98}"/>
                </a:ext>
              </a:extLst>
            </p:cNvPr>
            <p:cNvSpPr/>
            <p:nvPr/>
          </p:nvSpPr>
          <p:spPr>
            <a:xfrm flipH="1">
              <a:off x="7947315" y="4046990"/>
              <a:ext cx="74508" cy="163843"/>
            </a:xfrm>
            <a:custGeom>
              <a:avLst/>
              <a:gdLst/>
              <a:ahLst/>
              <a:cxnLst/>
              <a:rect l="l" t="t" r="r" b="b"/>
              <a:pathLst>
                <a:path w="3774" h="8299" extrusionOk="0">
                  <a:moveTo>
                    <a:pt x="898" y="0"/>
                  </a:moveTo>
                  <a:lnTo>
                    <a:pt x="694" y="1122"/>
                  </a:lnTo>
                  <a:lnTo>
                    <a:pt x="531" y="2182"/>
                  </a:lnTo>
                  <a:lnTo>
                    <a:pt x="388" y="3161"/>
                  </a:lnTo>
                  <a:lnTo>
                    <a:pt x="286" y="4099"/>
                  </a:lnTo>
                  <a:lnTo>
                    <a:pt x="123" y="5750"/>
                  </a:lnTo>
                  <a:lnTo>
                    <a:pt x="1" y="7157"/>
                  </a:lnTo>
                  <a:lnTo>
                    <a:pt x="1530" y="7728"/>
                  </a:lnTo>
                  <a:lnTo>
                    <a:pt x="3121" y="8299"/>
                  </a:lnTo>
                  <a:lnTo>
                    <a:pt x="3100" y="7443"/>
                  </a:lnTo>
                  <a:lnTo>
                    <a:pt x="3100" y="6586"/>
                  </a:lnTo>
                  <a:lnTo>
                    <a:pt x="3141" y="5709"/>
                  </a:lnTo>
                  <a:lnTo>
                    <a:pt x="3202" y="4792"/>
                  </a:lnTo>
                  <a:lnTo>
                    <a:pt x="3304" y="3895"/>
                  </a:lnTo>
                  <a:lnTo>
                    <a:pt x="3426" y="2957"/>
                  </a:lnTo>
                  <a:lnTo>
                    <a:pt x="3590" y="1998"/>
                  </a:lnTo>
                  <a:lnTo>
                    <a:pt x="3773" y="1040"/>
                  </a:lnTo>
                  <a:lnTo>
                    <a:pt x="2325" y="530"/>
                  </a:lnTo>
                  <a:lnTo>
                    <a:pt x="898"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717;p46">
              <a:extLst>
                <a:ext uri="{FF2B5EF4-FFF2-40B4-BE49-F238E27FC236}">
                  <a16:creationId xmlns:a16="http://schemas.microsoft.com/office/drawing/2014/main" id="{1C688FF9-E1F6-E9C5-E83D-CD432FB2AE79}"/>
                </a:ext>
              </a:extLst>
            </p:cNvPr>
            <p:cNvSpPr/>
            <p:nvPr/>
          </p:nvSpPr>
          <p:spPr>
            <a:xfrm flipH="1">
              <a:off x="7947315" y="4046990"/>
              <a:ext cx="74508" cy="163843"/>
            </a:xfrm>
            <a:custGeom>
              <a:avLst/>
              <a:gdLst/>
              <a:ahLst/>
              <a:cxnLst/>
              <a:rect l="l" t="t" r="r" b="b"/>
              <a:pathLst>
                <a:path w="3774" h="8299" fill="none" extrusionOk="0">
                  <a:moveTo>
                    <a:pt x="898" y="0"/>
                  </a:moveTo>
                  <a:lnTo>
                    <a:pt x="898" y="0"/>
                  </a:lnTo>
                  <a:lnTo>
                    <a:pt x="694" y="1122"/>
                  </a:lnTo>
                  <a:lnTo>
                    <a:pt x="531" y="2182"/>
                  </a:lnTo>
                  <a:lnTo>
                    <a:pt x="388" y="3161"/>
                  </a:lnTo>
                  <a:lnTo>
                    <a:pt x="286" y="4099"/>
                  </a:lnTo>
                  <a:lnTo>
                    <a:pt x="123" y="5750"/>
                  </a:lnTo>
                  <a:lnTo>
                    <a:pt x="1" y="7157"/>
                  </a:lnTo>
                  <a:lnTo>
                    <a:pt x="1" y="7157"/>
                  </a:lnTo>
                  <a:lnTo>
                    <a:pt x="1530" y="7728"/>
                  </a:lnTo>
                  <a:lnTo>
                    <a:pt x="3121" y="8299"/>
                  </a:lnTo>
                  <a:lnTo>
                    <a:pt x="3121" y="8299"/>
                  </a:lnTo>
                  <a:lnTo>
                    <a:pt x="3100" y="7443"/>
                  </a:lnTo>
                  <a:lnTo>
                    <a:pt x="3100" y="6586"/>
                  </a:lnTo>
                  <a:lnTo>
                    <a:pt x="3141" y="5709"/>
                  </a:lnTo>
                  <a:lnTo>
                    <a:pt x="3202" y="4792"/>
                  </a:lnTo>
                  <a:lnTo>
                    <a:pt x="3304" y="3895"/>
                  </a:lnTo>
                  <a:lnTo>
                    <a:pt x="3426" y="2957"/>
                  </a:lnTo>
                  <a:lnTo>
                    <a:pt x="3590" y="1998"/>
                  </a:lnTo>
                  <a:lnTo>
                    <a:pt x="3773" y="1040"/>
                  </a:lnTo>
                  <a:lnTo>
                    <a:pt x="3773" y="1040"/>
                  </a:lnTo>
                  <a:lnTo>
                    <a:pt x="2325" y="530"/>
                  </a:lnTo>
                  <a:lnTo>
                    <a:pt x="8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718;p46">
              <a:extLst>
                <a:ext uri="{FF2B5EF4-FFF2-40B4-BE49-F238E27FC236}">
                  <a16:creationId xmlns:a16="http://schemas.microsoft.com/office/drawing/2014/main" id="{CF003A0E-17EA-C1CC-430A-938992F52ED4}"/>
                </a:ext>
              </a:extLst>
            </p:cNvPr>
            <p:cNvSpPr/>
            <p:nvPr/>
          </p:nvSpPr>
          <p:spPr>
            <a:xfrm flipH="1">
              <a:off x="7835809" y="3722937"/>
              <a:ext cx="115553" cy="167870"/>
            </a:xfrm>
            <a:custGeom>
              <a:avLst/>
              <a:gdLst/>
              <a:ahLst/>
              <a:cxnLst/>
              <a:rect l="l" t="t" r="r" b="b"/>
              <a:pathLst>
                <a:path w="5853" h="8503" extrusionOk="0">
                  <a:moveTo>
                    <a:pt x="2651" y="0"/>
                  </a:moveTo>
                  <a:lnTo>
                    <a:pt x="1896" y="1754"/>
                  </a:lnTo>
                  <a:lnTo>
                    <a:pt x="1203" y="3426"/>
                  </a:lnTo>
                  <a:lnTo>
                    <a:pt x="571" y="5057"/>
                  </a:lnTo>
                  <a:lnTo>
                    <a:pt x="0" y="6606"/>
                  </a:lnTo>
                  <a:lnTo>
                    <a:pt x="1427" y="7565"/>
                  </a:lnTo>
                  <a:lnTo>
                    <a:pt x="2916" y="8503"/>
                  </a:lnTo>
                  <a:lnTo>
                    <a:pt x="3568" y="6933"/>
                  </a:lnTo>
                  <a:lnTo>
                    <a:pt x="4282" y="5322"/>
                  </a:lnTo>
                  <a:lnTo>
                    <a:pt x="5036" y="3691"/>
                  </a:lnTo>
                  <a:lnTo>
                    <a:pt x="5852" y="2039"/>
                  </a:lnTo>
                  <a:lnTo>
                    <a:pt x="4241" y="1040"/>
                  </a:lnTo>
                  <a:lnTo>
                    <a:pt x="2651"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719;p46">
              <a:extLst>
                <a:ext uri="{FF2B5EF4-FFF2-40B4-BE49-F238E27FC236}">
                  <a16:creationId xmlns:a16="http://schemas.microsoft.com/office/drawing/2014/main" id="{8E3656CC-CB64-72EE-8A46-2A1B08B4394C}"/>
                </a:ext>
              </a:extLst>
            </p:cNvPr>
            <p:cNvSpPr/>
            <p:nvPr/>
          </p:nvSpPr>
          <p:spPr>
            <a:xfrm flipH="1">
              <a:off x="7835809" y="3722937"/>
              <a:ext cx="115553" cy="167870"/>
            </a:xfrm>
            <a:custGeom>
              <a:avLst/>
              <a:gdLst/>
              <a:ahLst/>
              <a:cxnLst/>
              <a:rect l="l" t="t" r="r" b="b"/>
              <a:pathLst>
                <a:path w="5853" h="8503" fill="none" extrusionOk="0">
                  <a:moveTo>
                    <a:pt x="2651" y="0"/>
                  </a:moveTo>
                  <a:lnTo>
                    <a:pt x="2651" y="0"/>
                  </a:lnTo>
                  <a:lnTo>
                    <a:pt x="1896" y="1754"/>
                  </a:lnTo>
                  <a:lnTo>
                    <a:pt x="1203" y="3426"/>
                  </a:lnTo>
                  <a:lnTo>
                    <a:pt x="571" y="5057"/>
                  </a:lnTo>
                  <a:lnTo>
                    <a:pt x="0" y="6606"/>
                  </a:lnTo>
                  <a:lnTo>
                    <a:pt x="0" y="6606"/>
                  </a:lnTo>
                  <a:lnTo>
                    <a:pt x="1427" y="7565"/>
                  </a:lnTo>
                  <a:lnTo>
                    <a:pt x="2916" y="8503"/>
                  </a:lnTo>
                  <a:lnTo>
                    <a:pt x="2916" y="8503"/>
                  </a:lnTo>
                  <a:lnTo>
                    <a:pt x="3568" y="6933"/>
                  </a:lnTo>
                  <a:lnTo>
                    <a:pt x="4282" y="5322"/>
                  </a:lnTo>
                  <a:lnTo>
                    <a:pt x="5036" y="3691"/>
                  </a:lnTo>
                  <a:lnTo>
                    <a:pt x="5852" y="2039"/>
                  </a:lnTo>
                  <a:lnTo>
                    <a:pt x="5852" y="2039"/>
                  </a:lnTo>
                  <a:lnTo>
                    <a:pt x="4241" y="1040"/>
                  </a:lnTo>
                  <a:lnTo>
                    <a:pt x="26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720;p46">
              <a:extLst>
                <a:ext uri="{FF2B5EF4-FFF2-40B4-BE49-F238E27FC236}">
                  <a16:creationId xmlns:a16="http://schemas.microsoft.com/office/drawing/2014/main" id="{A9A29161-62DA-B3BB-9A84-08F83C41AAC4}"/>
                </a:ext>
              </a:extLst>
            </p:cNvPr>
            <p:cNvSpPr/>
            <p:nvPr/>
          </p:nvSpPr>
          <p:spPr>
            <a:xfrm flipH="1">
              <a:off x="7634949" y="3385992"/>
              <a:ext cx="141317" cy="171918"/>
            </a:xfrm>
            <a:custGeom>
              <a:avLst/>
              <a:gdLst/>
              <a:ahLst/>
              <a:cxnLst/>
              <a:rect l="l" t="t" r="r" b="b"/>
              <a:pathLst>
                <a:path w="7158" h="8708" extrusionOk="0">
                  <a:moveTo>
                    <a:pt x="4140" y="0"/>
                  </a:moveTo>
                  <a:lnTo>
                    <a:pt x="3100" y="1285"/>
                  </a:lnTo>
                  <a:lnTo>
                    <a:pt x="2060" y="2631"/>
                  </a:lnTo>
                  <a:lnTo>
                    <a:pt x="1530" y="3324"/>
                  </a:lnTo>
                  <a:lnTo>
                    <a:pt x="1020" y="4058"/>
                  </a:lnTo>
                  <a:lnTo>
                    <a:pt x="511" y="4792"/>
                  </a:lnTo>
                  <a:lnTo>
                    <a:pt x="1" y="5547"/>
                  </a:lnTo>
                  <a:lnTo>
                    <a:pt x="714" y="6321"/>
                  </a:lnTo>
                  <a:lnTo>
                    <a:pt x="1449" y="7096"/>
                  </a:lnTo>
                  <a:lnTo>
                    <a:pt x="2223" y="7891"/>
                  </a:lnTo>
                  <a:lnTo>
                    <a:pt x="3019" y="8707"/>
                  </a:lnTo>
                  <a:lnTo>
                    <a:pt x="4038" y="7219"/>
                  </a:lnTo>
                  <a:lnTo>
                    <a:pt x="5058" y="5771"/>
                  </a:lnTo>
                  <a:lnTo>
                    <a:pt x="6097" y="4384"/>
                  </a:lnTo>
                  <a:lnTo>
                    <a:pt x="7158" y="3039"/>
                  </a:lnTo>
                  <a:lnTo>
                    <a:pt x="6383" y="2284"/>
                  </a:lnTo>
                  <a:lnTo>
                    <a:pt x="5628" y="1530"/>
                  </a:lnTo>
                  <a:lnTo>
                    <a:pt x="4874" y="775"/>
                  </a:lnTo>
                  <a:lnTo>
                    <a:pt x="4140"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721;p46">
              <a:extLst>
                <a:ext uri="{FF2B5EF4-FFF2-40B4-BE49-F238E27FC236}">
                  <a16:creationId xmlns:a16="http://schemas.microsoft.com/office/drawing/2014/main" id="{580C5827-6E37-6542-1839-F07BC4AB3807}"/>
                </a:ext>
              </a:extLst>
            </p:cNvPr>
            <p:cNvSpPr/>
            <p:nvPr/>
          </p:nvSpPr>
          <p:spPr>
            <a:xfrm flipH="1">
              <a:off x="7634949" y="3385992"/>
              <a:ext cx="141317" cy="171918"/>
            </a:xfrm>
            <a:custGeom>
              <a:avLst/>
              <a:gdLst/>
              <a:ahLst/>
              <a:cxnLst/>
              <a:rect l="l" t="t" r="r" b="b"/>
              <a:pathLst>
                <a:path w="7158" h="8708" fill="none" extrusionOk="0">
                  <a:moveTo>
                    <a:pt x="4140" y="0"/>
                  </a:moveTo>
                  <a:lnTo>
                    <a:pt x="4140" y="0"/>
                  </a:lnTo>
                  <a:lnTo>
                    <a:pt x="3100" y="1285"/>
                  </a:lnTo>
                  <a:lnTo>
                    <a:pt x="2060" y="2631"/>
                  </a:lnTo>
                  <a:lnTo>
                    <a:pt x="1530" y="3324"/>
                  </a:lnTo>
                  <a:lnTo>
                    <a:pt x="1020" y="4058"/>
                  </a:lnTo>
                  <a:lnTo>
                    <a:pt x="511" y="4792"/>
                  </a:lnTo>
                  <a:lnTo>
                    <a:pt x="1" y="5547"/>
                  </a:lnTo>
                  <a:lnTo>
                    <a:pt x="1" y="5547"/>
                  </a:lnTo>
                  <a:lnTo>
                    <a:pt x="714" y="6321"/>
                  </a:lnTo>
                  <a:lnTo>
                    <a:pt x="1449" y="7096"/>
                  </a:lnTo>
                  <a:lnTo>
                    <a:pt x="2223" y="7891"/>
                  </a:lnTo>
                  <a:lnTo>
                    <a:pt x="3019" y="8707"/>
                  </a:lnTo>
                  <a:lnTo>
                    <a:pt x="3019" y="8707"/>
                  </a:lnTo>
                  <a:lnTo>
                    <a:pt x="4038" y="7219"/>
                  </a:lnTo>
                  <a:lnTo>
                    <a:pt x="5058" y="5771"/>
                  </a:lnTo>
                  <a:lnTo>
                    <a:pt x="6097" y="4384"/>
                  </a:lnTo>
                  <a:lnTo>
                    <a:pt x="7158" y="3039"/>
                  </a:lnTo>
                  <a:lnTo>
                    <a:pt x="7158" y="3039"/>
                  </a:lnTo>
                  <a:lnTo>
                    <a:pt x="6383" y="2284"/>
                  </a:lnTo>
                  <a:lnTo>
                    <a:pt x="5628" y="1530"/>
                  </a:lnTo>
                  <a:lnTo>
                    <a:pt x="4874" y="775"/>
                  </a:lnTo>
                  <a:lnTo>
                    <a:pt x="41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722;p46">
              <a:extLst>
                <a:ext uri="{FF2B5EF4-FFF2-40B4-BE49-F238E27FC236}">
                  <a16:creationId xmlns:a16="http://schemas.microsoft.com/office/drawing/2014/main" id="{8FD6A28B-DD79-9C88-B941-46DDE5A63E9D}"/>
                </a:ext>
              </a:extLst>
            </p:cNvPr>
            <p:cNvSpPr/>
            <p:nvPr/>
          </p:nvSpPr>
          <p:spPr>
            <a:xfrm flipH="1">
              <a:off x="7395828" y="3162980"/>
              <a:ext cx="154189" cy="134861"/>
            </a:xfrm>
            <a:custGeom>
              <a:avLst/>
              <a:gdLst/>
              <a:ahLst/>
              <a:cxnLst/>
              <a:rect l="l" t="t" r="r" b="b"/>
              <a:pathLst>
                <a:path w="7810" h="6831" extrusionOk="0">
                  <a:moveTo>
                    <a:pt x="5526" y="0"/>
                  </a:moveTo>
                  <a:lnTo>
                    <a:pt x="4894" y="388"/>
                  </a:lnTo>
                  <a:lnTo>
                    <a:pt x="4262" y="795"/>
                  </a:lnTo>
                  <a:lnTo>
                    <a:pt x="3589" y="1244"/>
                  </a:lnTo>
                  <a:lnTo>
                    <a:pt x="2895" y="1733"/>
                  </a:lnTo>
                  <a:lnTo>
                    <a:pt x="2202" y="2243"/>
                  </a:lnTo>
                  <a:lnTo>
                    <a:pt x="1489" y="2794"/>
                  </a:lnTo>
                  <a:lnTo>
                    <a:pt x="754" y="3365"/>
                  </a:lnTo>
                  <a:lnTo>
                    <a:pt x="0" y="3976"/>
                  </a:lnTo>
                  <a:lnTo>
                    <a:pt x="1223" y="5383"/>
                  </a:lnTo>
                  <a:lnTo>
                    <a:pt x="1876" y="6097"/>
                  </a:lnTo>
                  <a:lnTo>
                    <a:pt x="2569" y="6831"/>
                  </a:lnTo>
                  <a:lnTo>
                    <a:pt x="3895" y="5628"/>
                  </a:lnTo>
                  <a:lnTo>
                    <a:pt x="5200" y="4466"/>
                  </a:lnTo>
                  <a:lnTo>
                    <a:pt x="6504" y="3365"/>
                  </a:lnTo>
                  <a:lnTo>
                    <a:pt x="7809" y="2325"/>
                  </a:lnTo>
                  <a:lnTo>
                    <a:pt x="6647" y="1163"/>
                  </a:lnTo>
                  <a:lnTo>
                    <a:pt x="5526"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723;p46">
              <a:extLst>
                <a:ext uri="{FF2B5EF4-FFF2-40B4-BE49-F238E27FC236}">
                  <a16:creationId xmlns:a16="http://schemas.microsoft.com/office/drawing/2014/main" id="{07B5B468-35DA-CEA3-5765-07E2ACA229B8}"/>
                </a:ext>
              </a:extLst>
            </p:cNvPr>
            <p:cNvSpPr/>
            <p:nvPr/>
          </p:nvSpPr>
          <p:spPr>
            <a:xfrm flipH="1">
              <a:off x="7395828" y="3162980"/>
              <a:ext cx="154189" cy="134861"/>
            </a:xfrm>
            <a:custGeom>
              <a:avLst/>
              <a:gdLst/>
              <a:ahLst/>
              <a:cxnLst/>
              <a:rect l="l" t="t" r="r" b="b"/>
              <a:pathLst>
                <a:path w="7810" h="6831" fill="none" extrusionOk="0">
                  <a:moveTo>
                    <a:pt x="5526" y="0"/>
                  </a:moveTo>
                  <a:lnTo>
                    <a:pt x="5526" y="0"/>
                  </a:lnTo>
                  <a:lnTo>
                    <a:pt x="4894" y="388"/>
                  </a:lnTo>
                  <a:lnTo>
                    <a:pt x="4262" y="795"/>
                  </a:lnTo>
                  <a:lnTo>
                    <a:pt x="3589" y="1244"/>
                  </a:lnTo>
                  <a:lnTo>
                    <a:pt x="2895" y="1733"/>
                  </a:lnTo>
                  <a:lnTo>
                    <a:pt x="2202" y="2243"/>
                  </a:lnTo>
                  <a:lnTo>
                    <a:pt x="1489" y="2794"/>
                  </a:lnTo>
                  <a:lnTo>
                    <a:pt x="754" y="3365"/>
                  </a:lnTo>
                  <a:lnTo>
                    <a:pt x="0" y="3976"/>
                  </a:lnTo>
                  <a:lnTo>
                    <a:pt x="0" y="3976"/>
                  </a:lnTo>
                  <a:lnTo>
                    <a:pt x="1223" y="5383"/>
                  </a:lnTo>
                  <a:lnTo>
                    <a:pt x="1876" y="6097"/>
                  </a:lnTo>
                  <a:lnTo>
                    <a:pt x="2569" y="6831"/>
                  </a:lnTo>
                  <a:lnTo>
                    <a:pt x="2569" y="6831"/>
                  </a:lnTo>
                  <a:lnTo>
                    <a:pt x="3895" y="5628"/>
                  </a:lnTo>
                  <a:lnTo>
                    <a:pt x="5200" y="4466"/>
                  </a:lnTo>
                  <a:lnTo>
                    <a:pt x="6504" y="3365"/>
                  </a:lnTo>
                  <a:lnTo>
                    <a:pt x="7809" y="2325"/>
                  </a:lnTo>
                  <a:lnTo>
                    <a:pt x="7809" y="2325"/>
                  </a:lnTo>
                  <a:lnTo>
                    <a:pt x="6647" y="1163"/>
                  </a:lnTo>
                  <a:lnTo>
                    <a:pt x="55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724;p46">
              <a:extLst>
                <a:ext uri="{FF2B5EF4-FFF2-40B4-BE49-F238E27FC236}">
                  <a16:creationId xmlns:a16="http://schemas.microsoft.com/office/drawing/2014/main" id="{EEB8D47E-DE38-9135-CF85-AE99BDD2A90C}"/>
                </a:ext>
              </a:extLst>
            </p:cNvPr>
            <p:cNvSpPr/>
            <p:nvPr/>
          </p:nvSpPr>
          <p:spPr>
            <a:xfrm flipH="1">
              <a:off x="7151890" y="2895272"/>
              <a:ext cx="231876" cy="187613"/>
            </a:xfrm>
            <a:custGeom>
              <a:avLst/>
              <a:gdLst/>
              <a:ahLst/>
              <a:cxnLst/>
              <a:rect l="l" t="t" r="r" b="b"/>
              <a:pathLst>
                <a:path w="11745" h="9503" extrusionOk="0">
                  <a:moveTo>
                    <a:pt x="836" y="1"/>
                  </a:moveTo>
                  <a:lnTo>
                    <a:pt x="0" y="470"/>
                  </a:lnTo>
                  <a:lnTo>
                    <a:pt x="918" y="1754"/>
                  </a:lnTo>
                  <a:lnTo>
                    <a:pt x="1427" y="2468"/>
                  </a:lnTo>
                  <a:lnTo>
                    <a:pt x="1978" y="3202"/>
                  </a:lnTo>
                  <a:lnTo>
                    <a:pt x="2651" y="3528"/>
                  </a:lnTo>
                  <a:lnTo>
                    <a:pt x="3344" y="3834"/>
                  </a:lnTo>
                  <a:lnTo>
                    <a:pt x="4037" y="4120"/>
                  </a:lnTo>
                  <a:lnTo>
                    <a:pt x="4751" y="4364"/>
                  </a:lnTo>
                  <a:lnTo>
                    <a:pt x="5465" y="4609"/>
                  </a:lnTo>
                  <a:lnTo>
                    <a:pt x="6178" y="4813"/>
                  </a:lnTo>
                  <a:lnTo>
                    <a:pt x="6851" y="4976"/>
                  </a:lnTo>
                  <a:lnTo>
                    <a:pt x="7504" y="5098"/>
                  </a:lnTo>
                  <a:lnTo>
                    <a:pt x="7300" y="5241"/>
                  </a:lnTo>
                  <a:lnTo>
                    <a:pt x="6729" y="5608"/>
                  </a:lnTo>
                  <a:lnTo>
                    <a:pt x="6362" y="5873"/>
                  </a:lnTo>
                  <a:lnTo>
                    <a:pt x="5934" y="6179"/>
                  </a:lnTo>
                  <a:lnTo>
                    <a:pt x="5485" y="6546"/>
                  </a:lnTo>
                  <a:lnTo>
                    <a:pt x="5037" y="6954"/>
                  </a:lnTo>
                  <a:lnTo>
                    <a:pt x="6158" y="8198"/>
                  </a:lnTo>
                  <a:lnTo>
                    <a:pt x="7381" y="9503"/>
                  </a:lnTo>
                  <a:lnTo>
                    <a:pt x="7748" y="9258"/>
                  </a:lnTo>
                  <a:lnTo>
                    <a:pt x="8054" y="9095"/>
                  </a:lnTo>
                  <a:lnTo>
                    <a:pt x="8360" y="8932"/>
                  </a:lnTo>
                  <a:lnTo>
                    <a:pt x="8686" y="8789"/>
                  </a:lnTo>
                  <a:lnTo>
                    <a:pt x="8992" y="8667"/>
                  </a:lnTo>
                  <a:lnTo>
                    <a:pt x="9318" y="8544"/>
                  </a:lnTo>
                  <a:lnTo>
                    <a:pt x="9645" y="8442"/>
                  </a:lnTo>
                  <a:lnTo>
                    <a:pt x="9991" y="8361"/>
                  </a:lnTo>
                  <a:lnTo>
                    <a:pt x="10318" y="8279"/>
                  </a:lnTo>
                  <a:lnTo>
                    <a:pt x="10256" y="7994"/>
                  </a:lnTo>
                  <a:lnTo>
                    <a:pt x="10195" y="7688"/>
                  </a:lnTo>
                  <a:lnTo>
                    <a:pt x="10175" y="7402"/>
                  </a:lnTo>
                  <a:lnTo>
                    <a:pt x="10175" y="7097"/>
                  </a:lnTo>
                  <a:lnTo>
                    <a:pt x="10195" y="6811"/>
                  </a:lnTo>
                  <a:lnTo>
                    <a:pt x="10236" y="6526"/>
                  </a:lnTo>
                  <a:lnTo>
                    <a:pt x="10297" y="6240"/>
                  </a:lnTo>
                  <a:lnTo>
                    <a:pt x="10379" y="5955"/>
                  </a:lnTo>
                  <a:lnTo>
                    <a:pt x="10481" y="5690"/>
                  </a:lnTo>
                  <a:lnTo>
                    <a:pt x="10603" y="5425"/>
                  </a:lnTo>
                  <a:lnTo>
                    <a:pt x="10746" y="5180"/>
                  </a:lnTo>
                  <a:lnTo>
                    <a:pt x="10909" y="4935"/>
                  </a:lnTo>
                  <a:lnTo>
                    <a:pt x="11092" y="4711"/>
                  </a:lnTo>
                  <a:lnTo>
                    <a:pt x="11296" y="4507"/>
                  </a:lnTo>
                  <a:lnTo>
                    <a:pt x="11521" y="4303"/>
                  </a:lnTo>
                  <a:lnTo>
                    <a:pt x="11745" y="4120"/>
                  </a:lnTo>
                  <a:lnTo>
                    <a:pt x="10746" y="3100"/>
                  </a:lnTo>
                  <a:lnTo>
                    <a:pt x="10134" y="3080"/>
                  </a:lnTo>
                  <a:lnTo>
                    <a:pt x="9563" y="3019"/>
                  </a:lnTo>
                  <a:lnTo>
                    <a:pt x="9563" y="3039"/>
                  </a:lnTo>
                  <a:lnTo>
                    <a:pt x="9216" y="3059"/>
                  </a:lnTo>
                  <a:lnTo>
                    <a:pt x="8707" y="3039"/>
                  </a:lnTo>
                  <a:lnTo>
                    <a:pt x="8380" y="3019"/>
                  </a:lnTo>
                  <a:lnTo>
                    <a:pt x="8013" y="2978"/>
                  </a:lnTo>
                  <a:lnTo>
                    <a:pt x="7585" y="2917"/>
                  </a:lnTo>
                  <a:lnTo>
                    <a:pt x="7116" y="2835"/>
                  </a:lnTo>
                  <a:lnTo>
                    <a:pt x="6627" y="2713"/>
                  </a:lnTo>
                  <a:lnTo>
                    <a:pt x="6076" y="2570"/>
                  </a:lnTo>
                  <a:lnTo>
                    <a:pt x="5505" y="2407"/>
                  </a:lnTo>
                  <a:lnTo>
                    <a:pt x="4914" y="2203"/>
                  </a:lnTo>
                  <a:lnTo>
                    <a:pt x="4282" y="1958"/>
                  </a:lnTo>
                  <a:lnTo>
                    <a:pt x="3630" y="1652"/>
                  </a:lnTo>
                  <a:lnTo>
                    <a:pt x="2957" y="1326"/>
                  </a:lnTo>
                  <a:lnTo>
                    <a:pt x="2263" y="939"/>
                  </a:lnTo>
                  <a:lnTo>
                    <a:pt x="1550" y="490"/>
                  </a:lnTo>
                  <a:lnTo>
                    <a:pt x="836"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725;p46">
              <a:extLst>
                <a:ext uri="{FF2B5EF4-FFF2-40B4-BE49-F238E27FC236}">
                  <a16:creationId xmlns:a16="http://schemas.microsoft.com/office/drawing/2014/main" id="{13F8ECBF-DDFF-664E-DCB3-9AC3FBA0CDBC}"/>
                </a:ext>
              </a:extLst>
            </p:cNvPr>
            <p:cNvSpPr/>
            <p:nvPr/>
          </p:nvSpPr>
          <p:spPr>
            <a:xfrm flipH="1">
              <a:off x="7944512" y="3495484"/>
              <a:ext cx="344191" cy="608286"/>
            </a:xfrm>
            <a:custGeom>
              <a:avLst/>
              <a:gdLst/>
              <a:ahLst/>
              <a:cxnLst/>
              <a:rect l="l" t="t" r="r" b="b"/>
              <a:pathLst>
                <a:path w="17434" h="30811" extrusionOk="0">
                  <a:moveTo>
                    <a:pt x="16414" y="1"/>
                  </a:moveTo>
                  <a:lnTo>
                    <a:pt x="16149" y="21"/>
                  </a:lnTo>
                  <a:lnTo>
                    <a:pt x="15843" y="62"/>
                  </a:lnTo>
                  <a:lnTo>
                    <a:pt x="15537" y="123"/>
                  </a:lnTo>
                  <a:lnTo>
                    <a:pt x="15191" y="225"/>
                  </a:lnTo>
                  <a:lnTo>
                    <a:pt x="14824" y="347"/>
                  </a:lnTo>
                  <a:lnTo>
                    <a:pt x="14436" y="510"/>
                  </a:lnTo>
                  <a:lnTo>
                    <a:pt x="14029" y="673"/>
                  </a:lnTo>
                  <a:lnTo>
                    <a:pt x="13600" y="898"/>
                  </a:lnTo>
                  <a:lnTo>
                    <a:pt x="13152" y="1122"/>
                  </a:lnTo>
                  <a:lnTo>
                    <a:pt x="12703" y="1387"/>
                  </a:lnTo>
                  <a:lnTo>
                    <a:pt x="12234" y="1673"/>
                  </a:lnTo>
                  <a:lnTo>
                    <a:pt x="11745" y="1999"/>
                  </a:lnTo>
                  <a:lnTo>
                    <a:pt x="11256" y="2345"/>
                  </a:lnTo>
                  <a:lnTo>
                    <a:pt x="10746" y="2712"/>
                  </a:lnTo>
                  <a:lnTo>
                    <a:pt x="10236" y="3120"/>
                  </a:lnTo>
                  <a:lnTo>
                    <a:pt x="9726" y="3548"/>
                  </a:lnTo>
                  <a:lnTo>
                    <a:pt x="10603" y="4384"/>
                  </a:lnTo>
                  <a:lnTo>
                    <a:pt x="11500" y="5220"/>
                  </a:lnTo>
                  <a:lnTo>
                    <a:pt x="12418" y="6036"/>
                  </a:lnTo>
                  <a:lnTo>
                    <a:pt x="13376" y="6831"/>
                  </a:lnTo>
                  <a:lnTo>
                    <a:pt x="14457" y="5506"/>
                  </a:lnTo>
                  <a:lnTo>
                    <a:pt x="15415" y="4303"/>
                  </a:lnTo>
                  <a:lnTo>
                    <a:pt x="15843" y="3752"/>
                  </a:lnTo>
                  <a:lnTo>
                    <a:pt x="16231" y="3243"/>
                  </a:lnTo>
                  <a:lnTo>
                    <a:pt x="16577" y="2753"/>
                  </a:lnTo>
                  <a:lnTo>
                    <a:pt x="16863" y="2305"/>
                  </a:lnTo>
                  <a:lnTo>
                    <a:pt x="17026" y="2019"/>
                  </a:lnTo>
                  <a:lnTo>
                    <a:pt x="17169" y="1754"/>
                  </a:lnTo>
                  <a:lnTo>
                    <a:pt x="17291" y="1509"/>
                  </a:lnTo>
                  <a:lnTo>
                    <a:pt x="17352" y="1285"/>
                  </a:lnTo>
                  <a:lnTo>
                    <a:pt x="17413" y="1081"/>
                  </a:lnTo>
                  <a:lnTo>
                    <a:pt x="17434" y="898"/>
                  </a:lnTo>
                  <a:lnTo>
                    <a:pt x="17434" y="735"/>
                  </a:lnTo>
                  <a:lnTo>
                    <a:pt x="17413" y="571"/>
                  </a:lnTo>
                  <a:lnTo>
                    <a:pt x="17373" y="449"/>
                  </a:lnTo>
                  <a:lnTo>
                    <a:pt x="17291" y="327"/>
                  </a:lnTo>
                  <a:lnTo>
                    <a:pt x="17209" y="225"/>
                  </a:lnTo>
                  <a:lnTo>
                    <a:pt x="17087" y="143"/>
                  </a:lnTo>
                  <a:lnTo>
                    <a:pt x="16944" y="82"/>
                  </a:lnTo>
                  <a:lnTo>
                    <a:pt x="16781" y="41"/>
                  </a:lnTo>
                  <a:lnTo>
                    <a:pt x="16618" y="1"/>
                  </a:lnTo>
                  <a:close/>
                  <a:moveTo>
                    <a:pt x="5342" y="8259"/>
                  </a:moveTo>
                  <a:lnTo>
                    <a:pt x="5281" y="8340"/>
                  </a:lnTo>
                  <a:lnTo>
                    <a:pt x="4772" y="9033"/>
                  </a:lnTo>
                  <a:lnTo>
                    <a:pt x="4303" y="9767"/>
                  </a:lnTo>
                  <a:lnTo>
                    <a:pt x="3874" y="10522"/>
                  </a:lnTo>
                  <a:lnTo>
                    <a:pt x="3467" y="11276"/>
                  </a:lnTo>
                  <a:lnTo>
                    <a:pt x="3079" y="12072"/>
                  </a:lnTo>
                  <a:lnTo>
                    <a:pt x="2732" y="12867"/>
                  </a:lnTo>
                  <a:lnTo>
                    <a:pt x="2406" y="13662"/>
                  </a:lnTo>
                  <a:lnTo>
                    <a:pt x="2121" y="14478"/>
                  </a:lnTo>
                  <a:lnTo>
                    <a:pt x="1835" y="15293"/>
                  </a:lnTo>
                  <a:lnTo>
                    <a:pt x="1591" y="16109"/>
                  </a:lnTo>
                  <a:lnTo>
                    <a:pt x="1366" y="16924"/>
                  </a:lnTo>
                  <a:lnTo>
                    <a:pt x="1162" y="17760"/>
                  </a:lnTo>
                  <a:lnTo>
                    <a:pt x="979" y="18576"/>
                  </a:lnTo>
                  <a:lnTo>
                    <a:pt x="816" y="19371"/>
                  </a:lnTo>
                  <a:lnTo>
                    <a:pt x="673" y="20187"/>
                  </a:lnTo>
                  <a:lnTo>
                    <a:pt x="551" y="20982"/>
                  </a:lnTo>
                  <a:lnTo>
                    <a:pt x="1774" y="21777"/>
                  </a:lnTo>
                  <a:lnTo>
                    <a:pt x="3038" y="22532"/>
                  </a:lnTo>
                  <a:lnTo>
                    <a:pt x="3385" y="21798"/>
                  </a:lnTo>
                  <a:lnTo>
                    <a:pt x="3752" y="21064"/>
                  </a:lnTo>
                  <a:lnTo>
                    <a:pt x="4486" y="19616"/>
                  </a:lnTo>
                  <a:lnTo>
                    <a:pt x="5261" y="18229"/>
                  </a:lnTo>
                  <a:lnTo>
                    <a:pt x="6056" y="16904"/>
                  </a:lnTo>
                  <a:lnTo>
                    <a:pt x="6851" y="15619"/>
                  </a:lnTo>
                  <a:lnTo>
                    <a:pt x="7647" y="14396"/>
                  </a:lnTo>
                  <a:lnTo>
                    <a:pt x="8462" y="13213"/>
                  </a:lnTo>
                  <a:lnTo>
                    <a:pt x="9278" y="12072"/>
                  </a:lnTo>
                  <a:lnTo>
                    <a:pt x="8115" y="11011"/>
                  </a:lnTo>
                  <a:lnTo>
                    <a:pt x="7076" y="10033"/>
                  </a:lnTo>
                  <a:lnTo>
                    <a:pt x="6138" y="9095"/>
                  </a:lnTo>
                  <a:lnTo>
                    <a:pt x="5342" y="8259"/>
                  </a:lnTo>
                  <a:close/>
                  <a:moveTo>
                    <a:pt x="0" y="28343"/>
                  </a:moveTo>
                  <a:lnTo>
                    <a:pt x="21" y="29383"/>
                  </a:lnTo>
                  <a:lnTo>
                    <a:pt x="41" y="30158"/>
                  </a:lnTo>
                  <a:lnTo>
                    <a:pt x="82" y="30810"/>
                  </a:lnTo>
                  <a:lnTo>
                    <a:pt x="367" y="29770"/>
                  </a:lnTo>
                  <a:lnTo>
                    <a:pt x="673" y="28751"/>
                  </a:lnTo>
                  <a:lnTo>
                    <a:pt x="0" y="28343"/>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726;p46">
              <a:extLst>
                <a:ext uri="{FF2B5EF4-FFF2-40B4-BE49-F238E27FC236}">
                  <a16:creationId xmlns:a16="http://schemas.microsoft.com/office/drawing/2014/main" id="{80289451-4373-67F1-3DC6-C5E94A7EEC5E}"/>
                </a:ext>
              </a:extLst>
            </p:cNvPr>
            <p:cNvSpPr/>
            <p:nvPr/>
          </p:nvSpPr>
          <p:spPr>
            <a:xfrm flipH="1">
              <a:off x="8275396" y="4055026"/>
              <a:ext cx="13306" cy="48744"/>
            </a:xfrm>
            <a:custGeom>
              <a:avLst/>
              <a:gdLst/>
              <a:ahLst/>
              <a:cxnLst/>
              <a:rect l="l" t="t" r="r" b="b"/>
              <a:pathLst>
                <a:path w="674" h="2469" fill="none" extrusionOk="0">
                  <a:moveTo>
                    <a:pt x="0" y="1"/>
                  </a:moveTo>
                  <a:lnTo>
                    <a:pt x="0" y="1"/>
                  </a:lnTo>
                  <a:lnTo>
                    <a:pt x="21" y="1041"/>
                  </a:lnTo>
                  <a:lnTo>
                    <a:pt x="41" y="1816"/>
                  </a:lnTo>
                  <a:lnTo>
                    <a:pt x="82" y="2468"/>
                  </a:lnTo>
                  <a:lnTo>
                    <a:pt x="82" y="2468"/>
                  </a:lnTo>
                  <a:lnTo>
                    <a:pt x="367" y="1428"/>
                  </a:lnTo>
                  <a:lnTo>
                    <a:pt x="673" y="409"/>
                  </a:lnTo>
                  <a:lnTo>
                    <a:pt x="673" y="40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727;p46">
              <a:extLst>
                <a:ext uri="{FF2B5EF4-FFF2-40B4-BE49-F238E27FC236}">
                  <a16:creationId xmlns:a16="http://schemas.microsoft.com/office/drawing/2014/main" id="{3EA27A12-0A4E-8A60-C8DE-2BB9F4C4C98B}"/>
                </a:ext>
              </a:extLst>
            </p:cNvPr>
            <p:cNvSpPr/>
            <p:nvPr/>
          </p:nvSpPr>
          <p:spPr>
            <a:xfrm flipH="1">
              <a:off x="8105531" y="3658517"/>
              <a:ext cx="172313" cy="281804"/>
            </a:xfrm>
            <a:custGeom>
              <a:avLst/>
              <a:gdLst/>
              <a:ahLst/>
              <a:cxnLst/>
              <a:rect l="l" t="t" r="r" b="b"/>
              <a:pathLst>
                <a:path w="8728" h="14274" fill="none" extrusionOk="0">
                  <a:moveTo>
                    <a:pt x="4792" y="1"/>
                  </a:moveTo>
                  <a:lnTo>
                    <a:pt x="4792" y="1"/>
                  </a:lnTo>
                  <a:lnTo>
                    <a:pt x="4731" y="82"/>
                  </a:lnTo>
                  <a:lnTo>
                    <a:pt x="4731" y="82"/>
                  </a:lnTo>
                  <a:lnTo>
                    <a:pt x="4222" y="775"/>
                  </a:lnTo>
                  <a:lnTo>
                    <a:pt x="3753" y="1509"/>
                  </a:lnTo>
                  <a:lnTo>
                    <a:pt x="3324" y="2264"/>
                  </a:lnTo>
                  <a:lnTo>
                    <a:pt x="2917" y="3018"/>
                  </a:lnTo>
                  <a:lnTo>
                    <a:pt x="2529" y="3814"/>
                  </a:lnTo>
                  <a:lnTo>
                    <a:pt x="2182" y="4609"/>
                  </a:lnTo>
                  <a:lnTo>
                    <a:pt x="1856" y="5404"/>
                  </a:lnTo>
                  <a:lnTo>
                    <a:pt x="1571" y="6220"/>
                  </a:lnTo>
                  <a:lnTo>
                    <a:pt x="1285" y="7035"/>
                  </a:lnTo>
                  <a:lnTo>
                    <a:pt x="1041" y="7851"/>
                  </a:lnTo>
                  <a:lnTo>
                    <a:pt x="816" y="8666"/>
                  </a:lnTo>
                  <a:lnTo>
                    <a:pt x="612" y="9502"/>
                  </a:lnTo>
                  <a:lnTo>
                    <a:pt x="429" y="10318"/>
                  </a:lnTo>
                  <a:lnTo>
                    <a:pt x="266" y="11113"/>
                  </a:lnTo>
                  <a:lnTo>
                    <a:pt x="123" y="11929"/>
                  </a:lnTo>
                  <a:lnTo>
                    <a:pt x="1" y="12724"/>
                  </a:lnTo>
                  <a:lnTo>
                    <a:pt x="1" y="12724"/>
                  </a:lnTo>
                  <a:lnTo>
                    <a:pt x="1224" y="13519"/>
                  </a:lnTo>
                  <a:lnTo>
                    <a:pt x="2488" y="14274"/>
                  </a:lnTo>
                  <a:lnTo>
                    <a:pt x="2488" y="14274"/>
                  </a:lnTo>
                  <a:lnTo>
                    <a:pt x="2835" y="13540"/>
                  </a:lnTo>
                  <a:lnTo>
                    <a:pt x="3202" y="12806"/>
                  </a:lnTo>
                  <a:lnTo>
                    <a:pt x="3936" y="11358"/>
                  </a:lnTo>
                  <a:lnTo>
                    <a:pt x="4711" y="9971"/>
                  </a:lnTo>
                  <a:lnTo>
                    <a:pt x="5506" y="8646"/>
                  </a:lnTo>
                  <a:lnTo>
                    <a:pt x="6301" y="7361"/>
                  </a:lnTo>
                  <a:lnTo>
                    <a:pt x="7097" y="6138"/>
                  </a:lnTo>
                  <a:lnTo>
                    <a:pt x="7912" y="4955"/>
                  </a:lnTo>
                  <a:lnTo>
                    <a:pt x="8728" y="3814"/>
                  </a:lnTo>
                  <a:lnTo>
                    <a:pt x="8728" y="3814"/>
                  </a:lnTo>
                  <a:lnTo>
                    <a:pt x="7565" y="2753"/>
                  </a:lnTo>
                  <a:lnTo>
                    <a:pt x="6526" y="1775"/>
                  </a:lnTo>
                  <a:lnTo>
                    <a:pt x="5588" y="837"/>
                  </a:lnTo>
                  <a:lnTo>
                    <a:pt x="47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728;p46">
              <a:extLst>
                <a:ext uri="{FF2B5EF4-FFF2-40B4-BE49-F238E27FC236}">
                  <a16:creationId xmlns:a16="http://schemas.microsoft.com/office/drawing/2014/main" id="{30BCE63A-FE2C-0DA7-B8EE-079A750C73DA}"/>
                </a:ext>
              </a:extLst>
            </p:cNvPr>
            <p:cNvSpPr/>
            <p:nvPr/>
          </p:nvSpPr>
          <p:spPr>
            <a:xfrm flipH="1">
              <a:off x="7944512" y="3495484"/>
              <a:ext cx="152175" cy="134881"/>
            </a:xfrm>
            <a:custGeom>
              <a:avLst/>
              <a:gdLst/>
              <a:ahLst/>
              <a:cxnLst/>
              <a:rect l="l" t="t" r="r" b="b"/>
              <a:pathLst>
                <a:path w="7708" h="6832" fill="none" extrusionOk="0">
                  <a:moveTo>
                    <a:pt x="6688" y="1"/>
                  </a:moveTo>
                  <a:lnTo>
                    <a:pt x="6688" y="1"/>
                  </a:lnTo>
                  <a:lnTo>
                    <a:pt x="6423" y="21"/>
                  </a:lnTo>
                  <a:lnTo>
                    <a:pt x="6117" y="62"/>
                  </a:lnTo>
                  <a:lnTo>
                    <a:pt x="5811" y="123"/>
                  </a:lnTo>
                  <a:lnTo>
                    <a:pt x="5465" y="225"/>
                  </a:lnTo>
                  <a:lnTo>
                    <a:pt x="5098" y="347"/>
                  </a:lnTo>
                  <a:lnTo>
                    <a:pt x="4710" y="510"/>
                  </a:lnTo>
                  <a:lnTo>
                    <a:pt x="4303" y="673"/>
                  </a:lnTo>
                  <a:lnTo>
                    <a:pt x="3874" y="898"/>
                  </a:lnTo>
                  <a:lnTo>
                    <a:pt x="3426" y="1122"/>
                  </a:lnTo>
                  <a:lnTo>
                    <a:pt x="2977" y="1387"/>
                  </a:lnTo>
                  <a:lnTo>
                    <a:pt x="2508" y="1673"/>
                  </a:lnTo>
                  <a:lnTo>
                    <a:pt x="2019" y="1999"/>
                  </a:lnTo>
                  <a:lnTo>
                    <a:pt x="1530" y="2345"/>
                  </a:lnTo>
                  <a:lnTo>
                    <a:pt x="1020" y="2712"/>
                  </a:lnTo>
                  <a:lnTo>
                    <a:pt x="510" y="3120"/>
                  </a:lnTo>
                  <a:lnTo>
                    <a:pt x="0" y="3548"/>
                  </a:lnTo>
                  <a:lnTo>
                    <a:pt x="0" y="3548"/>
                  </a:lnTo>
                  <a:lnTo>
                    <a:pt x="877" y="4384"/>
                  </a:lnTo>
                  <a:lnTo>
                    <a:pt x="1774" y="5220"/>
                  </a:lnTo>
                  <a:lnTo>
                    <a:pt x="2692" y="6036"/>
                  </a:lnTo>
                  <a:lnTo>
                    <a:pt x="3650" y="6831"/>
                  </a:lnTo>
                  <a:lnTo>
                    <a:pt x="3650" y="6831"/>
                  </a:lnTo>
                  <a:lnTo>
                    <a:pt x="4731" y="5506"/>
                  </a:lnTo>
                  <a:lnTo>
                    <a:pt x="5689" y="4303"/>
                  </a:lnTo>
                  <a:lnTo>
                    <a:pt x="6117" y="3752"/>
                  </a:lnTo>
                  <a:lnTo>
                    <a:pt x="6505" y="3243"/>
                  </a:lnTo>
                  <a:lnTo>
                    <a:pt x="6851" y="2753"/>
                  </a:lnTo>
                  <a:lnTo>
                    <a:pt x="7137" y="2305"/>
                  </a:lnTo>
                  <a:lnTo>
                    <a:pt x="7137" y="2305"/>
                  </a:lnTo>
                  <a:lnTo>
                    <a:pt x="7300" y="2019"/>
                  </a:lnTo>
                  <a:lnTo>
                    <a:pt x="7443" y="1754"/>
                  </a:lnTo>
                  <a:lnTo>
                    <a:pt x="7565" y="1509"/>
                  </a:lnTo>
                  <a:lnTo>
                    <a:pt x="7626" y="1285"/>
                  </a:lnTo>
                  <a:lnTo>
                    <a:pt x="7687" y="1081"/>
                  </a:lnTo>
                  <a:lnTo>
                    <a:pt x="7708" y="898"/>
                  </a:lnTo>
                  <a:lnTo>
                    <a:pt x="7708" y="735"/>
                  </a:lnTo>
                  <a:lnTo>
                    <a:pt x="7687" y="571"/>
                  </a:lnTo>
                  <a:lnTo>
                    <a:pt x="7647" y="449"/>
                  </a:lnTo>
                  <a:lnTo>
                    <a:pt x="7565" y="327"/>
                  </a:lnTo>
                  <a:lnTo>
                    <a:pt x="7483" y="225"/>
                  </a:lnTo>
                  <a:lnTo>
                    <a:pt x="7361" y="143"/>
                  </a:lnTo>
                  <a:lnTo>
                    <a:pt x="7218" y="82"/>
                  </a:lnTo>
                  <a:lnTo>
                    <a:pt x="7055" y="41"/>
                  </a:lnTo>
                  <a:lnTo>
                    <a:pt x="6892" y="1"/>
                  </a:lnTo>
                  <a:lnTo>
                    <a:pt x="6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729;p46">
              <a:extLst>
                <a:ext uri="{FF2B5EF4-FFF2-40B4-BE49-F238E27FC236}">
                  <a16:creationId xmlns:a16="http://schemas.microsoft.com/office/drawing/2014/main" id="{79550B9A-E44B-8BFE-B78C-5873ECA9DAB9}"/>
                </a:ext>
              </a:extLst>
            </p:cNvPr>
            <p:cNvSpPr/>
            <p:nvPr/>
          </p:nvSpPr>
          <p:spPr>
            <a:xfrm flipH="1">
              <a:off x="8228705" y="3909721"/>
              <a:ext cx="59997" cy="153379"/>
            </a:xfrm>
            <a:custGeom>
              <a:avLst/>
              <a:gdLst/>
              <a:ahLst/>
              <a:cxnLst/>
              <a:rect l="l" t="t" r="r" b="b"/>
              <a:pathLst>
                <a:path w="3039" h="7769" extrusionOk="0">
                  <a:moveTo>
                    <a:pt x="551" y="0"/>
                  </a:moveTo>
                  <a:lnTo>
                    <a:pt x="388" y="1081"/>
                  </a:lnTo>
                  <a:lnTo>
                    <a:pt x="286" y="2121"/>
                  </a:lnTo>
                  <a:lnTo>
                    <a:pt x="184" y="3120"/>
                  </a:lnTo>
                  <a:lnTo>
                    <a:pt x="102" y="4098"/>
                  </a:lnTo>
                  <a:lnTo>
                    <a:pt x="61" y="4996"/>
                  </a:lnTo>
                  <a:lnTo>
                    <a:pt x="21" y="5852"/>
                  </a:lnTo>
                  <a:lnTo>
                    <a:pt x="21" y="6647"/>
                  </a:lnTo>
                  <a:lnTo>
                    <a:pt x="0" y="7361"/>
                  </a:lnTo>
                  <a:lnTo>
                    <a:pt x="673" y="7769"/>
                  </a:lnTo>
                  <a:lnTo>
                    <a:pt x="918" y="6953"/>
                  </a:lnTo>
                  <a:lnTo>
                    <a:pt x="1203" y="6138"/>
                  </a:lnTo>
                  <a:lnTo>
                    <a:pt x="1468" y="5342"/>
                  </a:lnTo>
                  <a:lnTo>
                    <a:pt x="1774" y="4567"/>
                  </a:lnTo>
                  <a:lnTo>
                    <a:pt x="2080" y="3793"/>
                  </a:lnTo>
                  <a:lnTo>
                    <a:pt x="2386" y="3038"/>
                  </a:lnTo>
                  <a:lnTo>
                    <a:pt x="2712" y="2284"/>
                  </a:lnTo>
                  <a:lnTo>
                    <a:pt x="3038" y="1550"/>
                  </a:lnTo>
                  <a:lnTo>
                    <a:pt x="1774" y="795"/>
                  </a:lnTo>
                  <a:lnTo>
                    <a:pt x="551"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730;p46">
              <a:extLst>
                <a:ext uri="{FF2B5EF4-FFF2-40B4-BE49-F238E27FC236}">
                  <a16:creationId xmlns:a16="http://schemas.microsoft.com/office/drawing/2014/main" id="{4E631BDD-C5D8-D9D2-DC9D-FF743B9DDA64}"/>
                </a:ext>
              </a:extLst>
            </p:cNvPr>
            <p:cNvSpPr/>
            <p:nvPr/>
          </p:nvSpPr>
          <p:spPr>
            <a:xfrm flipH="1">
              <a:off x="8228705" y="3909721"/>
              <a:ext cx="59997" cy="153379"/>
            </a:xfrm>
            <a:custGeom>
              <a:avLst/>
              <a:gdLst/>
              <a:ahLst/>
              <a:cxnLst/>
              <a:rect l="l" t="t" r="r" b="b"/>
              <a:pathLst>
                <a:path w="3039" h="7769" fill="none" extrusionOk="0">
                  <a:moveTo>
                    <a:pt x="551" y="0"/>
                  </a:moveTo>
                  <a:lnTo>
                    <a:pt x="551" y="0"/>
                  </a:lnTo>
                  <a:lnTo>
                    <a:pt x="388" y="1081"/>
                  </a:lnTo>
                  <a:lnTo>
                    <a:pt x="286" y="2121"/>
                  </a:lnTo>
                  <a:lnTo>
                    <a:pt x="184" y="3120"/>
                  </a:lnTo>
                  <a:lnTo>
                    <a:pt x="102" y="4098"/>
                  </a:lnTo>
                  <a:lnTo>
                    <a:pt x="61" y="4996"/>
                  </a:lnTo>
                  <a:lnTo>
                    <a:pt x="21" y="5852"/>
                  </a:lnTo>
                  <a:lnTo>
                    <a:pt x="21" y="6647"/>
                  </a:lnTo>
                  <a:lnTo>
                    <a:pt x="0" y="7361"/>
                  </a:lnTo>
                  <a:lnTo>
                    <a:pt x="0" y="7361"/>
                  </a:lnTo>
                  <a:lnTo>
                    <a:pt x="673" y="7769"/>
                  </a:lnTo>
                  <a:lnTo>
                    <a:pt x="673" y="7769"/>
                  </a:lnTo>
                  <a:lnTo>
                    <a:pt x="918" y="6953"/>
                  </a:lnTo>
                  <a:lnTo>
                    <a:pt x="1203" y="6138"/>
                  </a:lnTo>
                  <a:lnTo>
                    <a:pt x="1468" y="5342"/>
                  </a:lnTo>
                  <a:lnTo>
                    <a:pt x="1774" y="4567"/>
                  </a:lnTo>
                  <a:lnTo>
                    <a:pt x="2080" y="3793"/>
                  </a:lnTo>
                  <a:lnTo>
                    <a:pt x="2386" y="3038"/>
                  </a:lnTo>
                  <a:lnTo>
                    <a:pt x="2712" y="2284"/>
                  </a:lnTo>
                  <a:lnTo>
                    <a:pt x="3038" y="1550"/>
                  </a:lnTo>
                  <a:lnTo>
                    <a:pt x="3038" y="1550"/>
                  </a:lnTo>
                  <a:lnTo>
                    <a:pt x="1774" y="795"/>
                  </a:lnTo>
                  <a:lnTo>
                    <a:pt x="5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731;p46">
              <a:extLst>
                <a:ext uri="{FF2B5EF4-FFF2-40B4-BE49-F238E27FC236}">
                  <a16:creationId xmlns:a16="http://schemas.microsoft.com/office/drawing/2014/main" id="{A09898A2-A338-D405-7D31-87C666A61777}"/>
                </a:ext>
              </a:extLst>
            </p:cNvPr>
            <p:cNvSpPr/>
            <p:nvPr/>
          </p:nvSpPr>
          <p:spPr>
            <a:xfrm flipH="1">
              <a:off x="8024607" y="3565530"/>
              <a:ext cx="158631" cy="168285"/>
            </a:xfrm>
            <a:custGeom>
              <a:avLst/>
              <a:gdLst/>
              <a:ahLst/>
              <a:cxnLst/>
              <a:rect l="l" t="t" r="r" b="b"/>
              <a:pathLst>
                <a:path w="8035" h="8524" extrusionOk="0">
                  <a:moveTo>
                    <a:pt x="4384" y="0"/>
                  </a:moveTo>
                  <a:lnTo>
                    <a:pt x="3834" y="490"/>
                  </a:lnTo>
                  <a:lnTo>
                    <a:pt x="3283" y="1000"/>
                  </a:lnTo>
                  <a:lnTo>
                    <a:pt x="2733" y="1550"/>
                  </a:lnTo>
                  <a:lnTo>
                    <a:pt x="2182" y="2121"/>
                  </a:lnTo>
                  <a:lnTo>
                    <a:pt x="1632" y="2712"/>
                  </a:lnTo>
                  <a:lnTo>
                    <a:pt x="1081" y="3344"/>
                  </a:lnTo>
                  <a:lnTo>
                    <a:pt x="531" y="4017"/>
                  </a:lnTo>
                  <a:lnTo>
                    <a:pt x="0" y="4711"/>
                  </a:lnTo>
                  <a:lnTo>
                    <a:pt x="796" y="5547"/>
                  </a:lnTo>
                  <a:lnTo>
                    <a:pt x="1734" y="6485"/>
                  </a:lnTo>
                  <a:lnTo>
                    <a:pt x="2773" y="7463"/>
                  </a:lnTo>
                  <a:lnTo>
                    <a:pt x="3936" y="8524"/>
                  </a:lnTo>
                  <a:lnTo>
                    <a:pt x="5016" y="7076"/>
                  </a:lnTo>
                  <a:lnTo>
                    <a:pt x="6056" y="5730"/>
                  </a:lnTo>
                  <a:lnTo>
                    <a:pt x="7076" y="4446"/>
                  </a:lnTo>
                  <a:lnTo>
                    <a:pt x="8034" y="3283"/>
                  </a:lnTo>
                  <a:lnTo>
                    <a:pt x="7076" y="2488"/>
                  </a:lnTo>
                  <a:lnTo>
                    <a:pt x="6158" y="1672"/>
                  </a:lnTo>
                  <a:lnTo>
                    <a:pt x="5261" y="836"/>
                  </a:lnTo>
                  <a:lnTo>
                    <a:pt x="4384"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732;p46">
              <a:extLst>
                <a:ext uri="{FF2B5EF4-FFF2-40B4-BE49-F238E27FC236}">
                  <a16:creationId xmlns:a16="http://schemas.microsoft.com/office/drawing/2014/main" id="{DC1C9C8B-C5B0-657D-4D91-0A548D32BD8D}"/>
                </a:ext>
              </a:extLst>
            </p:cNvPr>
            <p:cNvSpPr/>
            <p:nvPr/>
          </p:nvSpPr>
          <p:spPr>
            <a:xfrm flipH="1">
              <a:off x="8024607" y="3565530"/>
              <a:ext cx="158631" cy="168285"/>
            </a:xfrm>
            <a:custGeom>
              <a:avLst/>
              <a:gdLst/>
              <a:ahLst/>
              <a:cxnLst/>
              <a:rect l="l" t="t" r="r" b="b"/>
              <a:pathLst>
                <a:path w="8035" h="8524" fill="none" extrusionOk="0">
                  <a:moveTo>
                    <a:pt x="4384" y="0"/>
                  </a:moveTo>
                  <a:lnTo>
                    <a:pt x="4384" y="0"/>
                  </a:lnTo>
                  <a:lnTo>
                    <a:pt x="3834" y="490"/>
                  </a:lnTo>
                  <a:lnTo>
                    <a:pt x="3283" y="1000"/>
                  </a:lnTo>
                  <a:lnTo>
                    <a:pt x="2733" y="1550"/>
                  </a:lnTo>
                  <a:lnTo>
                    <a:pt x="2182" y="2121"/>
                  </a:lnTo>
                  <a:lnTo>
                    <a:pt x="1632" y="2712"/>
                  </a:lnTo>
                  <a:lnTo>
                    <a:pt x="1081" y="3344"/>
                  </a:lnTo>
                  <a:lnTo>
                    <a:pt x="531" y="4017"/>
                  </a:lnTo>
                  <a:lnTo>
                    <a:pt x="0" y="4711"/>
                  </a:lnTo>
                  <a:lnTo>
                    <a:pt x="0" y="4711"/>
                  </a:lnTo>
                  <a:lnTo>
                    <a:pt x="796" y="5547"/>
                  </a:lnTo>
                  <a:lnTo>
                    <a:pt x="1734" y="6485"/>
                  </a:lnTo>
                  <a:lnTo>
                    <a:pt x="2773" y="7463"/>
                  </a:lnTo>
                  <a:lnTo>
                    <a:pt x="3936" y="8524"/>
                  </a:lnTo>
                  <a:lnTo>
                    <a:pt x="3936" y="8524"/>
                  </a:lnTo>
                  <a:lnTo>
                    <a:pt x="5016" y="7076"/>
                  </a:lnTo>
                  <a:lnTo>
                    <a:pt x="6056" y="5730"/>
                  </a:lnTo>
                  <a:lnTo>
                    <a:pt x="7076" y="4446"/>
                  </a:lnTo>
                  <a:lnTo>
                    <a:pt x="8034" y="3283"/>
                  </a:lnTo>
                  <a:lnTo>
                    <a:pt x="8034" y="3283"/>
                  </a:lnTo>
                  <a:lnTo>
                    <a:pt x="7076" y="2488"/>
                  </a:lnTo>
                  <a:lnTo>
                    <a:pt x="6158" y="1672"/>
                  </a:lnTo>
                  <a:lnTo>
                    <a:pt x="5261" y="836"/>
                  </a:lnTo>
                  <a:lnTo>
                    <a:pt x="43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733;p46">
              <a:extLst>
                <a:ext uri="{FF2B5EF4-FFF2-40B4-BE49-F238E27FC236}">
                  <a16:creationId xmlns:a16="http://schemas.microsoft.com/office/drawing/2014/main" id="{8C3D84A9-BDE3-E6F9-65C8-505E5EF81856}"/>
                </a:ext>
              </a:extLst>
            </p:cNvPr>
            <p:cNvSpPr/>
            <p:nvPr/>
          </p:nvSpPr>
          <p:spPr>
            <a:xfrm flipH="1">
              <a:off x="5621787" y="2836913"/>
              <a:ext cx="882806" cy="804724"/>
            </a:xfrm>
            <a:custGeom>
              <a:avLst/>
              <a:gdLst/>
              <a:ahLst/>
              <a:cxnLst/>
              <a:rect l="l" t="t" r="r" b="b"/>
              <a:pathLst>
                <a:path w="44716" h="40761" extrusionOk="0">
                  <a:moveTo>
                    <a:pt x="39251" y="0"/>
                  </a:moveTo>
                  <a:lnTo>
                    <a:pt x="38721" y="41"/>
                  </a:lnTo>
                  <a:lnTo>
                    <a:pt x="38170" y="82"/>
                  </a:lnTo>
                  <a:lnTo>
                    <a:pt x="37620" y="143"/>
                  </a:lnTo>
                  <a:lnTo>
                    <a:pt x="37029" y="204"/>
                  </a:lnTo>
                  <a:lnTo>
                    <a:pt x="36437" y="306"/>
                  </a:lnTo>
                  <a:lnTo>
                    <a:pt x="35805" y="408"/>
                  </a:lnTo>
                  <a:lnTo>
                    <a:pt x="35173" y="530"/>
                  </a:lnTo>
                  <a:lnTo>
                    <a:pt x="34521" y="673"/>
                  </a:lnTo>
                  <a:lnTo>
                    <a:pt x="33868" y="836"/>
                  </a:lnTo>
                  <a:lnTo>
                    <a:pt x="33175" y="999"/>
                  </a:lnTo>
                  <a:lnTo>
                    <a:pt x="32482" y="1183"/>
                  </a:lnTo>
                  <a:lnTo>
                    <a:pt x="31788" y="1387"/>
                  </a:lnTo>
                  <a:lnTo>
                    <a:pt x="31054" y="1611"/>
                  </a:lnTo>
                  <a:lnTo>
                    <a:pt x="30341" y="1856"/>
                  </a:lnTo>
                  <a:lnTo>
                    <a:pt x="29586" y="2100"/>
                  </a:lnTo>
                  <a:lnTo>
                    <a:pt x="28852" y="2386"/>
                  </a:lnTo>
                  <a:lnTo>
                    <a:pt x="28077" y="2671"/>
                  </a:lnTo>
                  <a:lnTo>
                    <a:pt x="27323" y="2977"/>
                  </a:lnTo>
                  <a:lnTo>
                    <a:pt x="26548" y="3283"/>
                  </a:lnTo>
                  <a:lnTo>
                    <a:pt x="25753" y="3630"/>
                  </a:lnTo>
                  <a:lnTo>
                    <a:pt x="24978" y="3976"/>
                  </a:lnTo>
                  <a:lnTo>
                    <a:pt x="24183" y="4364"/>
                  </a:lnTo>
                  <a:lnTo>
                    <a:pt x="23388" y="4751"/>
                  </a:lnTo>
                  <a:lnTo>
                    <a:pt x="22592" y="5139"/>
                  </a:lnTo>
                  <a:lnTo>
                    <a:pt x="21797" y="5567"/>
                  </a:lnTo>
                  <a:lnTo>
                    <a:pt x="20982" y="6015"/>
                  </a:lnTo>
                  <a:lnTo>
                    <a:pt x="20186" y="6464"/>
                  </a:lnTo>
                  <a:lnTo>
                    <a:pt x="19391" y="6933"/>
                  </a:lnTo>
                  <a:lnTo>
                    <a:pt x="18576" y="7422"/>
                  </a:lnTo>
                  <a:lnTo>
                    <a:pt x="17780" y="7932"/>
                  </a:lnTo>
                  <a:lnTo>
                    <a:pt x="16985" y="8462"/>
                  </a:lnTo>
                  <a:lnTo>
                    <a:pt x="16190" y="9013"/>
                  </a:lnTo>
                  <a:lnTo>
                    <a:pt x="15395" y="9563"/>
                  </a:lnTo>
                  <a:lnTo>
                    <a:pt x="14620" y="10155"/>
                  </a:lnTo>
                  <a:lnTo>
                    <a:pt x="13825" y="10746"/>
                  </a:lnTo>
                  <a:lnTo>
                    <a:pt x="13050" y="11358"/>
                  </a:lnTo>
                  <a:lnTo>
                    <a:pt x="12295" y="11990"/>
                  </a:lnTo>
                  <a:lnTo>
                    <a:pt x="11541" y="12642"/>
                  </a:lnTo>
                  <a:lnTo>
                    <a:pt x="10786" y="13295"/>
                  </a:lnTo>
                  <a:lnTo>
                    <a:pt x="10032" y="13988"/>
                  </a:lnTo>
                  <a:lnTo>
                    <a:pt x="9318" y="14681"/>
                  </a:lnTo>
                  <a:lnTo>
                    <a:pt x="8584" y="15415"/>
                  </a:lnTo>
                  <a:lnTo>
                    <a:pt x="7891" y="16149"/>
                  </a:lnTo>
                  <a:lnTo>
                    <a:pt x="7198" y="16904"/>
                  </a:lnTo>
                  <a:lnTo>
                    <a:pt x="6505" y="17679"/>
                  </a:lnTo>
                  <a:lnTo>
                    <a:pt x="5852" y="18474"/>
                  </a:lnTo>
                  <a:lnTo>
                    <a:pt x="5200" y="19269"/>
                  </a:lnTo>
                  <a:lnTo>
                    <a:pt x="4568" y="20105"/>
                  </a:lnTo>
                  <a:lnTo>
                    <a:pt x="3956" y="20941"/>
                  </a:lnTo>
                  <a:lnTo>
                    <a:pt x="3405" y="21736"/>
                  </a:lnTo>
                  <a:lnTo>
                    <a:pt x="2896" y="22531"/>
                  </a:lnTo>
                  <a:lnTo>
                    <a:pt x="2427" y="23306"/>
                  </a:lnTo>
                  <a:lnTo>
                    <a:pt x="1998" y="24061"/>
                  </a:lnTo>
                  <a:lnTo>
                    <a:pt x="1631" y="24815"/>
                  </a:lnTo>
                  <a:lnTo>
                    <a:pt x="1285" y="25529"/>
                  </a:lnTo>
                  <a:lnTo>
                    <a:pt x="999" y="26242"/>
                  </a:lnTo>
                  <a:lnTo>
                    <a:pt x="734" y="26936"/>
                  </a:lnTo>
                  <a:lnTo>
                    <a:pt x="530" y="27609"/>
                  </a:lnTo>
                  <a:lnTo>
                    <a:pt x="347" y="28261"/>
                  </a:lnTo>
                  <a:lnTo>
                    <a:pt x="204" y="28893"/>
                  </a:lnTo>
                  <a:lnTo>
                    <a:pt x="102" y="29505"/>
                  </a:lnTo>
                  <a:lnTo>
                    <a:pt x="41" y="30117"/>
                  </a:lnTo>
                  <a:lnTo>
                    <a:pt x="0" y="30708"/>
                  </a:lnTo>
                  <a:lnTo>
                    <a:pt x="0" y="31279"/>
                  </a:lnTo>
                  <a:lnTo>
                    <a:pt x="21" y="31829"/>
                  </a:lnTo>
                  <a:lnTo>
                    <a:pt x="82" y="32359"/>
                  </a:lnTo>
                  <a:lnTo>
                    <a:pt x="184" y="32869"/>
                  </a:lnTo>
                  <a:lnTo>
                    <a:pt x="306" y="33379"/>
                  </a:lnTo>
                  <a:lnTo>
                    <a:pt x="449" y="33868"/>
                  </a:lnTo>
                  <a:lnTo>
                    <a:pt x="632" y="34317"/>
                  </a:lnTo>
                  <a:lnTo>
                    <a:pt x="836" y="34786"/>
                  </a:lnTo>
                  <a:lnTo>
                    <a:pt x="1060" y="35214"/>
                  </a:lnTo>
                  <a:lnTo>
                    <a:pt x="1325" y="35622"/>
                  </a:lnTo>
                  <a:lnTo>
                    <a:pt x="1591" y="36030"/>
                  </a:lnTo>
                  <a:lnTo>
                    <a:pt x="1896" y="36417"/>
                  </a:lnTo>
                  <a:lnTo>
                    <a:pt x="2223" y="36784"/>
                  </a:lnTo>
                  <a:lnTo>
                    <a:pt x="2549" y="37131"/>
                  </a:lnTo>
                  <a:lnTo>
                    <a:pt x="2916" y="37457"/>
                  </a:lnTo>
                  <a:lnTo>
                    <a:pt x="3303" y="37783"/>
                  </a:lnTo>
                  <a:lnTo>
                    <a:pt x="3691" y="38089"/>
                  </a:lnTo>
                  <a:lnTo>
                    <a:pt x="4119" y="38375"/>
                  </a:lnTo>
                  <a:lnTo>
                    <a:pt x="4547" y="38640"/>
                  </a:lnTo>
                  <a:lnTo>
                    <a:pt x="4996" y="38884"/>
                  </a:lnTo>
                  <a:lnTo>
                    <a:pt x="5444" y="39129"/>
                  </a:lnTo>
                  <a:lnTo>
                    <a:pt x="5934" y="39353"/>
                  </a:lnTo>
                  <a:lnTo>
                    <a:pt x="6403" y="39557"/>
                  </a:lnTo>
                  <a:lnTo>
                    <a:pt x="6912" y="39741"/>
                  </a:lnTo>
                  <a:lnTo>
                    <a:pt x="7402" y="39924"/>
                  </a:lnTo>
                  <a:lnTo>
                    <a:pt x="7932" y="40067"/>
                  </a:lnTo>
                  <a:lnTo>
                    <a:pt x="8442" y="40210"/>
                  </a:lnTo>
                  <a:lnTo>
                    <a:pt x="8972" y="40332"/>
                  </a:lnTo>
                  <a:lnTo>
                    <a:pt x="9522" y="40434"/>
                  </a:lnTo>
                  <a:lnTo>
                    <a:pt x="10052" y="40536"/>
                  </a:lnTo>
                  <a:lnTo>
                    <a:pt x="10603" y="40617"/>
                  </a:lnTo>
                  <a:lnTo>
                    <a:pt x="11154" y="40679"/>
                  </a:lnTo>
                  <a:lnTo>
                    <a:pt x="11704" y="40719"/>
                  </a:lnTo>
                  <a:lnTo>
                    <a:pt x="12255" y="40740"/>
                  </a:lnTo>
                  <a:lnTo>
                    <a:pt x="12805" y="40760"/>
                  </a:lnTo>
                  <a:lnTo>
                    <a:pt x="13356" y="40760"/>
                  </a:lnTo>
                  <a:lnTo>
                    <a:pt x="13906" y="40740"/>
                  </a:lnTo>
                  <a:lnTo>
                    <a:pt x="14457" y="40719"/>
                  </a:lnTo>
                  <a:lnTo>
                    <a:pt x="15007" y="40658"/>
                  </a:lnTo>
                  <a:lnTo>
                    <a:pt x="15537" y="40597"/>
                  </a:lnTo>
                  <a:lnTo>
                    <a:pt x="16068" y="40516"/>
                  </a:lnTo>
                  <a:lnTo>
                    <a:pt x="16598" y="40434"/>
                  </a:lnTo>
                  <a:lnTo>
                    <a:pt x="17128" y="40312"/>
                  </a:lnTo>
                  <a:lnTo>
                    <a:pt x="17638" y="40189"/>
                  </a:lnTo>
                  <a:lnTo>
                    <a:pt x="18147" y="40047"/>
                  </a:lnTo>
                  <a:lnTo>
                    <a:pt x="18637" y="39904"/>
                  </a:lnTo>
                  <a:lnTo>
                    <a:pt x="19106" y="39720"/>
                  </a:lnTo>
                  <a:lnTo>
                    <a:pt x="19595" y="39537"/>
                  </a:lnTo>
                  <a:lnTo>
                    <a:pt x="20044" y="39333"/>
                  </a:lnTo>
                  <a:lnTo>
                    <a:pt x="20961" y="38884"/>
                  </a:lnTo>
                  <a:lnTo>
                    <a:pt x="21940" y="38354"/>
                  </a:lnTo>
                  <a:lnTo>
                    <a:pt x="22959" y="37742"/>
                  </a:lnTo>
                  <a:lnTo>
                    <a:pt x="23999" y="37070"/>
                  </a:lnTo>
                  <a:lnTo>
                    <a:pt x="25080" y="36336"/>
                  </a:lnTo>
                  <a:lnTo>
                    <a:pt x="26181" y="35520"/>
                  </a:lnTo>
                  <a:lnTo>
                    <a:pt x="27302" y="34664"/>
                  </a:lnTo>
                  <a:lnTo>
                    <a:pt x="28444" y="33746"/>
                  </a:lnTo>
                  <a:lnTo>
                    <a:pt x="29586" y="32747"/>
                  </a:lnTo>
                  <a:lnTo>
                    <a:pt x="30728" y="31727"/>
                  </a:lnTo>
                  <a:lnTo>
                    <a:pt x="31849" y="30647"/>
                  </a:lnTo>
                  <a:lnTo>
                    <a:pt x="32991" y="29505"/>
                  </a:lnTo>
                  <a:lnTo>
                    <a:pt x="34092" y="28343"/>
                  </a:lnTo>
                  <a:lnTo>
                    <a:pt x="35173" y="27119"/>
                  </a:lnTo>
                  <a:lnTo>
                    <a:pt x="36233" y="25875"/>
                  </a:lnTo>
                  <a:lnTo>
                    <a:pt x="36743" y="25223"/>
                  </a:lnTo>
                  <a:lnTo>
                    <a:pt x="37253" y="24591"/>
                  </a:lnTo>
                  <a:lnTo>
                    <a:pt x="37763" y="23918"/>
                  </a:lnTo>
                  <a:lnTo>
                    <a:pt x="38232" y="23265"/>
                  </a:lnTo>
                  <a:lnTo>
                    <a:pt x="38721" y="22593"/>
                  </a:lnTo>
                  <a:lnTo>
                    <a:pt x="39170" y="21920"/>
                  </a:lnTo>
                  <a:lnTo>
                    <a:pt x="39618" y="21226"/>
                  </a:lnTo>
                  <a:lnTo>
                    <a:pt x="40046" y="20554"/>
                  </a:lnTo>
                  <a:lnTo>
                    <a:pt x="40474" y="19840"/>
                  </a:lnTo>
                  <a:lnTo>
                    <a:pt x="40882" y="19147"/>
                  </a:lnTo>
                  <a:lnTo>
                    <a:pt x="41270" y="18433"/>
                  </a:lnTo>
                  <a:lnTo>
                    <a:pt x="41637" y="17740"/>
                  </a:lnTo>
                  <a:lnTo>
                    <a:pt x="42004" y="17026"/>
                  </a:lnTo>
                  <a:lnTo>
                    <a:pt x="42330" y="16292"/>
                  </a:lnTo>
                  <a:lnTo>
                    <a:pt x="42656" y="15578"/>
                  </a:lnTo>
                  <a:lnTo>
                    <a:pt x="42942" y="14844"/>
                  </a:lnTo>
                  <a:lnTo>
                    <a:pt x="43227" y="14131"/>
                  </a:lnTo>
                  <a:lnTo>
                    <a:pt x="43492" y="13397"/>
                  </a:lnTo>
                  <a:lnTo>
                    <a:pt x="43716" y="12663"/>
                  </a:lnTo>
                  <a:lnTo>
                    <a:pt x="43920" y="11928"/>
                  </a:lnTo>
                  <a:lnTo>
                    <a:pt x="44124" y="11194"/>
                  </a:lnTo>
                  <a:lnTo>
                    <a:pt x="44287" y="10460"/>
                  </a:lnTo>
                  <a:lnTo>
                    <a:pt x="44430" y="9706"/>
                  </a:lnTo>
                  <a:lnTo>
                    <a:pt x="44532" y="8972"/>
                  </a:lnTo>
                  <a:lnTo>
                    <a:pt x="44614" y="8238"/>
                  </a:lnTo>
                  <a:lnTo>
                    <a:pt x="44675" y="7504"/>
                  </a:lnTo>
                  <a:lnTo>
                    <a:pt x="44716" y="6770"/>
                  </a:lnTo>
                  <a:lnTo>
                    <a:pt x="44716" y="6036"/>
                  </a:lnTo>
                  <a:lnTo>
                    <a:pt x="44695" y="5302"/>
                  </a:lnTo>
                  <a:lnTo>
                    <a:pt x="44634" y="4568"/>
                  </a:lnTo>
                  <a:lnTo>
                    <a:pt x="44552" y="3834"/>
                  </a:lnTo>
                  <a:lnTo>
                    <a:pt x="44430" y="3120"/>
                  </a:lnTo>
                  <a:lnTo>
                    <a:pt x="44287" y="2386"/>
                  </a:lnTo>
                  <a:lnTo>
                    <a:pt x="44104" y="1672"/>
                  </a:lnTo>
                  <a:lnTo>
                    <a:pt x="44022" y="1448"/>
                  </a:lnTo>
                  <a:lnTo>
                    <a:pt x="43920" y="1244"/>
                  </a:lnTo>
                  <a:lnTo>
                    <a:pt x="43778" y="1060"/>
                  </a:lnTo>
                  <a:lnTo>
                    <a:pt x="43594" y="897"/>
                  </a:lnTo>
                  <a:lnTo>
                    <a:pt x="43370" y="734"/>
                  </a:lnTo>
                  <a:lnTo>
                    <a:pt x="43146" y="592"/>
                  </a:lnTo>
                  <a:lnTo>
                    <a:pt x="42880" y="469"/>
                  </a:lnTo>
                  <a:lnTo>
                    <a:pt x="42575" y="347"/>
                  </a:lnTo>
                  <a:lnTo>
                    <a:pt x="42248" y="245"/>
                  </a:lnTo>
                  <a:lnTo>
                    <a:pt x="41902" y="163"/>
                  </a:lnTo>
                  <a:lnTo>
                    <a:pt x="41514" y="102"/>
                  </a:lnTo>
                  <a:lnTo>
                    <a:pt x="41107" y="41"/>
                  </a:lnTo>
                  <a:lnTo>
                    <a:pt x="40678" y="21"/>
                  </a:lnTo>
                  <a:lnTo>
                    <a:pt x="402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734;p46">
              <a:extLst>
                <a:ext uri="{FF2B5EF4-FFF2-40B4-BE49-F238E27FC236}">
                  <a16:creationId xmlns:a16="http://schemas.microsoft.com/office/drawing/2014/main" id="{5B66DE2F-82C2-49EE-D89F-D684A048DC3D}"/>
                </a:ext>
              </a:extLst>
            </p:cNvPr>
            <p:cNvSpPr/>
            <p:nvPr/>
          </p:nvSpPr>
          <p:spPr>
            <a:xfrm flipH="1">
              <a:off x="5621787" y="2836913"/>
              <a:ext cx="882806" cy="804724"/>
            </a:xfrm>
            <a:custGeom>
              <a:avLst/>
              <a:gdLst/>
              <a:ahLst/>
              <a:cxnLst/>
              <a:rect l="l" t="t" r="r" b="b"/>
              <a:pathLst>
                <a:path w="44716" h="40761" fill="none" extrusionOk="0">
                  <a:moveTo>
                    <a:pt x="44104" y="1672"/>
                  </a:moveTo>
                  <a:lnTo>
                    <a:pt x="44104" y="1672"/>
                  </a:lnTo>
                  <a:lnTo>
                    <a:pt x="44022" y="1448"/>
                  </a:lnTo>
                  <a:lnTo>
                    <a:pt x="43920" y="1244"/>
                  </a:lnTo>
                  <a:lnTo>
                    <a:pt x="43778" y="1060"/>
                  </a:lnTo>
                  <a:lnTo>
                    <a:pt x="43594" y="897"/>
                  </a:lnTo>
                  <a:lnTo>
                    <a:pt x="43370" y="734"/>
                  </a:lnTo>
                  <a:lnTo>
                    <a:pt x="43146" y="592"/>
                  </a:lnTo>
                  <a:lnTo>
                    <a:pt x="42880" y="469"/>
                  </a:lnTo>
                  <a:lnTo>
                    <a:pt x="42575" y="347"/>
                  </a:lnTo>
                  <a:lnTo>
                    <a:pt x="42248" y="245"/>
                  </a:lnTo>
                  <a:lnTo>
                    <a:pt x="41902" y="163"/>
                  </a:lnTo>
                  <a:lnTo>
                    <a:pt x="41514" y="102"/>
                  </a:lnTo>
                  <a:lnTo>
                    <a:pt x="41107" y="41"/>
                  </a:lnTo>
                  <a:lnTo>
                    <a:pt x="40678" y="21"/>
                  </a:lnTo>
                  <a:lnTo>
                    <a:pt x="40230" y="0"/>
                  </a:lnTo>
                  <a:lnTo>
                    <a:pt x="39740" y="0"/>
                  </a:lnTo>
                  <a:lnTo>
                    <a:pt x="39251" y="0"/>
                  </a:lnTo>
                  <a:lnTo>
                    <a:pt x="38721" y="41"/>
                  </a:lnTo>
                  <a:lnTo>
                    <a:pt x="38170" y="82"/>
                  </a:lnTo>
                  <a:lnTo>
                    <a:pt x="37620" y="143"/>
                  </a:lnTo>
                  <a:lnTo>
                    <a:pt x="37029" y="204"/>
                  </a:lnTo>
                  <a:lnTo>
                    <a:pt x="36437" y="306"/>
                  </a:lnTo>
                  <a:lnTo>
                    <a:pt x="35805" y="408"/>
                  </a:lnTo>
                  <a:lnTo>
                    <a:pt x="35173" y="530"/>
                  </a:lnTo>
                  <a:lnTo>
                    <a:pt x="34521" y="673"/>
                  </a:lnTo>
                  <a:lnTo>
                    <a:pt x="33868" y="836"/>
                  </a:lnTo>
                  <a:lnTo>
                    <a:pt x="33175" y="999"/>
                  </a:lnTo>
                  <a:lnTo>
                    <a:pt x="32482" y="1183"/>
                  </a:lnTo>
                  <a:lnTo>
                    <a:pt x="31788" y="1387"/>
                  </a:lnTo>
                  <a:lnTo>
                    <a:pt x="31054" y="1611"/>
                  </a:lnTo>
                  <a:lnTo>
                    <a:pt x="30341" y="1856"/>
                  </a:lnTo>
                  <a:lnTo>
                    <a:pt x="29586" y="2100"/>
                  </a:lnTo>
                  <a:lnTo>
                    <a:pt x="28852" y="2386"/>
                  </a:lnTo>
                  <a:lnTo>
                    <a:pt x="28077" y="2671"/>
                  </a:lnTo>
                  <a:lnTo>
                    <a:pt x="27323" y="2977"/>
                  </a:lnTo>
                  <a:lnTo>
                    <a:pt x="26548" y="3283"/>
                  </a:lnTo>
                  <a:lnTo>
                    <a:pt x="25753" y="3630"/>
                  </a:lnTo>
                  <a:lnTo>
                    <a:pt x="24978" y="3976"/>
                  </a:lnTo>
                  <a:lnTo>
                    <a:pt x="24183" y="4364"/>
                  </a:lnTo>
                  <a:lnTo>
                    <a:pt x="23388" y="4751"/>
                  </a:lnTo>
                  <a:lnTo>
                    <a:pt x="22592" y="5139"/>
                  </a:lnTo>
                  <a:lnTo>
                    <a:pt x="21797" y="5567"/>
                  </a:lnTo>
                  <a:lnTo>
                    <a:pt x="20982" y="6015"/>
                  </a:lnTo>
                  <a:lnTo>
                    <a:pt x="20186" y="6464"/>
                  </a:lnTo>
                  <a:lnTo>
                    <a:pt x="19391" y="6933"/>
                  </a:lnTo>
                  <a:lnTo>
                    <a:pt x="18576" y="7422"/>
                  </a:lnTo>
                  <a:lnTo>
                    <a:pt x="17780" y="7932"/>
                  </a:lnTo>
                  <a:lnTo>
                    <a:pt x="16985" y="8462"/>
                  </a:lnTo>
                  <a:lnTo>
                    <a:pt x="16190" y="9013"/>
                  </a:lnTo>
                  <a:lnTo>
                    <a:pt x="15395" y="9563"/>
                  </a:lnTo>
                  <a:lnTo>
                    <a:pt x="14620" y="10155"/>
                  </a:lnTo>
                  <a:lnTo>
                    <a:pt x="13825" y="10746"/>
                  </a:lnTo>
                  <a:lnTo>
                    <a:pt x="13050" y="11358"/>
                  </a:lnTo>
                  <a:lnTo>
                    <a:pt x="12295" y="11990"/>
                  </a:lnTo>
                  <a:lnTo>
                    <a:pt x="11541" y="12642"/>
                  </a:lnTo>
                  <a:lnTo>
                    <a:pt x="10786" y="13295"/>
                  </a:lnTo>
                  <a:lnTo>
                    <a:pt x="10032" y="13988"/>
                  </a:lnTo>
                  <a:lnTo>
                    <a:pt x="9318" y="14681"/>
                  </a:lnTo>
                  <a:lnTo>
                    <a:pt x="8584" y="15415"/>
                  </a:lnTo>
                  <a:lnTo>
                    <a:pt x="7891" y="16149"/>
                  </a:lnTo>
                  <a:lnTo>
                    <a:pt x="7198" y="16904"/>
                  </a:lnTo>
                  <a:lnTo>
                    <a:pt x="6505" y="17679"/>
                  </a:lnTo>
                  <a:lnTo>
                    <a:pt x="5852" y="18474"/>
                  </a:lnTo>
                  <a:lnTo>
                    <a:pt x="5200" y="19269"/>
                  </a:lnTo>
                  <a:lnTo>
                    <a:pt x="4568" y="20105"/>
                  </a:lnTo>
                  <a:lnTo>
                    <a:pt x="4568" y="20105"/>
                  </a:lnTo>
                  <a:lnTo>
                    <a:pt x="3956" y="20941"/>
                  </a:lnTo>
                  <a:lnTo>
                    <a:pt x="3405" y="21736"/>
                  </a:lnTo>
                  <a:lnTo>
                    <a:pt x="2896" y="22531"/>
                  </a:lnTo>
                  <a:lnTo>
                    <a:pt x="2427" y="23306"/>
                  </a:lnTo>
                  <a:lnTo>
                    <a:pt x="1998" y="24061"/>
                  </a:lnTo>
                  <a:lnTo>
                    <a:pt x="1631" y="24815"/>
                  </a:lnTo>
                  <a:lnTo>
                    <a:pt x="1285" y="25529"/>
                  </a:lnTo>
                  <a:lnTo>
                    <a:pt x="999" y="26242"/>
                  </a:lnTo>
                  <a:lnTo>
                    <a:pt x="734" y="26936"/>
                  </a:lnTo>
                  <a:lnTo>
                    <a:pt x="530" y="27609"/>
                  </a:lnTo>
                  <a:lnTo>
                    <a:pt x="347" y="28261"/>
                  </a:lnTo>
                  <a:lnTo>
                    <a:pt x="204" y="28893"/>
                  </a:lnTo>
                  <a:lnTo>
                    <a:pt x="102" y="29505"/>
                  </a:lnTo>
                  <a:lnTo>
                    <a:pt x="41" y="30117"/>
                  </a:lnTo>
                  <a:lnTo>
                    <a:pt x="0" y="30708"/>
                  </a:lnTo>
                  <a:lnTo>
                    <a:pt x="0" y="31279"/>
                  </a:lnTo>
                  <a:lnTo>
                    <a:pt x="21" y="31829"/>
                  </a:lnTo>
                  <a:lnTo>
                    <a:pt x="82" y="32359"/>
                  </a:lnTo>
                  <a:lnTo>
                    <a:pt x="184" y="32869"/>
                  </a:lnTo>
                  <a:lnTo>
                    <a:pt x="306" y="33379"/>
                  </a:lnTo>
                  <a:lnTo>
                    <a:pt x="449" y="33868"/>
                  </a:lnTo>
                  <a:lnTo>
                    <a:pt x="632" y="34317"/>
                  </a:lnTo>
                  <a:lnTo>
                    <a:pt x="836" y="34786"/>
                  </a:lnTo>
                  <a:lnTo>
                    <a:pt x="1060" y="35214"/>
                  </a:lnTo>
                  <a:lnTo>
                    <a:pt x="1325" y="35622"/>
                  </a:lnTo>
                  <a:lnTo>
                    <a:pt x="1591" y="36030"/>
                  </a:lnTo>
                  <a:lnTo>
                    <a:pt x="1896" y="36417"/>
                  </a:lnTo>
                  <a:lnTo>
                    <a:pt x="2223" y="36784"/>
                  </a:lnTo>
                  <a:lnTo>
                    <a:pt x="2549" y="37131"/>
                  </a:lnTo>
                  <a:lnTo>
                    <a:pt x="2916" y="37457"/>
                  </a:lnTo>
                  <a:lnTo>
                    <a:pt x="3303" y="37783"/>
                  </a:lnTo>
                  <a:lnTo>
                    <a:pt x="3691" y="38089"/>
                  </a:lnTo>
                  <a:lnTo>
                    <a:pt x="4119" y="38375"/>
                  </a:lnTo>
                  <a:lnTo>
                    <a:pt x="4547" y="38640"/>
                  </a:lnTo>
                  <a:lnTo>
                    <a:pt x="4996" y="38884"/>
                  </a:lnTo>
                  <a:lnTo>
                    <a:pt x="5444" y="39129"/>
                  </a:lnTo>
                  <a:lnTo>
                    <a:pt x="5934" y="39353"/>
                  </a:lnTo>
                  <a:lnTo>
                    <a:pt x="6403" y="39557"/>
                  </a:lnTo>
                  <a:lnTo>
                    <a:pt x="6912" y="39741"/>
                  </a:lnTo>
                  <a:lnTo>
                    <a:pt x="7402" y="39924"/>
                  </a:lnTo>
                  <a:lnTo>
                    <a:pt x="7932" y="40067"/>
                  </a:lnTo>
                  <a:lnTo>
                    <a:pt x="8442" y="40210"/>
                  </a:lnTo>
                  <a:lnTo>
                    <a:pt x="8972" y="40332"/>
                  </a:lnTo>
                  <a:lnTo>
                    <a:pt x="9522" y="40434"/>
                  </a:lnTo>
                  <a:lnTo>
                    <a:pt x="10052" y="40536"/>
                  </a:lnTo>
                  <a:lnTo>
                    <a:pt x="10603" y="40617"/>
                  </a:lnTo>
                  <a:lnTo>
                    <a:pt x="11154" y="40679"/>
                  </a:lnTo>
                  <a:lnTo>
                    <a:pt x="11704" y="40719"/>
                  </a:lnTo>
                  <a:lnTo>
                    <a:pt x="12255" y="40740"/>
                  </a:lnTo>
                  <a:lnTo>
                    <a:pt x="12805" y="40760"/>
                  </a:lnTo>
                  <a:lnTo>
                    <a:pt x="13356" y="40760"/>
                  </a:lnTo>
                  <a:lnTo>
                    <a:pt x="13906" y="40740"/>
                  </a:lnTo>
                  <a:lnTo>
                    <a:pt x="14457" y="40719"/>
                  </a:lnTo>
                  <a:lnTo>
                    <a:pt x="15007" y="40658"/>
                  </a:lnTo>
                  <a:lnTo>
                    <a:pt x="15537" y="40597"/>
                  </a:lnTo>
                  <a:lnTo>
                    <a:pt x="16068" y="40516"/>
                  </a:lnTo>
                  <a:lnTo>
                    <a:pt x="16598" y="40434"/>
                  </a:lnTo>
                  <a:lnTo>
                    <a:pt x="17128" y="40312"/>
                  </a:lnTo>
                  <a:lnTo>
                    <a:pt x="17638" y="40189"/>
                  </a:lnTo>
                  <a:lnTo>
                    <a:pt x="18147" y="40047"/>
                  </a:lnTo>
                  <a:lnTo>
                    <a:pt x="18637" y="39904"/>
                  </a:lnTo>
                  <a:lnTo>
                    <a:pt x="19106" y="39720"/>
                  </a:lnTo>
                  <a:lnTo>
                    <a:pt x="19595" y="39537"/>
                  </a:lnTo>
                  <a:lnTo>
                    <a:pt x="20044" y="39333"/>
                  </a:lnTo>
                  <a:lnTo>
                    <a:pt x="20044" y="39333"/>
                  </a:lnTo>
                  <a:lnTo>
                    <a:pt x="20961" y="38884"/>
                  </a:lnTo>
                  <a:lnTo>
                    <a:pt x="21940" y="38354"/>
                  </a:lnTo>
                  <a:lnTo>
                    <a:pt x="22959" y="37742"/>
                  </a:lnTo>
                  <a:lnTo>
                    <a:pt x="23999" y="37070"/>
                  </a:lnTo>
                  <a:lnTo>
                    <a:pt x="25080" y="36336"/>
                  </a:lnTo>
                  <a:lnTo>
                    <a:pt x="26181" y="35520"/>
                  </a:lnTo>
                  <a:lnTo>
                    <a:pt x="27302" y="34664"/>
                  </a:lnTo>
                  <a:lnTo>
                    <a:pt x="28444" y="33746"/>
                  </a:lnTo>
                  <a:lnTo>
                    <a:pt x="29586" y="32747"/>
                  </a:lnTo>
                  <a:lnTo>
                    <a:pt x="30728" y="31727"/>
                  </a:lnTo>
                  <a:lnTo>
                    <a:pt x="31849" y="30647"/>
                  </a:lnTo>
                  <a:lnTo>
                    <a:pt x="32991" y="29505"/>
                  </a:lnTo>
                  <a:lnTo>
                    <a:pt x="34092" y="28343"/>
                  </a:lnTo>
                  <a:lnTo>
                    <a:pt x="35173" y="27119"/>
                  </a:lnTo>
                  <a:lnTo>
                    <a:pt x="36233" y="25875"/>
                  </a:lnTo>
                  <a:lnTo>
                    <a:pt x="36743" y="25223"/>
                  </a:lnTo>
                  <a:lnTo>
                    <a:pt x="37253" y="24591"/>
                  </a:lnTo>
                  <a:lnTo>
                    <a:pt x="37763" y="23918"/>
                  </a:lnTo>
                  <a:lnTo>
                    <a:pt x="38232" y="23265"/>
                  </a:lnTo>
                  <a:lnTo>
                    <a:pt x="38721" y="22593"/>
                  </a:lnTo>
                  <a:lnTo>
                    <a:pt x="39170" y="21920"/>
                  </a:lnTo>
                  <a:lnTo>
                    <a:pt x="39618" y="21226"/>
                  </a:lnTo>
                  <a:lnTo>
                    <a:pt x="40046" y="20554"/>
                  </a:lnTo>
                  <a:lnTo>
                    <a:pt x="40474" y="19840"/>
                  </a:lnTo>
                  <a:lnTo>
                    <a:pt x="40882" y="19147"/>
                  </a:lnTo>
                  <a:lnTo>
                    <a:pt x="41270" y="18433"/>
                  </a:lnTo>
                  <a:lnTo>
                    <a:pt x="41637" y="17740"/>
                  </a:lnTo>
                  <a:lnTo>
                    <a:pt x="42004" y="17026"/>
                  </a:lnTo>
                  <a:lnTo>
                    <a:pt x="42330" y="16292"/>
                  </a:lnTo>
                  <a:lnTo>
                    <a:pt x="42656" y="15578"/>
                  </a:lnTo>
                  <a:lnTo>
                    <a:pt x="42942" y="14844"/>
                  </a:lnTo>
                  <a:lnTo>
                    <a:pt x="43227" y="14131"/>
                  </a:lnTo>
                  <a:lnTo>
                    <a:pt x="43492" y="13397"/>
                  </a:lnTo>
                  <a:lnTo>
                    <a:pt x="43716" y="12663"/>
                  </a:lnTo>
                  <a:lnTo>
                    <a:pt x="43920" y="11928"/>
                  </a:lnTo>
                  <a:lnTo>
                    <a:pt x="44124" y="11194"/>
                  </a:lnTo>
                  <a:lnTo>
                    <a:pt x="44287" y="10460"/>
                  </a:lnTo>
                  <a:lnTo>
                    <a:pt x="44430" y="9706"/>
                  </a:lnTo>
                  <a:lnTo>
                    <a:pt x="44532" y="8972"/>
                  </a:lnTo>
                  <a:lnTo>
                    <a:pt x="44614" y="8238"/>
                  </a:lnTo>
                  <a:lnTo>
                    <a:pt x="44675" y="7504"/>
                  </a:lnTo>
                  <a:lnTo>
                    <a:pt x="44716" y="6770"/>
                  </a:lnTo>
                  <a:lnTo>
                    <a:pt x="44716" y="6036"/>
                  </a:lnTo>
                  <a:lnTo>
                    <a:pt x="44695" y="5302"/>
                  </a:lnTo>
                  <a:lnTo>
                    <a:pt x="44634" y="4568"/>
                  </a:lnTo>
                  <a:lnTo>
                    <a:pt x="44552" y="3834"/>
                  </a:lnTo>
                  <a:lnTo>
                    <a:pt x="44430" y="3120"/>
                  </a:lnTo>
                  <a:lnTo>
                    <a:pt x="44287" y="2386"/>
                  </a:lnTo>
                  <a:lnTo>
                    <a:pt x="44104" y="1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735;p46">
              <a:extLst>
                <a:ext uri="{FF2B5EF4-FFF2-40B4-BE49-F238E27FC236}">
                  <a16:creationId xmlns:a16="http://schemas.microsoft.com/office/drawing/2014/main" id="{04CA571D-88DD-3316-30E8-0076F7CB3D4B}"/>
                </a:ext>
              </a:extLst>
            </p:cNvPr>
            <p:cNvSpPr/>
            <p:nvPr/>
          </p:nvSpPr>
          <p:spPr>
            <a:xfrm flipH="1">
              <a:off x="5744565" y="3075225"/>
              <a:ext cx="456111" cy="456506"/>
            </a:xfrm>
            <a:custGeom>
              <a:avLst/>
              <a:gdLst/>
              <a:ahLst/>
              <a:cxnLst/>
              <a:rect l="l" t="t" r="r" b="b"/>
              <a:pathLst>
                <a:path w="23103" h="23123" fill="none" extrusionOk="0">
                  <a:moveTo>
                    <a:pt x="23103" y="0"/>
                  </a:moveTo>
                  <a:lnTo>
                    <a:pt x="23103" y="0"/>
                  </a:lnTo>
                  <a:lnTo>
                    <a:pt x="22593" y="306"/>
                  </a:lnTo>
                  <a:lnTo>
                    <a:pt x="22063" y="632"/>
                  </a:lnTo>
                  <a:lnTo>
                    <a:pt x="21553" y="918"/>
                  </a:lnTo>
                  <a:lnTo>
                    <a:pt x="21002" y="1203"/>
                  </a:lnTo>
                  <a:lnTo>
                    <a:pt x="20472" y="1468"/>
                  </a:lnTo>
                  <a:lnTo>
                    <a:pt x="19922" y="1713"/>
                  </a:lnTo>
                  <a:lnTo>
                    <a:pt x="18821" y="2202"/>
                  </a:lnTo>
                  <a:lnTo>
                    <a:pt x="18821" y="2202"/>
                  </a:lnTo>
                  <a:lnTo>
                    <a:pt x="17903" y="2549"/>
                  </a:lnTo>
                  <a:lnTo>
                    <a:pt x="16945" y="2875"/>
                  </a:lnTo>
                  <a:lnTo>
                    <a:pt x="15966" y="3161"/>
                  </a:lnTo>
                  <a:lnTo>
                    <a:pt x="14967" y="3446"/>
                  </a:lnTo>
                  <a:lnTo>
                    <a:pt x="13968" y="3691"/>
                  </a:lnTo>
                  <a:lnTo>
                    <a:pt x="12928" y="3915"/>
                  </a:lnTo>
                  <a:lnTo>
                    <a:pt x="11868" y="4119"/>
                  </a:lnTo>
                  <a:lnTo>
                    <a:pt x="10807" y="4303"/>
                  </a:lnTo>
                  <a:lnTo>
                    <a:pt x="9727" y="4466"/>
                  </a:lnTo>
                  <a:lnTo>
                    <a:pt x="8626" y="4608"/>
                  </a:lnTo>
                  <a:lnTo>
                    <a:pt x="7504" y="4731"/>
                  </a:lnTo>
                  <a:lnTo>
                    <a:pt x="6383" y="4812"/>
                  </a:lnTo>
                  <a:lnTo>
                    <a:pt x="5261" y="4894"/>
                  </a:lnTo>
                  <a:lnTo>
                    <a:pt x="4119" y="4935"/>
                  </a:lnTo>
                  <a:lnTo>
                    <a:pt x="2957" y="4975"/>
                  </a:lnTo>
                  <a:lnTo>
                    <a:pt x="1795" y="4975"/>
                  </a:lnTo>
                  <a:lnTo>
                    <a:pt x="1795" y="4975"/>
                  </a:lnTo>
                  <a:lnTo>
                    <a:pt x="1" y="4955"/>
                  </a:lnTo>
                  <a:lnTo>
                    <a:pt x="1" y="4955"/>
                  </a:lnTo>
                  <a:lnTo>
                    <a:pt x="327" y="5383"/>
                  </a:lnTo>
                  <a:lnTo>
                    <a:pt x="653" y="5811"/>
                  </a:lnTo>
                  <a:lnTo>
                    <a:pt x="979" y="6260"/>
                  </a:lnTo>
                  <a:lnTo>
                    <a:pt x="1265" y="6709"/>
                  </a:lnTo>
                  <a:lnTo>
                    <a:pt x="1571" y="7157"/>
                  </a:lnTo>
                  <a:lnTo>
                    <a:pt x="1836" y="7626"/>
                  </a:lnTo>
                  <a:lnTo>
                    <a:pt x="2101" y="8095"/>
                  </a:lnTo>
                  <a:lnTo>
                    <a:pt x="2325" y="8584"/>
                  </a:lnTo>
                  <a:lnTo>
                    <a:pt x="2549" y="9074"/>
                  </a:lnTo>
                  <a:lnTo>
                    <a:pt x="2753" y="9584"/>
                  </a:lnTo>
                  <a:lnTo>
                    <a:pt x="2957" y="10073"/>
                  </a:lnTo>
                  <a:lnTo>
                    <a:pt x="3120" y="10583"/>
                  </a:lnTo>
                  <a:lnTo>
                    <a:pt x="3263" y="11113"/>
                  </a:lnTo>
                  <a:lnTo>
                    <a:pt x="3385" y="11643"/>
                  </a:lnTo>
                  <a:lnTo>
                    <a:pt x="3487" y="12173"/>
                  </a:lnTo>
                  <a:lnTo>
                    <a:pt x="3549" y="12703"/>
                  </a:lnTo>
                  <a:lnTo>
                    <a:pt x="3549" y="12703"/>
                  </a:lnTo>
                  <a:lnTo>
                    <a:pt x="3589" y="13050"/>
                  </a:lnTo>
                  <a:lnTo>
                    <a:pt x="3610" y="13376"/>
                  </a:lnTo>
                  <a:lnTo>
                    <a:pt x="3610" y="13702"/>
                  </a:lnTo>
                  <a:lnTo>
                    <a:pt x="3610" y="14029"/>
                  </a:lnTo>
                  <a:lnTo>
                    <a:pt x="3610" y="14029"/>
                  </a:lnTo>
                  <a:lnTo>
                    <a:pt x="4140" y="14538"/>
                  </a:lnTo>
                  <a:lnTo>
                    <a:pt x="4690" y="15048"/>
                  </a:lnTo>
                  <a:lnTo>
                    <a:pt x="5200" y="15558"/>
                  </a:lnTo>
                  <a:lnTo>
                    <a:pt x="5730" y="16088"/>
                  </a:lnTo>
                  <a:lnTo>
                    <a:pt x="6220" y="16639"/>
                  </a:lnTo>
                  <a:lnTo>
                    <a:pt x="6729" y="17189"/>
                  </a:lnTo>
                  <a:lnTo>
                    <a:pt x="7708" y="18311"/>
                  </a:lnTo>
                  <a:lnTo>
                    <a:pt x="8646" y="19452"/>
                  </a:lnTo>
                  <a:lnTo>
                    <a:pt x="9543" y="20655"/>
                  </a:lnTo>
                  <a:lnTo>
                    <a:pt x="10420" y="21858"/>
                  </a:lnTo>
                  <a:lnTo>
                    <a:pt x="11236" y="23123"/>
                  </a:lnTo>
                  <a:lnTo>
                    <a:pt x="11236" y="23123"/>
                  </a:lnTo>
                  <a:lnTo>
                    <a:pt x="12010" y="22511"/>
                  </a:lnTo>
                  <a:lnTo>
                    <a:pt x="12785" y="21879"/>
                  </a:lnTo>
                  <a:lnTo>
                    <a:pt x="13580" y="21226"/>
                  </a:lnTo>
                  <a:lnTo>
                    <a:pt x="14355" y="20533"/>
                  </a:lnTo>
                  <a:lnTo>
                    <a:pt x="14355" y="20533"/>
                  </a:lnTo>
                  <a:lnTo>
                    <a:pt x="14355" y="20533"/>
                  </a:lnTo>
                  <a:lnTo>
                    <a:pt x="13886" y="19819"/>
                  </a:lnTo>
                  <a:lnTo>
                    <a:pt x="13438" y="19147"/>
                  </a:lnTo>
                  <a:lnTo>
                    <a:pt x="12969" y="18514"/>
                  </a:lnTo>
                  <a:lnTo>
                    <a:pt x="12520" y="17903"/>
                  </a:lnTo>
                  <a:lnTo>
                    <a:pt x="12051" y="17352"/>
                  </a:lnTo>
                  <a:lnTo>
                    <a:pt x="11603" y="16802"/>
                  </a:lnTo>
                  <a:lnTo>
                    <a:pt x="11174" y="16312"/>
                  </a:lnTo>
                  <a:lnTo>
                    <a:pt x="10726" y="15843"/>
                  </a:lnTo>
                  <a:lnTo>
                    <a:pt x="10298" y="15415"/>
                  </a:lnTo>
                  <a:lnTo>
                    <a:pt x="9869" y="15007"/>
                  </a:lnTo>
                  <a:lnTo>
                    <a:pt x="9462" y="14620"/>
                  </a:lnTo>
                  <a:lnTo>
                    <a:pt x="9054" y="14273"/>
                  </a:lnTo>
                  <a:lnTo>
                    <a:pt x="8666" y="13947"/>
                  </a:lnTo>
                  <a:lnTo>
                    <a:pt x="8279" y="13641"/>
                  </a:lnTo>
                  <a:lnTo>
                    <a:pt x="7565" y="13111"/>
                  </a:lnTo>
                  <a:lnTo>
                    <a:pt x="6893" y="12683"/>
                  </a:lnTo>
                  <a:lnTo>
                    <a:pt x="6281" y="12336"/>
                  </a:lnTo>
                  <a:lnTo>
                    <a:pt x="5751" y="12071"/>
                  </a:lnTo>
                  <a:lnTo>
                    <a:pt x="5302" y="11847"/>
                  </a:lnTo>
                  <a:lnTo>
                    <a:pt x="4955" y="11704"/>
                  </a:lnTo>
                  <a:lnTo>
                    <a:pt x="4690" y="11602"/>
                  </a:lnTo>
                  <a:lnTo>
                    <a:pt x="4466" y="11541"/>
                  </a:lnTo>
                  <a:lnTo>
                    <a:pt x="4466" y="11541"/>
                  </a:lnTo>
                  <a:lnTo>
                    <a:pt x="4527" y="10909"/>
                  </a:lnTo>
                  <a:lnTo>
                    <a:pt x="4568" y="10318"/>
                  </a:lnTo>
                  <a:lnTo>
                    <a:pt x="4548" y="9767"/>
                  </a:lnTo>
                  <a:lnTo>
                    <a:pt x="4507" y="9257"/>
                  </a:lnTo>
                  <a:lnTo>
                    <a:pt x="4425" y="8768"/>
                  </a:lnTo>
                  <a:lnTo>
                    <a:pt x="4323" y="8340"/>
                  </a:lnTo>
                  <a:lnTo>
                    <a:pt x="4201" y="7952"/>
                  </a:lnTo>
                  <a:lnTo>
                    <a:pt x="4058" y="7585"/>
                  </a:lnTo>
                  <a:lnTo>
                    <a:pt x="3916" y="7279"/>
                  </a:lnTo>
                  <a:lnTo>
                    <a:pt x="3773" y="7014"/>
                  </a:lnTo>
                  <a:lnTo>
                    <a:pt x="3650" y="6770"/>
                  </a:lnTo>
                  <a:lnTo>
                    <a:pt x="3508" y="6586"/>
                  </a:lnTo>
                  <a:lnTo>
                    <a:pt x="3324" y="6321"/>
                  </a:lnTo>
                  <a:lnTo>
                    <a:pt x="3243" y="6240"/>
                  </a:lnTo>
                  <a:lnTo>
                    <a:pt x="3243" y="6240"/>
                  </a:lnTo>
                  <a:lnTo>
                    <a:pt x="4160" y="6321"/>
                  </a:lnTo>
                  <a:lnTo>
                    <a:pt x="5078" y="6382"/>
                  </a:lnTo>
                  <a:lnTo>
                    <a:pt x="5955" y="6403"/>
                  </a:lnTo>
                  <a:lnTo>
                    <a:pt x="6811" y="6423"/>
                  </a:lnTo>
                  <a:lnTo>
                    <a:pt x="6811" y="6423"/>
                  </a:lnTo>
                  <a:lnTo>
                    <a:pt x="7525" y="6403"/>
                  </a:lnTo>
                  <a:lnTo>
                    <a:pt x="8238" y="6382"/>
                  </a:lnTo>
                  <a:lnTo>
                    <a:pt x="8932" y="6362"/>
                  </a:lnTo>
                  <a:lnTo>
                    <a:pt x="9604" y="6301"/>
                  </a:lnTo>
                  <a:lnTo>
                    <a:pt x="10277" y="6240"/>
                  </a:lnTo>
                  <a:lnTo>
                    <a:pt x="10930" y="6158"/>
                  </a:lnTo>
                  <a:lnTo>
                    <a:pt x="11562" y="6056"/>
                  </a:lnTo>
                  <a:lnTo>
                    <a:pt x="12194" y="5954"/>
                  </a:lnTo>
                  <a:lnTo>
                    <a:pt x="12806" y="5832"/>
                  </a:lnTo>
                  <a:lnTo>
                    <a:pt x="13397" y="5689"/>
                  </a:lnTo>
                  <a:lnTo>
                    <a:pt x="13968" y="5546"/>
                  </a:lnTo>
                  <a:lnTo>
                    <a:pt x="14539" y="5383"/>
                  </a:lnTo>
                  <a:lnTo>
                    <a:pt x="15089" y="5220"/>
                  </a:lnTo>
                  <a:lnTo>
                    <a:pt x="15640" y="5037"/>
                  </a:lnTo>
                  <a:lnTo>
                    <a:pt x="16170" y="4833"/>
                  </a:lnTo>
                  <a:lnTo>
                    <a:pt x="16680" y="4629"/>
                  </a:lnTo>
                  <a:lnTo>
                    <a:pt x="17190" y="4404"/>
                  </a:lnTo>
                  <a:lnTo>
                    <a:pt x="17679" y="4180"/>
                  </a:lnTo>
                  <a:lnTo>
                    <a:pt x="18148" y="3936"/>
                  </a:lnTo>
                  <a:lnTo>
                    <a:pt x="18596" y="3691"/>
                  </a:lnTo>
                  <a:lnTo>
                    <a:pt x="19045" y="3426"/>
                  </a:lnTo>
                  <a:lnTo>
                    <a:pt x="19494" y="3161"/>
                  </a:lnTo>
                  <a:lnTo>
                    <a:pt x="19901" y="2875"/>
                  </a:lnTo>
                  <a:lnTo>
                    <a:pt x="20309" y="2590"/>
                  </a:lnTo>
                  <a:lnTo>
                    <a:pt x="20697" y="2304"/>
                  </a:lnTo>
                  <a:lnTo>
                    <a:pt x="21084" y="1998"/>
                  </a:lnTo>
                  <a:lnTo>
                    <a:pt x="21451" y="1672"/>
                  </a:lnTo>
                  <a:lnTo>
                    <a:pt x="21798" y="1366"/>
                  </a:lnTo>
                  <a:lnTo>
                    <a:pt x="22144" y="1020"/>
                  </a:lnTo>
                  <a:lnTo>
                    <a:pt x="22471" y="693"/>
                  </a:lnTo>
                  <a:lnTo>
                    <a:pt x="22797" y="347"/>
                  </a:lnTo>
                  <a:lnTo>
                    <a:pt x="231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736;p46">
              <a:extLst>
                <a:ext uri="{FF2B5EF4-FFF2-40B4-BE49-F238E27FC236}">
                  <a16:creationId xmlns:a16="http://schemas.microsoft.com/office/drawing/2014/main" id="{D4DC64E8-0AB6-818B-6D5D-0A84EC55E832}"/>
                </a:ext>
              </a:extLst>
            </p:cNvPr>
            <p:cNvSpPr/>
            <p:nvPr/>
          </p:nvSpPr>
          <p:spPr>
            <a:xfrm flipH="1">
              <a:off x="6086328" y="4815053"/>
              <a:ext cx="1372716" cy="328495"/>
            </a:xfrm>
            <a:custGeom>
              <a:avLst/>
              <a:gdLst/>
              <a:ahLst/>
              <a:cxnLst/>
              <a:rect l="l" t="t" r="r" b="b"/>
              <a:pathLst>
                <a:path w="69531" h="16639" extrusionOk="0">
                  <a:moveTo>
                    <a:pt x="66941" y="1"/>
                  </a:moveTo>
                  <a:lnTo>
                    <a:pt x="2386" y="775"/>
                  </a:lnTo>
                  <a:lnTo>
                    <a:pt x="2223" y="877"/>
                  </a:lnTo>
                  <a:lnTo>
                    <a:pt x="2039" y="1020"/>
                  </a:lnTo>
                  <a:lnTo>
                    <a:pt x="1795" y="1204"/>
                  </a:lnTo>
                  <a:lnTo>
                    <a:pt x="1529" y="1448"/>
                  </a:lnTo>
                  <a:lnTo>
                    <a:pt x="1244" y="1754"/>
                  </a:lnTo>
                  <a:lnTo>
                    <a:pt x="959" y="2101"/>
                  </a:lnTo>
                  <a:lnTo>
                    <a:pt x="816" y="2305"/>
                  </a:lnTo>
                  <a:lnTo>
                    <a:pt x="673" y="2509"/>
                  </a:lnTo>
                  <a:lnTo>
                    <a:pt x="551" y="2733"/>
                  </a:lnTo>
                  <a:lnTo>
                    <a:pt x="428" y="2978"/>
                  </a:lnTo>
                  <a:lnTo>
                    <a:pt x="326" y="3243"/>
                  </a:lnTo>
                  <a:lnTo>
                    <a:pt x="225" y="3508"/>
                  </a:lnTo>
                  <a:lnTo>
                    <a:pt x="143" y="3793"/>
                  </a:lnTo>
                  <a:lnTo>
                    <a:pt x="82" y="4099"/>
                  </a:lnTo>
                  <a:lnTo>
                    <a:pt x="41" y="4405"/>
                  </a:lnTo>
                  <a:lnTo>
                    <a:pt x="0" y="4731"/>
                  </a:lnTo>
                  <a:lnTo>
                    <a:pt x="0" y="5078"/>
                  </a:lnTo>
                  <a:lnTo>
                    <a:pt x="21" y="5445"/>
                  </a:lnTo>
                  <a:lnTo>
                    <a:pt x="61" y="5812"/>
                  </a:lnTo>
                  <a:lnTo>
                    <a:pt x="143" y="6199"/>
                  </a:lnTo>
                  <a:lnTo>
                    <a:pt x="245" y="6607"/>
                  </a:lnTo>
                  <a:lnTo>
                    <a:pt x="388" y="7035"/>
                  </a:lnTo>
                  <a:lnTo>
                    <a:pt x="551" y="7463"/>
                  </a:lnTo>
                  <a:lnTo>
                    <a:pt x="755" y="7912"/>
                  </a:lnTo>
                  <a:lnTo>
                    <a:pt x="979" y="8320"/>
                  </a:lnTo>
                  <a:lnTo>
                    <a:pt x="1224" y="8707"/>
                  </a:lnTo>
                  <a:lnTo>
                    <a:pt x="1489" y="9074"/>
                  </a:lnTo>
                  <a:lnTo>
                    <a:pt x="1795" y="9441"/>
                  </a:lnTo>
                  <a:lnTo>
                    <a:pt x="2121" y="9788"/>
                  </a:lnTo>
                  <a:lnTo>
                    <a:pt x="2488" y="10135"/>
                  </a:lnTo>
                  <a:lnTo>
                    <a:pt x="2875" y="10461"/>
                  </a:lnTo>
                  <a:lnTo>
                    <a:pt x="3283" y="10787"/>
                  </a:lnTo>
                  <a:lnTo>
                    <a:pt x="3732" y="11093"/>
                  </a:lnTo>
                  <a:lnTo>
                    <a:pt x="4201" y="11399"/>
                  </a:lnTo>
                  <a:lnTo>
                    <a:pt x="4690" y="11684"/>
                  </a:lnTo>
                  <a:lnTo>
                    <a:pt x="5200" y="11949"/>
                  </a:lnTo>
                  <a:lnTo>
                    <a:pt x="5730" y="12235"/>
                  </a:lnTo>
                  <a:lnTo>
                    <a:pt x="6301" y="12479"/>
                  </a:lnTo>
                  <a:lnTo>
                    <a:pt x="6872" y="12724"/>
                  </a:lnTo>
                  <a:lnTo>
                    <a:pt x="7463" y="12969"/>
                  </a:lnTo>
                  <a:lnTo>
                    <a:pt x="8095" y="13193"/>
                  </a:lnTo>
                  <a:lnTo>
                    <a:pt x="8727" y="13417"/>
                  </a:lnTo>
                  <a:lnTo>
                    <a:pt x="9380" y="13642"/>
                  </a:lnTo>
                  <a:lnTo>
                    <a:pt x="10053" y="13846"/>
                  </a:lnTo>
                  <a:lnTo>
                    <a:pt x="10746" y="14029"/>
                  </a:lnTo>
                  <a:lnTo>
                    <a:pt x="11459" y="14213"/>
                  </a:lnTo>
                  <a:lnTo>
                    <a:pt x="12928" y="14559"/>
                  </a:lnTo>
                  <a:lnTo>
                    <a:pt x="14436" y="14885"/>
                  </a:lnTo>
                  <a:lnTo>
                    <a:pt x="16006" y="15171"/>
                  </a:lnTo>
                  <a:lnTo>
                    <a:pt x="17638" y="15416"/>
                  </a:lnTo>
                  <a:lnTo>
                    <a:pt x="19289" y="15640"/>
                  </a:lnTo>
                  <a:lnTo>
                    <a:pt x="20961" y="15844"/>
                  </a:lnTo>
                  <a:lnTo>
                    <a:pt x="22694" y="16007"/>
                  </a:lnTo>
                  <a:lnTo>
                    <a:pt x="24428" y="16170"/>
                  </a:lnTo>
                  <a:lnTo>
                    <a:pt x="26181" y="16292"/>
                  </a:lnTo>
                  <a:lnTo>
                    <a:pt x="27935" y="16394"/>
                  </a:lnTo>
                  <a:lnTo>
                    <a:pt x="29709" y="16476"/>
                  </a:lnTo>
                  <a:lnTo>
                    <a:pt x="31462" y="16537"/>
                  </a:lnTo>
                  <a:lnTo>
                    <a:pt x="33216" y="16598"/>
                  </a:lnTo>
                  <a:lnTo>
                    <a:pt x="34969" y="16619"/>
                  </a:lnTo>
                  <a:lnTo>
                    <a:pt x="36682" y="16639"/>
                  </a:lnTo>
                  <a:lnTo>
                    <a:pt x="40067" y="16639"/>
                  </a:lnTo>
                  <a:lnTo>
                    <a:pt x="43288" y="16578"/>
                  </a:lnTo>
                  <a:lnTo>
                    <a:pt x="46306" y="16496"/>
                  </a:lnTo>
                  <a:lnTo>
                    <a:pt x="47754" y="16435"/>
                  </a:lnTo>
                  <a:lnTo>
                    <a:pt x="49140" y="16333"/>
                  </a:lnTo>
                  <a:lnTo>
                    <a:pt x="50486" y="16211"/>
                  </a:lnTo>
                  <a:lnTo>
                    <a:pt x="51791" y="16068"/>
                  </a:lnTo>
                  <a:lnTo>
                    <a:pt x="53055" y="15905"/>
                  </a:lnTo>
                  <a:lnTo>
                    <a:pt x="54258" y="15701"/>
                  </a:lnTo>
                  <a:lnTo>
                    <a:pt x="55441" y="15477"/>
                  </a:lnTo>
                  <a:lnTo>
                    <a:pt x="56562" y="15232"/>
                  </a:lnTo>
                  <a:lnTo>
                    <a:pt x="57623" y="14987"/>
                  </a:lnTo>
                  <a:lnTo>
                    <a:pt x="58663" y="14702"/>
                  </a:lnTo>
                  <a:lnTo>
                    <a:pt x="59641" y="14416"/>
                  </a:lnTo>
                  <a:lnTo>
                    <a:pt x="60600" y="14090"/>
                  </a:lnTo>
                  <a:lnTo>
                    <a:pt x="61476" y="13764"/>
                  </a:lnTo>
                  <a:lnTo>
                    <a:pt x="62333" y="13438"/>
                  </a:lnTo>
                  <a:lnTo>
                    <a:pt x="63128" y="13091"/>
                  </a:lnTo>
                  <a:lnTo>
                    <a:pt x="63882" y="12724"/>
                  </a:lnTo>
                  <a:lnTo>
                    <a:pt x="64596" y="12357"/>
                  </a:lnTo>
                  <a:lnTo>
                    <a:pt x="65269" y="11970"/>
                  </a:lnTo>
                  <a:lnTo>
                    <a:pt x="65881" y="11582"/>
                  </a:lnTo>
                  <a:lnTo>
                    <a:pt x="66452" y="11195"/>
                  </a:lnTo>
                  <a:lnTo>
                    <a:pt x="66961" y="10807"/>
                  </a:lnTo>
                  <a:lnTo>
                    <a:pt x="67430" y="10420"/>
                  </a:lnTo>
                  <a:lnTo>
                    <a:pt x="67858" y="10012"/>
                  </a:lnTo>
                  <a:lnTo>
                    <a:pt x="68246" y="9625"/>
                  </a:lnTo>
                  <a:lnTo>
                    <a:pt x="68572" y="9237"/>
                  </a:lnTo>
                  <a:lnTo>
                    <a:pt x="68858" y="8850"/>
                  </a:lnTo>
                  <a:lnTo>
                    <a:pt x="69082" y="8463"/>
                  </a:lnTo>
                  <a:lnTo>
                    <a:pt x="69265" y="8075"/>
                  </a:lnTo>
                  <a:lnTo>
                    <a:pt x="69408" y="7708"/>
                  </a:lnTo>
                  <a:lnTo>
                    <a:pt x="69490" y="7341"/>
                  </a:lnTo>
                  <a:lnTo>
                    <a:pt x="69530" y="6994"/>
                  </a:lnTo>
                  <a:lnTo>
                    <a:pt x="69530" y="6811"/>
                  </a:lnTo>
                  <a:lnTo>
                    <a:pt x="69530" y="6648"/>
                  </a:lnTo>
                  <a:lnTo>
                    <a:pt x="69428" y="5975"/>
                  </a:lnTo>
                  <a:lnTo>
                    <a:pt x="69306" y="5343"/>
                  </a:lnTo>
                  <a:lnTo>
                    <a:pt x="69143" y="4711"/>
                  </a:lnTo>
                  <a:lnTo>
                    <a:pt x="68960" y="4099"/>
                  </a:lnTo>
                  <a:lnTo>
                    <a:pt x="68756" y="3508"/>
                  </a:lnTo>
                  <a:lnTo>
                    <a:pt x="68552" y="2978"/>
                  </a:lnTo>
                  <a:lnTo>
                    <a:pt x="68327" y="2447"/>
                  </a:lnTo>
                  <a:lnTo>
                    <a:pt x="68103" y="1978"/>
                  </a:lnTo>
                  <a:lnTo>
                    <a:pt x="67879" y="1550"/>
                  </a:lnTo>
                  <a:lnTo>
                    <a:pt x="67655" y="1163"/>
                  </a:lnTo>
                  <a:lnTo>
                    <a:pt x="67288" y="531"/>
                  </a:lnTo>
                  <a:lnTo>
                    <a:pt x="67043" y="143"/>
                  </a:lnTo>
                  <a:lnTo>
                    <a:pt x="66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737;p46">
              <a:extLst>
                <a:ext uri="{FF2B5EF4-FFF2-40B4-BE49-F238E27FC236}">
                  <a16:creationId xmlns:a16="http://schemas.microsoft.com/office/drawing/2014/main" id="{272A6C51-1804-CF7B-52CD-2A468306F162}"/>
                </a:ext>
              </a:extLst>
            </p:cNvPr>
            <p:cNvSpPr/>
            <p:nvPr/>
          </p:nvSpPr>
          <p:spPr>
            <a:xfrm flipH="1">
              <a:off x="6086328" y="4815053"/>
              <a:ext cx="1372716" cy="328495"/>
            </a:xfrm>
            <a:custGeom>
              <a:avLst/>
              <a:gdLst/>
              <a:ahLst/>
              <a:cxnLst/>
              <a:rect l="l" t="t" r="r" b="b"/>
              <a:pathLst>
                <a:path w="69531" h="16639" fill="none" extrusionOk="0">
                  <a:moveTo>
                    <a:pt x="2386" y="775"/>
                  </a:moveTo>
                  <a:lnTo>
                    <a:pt x="2386" y="775"/>
                  </a:lnTo>
                  <a:lnTo>
                    <a:pt x="2223" y="877"/>
                  </a:lnTo>
                  <a:lnTo>
                    <a:pt x="2039" y="1020"/>
                  </a:lnTo>
                  <a:lnTo>
                    <a:pt x="1795" y="1204"/>
                  </a:lnTo>
                  <a:lnTo>
                    <a:pt x="1529" y="1448"/>
                  </a:lnTo>
                  <a:lnTo>
                    <a:pt x="1244" y="1754"/>
                  </a:lnTo>
                  <a:lnTo>
                    <a:pt x="959" y="2101"/>
                  </a:lnTo>
                  <a:lnTo>
                    <a:pt x="816" y="2305"/>
                  </a:lnTo>
                  <a:lnTo>
                    <a:pt x="673" y="2509"/>
                  </a:lnTo>
                  <a:lnTo>
                    <a:pt x="551" y="2733"/>
                  </a:lnTo>
                  <a:lnTo>
                    <a:pt x="428" y="2978"/>
                  </a:lnTo>
                  <a:lnTo>
                    <a:pt x="326" y="3243"/>
                  </a:lnTo>
                  <a:lnTo>
                    <a:pt x="225" y="3508"/>
                  </a:lnTo>
                  <a:lnTo>
                    <a:pt x="143" y="3793"/>
                  </a:lnTo>
                  <a:lnTo>
                    <a:pt x="82" y="4099"/>
                  </a:lnTo>
                  <a:lnTo>
                    <a:pt x="41" y="4405"/>
                  </a:lnTo>
                  <a:lnTo>
                    <a:pt x="0" y="4731"/>
                  </a:lnTo>
                  <a:lnTo>
                    <a:pt x="0" y="5078"/>
                  </a:lnTo>
                  <a:lnTo>
                    <a:pt x="21" y="5445"/>
                  </a:lnTo>
                  <a:lnTo>
                    <a:pt x="61" y="5812"/>
                  </a:lnTo>
                  <a:lnTo>
                    <a:pt x="143" y="6199"/>
                  </a:lnTo>
                  <a:lnTo>
                    <a:pt x="245" y="6607"/>
                  </a:lnTo>
                  <a:lnTo>
                    <a:pt x="388" y="7035"/>
                  </a:lnTo>
                  <a:lnTo>
                    <a:pt x="551" y="7463"/>
                  </a:lnTo>
                  <a:lnTo>
                    <a:pt x="755" y="7912"/>
                  </a:lnTo>
                  <a:lnTo>
                    <a:pt x="755" y="7912"/>
                  </a:lnTo>
                  <a:lnTo>
                    <a:pt x="979" y="8320"/>
                  </a:lnTo>
                  <a:lnTo>
                    <a:pt x="1224" y="8707"/>
                  </a:lnTo>
                  <a:lnTo>
                    <a:pt x="1489" y="9074"/>
                  </a:lnTo>
                  <a:lnTo>
                    <a:pt x="1795" y="9441"/>
                  </a:lnTo>
                  <a:lnTo>
                    <a:pt x="2121" y="9788"/>
                  </a:lnTo>
                  <a:lnTo>
                    <a:pt x="2488" y="10135"/>
                  </a:lnTo>
                  <a:lnTo>
                    <a:pt x="2875" y="10461"/>
                  </a:lnTo>
                  <a:lnTo>
                    <a:pt x="3283" y="10787"/>
                  </a:lnTo>
                  <a:lnTo>
                    <a:pt x="3732" y="11093"/>
                  </a:lnTo>
                  <a:lnTo>
                    <a:pt x="4201" y="11399"/>
                  </a:lnTo>
                  <a:lnTo>
                    <a:pt x="4690" y="11684"/>
                  </a:lnTo>
                  <a:lnTo>
                    <a:pt x="5200" y="11949"/>
                  </a:lnTo>
                  <a:lnTo>
                    <a:pt x="5730" y="12235"/>
                  </a:lnTo>
                  <a:lnTo>
                    <a:pt x="6301" y="12479"/>
                  </a:lnTo>
                  <a:lnTo>
                    <a:pt x="6872" y="12724"/>
                  </a:lnTo>
                  <a:lnTo>
                    <a:pt x="7463" y="12969"/>
                  </a:lnTo>
                  <a:lnTo>
                    <a:pt x="8095" y="13193"/>
                  </a:lnTo>
                  <a:lnTo>
                    <a:pt x="8727" y="13417"/>
                  </a:lnTo>
                  <a:lnTo>
                    <a:pt x="9380" y="13642"/>
                  </a:lnTo>
                  <a:lnTo>
                    <a:pt x="10053" y="13846"/>
                  </a:lnTo>
                  <a:lnTo>
                    <a:pt x="10746" y="14029"/>
                  </a:lnTo>
                  <a:lnTo>
                    <a:pt x="11459" y="14213"/>
                  </a:lnTo>
                  <a:lnTo>
                    <a:pt x="12928" y="14559"/>
                  </a:lnTo>
                  <a:lnTo>
                    <a:pt x="14436" y="14885"/>
                  </a:lnTo>
                  <a:lnTo>
                    <a:pt x="16006" y="15171"/>
                  </a:lnTo>
                  <a:lnTo>
                    <a:pt x="17638" y="15416"/>
                  </a:lnTo>
                  <a:lnTo>
                    <a:pt x="19289" y="15640"/>
                  </a:lnTo>
                  <a:lnTo>
                    <a:pt x="20961" y="15844"/>
                  </a:lnTo>
                  <a:lnTo>
                    <a:pt x="22694" y="16007"/>
                  </a:lnTo>
                  <a:lnTo>
                    <a:pt x="24428" y="16170"/>
                  </a:lnTo>
                  <a:lnTo>
                    <a:pt x="26181" y="16292"/>
                  </a:lnTo>
                  <a:lnTo>
                    <a:pt x="27935" y="16394"/>
                  </a:lnTo>
                  <a:lnTo>
                    <a:pt x="29709" y="16476"/>
                  </a:lnTo>
                  <a:lnTo>
                    <a:pt x="31462" y="16537"/>
                  </a:lnTo>
                  <a:lnTo>
                    <a:pt x="33216" y="16598"/>
                  </a:lnTo>
                  <a:lnTo>
                    <a:pt x="34969" y="16619"/>
                  </a:lnTo>
                  <a:lnTo>
                    <a:pt x="36682" y="16639"/>
                  </a:lnTo>
                  <a:lnTo>
                    <a:pt x="38395" y="16639"/>
                  </a:lnTo>
                  <a:lnTo>
                    <a:pt x="40067" y="16639"/>
                  </a:lnTo>
                  <a:lnTo>
                    <a:pt x="43288" y="16578"/>
                  </a:lnTo>
                  <a:lnTo>
                    <a:pt x="46306" y="16496"/>
                  </a:lnTo>
                  <a:lnTo>
                    <a:pt x="46306" y="16496"/>
                  </a:lnTo>
                  <a:lnTo>
                    <a:pt x="47754" y="16435"/>
                  </a:lnTo>
                  <a:lnTo>
                    <a:pt x="49140" y="16333"/>
                  </a:lnTo>
                  <a:lnTo>
                    <a:pt x="50486" y="16211"/>
                  </a:lnTo>
                  <a:lnTo>
                    <a:pt x="51791" y="16068"/>
                  </a:lnTo>
                  <a:lnTo>
                    <a:pt x="53055" y="15905"/>
                  </a:lnTo>
                  <a:lnTo>
                    <a:pt x="54258" y="15701"/>
                  </a:lnTo>
                  <a:lnTo>
                    <a:pt x="55441" y="15477"/>
                  </a:lnTo>
                  <a:lnTo>
                    <a:pt x="56562" y="15232"/>
                  </a:lnTo>
                  <a:lnTo>
                    <a:pt x="57623" y="14987"/>
                  </a:lnTo>
                  <a:lnTo>
                    <a:pt x="58663" y="14702"/>
                  </a:lnTo>
                  <a:lnTo>
                    <a:pt x="59641" y="14416"/>
                  </a:lnTo>
                  <a:lnTo>
                    <a:pt x="60600" y="14090"/>
                  </a:lnTo>
                  <a:lnTo>
                    <a:pt x="61476" y="13764"/>
                  </a:lnTo>
                  <a:lnTo>
                    <a:pt x="62333" y="13438"/>
                  </a:lnTo>
                  <a:lnTo>
                    <a:pt x="63128" y="13091"/>
                  </a:lnTo>
                  <a:lnTo>
                    <a:pt x="63882" y="12724"/>
                  </a:lnTo>
                  <a:lnTo>
                    <a:pt x="64596" y="12357"/>
                  </a:lnTo>
                  <a:lnTo>
                    <a:pt x="65269" y="11970"/>
                  </a:lnTo>
                  <a:lnTo>
                    <a:pt x="65881" y="11582"/>
                  </a:lnTo>
                  <a:lnTo>
                    <a:pt x="66452" y="11195"/>
                  </a:lnTo>
                  <a:lnTo>
                    <a:pt x="66961" y="10807"/>
                  </a:lnTo>
                  <a:lnTo>
                    <a:pt x="67430" y="10420"/>
                  </a:lnTo>
                  <a:lnTo>
                    <a:pt x="67858" y="10012"/>
                  </a:lnTo>
                  <a:lnTo>
                    <a:pt x="68246" y="9625"/>
                  </a:lnTo>
                  <a:lnTo>
                    <a:pt x="68572" y="9237"/>
                  </a:lnTo>
                  <a:lnTo>
                    <a:pt x="68858" y="8850"/>
                  </a:lnTo>
                  <a:lnTo>
                    <a:pt x="69082" y="8463"/>
                  </a:lnTo>
                  <a:lnTo>
                    <a:pt x="69265" y="8075"/>
                  </a:lnTo>
                  <a:lnTo>
                    <a:pt x="69408" y="7708"/>
                  </a:lnTo>
                  <a:lnTo>
                    <a:pt x="69490" y="7341"/>
                  </a:lnTo>
                  <a:lnTo>
                    <a:pt x="69530" y="6994"/>
                  </a:lnTo>
                  <a:lnTo>
                    <a:pt x="69530" y="6811"/>
                  </a:lnTo>
                  <a:lnTo>
                    <a:pt x="69530" y="6648"/>
                  </a:lnTo>
                  <a:lnTo>
                    <a:pt x="69530" y="6648"/>
                  </a:lnTo>
                  <a:lnTo>
                    <a:pt x="69428" y="5975"/>
                  </a:lnTo>
                  <a:lnTo>
                    <a:pt x="69306" y="5343"/>
                  </a:lnTo>
                  <a:lnTo>
                    <a:pt x="69143" y="4711"/>
                  </a:lnTo>
                  <a:lnTo>
                    <a:pt x="68960" y="4099"/>
                  </a:lnTo>
                  <a:lnTo>
                    <a:pt x="68756" y="3508"/>
                  </a:lnTo>
                  <a:lnTo>
                    <a:pt x="68552" y="2978"/>
                  </a:lnTo>
                  <a:lnTo>
                    <a:pt x="68327" y="2447"/>
                  </a:lnTo>
                  <a:lnTo>
                    <a:pt x="68103" y="1978"/>
                  </a:lnTo>
                  <a:lnTo>
                    <a:pt x="67879" y="1550"/>
                  </a:lnTo>
                  <a:lnTo>
                    <a:pt x="67655" y="1163"/>
                  </a:lnTo>
                  <a:lnTo>
                    <a:pt x="67288" y="531"/>
                  </a:lnTo>
                  <a:lnTo>
                    <a:pt x="67043" y="143"/>
                  </a:lnTo>
                  <a:lnTo>
                    <a:pt x="66941" y="1"/>
                  </a:lnTo>
                  <a:lnTo>
                    <a:pt x="2386" y="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738;p46">
              <a:extLst>
                <a:ext uri="{FF2B5EF4-FFF2-40B4-BE49-F238E27FC236}">
                  <a16:creationId xmlns:a16="http://schemas.microsoft.com/office/drawing/2014/main" id="{EAB6FF46-4DCE-AA34-C851-AC810645E001}"/>
                </a:ext>
              </a:extLst>
            </p:cNvPr>
            <p:cNvSpPr/>
            <p:nvPr/>
          </p:nvSpPr>
          <p:spPr>
            <a:xfrm flipH="1">
              <a:off x="7377310" y="4927763"/>
              <a:ext cx="18933" cy="63630"/>
            </a:xfrm>
            <a:custGeom>
              <a:avLst/>
              <a:gdLst/>
              <a:ahLst/>
              <a:cxnLst/>
              <a:rect l="l" t="t" r="r" b="b"/>
              <a:pathLst>
                <a:path w="959" h="3223" extrusionOk="0">
                  <a:moveTo>
                    <a:pt x="591" y="1"/>
                  </a:moveTo>
                  <a:lnTo>
                    <a:pt x="469" y="184"/>
                  </a:lnTo>
                  <a:lnTo>
                    <a:pt x="367" y="368"/>
                  </a:lnTo>
                  <a:lnTo>
                    <a:pt x="265" y="551"/>
                  </a:lnTo>
                  <a:lnTo>
                    <a:pt x="184" y="755"/>
                  </a:lnTo>
                  <a:lnTo>
                    <a:pt x="122" y="959"/>
                  </a:lnTo>
                  <a:lnTo>
                    <a:pt x="61" y="1163"/>
                  </a:lnTo>
                  <a:lnTo>
                    <a:pt x="20" y="1367"/>
                  </a:lnTo>
                  <a:lnTo>
                    <a:pt x="0" y="1571"/>
                  </a:lnTo>
                  <a:lnTo>
                    <a:pt x="0" y="1795"/>
                  </a:lnTo>
                  <a:lnTo>
                    <a:pt x="0" y="1999"/>
                  </a:lnTo>
                  <a:lnTo>
                    <a:pt x="20" y="2203"/>
                  </a:lnTo>
                  <a:lnTo>
                    <a:pt x="61" y="2427"/>
                  </a:lnTo>
                  <a:lnTo>
                    <a:pt x="102" y="2631"/>
                  </a:lnTo>
                  <a:lnTo>
                    <a:pt x="184" y="2835"/>
                  </a:lnTo>
                  <a:lnTo>
                    <a:pt x="265" y="3039"/>
                  </a:lnTo>
                  <a:lnTo>
                    <a:pt x="367" y="3223"/>
                  </a:lnTo>
                  <a:lnTo>
                    <a:pt x="489" y="3059"/>
                  </a:lnTo>
                  <a:lnTo>
                    <a:pt x="591" y="2855"/>
                  </a:lnTo>
                  <a:lnTo>
                    <a:pt x="693" y="2672"/>
                  </a:lnTo>
                  <a:lnTo>
                    <a:pt x="775" y="2468"/>
                  </a:lnTo>
                  <a:lnTo>
                    <a:pt x="836" y="2264"/>
                  </a:lnTo>
                  <a:lnTo>
                    <a:pt x="897" y="2060"/>
                  </a:lnTo>
                  <a:lnTo>
                    <a:pt x="938" y="1856"/>
                  </a:lnTo>
                  <a:lnTo>
                    <a:pt x="958" y="1652"/>
                  </a:lnTo>
                  <a:lnTo>
                    <a:pt x="958" y="1428"/>
                  </a:lnTo>
                  <a:lnTo>
                    <a:pt x="958" y="1224"/>
                  </a:lnTo>
                  <a:lnTo>
                    <a:pt x="938" y="1020"/>
                  </a:lnTo>
                  <a:lnTo>
                    <a:pt x="897" y="796"/>
                  </a:lnTo>
                  <a:lnTo>
                    <a:pt x="836" y="592"/>
                  </a:lnTo>
                  <a:lnTo>
                    <a:pt x="775" y="388"/>
                  </a:lnTo>
                  <a:lnTo>
                    <a:pt x="693" y="184"/>
                  </a:lnTo>
                  <a:lnTo>
                    <a:pt x="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739;p46">
              <a:extLst>
                <a:ext uri="{FF2B5EF4-FFF2-40B4-BE49-F238E27FC236}">
                  <a16:creationId xmlns:a16="http://schemas.microsoft.com/office/drawing/2014/main" id="{C5B1D11B-E0F6-4065-5FDF-A55F415144DC}"/>
                </a:ext>
              </a:extLst>
            </p:cNvPr>
            <p:cNvSpPr/>
            <p:nvPr/>
          </p:nvSpPr>
          <p:spPr>
            <a:xfrm flipH="1">
              <a:off x="7300018" y="4968018"/>
              <a:ext cx="19348" cy="62426"/>
            </a:xfrm>
            <a:custGeom>
              <a:avLst/>
              <a:gdLst/>
              <a:ahLst/>
              <a:cxnLst/>
              <a:rect l="l" t="t" r="r" b="b"/>
              <a:pathLst>
                <a:path w="980" h="3162" extrusionOk="0">
                  <a:moveTo>
                    <a:pt x="633" y="1"/>
                  </a:moveTo>
                  <a:lnTo>
                    <a:pt x="510" y="184"/>
                  </a:lnTo>
                  <a:lnTo>
                    <a:pt x="388" y="348"/>
                  </a:lnTo>
                  <a:lnTo>
                    <a:pt x="286" y="531"/>
                  </a:lnTo>
                  <a:lnTo>
                    <a:pt x="204" y="735"/>
                  </a:lnTo>
                  <a:lnTo>
                    <a:pt x="143" y="918"/>
                  </a:lnTo>
                  <a:lnTo>
                    <a:pt x="82" y="1122"/>
                  </a:lnTo>
                  <a:lnTo>
                    <a:pt x="41" y="1326"/>
                  </a:lnTo>
                  <a:lnTo>
                    <a:pt x="1" y="1530"/>
                  </a:lnTo>
                  <a:lnTo>
                    <a:pt x="1" y="1734"/>
                  </a:lnTo>
                  <a:lnTo>
                    <a:pt x="1" y="1938"/>
                  </a:lnTo>
                  <a:lnTo>
                    <a:pt x="1" y="2162"/>
                  </a:lnTo>
                  <a:lnTo>
                    <a:pt x="41" y="2366"/>
                  </a:lnTo>
                  <a:lnTo>
                    <a:pt x="82" y="2570"/>
                  </a:lnTo>
                  <a:lnTo>
                    <a:pt x="143" y="2774"/>
                  </a:lnTo>
                  <a:lnTo>
                    <a:pt x="225" y="2957"/>
                  </a:lnTo>
                  <a:lnTo>
                    <a:pt x="327" y="3161"/>
                  </a:lnTo>
                  <a:lnTo>
                    <a:pt x="449" y="2978"/>
                  </a:lnTo>
                  <a:lnTo>
                    <a:pt x="571" y="2815"/>
                  </a:lnTo>
                  <a:lnTo>
                    <a:pt x="673" y="2631"/>
                  </a:lnTo>
                  <a:lnTo>
                    <a:pt x="755" y="2427"/>
                  </a:lnTo>
                  <a:lnTo>
                    <a:pt x="816" y="2244"/>
                  </a:lnTo>
                  <a:lnTo>
                    <a:pt x="877" y="2040"/>
                  </a:lnTo>
                  <a:lnTo>
                    <a:pt x="918" y="1836"/>
                  </a:lnTo>
                  <a:lnTo>
                    <a:pt x="959" y="1632"/>
                  </a:lnTo>
                  <a:lnTo>
                    <a:pt x="979" y="1428"/>
                  </a:lnTo>
                  <a:lnTo>
                    <a:pt x="959" y="1224"/>
                  </a:lnTo>
                  <a:lnTo>
                    <a:pt x="959" y="1000"/>
                  </a:lnTo>
                  <a:lnTo>
                    <a:pt x="918" y="796"/>
                  </a:lnTo>
                  <a:lnTo>
                    <a:pt x="877" y="592"/>
                  </a:lnTo>
                  <a:lnTo>
                    <a:pt x="816" y="388"/>
                  </a:lnTo>
                  <a:lnTo>
                    <a:pt x="735" y="205"/>
                  </a:lnTo>
                  <a:lnTo>
                    <a:pt x="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740;p46">
              <a:extLst>
                <a:ext uri="{FF2B5EF4-FFF2-40B4-BE49-F238E27FC236}">
                  <a16:creationId xmlns:a16="http://schemas.microsoft.com/office/drawing/2014/main" id="{86EB0B43-5FDC-4C8A-B74A-D5F13832F418}"/>
                </a:ext>
              </a:extLst>
            </p:cNvPr>
            <p:cNvSpPr/>
            <p:nvPr/>
          </p:nvSpPr>
          <p:spPr>
            <a:xfrm flipH="1">
              <a:off x="7300018" y="4968018"/>
              <a:ext cx="19348" cy="62426"/>
            </a:xfrm>
            <a:custGeom>
              <a:avLst/>
              <a:gdLst/>
              <a:ahLst/>
              <a:cxnLst/>
              <a:rect l="l" t="t" r="r" b="b"/>
              <a:pathLst>
                <a:path w="980" h="3162" fill="none" extrusionOk="0">
                  <a:moveTo>
                    <a:pt x="327" y="3161"/>
                  </a:moveTo>
                  <a:lnTo>
                    <a:pt x="327" y="3161"/>
                  </a:lnTo>
                  <a:lnTo>
                    <a:pt x="225" y="2957"/>
                  </a:lnTo>
                  <a:lnTo>
                    <a:pt x="143" y="2774"/>
                  </a:lnTo>
                  <a:lnTo>
                    <a:pt x="82" y="2570"/>
                  </a:lnTo>
                  <a:lnTo>
                    <a:pt x="41" y="2366"/>
                  </a:lnTo>
                  <a:lnTo>
                    <a:pt x="1" y="2162"/>
                  </a:lnTo>
                  <a:lnTo>
                    <a:pt x="1" y="1938"/>
                  </a:lnTo>
                  <a:lnTo>
                    <a:pt x="1" y="1734"/>
                  </a:lnTo>
                  <a:lnTo>
                    <a:pt x="1" y="1530"/>
                  </a:lnTo>
                  <a:lnTo>
                    <a:pt x="41" y="1326"/>
                  </a:lnTo>
                  <a:lnTo>
                    <a:pt x="82" y="1122"/>
                  </a:lnTo>
                  <a:lnTo>
                    <a:pt x="143" y="918"/>
                  </a:lnTo>
                  <a:lnTo>
                    <a:pt x="204" y="735"/>
                  </a:lnTo>
                  <a:lnTo>
                    <a:pt x="286" y="531"/>
                  </a:lnTo>
                  <a:lnTo>
                    <a:pt x="388" y="348"/>
                  </a:lnTo>
                  <a:lnTo>
                    <a:pt x="510" y="184"/>
                  </a:lnTo>
                  <a:lnTo>
                    <a:pt x="633" y="1"/>
                  </a:lnTo>
                  <a:lnTo>
                    <a:pt x="633" y="1"/>
                  </a:lnTo>
                  <a:lnTo>
                    <a:pt x="735" y="205"/>
                  </a:lnTo>
                  <a:lnTo>
                    <a:pt x="816" y="388"/>
                  </a:lnTo>
                  <a:lnTo>
                    <a:pt x="877" y="592"/>
                  </a:lnTo>
                  <a:lnTo>
                    <a:pt x="918" y="796"/>
                  </a:lnTo>
                  <a:lnTo>
                    <a:pt x="959" y="1000"/>
                  </a:lnTo>
                  <a:lnTo>
                    <a:pt x="959" y="1224"/>
                  </a:lnTo>
                  <a:lnTo>
                    <a:pt x="979" y="1428"/>
                  </a:lnTo>
                  <a:lnTo>
                    <a:pt x="959" y="1632"/>
                  </a:lnTo>
                  <a:lnTo>
                    <a:pt x="918" y="1836"/>
                  </a:lnTo>
                  <a:lnTo>
                    <a:pt x="877" y="2040"/>
                  </a:lnTo>
                  <a:lnTo>
                    <a:pt x="816" y="2244"/>
                  </a:lnTo>
                  <a:lnTo>
                    <a:pt x="755" y="2427"/>
                  </a:lnTo>
                  <a:lnTo>
                    <a:pt x="673" y="2631"/>
                  </a:lnTo>
                  <a:lnTo>
                    <a:pt x="571" y="2815"/>
                  </a:lnTo>
                  <a:lnTo>
                    <a:pt x="449" y="2978"/>
                  </a:lnTo>
                  <a:lnTo>
                    <a:pt x="327" y="316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741;p46">
              <a:extLst>
                <a:ext uri="{FF2B5EF4-FFF2-40B4-BE49-F238E27FC236}">
                  <a16:creationId xmlns:a16="http://schemas.microsoft.com/office/drawing/2014/main" id="{47E8E047-8544-578B-ECBA-BA5D6B1F5EC2}"/>
                </a:ext>
              </a:extLst>
            </p:cNvPr>
            <p:cNvSpPr/>
            <p:nvPr/>
          </p:nvSpPr>
          <p:spPr>
            <a:xfrm flipH="1">
              <a:off x="7219113" y="4982114"/>
              <a:ext cx="19348" cy="85367"/>
            </a:xfrm>
            <a:custGeom>
              <a:avLst/>
              <a:gdLst/>
              <a:ahLst/>
              <a:cxnLst/>
              <a:rect l="l" t="t" r="r" b="b"/>
              <a:pathLst>
                <a:path w="980" h="4324" extrusionOk="0">
                  <a:moveTo>
                    <a:pt x="572" y="1"/>
                  </a:moveTo>
                  <a:lnTo>
                    <a:pt x="450" y="266"/>
                  </a:lnTo>
                  <a:lnTo>
                    <a:pt x="348" y="531"/>
                  </a:lnTo>
                  <a:lnTo>
                    <a:pt x="266" y="796"/>
                  </a:lnTo>
                  <a:lnTo>
                    <a:pt x="184" y="1061"/>
                  </a:lnTo>
                  <a:lnTo>
                    <a:pt x="123" y="1326"/>
                  </a:lnTo>
                  <a:lnTo>
                    <a:pt x="83" y="1591"/>
                  </a:lnTo>
                  <a:lnTo>
                    <a:pt x="42" y="1856"/>
                  </a:lnTo>
                  <a:lnTo>
                    <a:pt x="21" y="2142"/>
                  </a:lnTo>
                  <a:lnTo>
                    <a:pt x="1" y="2692"/>
                  </a:lnTo>
                  <a:lnTo>
                    <a:pt x="21" y="3243"/>
                  </a:lnTo>
                  <a:lnTo>
                    <a:pt x="103" y="3793"/>
                  </a:lnTo>
                  <a:lnTo>
                    <a:pt x="246" y="4323"/>
                  </a:lnTo>
                  <a:lnTo>
                    <a:pt x="388" y="4099"/>
                  </a:lnTo>
                  <a:lnTo>
                    <a:pt x="531" y="3834"/>
                  </a:lnTo>
                  <a:lnTo>
                    <a:pt x="653" y="3589"/>
                  </a:lnTo>
                  <a:lnTo>
                    <a:pt x="755" y="3324"/>
                  </a:lnTo>
                  <a:lnTo>
                    <a:pt x="837" y="3039"/>
                  </a:lnTo>
                  <a:lnTo>
                    <a:pt x="898" y="2774"/>
                  </a:lnTo>
                  <a:lnTo>
                    <a:pt x="939" y="2488"/>
                  </a:lnTo>
                  <a:lnTo>
                    <a:pt x="980" y="2203"/>
                  </a:lnTo>
                  <a:lnTo>
                    <a:pt x="980" y="1917"/>
                  </a:lnTo>
                  <a:lnTo>
                    <a:pt x="980" y="1652"/>
                  </a:lnTo>
                  <a:lnTo>
                    <a:pt x="959" y="1367"/>
                  </a:lnTo>
                  <a:lnTo>
                    <a:pt x="919" y="1081"/>
                  </a:lnTo>
                  <a:lnTo>
                    <a:pt x="857" y="796"/>
                  </a:lnTo>
                  <a:lnTo>
                    <a:pt x="776" y="531"/>
                  </a:lnTo>
                  <a:lnTo>
                    <a:pt x="674" y="266"/>
                  </a:lnTo>
                  <a:lnTo>
                    <a:pt x="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742;p46">
              <a:extLst>
                <a:ext uri="{FF2B5EF4-FFF2-40B4-BE49-F238E27FC236}">
                  <a16:creationId xmlns:a16="http://schemas.microsoft.com/office/drawing/2014/main" id="{442F4ADD-997E-E0CD-B3A1-F86330F52EA5}"/>
                </a:ext>
              </a:extLst>
            </p:cNvPr>
            <p:cNvSpPr/>
            <p:nvPr/>
          </p:nvSpPr>
          <p:spPr>
            <a:xfrm flipH="1">
              <a:off x="7219113" y="4982114"/>
              <a:ext cx="19348" cy="85367"/>
            </a:xfrm>
            <a:custGeom>
              <a:avLst/>
              <a:gdLst/>
              <a:ahLst/>
              <a:cxnLst/>
              <a:rect l="l" t="t" r="r" b="b"/>
              <a:pathLst>
                <a:path w="980" h="4324" fill="none" extrusionOk="0">
                  <a:moveTo>
                    <a:pt x="246" y="4323"/>
                  </a:moveTo>
                  <a:lnTo>
                    <a:pt x="246" y="4323"/>
                  </a:lnTo>
                  <a:lnTo>
                    <a:pt x="103" y="3793"/>
                  </a:lnTo>
                  <a:lnTo>
                    <a:pt x="21" y="3243"/>
                  </a:lnTo>
                  <a:lnTo>
                    <a:pt x="1" y="2692"/>
                  </a:lnTo>
                  <a:lnTo>
                    <a:pt x="21" y="2142"/>
                  </a:lnTo>
                  <a:lnTo>
                    <a:pt x="42" y="1856"/>
                  </a:lnTo>
                  <a:lnTo>
                    <a:pt x="83" y="1591"/>
                  </a:lnTo>
                  <a:lnTo>
                    <a:pt x="123" y="1326"/>
                  </a:lnTo>
                  <a:lnTo>
                    <a:pt x="184" y="1061"/>
                  </a:lnTo>
                  <a:lnTo>
                    <a:pt x="266" y="796"/>
                  </a:lnTo>
                  <a:lnTo>
                    <a:pt x="348" y="531"/>
                  </a:lnTo>
                  <a:lnTo>
                    <a:pt x="450" y="266"/>
                  </a:lnTo>
                  <a:lnTo>
                    <a:pt x="572" y="1"/>
                  </a:lnTo>
                  <a:lnTo>
                    <a:pt x="572" y="1"/>
                  </a:lnTo>
                  <a:lnTo>
                    <a:pt x="674" y="266"/>
                  </a:lnTo>
                  <a:lnTo>
                    <a:pt x="776" y="531"/>
                  </a:lnTo>
                  <a:lnTo>
                    <a:pt x="857" y="796"/>
                  </a:lnTo>
                  <a:lnTo>
                    <a:pt x="919" y="1081"/>
                  </a:lnTo>
                  <a:lnTo>
                    <a:pt x="959" y="1367"/>
                  </a:lnTo>
                  <a:lnTo>
                    <a:pt x="980" y="1652"/>
                  </a:lnTo>
                  <a:lnTo>
                    <a:pt x="980" y="1917"/>
                  </a:lnTo>
                  <a:lnTo>
                    <a:pt x="980" y="2203"/>
                  </a:lnTo>
                  <a:lnTo>
                    <a:pt x="939" y="2488"/>
                  </a:lnTo>
                  <a:lnTo>
                    <a:pt x="898" y="2774"/>
                  </a:lnTo>
                  <a:lnTo>
                    <a:pt x="837" y="3039"/>
                  </a:lnTo>
                  <a:lnTo>
                    <a:pt x="755" y="3324"/>
                  </a:lnTo>
                  <a:lnTo>
                    <a:pt x="653" y="3589"/>
                  </a:lnTo>
                  <a:lnTo>
                    <a:pt x="531" y="3834"/>
                  </a:lnTo>
                  <a:lnTo>
                    <a:pt x="388" y="4099"/>
                  </a:lnTo>
                  <a:lnTo>
                    <a:pt x="246" y="432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743;p46">
              <a:extLst>
                <a:ext uri="{FF2B5EF4-FFF2-40B4-BE49-F238E27FC236}">
                  <a16:creationId xmlns:a16="http://schemas.microsoft.com/office/drawing/2014/main" id="{95C62061-3A83-7AC0-3002-E7DCD7AD0D5E}"/>
                </a:ext>
              </a:extLst>
            </p:cNvPr>
            <p:cNvSpPr/>
            <p:nvPr/>
          </p:nvSpPr>
          <p:spPr>
            <a:xfrm flipH="1">
              <a:off x="7117656" y="5005469"/>
              <a:ext cx="19348" cy="82543"/>
            </a:xfrm>
            <a:custGeom>
              <a:avLst/>
              <a:gdLst/>
              <a:ahLst/>
              <a:cxnLst/>
              <a:rect l="l" t="t" r="r" b="b"/>
              <a:pathLst>
                <a:path w="980" h="4181" extrusionOk="0">
                  <a:moveTo>
                    <a:pt x="612" y="0"/>
                  </a:moveTo>
                  <a:lnTo>
                    <a:pt x="490" y="245"/>
                  </a:lnTo>
                  <a:lnTo>
                    <a:pt x="367" y="490"/>
                  </a:lnTo>
                  <a:lnTo>
                    <a:pt x="286" y="734"/>
                  </a:lnTo>
                  <a:lnTo>
                    <a:pt x="204" y="999"/>
                  </a:lnTo>
                  <a:lnTo>
                    <a:pt x="123" y="1264"/>
                  </a:lnTo>
                  <a:lnTo>
                    <a:pt x="82" y="1529"/>
                  </a:lnTo>
                  <a:lnTo>
                    <a:pt x="41" y="1795"/>
                  </a:lnTo>
                  <a:lnTo>
                    <a:pt x="21" y="2060"/>
                  </a:lnTo>
                  <a:lnTo>
                    <a:pt x="0" y="2325"/>
                  </a:lnTo>
                  <a:lnTo>
                    <a:pt x="21" y="2590"/>
                  </a:lnTo>
                  <a:lnTo>
                    <a:pt x="41" y="2875"/>
                  </a:lnTo>
                  <a:lnTo>
                    <a:pt x="82" y="3140"/>
                  </a:lnTo>
                  <a:lnTo>
                    <a:pt x="123" y="3405"/>
                  </a:lnTo>
                  <a:lnTo>
                    <a:pt x="204" y="3670"/>
                  </a:lnTo>
                  <a:lnTo>
                    <a:pt x="286" y="3915"/>
                  </a:lnTo>
                  <a:lnTo>
                    <a:pt x="367" y="4180"/>
                  </a:lnTo>
                  <a:lnTo>
                    <a:pt x="510" y="3935"/>
                  </a:lnTo>
                  <a:lnTo>
                    <a:pt x="612" y="3691"/>
                  </a:lnTo>
                  <a:lnTo>
                    <a:pt x="714" y="3426"/>
                  </a:lnTo>
                  <a:lnTo>
                    <a:pt x="796" y="3181"/>
                  </a:lnTo>
                  <a:lnTo>
                    <a:pt x="857" y="2916"/>
                  </a:lnTo>
                  <a:lnTo>
                    <a:pt x="918" y="2651"/>
                  </a:lnTo>
                  <a:lnTo>
                    <a:pt x="959" y="2386"/>
                  </a:lnTo>
                  <a:lnTo>
                    <a:pt x="979" y="2121"/>
                  </a:lnTo>
                  <a:lnTo>
                    <a:pt x="979" y="1835"/>
                  </a:lnTo>
                  <a:lnTo>
                    <a:pt x="979" y="1570"/>
                  </a:lnTo>
                  <a:lnTo>
                    <a:pt x="959" y="1305"/>
                  </a:lnTo>
                  <a:lnTo>
                    <a:pt x="918" y="1040"/>
                  </a:lnTo>
                  <a:lnTo>
                    <a:pt x="857" y="775"/>
                  </a:lnTo>
                  <a:lnTo>
                    <a:pt x="796" y="510"/>
                  </a:lnTo>
                  <a:lnTo>
                    <a:pt x="714" y="245"/>
                  </a:lnTo>
                  <a:lnTo>
                    <a:pt x="6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744;p46">
              <a:extLst>
                <a:ext uri="{FF2B5EF4-FFF2-40B4-BE49-F238E27FC236}">
                  <a16:creationId xmlns:a16="http://schemas.microsoft.com/office/drawing/2014/main" id="{5E99C1BC-8E0E-2DB5-9632-9E709A73F7D0}"/>
                </a:ext>
              </a:extLst>
            </p:cNvPr>
            <p:cNvSpPr/>
            <p:nvPr/>
          </p:nvSpPr>
          <p:spPr>
            <a:xfrm flipH="1">
              <a:off x="7117656" y="5005469"/>
              <a:ext cx="19348" cy="82543"/>
            </a:xfrm>
            <a:custGeom>
              <a:avLst/>
              <a:gdLst/>
              <a:ahLst/>
              <a:cxnLst/>
              <a:rect l="l" t="t" r="r" b="b"/>
              <a:pathLst>
                <a:path w="980" h="4181" fill="none" extrusionOk="0">
                  <a:moveTo>
                    <a:pt x="367" y="4180"/>
                  </a:moveTo>
                  <a:lnTo>
                    <a:pt x="367" y="4180"/>
                  </a:lnTo>
                  <a:lnTo>
                    <a:pt x="286" y="3915"/>
                  </a:lnTo>
                  <a:lnTo>
                    <a:pt x="204" y="3670"/>
                  </a:lnTo>
                  <a:lnTo>
                    <a:pt x="123" y="3405"/>
                  </a:lnTo>
                  <a:lnTo>
                    <a:pt x="82" y="3140"/>
                  </a:lnTo>
                  <a:lnTo>
                    <a:pt x="41" y="2875"/>
                  </a:lnTo>
                  <a:lnTo>
                    <a:pt x="21" y="2590"/>
                  </a:lnTo>
                  <a:lnTo>
                    <a:pt x="0" y="2325"/>
                  </a:lnTo>
                  <a:lnTo>
                    <a:pt x="21" y="2060"/>
                  </a:lnTo>
                  <a:lnTo>
                    <a:pt x="41" y="1795"/>
                  </a:lnTo>
                  <a:lnTo>
                    <a:pt x="82" y="1529"/>
                  </a:lnTo>
                  <a:lnTo>
                    <a:pt x="123" y="1264"/>
                  </a:lnTo>
                  <a:lnTo>
                    <a:pt x="204" y="999"/>
                  </a:lnTo>
                  <a:lnTo>
                    <a:pt x="286" y="734"/>
                  </a:lnTo>
                  <a:lnTo>
                    <a:pt x="367" y="490"/>
                  </a:lnTo>
                  <a:lnTo>
                    <a:pt x="490" y="245"/>
                  </a:lnTo>
                  <a:lnTo>
                    <a:pt x="612" y="0"/>
                  </a:lnTo>
                  <a:lnTo>
                    <a:pt x="612" y="0"/>
                  </a:lnTo>
                  <a:lnTo>
                    <a:pt x="714" y="245"/>
                  </a:lnTo>
                  <a:lnTo>
                    <a:pt x="796" y="510"/>
                  </a:lnTo>
                  <a:lnTo>
                    <a:pt x="857" y="775"/>
                  </a:lnTo>
                  <a:lnTo>
                    <a:pt x="918" y="1040"/>
                  </a:lnTo>
                  <a:lnTo>
                    <a:pt x="959" y="1305"/>
                  </a:lnTo>
                  <a:lnTo>
                    <a:pt x="979" y="1570"/>
                  </a:lnTo>
                  <a:lnTo>
                    <a:pt x="979" y="1835"/>
                  </a:lnTo>
                  <a:lnTo>
                    <a:pt x="979" y="2121"/>
                  </a:lnTo>
                  <a:lnTo>
                    <a:pt x="959" y="2386"/>
                  </a:lnTo>
                  <a:lnTo>
                    <a:pt x="918" y="2651"/>
                  </a:lnTo>
                  <a:lnTo>
                    <a:pt x="857" y="2916"/>
                  </a:lnTo>
                  <a:lnTo>
                    <a:pt x="796" y="3181"/>
                  </a:lnTo>
                  <a:lnTo>
                    <a:pt x="714" y="3426"/>
                  </a:lnTo>
                  <a:lnTo>
                    <a:pt x="612" y="3691"/>
                  </a:lnTo>
                  <a:lnTo>
                    <a:pt x="510" y="3935"/>
                  </a:lnTo>
                  <a:lnTo>
                    <a:pt x="367" y="418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745;p46">
              <a:extLst>
                <a:ext uri="{FF2B5EF4-FFF2-40B4-BE49-F238E27FC236}">
                  <a16:creationId xmlns:a16="http://schemas.microsoft.com/office/drawing/2014/main" id="{05FD84C2-3788-F79B-8E02-2A2A36C8CC3D}"/>
                </a:ext>
              </a:extLst>
            </p:cNvPr>
            <p:cNvSpPr/>
            <p:nvPr/>
          </p:nvSpPr>
          <p:spPr>
            <a:xfrm flipH="1">
              <a:off x="7012192" y="5017946"/>
              <a:ext cx="19743" cy="86966"/>
            </a:xfrm>
            <a:custGeom>
              <a:avLst/>
              <a:gdLst/>
              <a:ahLst/>
              <a:cxnLst/>
              <a:rect l="l" t="t" r="r" b="b"/>
              <a:pathLst>
                <a:path w="1000" h="4405" extrusionOk="0">
                  <a:moveTo>
                    <a:pt x="734" y="0"/>
                  </a:moveTo>
                  <a:lnTo>
                    <a:pt x="591" y="245"/>
                  </a:lnTo>
                  <a:lnTo>
                    <a:pt x="469" y="510"/>
                  </a:lnTo>
                  <a:lnTo>
                    <a:pt x="347" y="775"/>
                  </a:lnTo>
                  <a:lnTo>
                    <a:pt x="265" y="1040"/>
                  </a:lnTo>
                  <a:lnTo>
                    <a:pt x="184" y="1305"/>
                  </a:lnTo>
                  <a:lnTo>
                    <a:pt x="102" y="1591"/>
                  </a:lnTo>
                  <a:lnTo>
                    <a:pt x="61" y="1876"/>
                  </a:lnTo>
                  <a:lnTo>
                    <a:pt x="20" y="2162"/>
                  </a:lnTo>
                  <a:lnTo>
                    <a:pt x="0" y="2447"/>
                  </a:lnTo>
                  <a:lnTo>
                    <a:pt x="0" y="2712"/>
                  </a:lnTo>
                  <a:lnTo>
                    <a:pt x="0" y="2998"/>
                  </a:lnTo>
                  <a:lnTo>
                    <a:pt x="20" y="3283"/>
                  </a:lnTo>
                  <a:lnTo>
                    <a:pt x="61" y="3569"/>
                  </a:lnTo>
                  <a:lnTo>
                    <a:pt x="122" y="3854"/>
                  </a:lnTo>
                  <a:lnTo>
                    <a:pt x="184" y="4139"/>
                  </a:lnTo>
                  <a:lnTo>
                    <a:pt x="265" y="4405"/>
                  </a:lnTo>
                  <a:lnTo>
                    <a:pt x="408" y="4160"/>
                  </a:lnTo>
                  <a:lnTo>
                    <a:pt x="530" y="3895"/>
                  </a:lnTo>
                  <a:lnTo>
                    <a:pt x="653" y="3630"/>
                  </a:lnTo>
                  <a:lnTo>
                    <a:pt x="734" y="3365"/>
                  </a:lnTo>
                  <a:lnTo>
                    <a:pt x="816" y="3100"/>
                  </a:lnTo>
                  <a:lnTo>
                    <a:pt x="897" y="2814"/>
                  </a:lnTo>
                  <a:lnTo>
                    <a:pt x="938" y="2529"/>
                  </a:lnTo>
                  <a:lnTo>
                    <a:pt x="979" y="2264"/>
                  </a:lnTo>
                  <a:lnTo>
                    <a:pt x="999" y="1978"/>
                  </a:lnTo>
                  <a:lnTo>
                    <a:pt x="999" y="1693"/>
                  </a:lnTo>
                  <a:lnTo>
                    <a:pt x="999" y="1407"/>
                  </a:lnTo>
                  <a:lnTo>
                    <a:pt x="979" y="1122"/>
                  </a:lnTo>
                  <a:lnTo>
                    <a:pt x="938" y="836"/>
                  </a:lnTo>
                  <a:lnTo>
                    <a:pt x="877" y="551"/>
                  </a:lnTo>
                  <a:lnTo>
                    <a:pt x="816" y="265"/>
                  </a:ln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746;p46">
              <a:extLst>
                <a:ext uri="{FF2B5EF4-FFF2-40B4-BE49-F238E27FC236}">
                  <a16:creationId xmlns:a16="http://schemas.microsoft.com/office/drawing/2014/main" id="{42936425-23E0-C856-FFB7-BC00D4D5245D}"/>
                </a:ext>
              </a:extLst>
            </p:cNvPr>
            <p:cNvSpPr/>
            <p:nvPr/>
          </p:nvSpPr>
          <p:spPr>
            <a:xfrm flipH="1">
              <a:off x="7012192" y="5017946"/>
              <a:ext cx="19743" cy="86966"/>
            </a:xfrm>
            <a:custGeom>
              <a:avLst/>
              <a:gdLst/>
              <a:ahLst/>
              <a:cxnLst/>
              <a:rect l="l" t="t" r="r" b="b"/>
              <a:pathLst>
                <a:path w="1000" h="4405" fill="none" extrusionOk="0">
                  <a:moveTo>
                    <a:pt x="265" y="4405"/>
                  </a:moveTo>
                  <a:lnTo>
                    <a:pt x="265" y="4405"/>
                  </a:lnTo>
                  <a:lnTo>
                    <a:pt x="184" y="4139"/>
                  </a:lnTo>
                  <a:lnTo>
                    <a:pt x="122" y="3854"/>
                  </a:lnTo>
                  <a:lnTo>
                    <a:pt x="61" y="3569"/>
                  </a:lnTo>
                  <a:lnTo>
                    <a:pt x="20" y="3283"/>
                  </a:lnTo>
                  <a:lnTo>
                    <a:pt x="0" y="2998"/>
                  </a:lnTo>
                  <a:lnTo>
                    <a:pt x="0" y="2712"/>
                  </a:lnTo>
                  <a:lnTo>
                    <a:pt x="0" y="2447"/>
                  </a:lnTo>
                  <a:lnTo>
                    <a:pt x="20" y="2162"/>
                  </a:lnTo>
                  <a:lnTo>
                    <a:pt x="61" y="1876"/>
                  </a:lnTo>
                  <a:lnTo>
                    <a:pt x="102" y="1591"/>
                  </a:lnTo>
                  <a:lnTo>
                    <a:pt x="184" y="1305"/>
                  </a:lnTo>
                  <a:lnTo>
                    <a:pt x="265" y="1040"/>
                  </a:lnTo>
                  <a:lnTo>
                    <a:pt x="347" y="775"/>
                  </a:lnTo>
                  <a:lnTo>
                    <a:pt x="469" y="510"/>
                  </a:lnTo>
                  <a:lnTo>
                    <a:pt x="591" y="245"/>
                  </a:lnTo>
                  <a:lnTo>
                    <a:pt x="734" y="0"/>
                  </a:lnTo>
                  <a:lnTo>
                    <a:pt x="734" y="0"/>
                  </a:lnTo>
                  <a:lnTo>
                    <a:pt x="816" y="265"/>
                  </a:lnTo>
                  <a:lnTo>
                    <a:pt x="877" y="551"/>
                  </a:lnTo>
                  <a:lnTo>
                    <a:pt x="938" y="836"/>
                  </a:lnTo>
                  <a:lnTo>
                    <a:pt x="979" y="1122"/>
                  </a:lnTo>
                  <a:lnTo>
                    <a:pt x="999" y="1407"/>
                  </a:lnTo>
                  <a:lnTo>
                    <a:pt x="999" y="1693"/>
                  </a:lnTo>
                  <a:lnTo>
                    <a:pt x="999" y="1978"/>
                  </a:lnTo>
                  <a:lnTo>
                    <a:pt x="979" y="2264"/>
                  </a:lnTo>
                  <a:lnTo>
                    <a:pt x="938" y="2529"/>
                  </a:lnTo>
                  <a:lnTo>
                    <a:pt x="897" y="2814"/>
                  </a:lnTo>
                  <a:lnTo>
                    <a:pt x="816" y="3100"/>
                  </a:lnTo>
                  <a:lnTo>
                    <a:pt x="734" y="3365"/>
                  </a:lnTo>
                  <a:lnTo>
                    <a:pt x="653" y="3630"/>
                  </a:lnTo>
                  <a:lnTo>
                    <a:pt x="530" y="3895"/>
                  </a:lnTo>
                  <a:lnTo>
                    <a:pt x="408" y="4160"/>
                  </a:lnTo>
                  <a:lnTo>
                    <a:pt x="265" y="440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747;p46">
              <a:extLst>
                <a:ext uri="{FF2B5EF4-FFF2-40B4-BE49-F238E27FC236}">
                  <a16:creationId xmlns:a16="http://schemas.microsoft.com/office/drawing/2014/main" id="{D3C10B79-88EE-307D-5DD7-8FE19C27EE6D}"/>
                </a:ext>
              </a:extLst>
            </p:cNvPr>
            <p:cNvSpPr/>
            <p:nvPr/>
          </p:nvSpPr>
          <p:spPr>
            <a:xfrm flipH="1">
              <a:off x="6903904" y="5045724"/>
              <a:ext cx="18953" cy="67243"/>
            </a:xfrm>
            <a:custGeom>
              <a:avLst/>
              <a:gdLst/>
              <a:ahLst/>
              <a:cxnLst/>
              <a:rect l="l" t="t" r="r" b="b"/>
              <a:pathLst>
                <a:path w="960" h="3406" extrusionOk="0">
                  <a:moveTo>
                    <a:pt x="470" y="0"/>
                  </a:moveTo>
                  <a:lnTo>
                    <a:pt x="286" y="408"/>
                  </a:lnTo>
                  <a:lnTo>
                    <a:pt x="144" y="836"/>
                  </a:lnTo>
                  <a:lnTo>
                    <a:pt x="62" y="1244"/>
                  </a:lnTo>
                  <a:lnTo>
                    <a:pt x="1" y="1672"/>
                  </a:lnTo>
                  <a:lnTo>
                    <a:pt x="1" y="2100"/>
                  </a:lnTo>
                  <a:lnTo>
                    <a:pt x="42" y="2549"/>
                  </a:lnTo>
                  <a:lnTo>
                    <a:pt x="123" y="2977"/>
                  </a:lnTo>
                  <a:lnTo>
                    <a:pt x="246" y="3405"/>
                  </a:lnTo>
                  <a:lnTo>
                    <a:pt x="409" y="3222"/>
                  </a:lnTo>
                  <a:lnTo>
                    <a:pt x="531" y="3038"/>
                  </a:lnTo>
                  <a:lnTo>
                    <a:pt x="653" y="2834"/>
                  </a:lnTo>
                  <a:lnTo>
                    <a:pt x="755" y="2631"/>
                  </a:lnTo>
                  <a:lnTo>
                    <a:pt x="837" y="2406"/>
                  </a:lnTo>
                  <a:lnTo>
                    <a:pt x="898" y="2202"/>
                  </a:lnTo>
                  <a:lnTo>
                    <a:pt x="939" y="1978"/>
                  </a:lnTo>
                  <a:lnTo>
                    <a:pt x="959" y="1733"/>
                  </a:lnTo>
                  <a:lnTo>
                    <a:pt x="959" y="1509"/>
                  </a:lnTo>
                  <a:lnTo>
                    <a:pt x="959" y="1285"/>
                  </a:lnTo>
                  <a:lnTo>
                    <a:pt x="918" y="1060"/>
                  </a:lnTo>
                  <a:lnTo>
                    <a:pt x="878" y="836"/>
                  </a:lnTo>
                  <a:lnTo>
                    <a:pt x="796" y="612"/>
                  </a:lnTo>
                  <a:lnTo>
                    <a:pt x="714" y="408"/>
                  </a:lnTo>
                  <a:lnTo>
                    <a:pt x="613" y="204"/>
                  </a:lnTo>
                  <a:lnTo>
                    <a:pt x="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748;p46">
              <a:extLst>
                <a:ext uri="{FF2B5EF4-FFF2-40B4-BE49-F238E27FC236}">
                  <a16:creationId xmlns:a16="http://schemas.microsoft.com/office/drawing/2014/main" id="{66CC6D56-EA8B-71E9-ADFB-EEA357240EAC}"/>
                </a:ext>
              </a:extLst>
            </p:cNvPr>
            <p:cNvSpPr/>
            <p:nvPr/>
          </p:nvSpPr>
          <p:spPr>
            <a:xfrm flipH="1">
              <a:off x="6903904" y="5045724"/>
              <a:ext cx="18953" cy="67243"/>
            </a:xfrm>
            <a:custGeom>
              <a:avLst/>
              <a:gdLst/>
              <a:ahLst/>
              <a:cxnLst/>
              <a:rect l="l" t="t" r="r" b="b"/>
              <a:pathLst>
                <a:path w="960" h="3406" fill="none" extrusionOk="0">
                  <a:moveTo>
                    <a:pt x="246" y="3405"/>
                  </a:moveTo>
                  <a:lnTo>
                    <a:pt x="246" y="3405"/>
                  </a:lnTo>
                  <a:lnTo>
                    <a:pt x="123" y="2977"/>
                  </a:lnTo>
                  <a:lnTo>
                    <a:pt x="42" y="2549"/>
                  </a:lnTo>
                  <a:lnTo>
                    <a:pt x="1" y="2100"/>
                  </a:lnTo>
                  <a:lnTo>
                    <a:pt x="1" y="1672"/>
                  </a:lnTo>
                  <a:lnTo>
                    <a:pt x="62" y="1244"/>
                  </a:lnTo>
                  <a:lnTo>
                    <a:pt x="144" y="836"/>
                  </a:lnTo>
                  <a:lnTo>
                    <a:pt x="286" y="408"/>
                  </a:lnTo>
                  <a:lnTo>
                    <a:pt x="470" y="0"/>
                  </a:lnTo>
                  <a:lnTo>
                    <a:pt x="470" y="0"/>
                  </a:lnTo>
                  <a:lnTo>
                    <a:pt x="613" y="204"/>
                  </a:lnTo>
                  <a:lnTo>
                    <a:pt x="714" y="408"/>
                  </a:lnTo>
                  <a:lnTo>
                    <a:pt x="796" y="612"/>
                  </a:lnTo>
                  <a:lnTo>
                    <a:pt x="878" y="836"/>
                  </a:lnTo>
                  <a:lnTo>
                    <a:pt x="918" y="1060"/>
                  </a:lnTo>
                  <a:lnTo>
                    <a:pt x="959" y="1285"/>
                  </a:lnTo>
                  <a:lnTo>
                    <a:pt x="959" y="1509"/>
                  </a:lnTo>
                  <a:lnTo>
                    <a:pt x="959" y="1733"/>
                  </a:lnTo>
                  <a:lnTo>
                    <a:pt x="939" y="1978"/>
                  </a:lnTo>
                  <a:lnTo>
                    <a:pt x="898" y="2202"/>
                  </a:lnTo>
                  <a:lnTo>
                    <a:pt x="837" y="2406"/>
                  </a:lnTo>
                  <a:lnTo>
                    <a:pt x="755" y="2631"/>
                  </a:lnTo>
                  <a:lnTo>
                    <a:pt x="653" y="2834"/>
                  </a:lnTo>
                  <a:lnTo>
                    <a:pt x="531" y="3038"/>
                  </a:lnTo>
                  <a:lnTo>
                    <a:pt x="409" y="3222"/>
                  </a:lnTo>
                  <a:lnTo>
                    <a:pt x="246" y="340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749;p46">
              <a:extLst>
                <a:ext uri="{FF2B5EF4-FFF2-40B4-BE49-F238E27FC236}">
                  <a16:creationId xmlns:a16="http://schemas.microsoft.com/office/drawing/2014/main" id="{3A86BB5D-B3DB-0122-D89A-026189620626}"/>
                </a:ext>
              </a:extLst>
            </p:cNvPr>
            <p:cNvSpPr/>
            <p:nvPr/>
          </p:nvSpPr>
          <p:spPr>
            <a:xfrm flipH="1">
              <a:off x="6782744" y="5023987"/>
              <a:ext cx="18933" cy="93402"/>
            </a:xfrm>
            <a:custGeom>
              <a:avLst/>
              <a:gdLst/>
              <a:ahLst/>
              <a:cxnLst/>
              <a:rect l="l" t="t" r="r" b="b"/>
              <a:pathLst>
                <a:path w="959" h="4731" extrusionOk="0">
                  <a:moveTo>
                    <a:pt x="408" y="0"/>
                  </a:moveTo>
                  <a:lnTo>
                    <a:pt x="306" y="286"/>
                  </a:lnTo>
                  <a:lnTo>
                    <a:pt x="225" y="591"/>
                  </a:lnTo>
                  <a:lnTo>
                    <a:pt x="143" y="877"/>
                  </a:lnTo>
                  <a:lnTo>
                    <a:pt x="82" y="1183"/>
                  </a:lnTo>
                  <a:lnTo>
                    <a:pt x="41" y="1468"/>
                  </a:lnTo>
                  <a:lnTo>
                    <a:pt x="0" y="1774"/>
                  </a:lnTo>
                  <a:lnTo>
                    <a:pt x="0" y="2080"/>
                  </a:lnTo>
                  <a:lnTo>
                    <a:pt x="0" y="2386"/>
                  </a:lnTo>
                  <a:lnTo>
                    <a:pt x="0" y="2692"/>
                  </a:lnTo>
                  <a:lnTo>
                    <a:pt x="41" y="2977"/>
                  </a:lnTo>
                  <a:lnTo>
                    <a:pt x="82" y="3283"/>
                  </a:lnTo>
                  <a:lnTo>
                    <a:pt x="143" y="3589"/>
                  </a:lnTo>
                  <a:lnTo>
                    <a:pt x="225" y="3874"/>
                  </a:lnTo>
                  <a:lnTo>
                    <a:pt x="306" y="4160"/>
                  </a:lnTo>
                  <a:lnTo>
                    <a:pt x="408" y="4445"/>
                  </a:lnTo>
                  <a:lnTo>
                    <a:pt x="530" y="4731"/>
                  </a:lnTo>
                  <a:lnTo>
                    <a:pt x="632" y="4445"/>
                  </a:lnTo>
                  <a:lnTo>
                    <a:pt x="734" y="4160"/>
                  </a:lnTo>
                  <a:lnTo>
                    <a:pt x="795" y="3854"/>
                  </a:lnTo>
                  <a:lnTo>
                    <a:pt x="857" y="3568"/>
                  </a:lnTo>
                  <a:lnTo>
                    <a:pt x="918" y="3263"/>
                  </a:lnTo>
                  <a:lnTo>
                    <a:pt x="938" y="2957"/>
                  </a:lnTo>
                  <a:lnTo>
                    <a:pt x="959" y="2651"/>
                  </a:lnTo>
                  <a:lnTo>
                    <a:pt x="959" y="2365"/>
                  </a:lnTo>
                  <a:lnTo>
                    <a:pt x="938" y="2060"/>
                  </a:lnTo>
                  <a:lnTo>
                    <a:pt x="918" y="1754"/>
                  </a:lnTo>
                  <a:lnTo>
                    <a:pt x="857" y="1448"/>
                  </a:lnTo>
                  <a:lnTo>
                    <a:pt x="795" y="1162"/>
                  </a:lnTo>
                  <a:lnTo>
                    <a:pt x="734" y="857"/>
                  </a:lnTo>
                  <a:lnTo>
                    <a:pt x="632" y="571"/>
                  </a:lnTo>
                  <a:lnTo>
                    <a:pt x="530" y="286"/>
                  </a:lnTo>
                  <a:lnTo>
                    <a:pt x="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750;p46">
              <a:extLst>
                <a:ext uri="{FF2B5EF4-FFF2-40B4-BE49-F238E27FC236}">
                  <a16:creationId xmlns:a16="http://schemas.microsoft.com/office/drawing/2014/main" id="{38C8BFEE-08D2-28AF-18AB-320B0EE754FE}"/>
                </a:ext>
              </a:extLst>
            </p:cNvPr>
            <p:cNvSpPr/>
            <p:nvPr/>
          </p:nvSpPr>
          <p:spPr>
            <a:xfrm flipH="1">
              <a:off x="6782744" y="5023987"/>
              <a:ext cx="18933" cy="93402"/>
            </a:xfrm>
            <a:custGeom>
              <a:avLst/>
              <a:gdLst/>
              <a:ahLst/>
              <a:cxnLst/>
              <a:rect l="l" t="t" r="r" b="b"/>
              <a:pathLst>
                <a:path w="959" h="4731" fill="none" extrusionOk="0">
                  <a:moveTo>
                    <a:pt x="530" y="4731"/>
                  </a:moveTo>
                  <a:lnTo>
                    <a:pt x="530" y="4731"/>
                  </a:lnTo>
                  <a:lnTo>
                    <a:pt x="408" y="4445"/>
                  </a:lnTo>
                  <a:lnTo>
                    <a:pt x="306" y="4160"/>
                  </a:lnTo>
                  <a:lnTo>
                    <a:pt x="225" y="3874"/>
                  </a:lnTo>
                  <a:lnTo>
                    <a:pt x="143" y="3589"/>
                  </a:lnTo>
                  <a:lnTo>
                    <a:pt x="82" y="3283"/>
                  </a:lnTo>
                  <a:lnTo>
                    <a:pt x="41" y="2977"/>
                  </a:lnTo>
                  <a:lnTo>
                    <a:pt x="0" y="2692"/>
                  </a:lnTo>
                  <a:lnTo>
                    <a:pt x="0" y="2386"/>
                  </a:lnTo>
                  <a:lnTo>
                    <a:pt x="0" y="2080"/>
                  </a:lnTo>
                  <a:lnTo>
                    <a:pt x="0" y="1774"/>
                  </a:lnTo>
                  <a:lnTo>
                    <a:pt x="41" y="1468"/>
                  </a:lnTo>
                  <a:lnTo>
                    <a:pt x="82" y="1183"/>
                  </a:lnTo>
                  <a:lnTo>
                    <a:pt x="143" y="877"/>
                  </a:lnTo>
                  <a:lnTo>
                    <a:pt x="225" y="591"/>
                  </a:lnTo>
                  <a:lnTo>
                    <a:pt x="306" y="286"/>
                  </a:lnTo>
                  <a:lnTo>
                    <a:pt x="408" y="0"/>
                  </a:lnTo>
                  <a:lnTo>
                    <a:pt x="408" y="0"/>
                  </a:lnTo>
                  <a:lnTo>
                    <a:pt x="530" y="286"/>
                  </a:lnTo>
                  <a:lnTo>
                    <a:pt x="632" y="571"/>
                  </a:lnTo>
                  <a:lnTo>
                    <a:pt x="734" y="857"/>
                  </a:lnTo>
                  <a:lnTo>
                    <a:pt x="795" y="1162"/>
                  </a:lnTo>
                  <a:lnTo>
                    <a:pt x="857" y="1448"/>
                  </a:lnTo>
                  <a:lnTo>
                    <a:pt x="918" y="1754"/>
                  </a:lnTo>
                  <a:lnTo>
                    <a:pt x="938" y="2060"/>
                  </a:lnTo>
                  <a:lnTo>
                    <a:pt x="959" y="2365"/>
                  </a:lnTo>
                  <a:lnTo>
                    <a:pt x="959" y="2651"/>
                  </a:lnTo>
                  <a:lnTo>
                    <a:pt x="938" y="2957"/>
                  </a:lnTo>
                  <a:lnTo>
                    <a:pt x="918" y="3263"/>
                  </a:lnTo>
                  <a:lnTo>
                    <a:pt x="857" y="3568"/>
                  </a:lnTo>
                  <a:lnTo>
                    <a:pt x="795" y="3854"/>
                  </a:lnTo>
                  <a:lnTo>
                    <a:pt x="734" y="4160"/>
                  </a:lnTo>
                  <a:lnTo>
                    <a:pt x="632" y="4445"/>
                  </a:lnTo>
                  <a:lnTo>
                    <a:pt x="530" y="473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751;p46">
              <a:extLst>
                <a:ext uri="{FF2B5EF4-FFF2-40B4-BE49-F238E27FC236}">
                  <a16:creationId xmlns:a16="http://schemas.microsoft.com/office/drawing/2014/main" id="{7FA972C6-181B-399A-8D94-C7C765F4ED70}"/>
                </a:ext>
              </a:extLst>
            </p:cNvPr>
            <p:cNvSpPr/>
            <p:nvPr/>
          </p:nvSpPr>
          <p:spPr>
            <a:xfrm flipH="1">
              <a:off x="6651911" y="5022763"/>
              <a:ext cx="19348" cy="91408"/>
            </a:xfrm>
            <a:custGeom>
              <a:avLst/>
              <a:gdLst/>
              <a:ahLst/>
              <a:cxnLst/>
              <a:rect l="l" t="t" r="r" b="b"/>
              <a:pathLst>
                <a:path w="980" h="4630" extrusionOk="0">
                  <a:moveTo>
                    <a:pt x="572" y="1"/>
                  </a:moveTo>
                  <a:lnTo>
                    <a:pt x="429" y="266"/>
                  </a:lnTo>
                  <a:lnTo>
                    <a:pt x="306" y="531"/>
                  </a:lnTo>
                  <a:lnTo>
                    <a:pt x="205" y="837"/>
                  </a:lnTo>
                  <a:lnTo>
                    <a:pt x="123" y="1122"/>
                  </a:lnTo>
                  <a:lnTo>
                    <a:pt x="62" y="1428"/>
                  </a:lnTo>
                  <a:lnTo>
                    <a:pt x="21" y="1734"/>
                  </a:lnTo>
                  <a:lnTo>
                    <a:pt x="1" y="2020"/>
                  </a:lnTo>
                  <a:lnTo>
                    <a:pt x="1" y="2325"/>
                  </a:lnTo>
                  <a:lnTo>
                    <a:pt x="21" y="2631"/>
                  </a:lnTo>
                  <a:lnTo>
                    <a:pt x="62" y="2937"/>
                  </a:lnTo>
                  <a:lnTo>
                    <a:pt x="123" y="3243"/>
                  </a:lnTo>
                  <a:lnTo>
                    <a:pt x="205" y="3528"/>
                  </a:lnTo>
                  <a:lnTo>
                    <a:pt x="306" y="3834"/>
                  </a:lnTo>
                  <a:lnTo>
                    <a:pt x="429" y="4099"/>
                  </a:lnTo>
                  <a:lnTo>
                    <a:pt x="572" y="4385"/>
                  </a:lnTo>
                  <a:lnTo>
                    <a:pt x="714" y="4630"/>
                  </a:lnTo>
                  <a:lnTo>
                    <a:pt x="837" y="4059"/>
                  </a:lnTo>
                  <a:lnTo>
                    <a:pt x="918" y="3467"/>
                  </a:lnTo>
                  <a:lnTo>
                    <a:pt x="959" y="2896"/>
                  </a:lnTo>
                  <a:lnTo>
                    <a:pt x="979" y="2305"/>
                  </a:lnTo>
                  <a:lnTo>
                    <a:pt x="939" y="1714"/>
                  </a:lnTo>
                  <a:lnTo>
                    <a:pt x="857" y="1143"/>
                  </a:lnTo>
                  <a:lnTo>
                    <a:pt x="735" y="572"/>
                  </a:lnTo>
                  <a:lnTo>
                    <a:pt x="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752;p46">
              <a:extLst>
                <a:ext uri="{FF2B5EF4-FFF2-40B4-BE49-F238E27FC236}">
                  <a16:creationId xmlns:a16="http://schemas.microsoft.com/office/drawing/2014/main" id="{131CE5D9-A405-B514-06EE-38775213BB5F}"/>
                </a:ext>
              </a:extLst>
            </p:cNvPr>
            <p:cNvSpPr/>
            <p:nvPr/>
          </p:nvSpPr>
          <p:spPr>
            <a:xfrm flipH="1">
              <a:off x="6651911" y="5022763"/>
              <a:ext cx="19348" cy="91408"/>
            </a:xfrm>
            <a:custGeom>
              <a:avLst/>
              <a:gdLst/>
              <a:ahLst/>
              <a:cxnLst/>
              <a:rect l="l" t="t" r="r" b="b"/>
              <a:pathLst>
                <a:path w="980" h="4630" fill="none" extrusionOk="0">
                  <a:moveTo>
                    <a:pt x="714" y="4630"/>
                  </a:moveTo>
                  <a:lnTo>
                    <a:pt x="714" y="4630"/>
                  </a:lnTo>
                  <a:lnTo>
                    <a:pt x="572" y="4385"/>
                  </a:lnTo>
                  <a:lnTo>
                    <a:pt x="429" y="4099"/>
                  </a:lnTo>
                  <a:lnTo>
                    <a:pt x="306" y="3834"/>
                  </a:lnTo>
                  <a:lnTo>
                    <a:pt x="205" y="3528"/>
                  </a:lnTo>
                  <a:lnTo>
                    <a:pt x="123" y="3243"/>
                  </a:lnTo>
                  <a:lnTo>
                    <a:pt x="62" y="2937"/>
                  </a:lnTo>
                  <a:lnTo>
                    <a:pt x="21" y="2631"/>
                  </a:lnTo>
                  <a:lnTo>
                    <a:pt x="1" y="2325"/>
                  </a:lnTo>
                  <a:lnTo>
                    <a:pt x="1" y="2020"/>
                  </a:lnTo>
                  <a:lnTo>
                    <a:pt x="21" y="1734"/>
                  </a:lnTo>
                  <a:lnTo>
                    <a:pt x="62" y="1428"/>
                  </a:lnTo>
                  <a:lnTo>
                    <a:pt x="123" y="1122"/>
                  </a:lnTo>
                  <a:lnTo>
                    <a:pt x="205" y="837"/>
                  </a:lnTo>
                  <a:lnTo>
                    <a:pt x="306" y="531"/>
                  </a:lnTo>
                  <a:lnTo>
                    <a:pt x="429" y="266"/>
                  </a:lnTo>
                  <a:lnTo>
                    <a:pt x="572" y="1"/>
                  </a:lnTo>
                  <a:lnTo>
                    <a:pt x="572" y="1"/>
                  </a:lnTo>
                  <a:lnTo>
                    <a:pt x="735" y="572"/>
                  </a:lnTo>
                  <a:lnTo>
                    <a:pt x="857" y="1143"/>
                  </a:lnTo>
                  <a:lnTo>
                    <a:pt x="939" y="1714"/>
                  </a:lnTo>
                  <a:lnTo>
                    <a:pt x="979" y="2305"/>
                  </a:lnTo>
                  <a:lnTo>
                    <a:pt x="959" y="2896"/>
                  </a:lnTo>
                  <a:lnTo>
                    <a:pt x="918" y="3467"/>
                  </a:lnTo>
                  <a:lnTo>
                    <a:pt x="837" y="4059"/>
                  </a:lnTo>
                  <a:lnTo>
                    <a:pt x="714" y="463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753;p46">
              <a:extLst>
                <a:ext uri="{FF2B5EF4-FFF2-40B4-BE49-F238E27FC236}">
                  <a16:creationId xmlns:a16="http://schemas.microsoft.com/office/drawing/2014/main" id="{83CD208D-077A-884F-9774-0774F440FF27}"/>
                </a:ext>
              </a:extLst>
            </p:cNvPr>
            <p:cNvSpPr/>
            <p:nvPr/>
          </p:nvSpPr>
          <p:spPr>
            <a:xfrm flipH="1">
              <a:off x="6521492" y="5019545"/>
              <a:ext cx="18933" cy="93007"/>
            </a:xfrm>
            <a:custGeom>
              <a:avLst/>
              <a:gdLst/>
              <a:ahLst/>
              <a:cxnLst/>
              <a:rect l="l" t="t" r="r" b="b"/>
              <a:pathLst>
                <a:path w="959" h="4711" extrusionOk="0">
                  <a:moveTo>
                    <a:pt x="796" y="1"/>
                  </a:moveTo>
                  <a:lnTo>
                    <a:pt x="612" y="246"/>
                  </a:lnTo>
                  <a:lnTo>
                    <a:pt x="449" y="531"/>
                  </a:lnTo>
                  <a:lnTo>
                    <a:pt x="306" y="816"/>
                  </a:lnTo>
                  <a:lnTo>
                    <a:pt x="204" y="1102"/>
                  </a:lnTo>
                  <a:lnTo>
                    <a:pt x="123" y="1408"/>
                  </a:lnTo>
                  <a:lnTo>
                    <a:pt x="41" y="1714"/>
                  </a:lnTo>
                  <a:lnTo>
                    <a:pt x="0" y="2019"/>
                  </a:lnTo>
                  <a:lnTo>
                    <a:pt x="0" y="2346"/>
                  </a:lnTo>
                  <a:lnTo>
                    <a:pt x="0" y="2672"/>
                  </a:lnTo>
                  <a:lnTo>
                    <a:pt x="21" y="2978"/>
                  </a:lnTo>
                  <a:lnTo>
                    <a:pt x="82" y="3284"/>
                  </a:lnTo>
                  <a:lnTo>
                    <a:pt x="164" y="3590"/>
                  </a:lnTo>
                  <a:lnTo>
                    <a:pt x="265" y="3895"/>
                  </a:lnTo>
                  <a:lnTo>
                    <a:pt x="388" y="4181"/>
                  </a:lnTo>
                  <a:lnTo>
                    <a:pt x="531" y="4466"/>
                  </a:lnTo>
                  <a:lnTo>
                    <a:pt x="714" y="4711"/>
                  </a:lnTo>
                  <a:lnTo>
                    <a:pt x="816" y="4120"/>
                  </a:lnTo>
                  <a:lnTo>
                    <a:pt x="877" y="3528"/>
                  </a:lnTo>
                  <a:lnTo>
                    <a:pt x="938" y="2957"/>
                  </a:lnTo>
                  <a:lnTo>
                    <a:pt x="959" y="2366"/>
                  </a:lnTo>
                  <a:lnTo>
                    <a:pt x="959" y="1775"/>
                  </a:lnTo>
                  <a:lnTo>
                    <a:pt x="918" y="1183"/>
                  </a:lnTo>
                  <a:lnTo>
                    <a:pt x="877" y="592"/>
                  </a:lnTo>
                  <a:lnTo>
                    <a:pt x="7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754;p46">
              <a:extLst>
                <a:ext uri="{FF2B5EF4-FFF2-40B4-BE49-F238E27FC236}">
                  <a16:creationId xmlns:a16="http://schemas.microsoft.com/office/drawing/2014/main" id="{0A8E4067-A3B0-CF2C-FDAE-1298A10CEF6C}"/>
                </a:ext>
              </a:extLst>
            </p:cNvPr>
            <p:cNvSpPr/>
            <p:nvPr/>
          </p:nvSpPr>
          <p:spPr>
            <a:xfrm flipH="1">
              <a:off x="6521492" y="5019545"/>
              <a:ext cx="18933" cy="93007"/>
            </a:xfrm>
            <a:custGeom>
              <a:avLst/>
              <a:gdLst/>
              <a:ahLst/>
              <a:cxnLst/>
              <a:rect l="l" t="t" r="r" b="b"/>
              <a:pathLst>
                <a:path w="959" h="4711" fill="none" extrusionOk="0">
                  <a:moveTo>
                    <a:pt x="714" y="4711"/>
                  </a:moveTo>
                  <a:lnTo>
                    <a:pt x="714" y="4711"/>
                  </a:lnTo>
                  <a:lnTo>
                    <a:pt x="531" y="4466"/>
                  </a:lnTo>
                  <a:lnTo>
                    <a:pt x="388" y="4181"/>
                  </a:lnTo>
                  <a:lnTo>
                    <a:pt x="265" y="3895"/>
                  </a:lnTo>
                  <a:lnTo>
                    <a:pt x="164" y="3590"/>
                  </a:lnTo>
                  <a:lnTo>
                    <a:pt x="82" y="3284"/>
                  </a:lnTo>
                  <a:lnTo>
                    <a:pt x="21" y="2978"/>
                  </a:lnTo>
                  <a:lnTo>
                    <a:pt x="0" y="2672"/>
                  </a:lnTo>
                  <a:lnTo>
                    <a:pt x="0" y="2346"/>
                  </a:lnTo>
                  <a:lnTo>
                    <a:pt x="0" y="2019"/>
                  </a:lnTo>
                  <a:lnTo>
                    <a:pt x="41" y="1714"/>
                  </a:lnTo>
                  <a:lnTo>
                    <a:pt x="123" y="1408"/>
                  </a:lnTo>
                  <a:lnTo>
                    <a:pt x="204" y="1102"/>
                  </a:lnTo>
                  <a:lnTo>
                    <a:pt x="306" y="816"/>
                  </a:lnTo>
                  <a:lnTo>
                    <a:pt x="449" y="531"/>
                  </a:lnTo>
                  <a:lnTo>
                    <a:pt x="612" y="246"/>
                  </a:lnTo>
                  <a:lnTo>
                    <a:pt x="796" y="1"/>
                  </a:lnTo>
                  <a:lnTo>
                    <a:pt x="796" y="1"/>
                  </a:lnTo>
                  <a:lnTo>
                    <a:pt x="877" y="592"/>
                  </a:lnTo>
                  <a:lnTo>
                    <a:pt x="918" y="1183"/>
                  </a:lnTo>
                  <a:lnTo>
                    <a:pt x="959" y="1775"/>
                  </a:lnTo>
                  <a:lnTo>
                    <a:pt x="959" y="2366"/>
                  </a:lnTo>
                  <a:lnTo>
                    <a:pt x="938" y="2957"/>
                  </a:lnTo>
                  <a:lnTo>
                    <a:pt x="877" y="3528"/>
                  </a:lnTo>
                  <a:lnTo>
                    <a:pt x="816" y="4120"/>
                  </a:lnTo>
                  <a:lnTo>
                    <a:pt x="714" y="47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755;p46">
              <a:extLst>
                <a:ext uri="{FF2B5EF4-FFF2-40B4-BE49-F238E27FC236}">
                  <a16:creationId xmlns:a16="http://schemas.microsoft.com/office/drawing/2014/main" id="{1ED276C6-1B1E-3967-2C80-B4A8E61DBEE3}"/>
                </a:ext>
              </a:extLst>
            </p:cNvPr>
            <p:cNvSpPr/>
            <p:nvPr/>
          </p:nvSpPr>
          <p:spPr>
            <a:xfrm flipH="1">
              <a:off x="6383018" y="5010286"/>
              <a:ext cx="18933" cy="83748"/>
            </a:xfrm>
            <a:custGeom>
              <a:avLst/>
              <a:gdLst/>
              <a:ahLst/>
              <a:cxnLst/>
              <a:rect l="l" t="t" r="r" b="b"/>
              <a:pathLst>
                <a:path w="959" h="4242" extrusionOk="0">
                  <a:moveTo>
                    <a:pt x="633" y="1"/>
                  </a:moveTo>
                  <a:lnTo>
                    <a:pt x="490" y="225"/>
                  </a:lnTo>
                  <a:lnTo>
                    <a:pt x="347" y="490"/>
                  </a:lnTo>
                  <a:lnTo>
                    <a:pt x="245" y="735"/>
                  </a:lnTo>
                  <a:lnTo>
                    <a:pt x="164" y="1000"/>
                  </a:lnTo>
                  <a:lnTo>
                    <a:pt x="82" y="1285"/>
                  </a:lnTo>
                  <a:lnTo>
                    <a:pt x="41" y="1551"/>
                  </a:lnTo>
                  <a:lnTo>
                    <a:pt x="1" y="1836"/>
                  </a:lnTo>
                  <a:lnTo>
                    <a:pt x="1" y="2101"/>
                  </a:lnTo>
                  <a:lnTo>
                    <a:pt x="1" y="2387"/>
                  </a:lnTo>
                  <a:lnTo>
                    <a:pt x="21" y="2672"/>
                  </a:lnTo>
                  <a:lnTo>
                    <a:pt x="62" y="2937"/>
                  </a:lnTo>
                  <a:lnTo>
                    <a:pt x="123" y="3223"/>
                  </a:lnTo>
                  <a:lnTo>
                    <a:pt x="205" y="3488"/>
                  </a:lnTo>
                  <a:lnTo>
                    <a:pt x="306" y="3753"/>
                  </a:lnTo>
                  <a:lnTo>
                    <a:pt x="429" y="3997"/>
                  </a:lnTo>
                  <a:lnTo>
                    <a:pt x="551" y="4242"/>
                  </a:lnTo>
                  <a:lnTo>
                    <a:pt x="735" y="3712"/>
                  </a:lnTo>
                  <a:lnTo>
                    <a:pt x="857" y="3202"/>
                  </a:lnTo>
                  <a:lnTo>
                    <a:pt x="918" y="2652"/>
                  </a:lnTo>
                  <a:lnTo>
                    <a:pt x="959" y="2121"/>
                  </a:lnTo>
                  <a:lnTo>
                    <a:pt x="939" y="1591"/>
                  </a:lnTo>
                  <a:lnTo>
                    <a:pt x="877" y="1061"/>
                  </a:lnTo>
                  <a:lnTo>
                    <a:pt x="775" y="511"/>
                  </a:lnTo>
                  <a:lnTo>
                    <a:pt x="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756;p46">
              <a:extLst>
                <a:ext uri="{FF2B5EF4-FFF2-40B4-BE49-F238E27FC236}">
                  <a16:creationId xmlns:a16="http://schemas.microsoft.com/office/drawing/2014/main" id="{DB9D1D2D-6DD7-53EB-616C-EBEB7EA8813B}"/>
                </a:ext>
              </a:extLst>
            </p:cNvPr>
            <p:cNvSpPr/>
            <p:nvPr/>
          </p:nvSpPr>
          <p:spPr>
            <a:xfrm flipH="1">
              <a:off x="6249756" y="4982508"/>
              <a:ext cx="21361" cy="72889"/>
            </a:xfrm>
            <a:custGeom>
              <a:avLst/>
              <a:gdLst/>
              <a:ahLst/>
              <a:cxnLst/>
              <a:rect l="l" t="t" r="r" b="b"/>
              <a:pathLst>
                <a:path w="1082" h="3692" extrusionOk="0">
                  <a:moveTo>
                    <a:pt x="184" y="1"/>
                  </a:moveTo>
                  <a:lnTo>
                    <a:pt x="102" y="225"/>
                  </a:lnTo>
                  <a:lnTo>
                    <a:pt x="62" y="470"/>
                  </a:lnTo>
                  <a:lnTo>
                    <a:pt x="21" y="715"/>
                  </a:lnTo>
                  <a:lnTo>
                    <a:pt x="0" y="959"/>
                  </a:lnTo>
                  <a:lnTo>
                    <a:pt x="0" y="1204"/>
                  </a:lnTo>
                  <a:lnTo>
                    <a:pt x="0" y="1449"/>
                  </a:lnTo>
                  <a:lnTo>
                    <a:pt x="21" y="1693"/>
                  </a:lnTo>
                  <a:lnTo>
                    <a:pt x="62" y="1938"/>
                  </a:lnTo>
                  <a:lnTo>
                    <a:pt x="123" y="2162"/>
                  </a:lnTo>
                  <a:lnTo>
                    <a:pt x="184" y="2407"/>
                  </a:lnTo>
                  <a:lnTo>
                    <a:pt x="286" y="2631"/>
                  </a:lnTo>
                  <a:lnTo>
                    <a:pt x="367" y="2856"/>
                  </a:lnTo>
                  <a:lnTo>
                    <a:pt x="490" y="3080"/>
                  </a:lnTo>
                  <a:lnTo>
                    <a:pt x="612" y="3284"/>
                  </a:lnTo>
                  <a:lnTo>
                    <a:pt x="755" y="3488"/>
                  </a:lnTo>
                  <a:lnTo>
                    <a:pt x="898" y="3692"/>
                  </a:lnTo>
                  <a:lnTo>
                    <a:pt x="979" y="3447"/>
                  </a:lnTo>
                  <a:lnTo>
                    <a:pt x="1020" y="3202"/>
                  </a:lnTo>
                  <a:lnTo>
                    <a:pt x="1061" y="2958"/>
                  </a:lnTo>
                  <a:lnTo>
                    <a:pt x="1081" y="2713"/>
                  </a:lnTo>
                  <a:lnTo>
                    <a:pt x="1081" y="2468"/>
                  </a:lnTo>
                  <a:lnTo>
                    <a:pt x="1081" y="2223"/>
                  </a:lnTo>
                  <a:lnTo>
                    <a:pt x="1061" y="1979"/>
                  </a:lnTo>
                  <a:lnTo>
                    <a:pt x="1020" y="1754"/>
                  </a:lnTo>
                  <a:lnTo>
                    <a:pt x="959" y="1510"/>
                  </a:lnTo>
                  <a:lnTo>
                    <a:pt x="898" y="1286"/>
                  </a:lnTo>
                  <a:lnTo>
                    <a:pt x="816" y="1041"/>
                  </a:lnTo>
                  <a:lnTo>
                    <a:pt x="714" y="817"/>
                  </a:lnTo>
                  <a:lnTo>
                    <a:pt x="592" y="613"/>
                  </a:lnTo>
                  <a:lnTo>
                    <a:pt x="469" y="388"/>
                  </a:lnTo>
                  <a:lnTo>
                    <a:pt x="327" y="184"/>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757;p46">
              <a:extLst>
                <a:ext uri="{FF2B5EF4-FFF2-40B4-BE49-F238E27FC236}">
                  <a16:creationId xmlns:a16="http://schemas.microsoft.com/office/drawing/2014/main" id="{2C1E6707-1409-202D-00E2-894CE79A836D}"/>
                </a:ext>
              </a:extLst>
            </p:cNvPr>
            <p:cNvSpPr/>
            <p:nvPr/>
          </p:nvSpPr>
          <p:spPr>
            <a:xfrm flipH="1">
              <a:off x="6149523" y="4922945"/>
              <a:ext cx="20157" cy="82938"/>
            </a:xfrm>
            <a:custGeom>
              <a:avLst/>
              <a:gdLst/>
              <a:ahLst/>
              <a:cxnLst/>
              <a:rect l="l" t="t" r="r" b="b"/>
              <a:pathLst>
                <a:path w="1021" h="4201" extrusionOk="0">
                  <a:moveTo>
                    <a:pt x="368" y="0"/>
                  </a:moveTo>
                  <a:lnTo>
                    <a:pt x="266" y="265"/>
                  </a:lnTo>
                  <a:lnTo>
                    <a:pt x="164" y="530"/>
                  </a:lnTo>
                  <a:lnTo>
                    <a:pt x="103" y="795"/>
                  </a:lnTo>
                  <a:lnTo>
                    <a:pt x="41" y="1060"/>
                  </a:lnTo>
                  <a:lnTo>
                    <a:pt x="21" y="1346"/>
                  </a:lnTo>
                  <a:lnTo>
                    <a:pt x="1" y="1611"/>
                  </a:lnTo>
                  <a:lnTo>
                    <a:pt x="1" y="1896"/>
                  </a:lnTo>
                  <a:lnTo>
                    <a:pt x="21" y="2162"/>
                  </a:lnTo>
                  <a:lnTo>
                    <a:pt x="62" y="2447"/>
                  </a:lnTo>
                  <a:lnTo>
                    <a:pt x="123" y="2712"/>
                  </a:lnTo>
                  <a:lnTo>
                    <a:pt x="205" y="2977"/>
                  </a:lnTo>
                  <a:lnTo>
                    <a:pt x="307" y="3242"/>
                  </a:lnTo>
                  <a:lnTo>
                    <a:pt x="429" y="3487"/>
                  </a:lnTo>
                  <a:lnTo>
                    <a:pt x="551" y="3732"/>
                  </a:lnTo>
                  <a:lnTo>
                    <a:pt x="694" y="3976"/>
                  </a:lnTo>
                  <a:lnTo>
                    <a:pt x="877" y="4201"/>
                  </a:lnTo>
                  <a:lnTo>
                    <a:pt x="959" y="3650"/>
                  </a:lnTo>
                  <a:lnTo>
                    <a:pt x="1020" y="3120"/>
                  </a:lnTo>
                  <a:lnTo>
                    <a:pt x="1020" y="2590"/>
                  </a:lnTo>
                  <a:lnTo>
                    <a:pt x="979" y="2060"/>
                  </a:lnTo>
                  <a:lnTo>
                    <a:pt x="898" y="1529"/>
                  </a:lnTo>
                  <a:lnTo>
                    <a:pt x="776" y="1020"/>
                  </a:lnTo>
                  <a:lnTo>
                    <a:pt x="592" y="510"/>
                  </a:lnTo>
                  <a:lnTo>
                    <a:pt x="368" y="0"/>
                  </a:lnTo>
                  <a:close/>
                </a:path>
              </a:pathLst>
            </a:custGeom>
            <a:solidFill>
              <a:srgbClr val="FCAB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758;p46">
              <a:extLst>
                <a:ext uri="{FF2B5EF4-FFF2-40B4-BE49-F238E27FC236}">
                  <a16:creationId xmlns:a16="http://schemas.microsoft.com/office/drawing/2014/main" id="{EF9E4D14-F064-35FE-987C-29DE95134471}"/>
                </a:ext>
              </a:extLst>
            </p:cNvPr>
            <p:cNvSpPr/>
            <p:nvPr/>
          </p:nvSpPr>
          <p:spPr>
            <a:xfrm flipH="1">
              <a:off x="6149523" y="4922945"/>
              <a:ext cx="20157" cy="82938"/>
            </a:xfrm>
            <a:custGeom>
              <a:avLst/>
              <a:gdLst/>
              <a:ahLst/>
              <a:cxnLst/>
              <a:rect l="l" t="t" r="r" b="b"/>
              <a:pathLst>
                <a:path w="1021" h="4201" fill="none" extrusionOk="0">
                  <a:moveTo>
                    <a:pt x="877" y="4201"/>
                  </a:moveTo>
                  <a:lnTo>
                    <a:pt x="877" y="4201"/>
                  </a:lnTo>
                  <a:lnTo>
                    <a:pt x="694" y="3976"/>
                  </a:lnTo>
                  <a:lnTo>
                    <a:pt x="551" y="3732"/>
                  </a:lnTo>
                  <a:lnTo>
                    <a:pt x="429" y="3487"/>
                  </a:lnTo>
                  <a:lnTo>
                    <a:pt x="307" y="3242"/>
                  </a:lnTo>
                  <a:lnTo>
                    <a:pt x="205" y="2977"/>
                  </a:lnTo>
                  <a:lnTo>
                    <a:pt x="123" y="2712"/>
                  </a:lnTo>
                  <a:lnTo>
                    <a:pt x="62" y="2447"/>
                  </a:lnTo>
                  <a:lnTo>
                    <a:pt x="21" y="2162"/>
                  </a:lnTo>
                  <a:lnTo>
                    <a:pt x="1" y="1896"/>
                  </a:lnTo>
                  <a:lnTo>
                    <a:pt x="1" y="1611"/>
                  </a:lnTo>
                  <a:lnTo>
                    <a:pt x="21" y="1346"/>
                  </a:lnTo>
                  <a:lnTo>
                    <a:pt x="41" y="1060"/>
                  </a:lnTo>
                  <a:lnTo>
                    <a:pt x="103" y="795"/>
                  </a:lnTo>
                  <a:lnTo>
                    <a:pt x="164" y="530"/>
                  </a:lnTo>
                  <a:lnTo>
                    <a:pt x="266" y="265"/>
                  </a:lnTo>
                  <a:lnTo>
                    <a:pt x="368" y="0"/>
                  </a:lnTo>
                  <a:lnTo>
                    <a:pt x="368" y="0"/>
                  </a:lnTo>
                  <a:lnTo>
                    <a:pt x="592" y="510"/>
                  </a:lnTo>
                  <a:lnTo>
                    <a:pt x="776" y="1020"/>
                  </a:lnTo>
                  <a:lnTo>
                    <a:pt x="898" y="1529"/>
                  </a:lnTo>
                  <a:lnTo>
                    <a:pt x="979" y="2060"/>
                  </a:lnTo>
                  <a:lnTo>
                    <a:pt x="1020" y="2590"/>
                  </a:lnTo>
                  <a:lnTo>
                    <a:pt x="1020" y="3120"/>
                  </a:lnTo>
                  <a:lnTo>
                    <a:pt x="959" y="3650"/>
                  </a:lnTo>
                  <a:lnTo>
                    <a:pt x="877" y="4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759;p46">
              <a:extLst>
                <a:ext uri="{FF2B5EF4-FFF2-40B4-BE49-F238E27FC236}">
                  <a16:creationId xmlns:a16="http://schemas.microsoft.com/office/drawing/2014/main" id="{A3C8358A-A610-7129-3AD0-776EA2EC55CA}"/>
                </a:ext>
              </a:extLst>
            </p:cNvPr>
            <p:cNvSpPr/>
            <p:nvPr/>
          </p:nvSpPr>
          <p:spPr>
            <a:xfrm flipH="1">
              <a:off x="6159592" y="4872622"/>
              <a:ext cx="1299451" cy="190416"/>
            </a:xfrm>
            <a:custGeom>
              <a:avLst/>
              <a:gdLst/>
              <a:ahLst/>
              <a:cxnLst/>
              <a:rect l="l" t="t" r="r" b="b"/>
              <a:pathLst>
                <a:path w="65820" h="9645" fill="none" extrusionOk="0">
                  <a:moveTo>
                    <a:pt x="469" y="0"/>
                  </a:moveTo>
                  <a:lnTo>
                    <a:pt x="469" y="0"/>
                  </a:lnTo>
                  <a:lnTo>
                    <a:pt x="286" y="408"/>
                  </a:lnTo>
                  <a:lnTo>
                    <a:pt x="143" y="857"/>
                  </a:lnTo>
                  <a:lnTo>
                    <a:pt x="102" y="1081"/>
                  </a:lnTo>
                  <a:lnTo>
                    <a:pt x="61" y="1326"/>
                  </a:lnTo>
                  <a:lnTo>
                    <a:pt x="21" y="1591"/>
                  </a:lnTo>
                  <a:lnTo>
                    <a:pt x="0" y="1836"/>
                  </a:lnTo>
                  <a:lnTo>
                    <a:pt x="0" y="1836"/>
                  </a:lnTo>
                  <a:lnTo>
                    <a:pt x="102" y="2080"/>
                  </a:lnTo>
                  <a:lnTo>
                    <a:pt x="225" y="2305"/>
                  </a:lnTo>
                  <a:lnTo>
                    <a:pt x="347" y="2529"/>
                  </a:lnTo>
                  <a:lnTo>
                    <a:pt x="490" y="2733"/>
                  </a:lnTo>
                  <a:lnTo>
                    <a:pt x="632" y="2957"/>
                  </a:lnTo>
                  <a:lnTo>
                    <a:pt x="795" y="3161"/>
                  </a:lnTo>
                  <a:lnTo>
                    <a:pt x="979" y="3365"/>
                  </a:lnTo>
                  <a:lnTo>
                    <a:pt x="1162" y="3569"/>
                  </a:lnTo>
                  <a:lnTo>
                    <a:pt x="1591" y="3956"/>
                  </a:lnTo>
                  <a:lnTo>
                    <a:pt x="2080" y="4344"/>
                  </a:lnTo>
                  <a:lnTo>
                    <a:pt x="2610" y="4711"/>
                  </a:lnTo>
                  <a:lnTo>
                    <a:pt x="3222" y="5098"/>
                  </a:lnTo>
                  <a:lnTo>
                    <a:pt x="3222" y="5098"/>
                  </a:lnTo>
                  <a:lnTo>
                    <a:pt x="3181" y="4792"/>
                  </a:lnTo>
                  <a:lnTo>
                    <a:pt x="3181" y="4486"/>
                  </a:lnTo>
                  <a:lnTo>
                    <a:pt x="3201" y="4180"/>
                  </a:lnTo>
                  <a:lnTo>
                    <a:pt x="3263" y="3895"/>
                  </a:lnTo>
                  <a:lnTo>
                    <a:pt x="3344" y="3609"/>
                  </a:lnTo>
                  <a:lnTo>
                    <a:pt x="3467" y="3324"/>
                  </a:lnTo>
                  <a:lnTo>
                    <a:pt x="3609" y="3059"/>
                  </a:lnTo>
                  <a:lnTo>
                    <a:pt x="3772" y="2794"/>
                  </a:lnTo>
                  <a:lnTo>
                    <a:pt x="3772" y="2794"/>
                  </a:lnTo>
                  <a:lnTo>
                    <a:pt x="3935" y="3120"/>
                  </a:lnTo>
                  <a:lnTo>
                    <a:pt x="4037" y="3446"/>
                  </a:lnTo>
                  <a:lnTo>
                    <a:pt x="4119" y="3773"/>
                  </a:lnTo>
                  <a:lnTo>
                    <a:pt x="4139" y="4119"/>
                  </a:lnTo>
                  <a:lnTo>
                    <a:pt x="4139" y="4466"/>
                  </a:lnTo>
                  <a:lnTo>
                    <a:pt x="4078" y="4792"/>
                  </a:lnTo>
                  <a:lnTo>
                    <a:pt x="3997" y="5139"/>
                  </a:lnTo>
                  <a:lnTo>
                    <a:pt x="3874" y="5445"/>
                  </a:lnTo>
                  <a:lnTo>
                    <a:pt x="3874" y="5445"/>
                  </a:lnTo>
                  <a:lnTo>
                    <a:pt x="4404" y="5710"/>
                  </a:lnTo>
                  <a:lnTo>
                    <a:pt x="4404" y="5710"/>
                  </a:lnTo>
                  <a:lnTo>
                    <a:pt x="4996" y="5995"/>
                  </a:lnTo>
                  <a:lnTo>
                    <a:pt x="5648" y="6240"/>
                  </a:lnTo>
                  <a:lnTo>
                    <a:pt x="6321" y="6505"/>
                  </a:lnTo>
                  <a:lnTo>
                    <a:pt x="7076" y="6729"/>
                  </a:lnTo>
                  <a:lnTo>
                    <a:pt x="7076" y="6729"/>
                  </a:lnTo>
                  <a:lnTo>
                    <a:pt x="7076" y="6484"/>
                  </a:lnTo>
                  <a:lnTo>
                    <a:pt x="7096" y="6240"/>
                  </a:lnTo>
                  <a:lnTo>
                    <a:pt x="7137" y="5975"/>
                  </a:lnTo>
                  <a:lnTo>
                    <a:pt x="7218" y="5730"/>
                  </a:lnTo>
                  <a:lnTo>
                    <a:pt x="7300" y="5506"/>
                  </a:lnTo>
                  <a:lnTo>
                    <a:pt x="7422" y="5261"/>
                  </a:lnTo>
                  <a:lnTo>
                    <a:pt x="7565" y="5057"/>
                  </a:lnTo>
                  <a:lnTo>
                    <a:pt x="7708" y="4833"/>
                  </a:lnTo>
                  <a:lnTo>
                    <a:pt x="7708" y="4833"/>
                  </a:lnTo>
                  <a:lnTo>
                    <a:pt x="7830" y="5098"/>
                  </a:lnTo>
                  <a:lnTo>
                    <a:pt x="7932" y="5363"/>
                  </a:lnTo>
                  <a:lnTo>
                    <a:pt x="7993" y="5628"/>
                  </a:lnTo>
                  <a:lnTo>
                    <a:pt x="8034" y="5914"/>
                  </a:lnTo>
                  <a:lnTo>
                    <a:pt x="8054" y="6179"/>
                  </a:lnTo>
                  <a:lnTo>
                    <a:pt x="8034" y="6444"/>
                  </a:lnTo>
                  <a:lnTo>
                    <a:pt x="7993" y="6729"/>
                  </a:lnTo>
                  <a:lnTo>
                    <a:pt x="7932" y="6994"/>
                  </a:lnTo>
                  <a:lnTo>
                    <a:pt x="7932" y="6994"/>
                  </a:lnTo>
                  <a:lnTo>
                    <a:pt x="8686" y="7198"/>
                  </a:lnTo>
                  <a:lnTo>
                    <a:pt x="9482" y="7402"/>
                  </a:lnTo>
                  <a:lnTo>
                    <a:pt x="10318" y="7586"/>
                  </a:lnTo>
                  <a:lnTo>
                    <a:pt x="11174" y="7769"/>
                  </a:lnTo>
                  <a:lnTo>
                    <a:pt x="11174" y="7769"/>
                  </a:lnTo>
                  <a:lnTo>
                    <a:pt x="11215" y="7484"/>
                  </a:lnTo>
                  <a:lnTo>
                    <a:pt x="11235" y="7198"/>
                  </a:lnTo>
                  <a:lnTo>
                    <a:pt x="11296" y="6913"/>
                  </a:lnTo>
                  <a:lnTo>
                    <a:pt x="11357" y="6627"/>
                  </a:lnTo>
                  <a:lnTo>
                    <a:pt x="11439" y="6362"/>
                  </a:lnTo>
                  <a:lnTo>
                    <a:pt x="11521" y="6077"/>
                  </a:lnTo>
                  <a:lnTo>
                    <a:pt x="11623" y="5812"/>
                  </a:lnTo>
                  <a:lnTo>
                    <a:pt x="11745" y="5547"/>
                  </a:lnTo>
                  <a:lnTo>
                    <a:pt x="11745" y="5547"/>
                  </a:lnTo>
                  <a:lnTo>
                    <a:pt x="11867" y="5832"/>
                  </a:lnTo>
                  <a:lnTo>
                    <a:pt x="11969" y="6117"/>
                  </a:lnTo>
                  <a:lnTo>
                    <a:pt x="12051" y="6423"/>
                  </a:lnTo>
                  <a:lnTo>
                    <a:pt x="12112" y="6709"/>
                  </a:lnTo>
                  <a:lnTo>
                    <a:pt x="12132" y="7015"/>
                  </a:lnTo>
                  <a:lnTo>
                    <a:pt x="12153" y="7320"/>
                  </a:lnTo>
                  <a:lnTo>
                    <a:pt x="12153" y="7626"/>
                  </a:lnTo>
                  <a:lnTo>
                    <a:pt x="12132" y="7932"/>
                  </a:lnTo>
                  <a:lnTo>
                    <a:pt x="12132" y="7932"/>
                  </a:lnTo>
                  <a:lnTo>
                    <a:pt x="13131" y="8116"/>
                  </a:lnTo>
                  <a:lnTo>
                    <a:pt x="14171" y="8279"/>
                  </a:lnTo>
                  <a:lnTo>
                    <a:pt x="15252" y="8442"/>
                  </a:lnTo>
                  <a:lnTo>
                    <a:pt x="16333" y="8585"/>
                  </a:lnTo>
                  <a:lnTo>
                    <a:pt x="16333" y="8585"/>
                  </a:lnTo>
                  <a:lnTo>
                    <a:pt x="16373" y="8340"/>
                  </a:lnTo>
                  <a:lnTo>
                    <a:pt x="16414" y="8095"/>
                  </a:lnTo>
                  <a:lnTo>
                    <a:pt x="16475" y="7871"/>
                  </a:lnTo>
                  <a:lnTo>
                    <a:pt x="16537" y="7626"/>
                  </a:lnTo>
                  <a:lnTo>
                    <a:pt x="16618" y="7402"/>
                  </a:lnTo>
                  <a:lnTo>
                    <a:pt x="16700" y="7178"/>
                  </a:lnTo>
                  <a:lnTo>
                    <a:pt x="16802" y="6953"/>
                  </a:lnTo>
                  <a:lnTo>
                    <a:pt x="16924" y="6729"/>
                  </a:lnTo>
                  <a:lnTo>
                    <a:pt x="16924" y="6729"/>
                  </a:lnTo>
                  <a:lnTo>
                    <a:pt x="17026" y="6974"/>
                  </a:lnTo>
                  <a:lnTo>
                    <a:pt x="17087" y="7219"/>
                  </a:lnTo>
                  <a:lnTo>
                    <a:pt x="17169" y="7443"/>
                  </a:lnTo>
                  <a:lnTo>
                    <a:pt x="17209" y="7708"/>
                  </a:lnTo>
                  <a:lnTo>
                    <a:pt x="17250" y="7953"/>
                  </a:lnTo>
                  <a:lnTo>
                    <a:pt x="17271" y="8197"/>
                  </a:lnTo>
                  <a:lnTo>
                    <a:pt x="17291" y="8442"/>
                  </a:lnTo>
                  <a:lnTo>
                    <a:pt x="17291" y="8707"/>
                  </a:lnTo>
                  <a:lnTo>
                    <a:pt x="17291" y="8707"/>
                  </a:lnTo>
                  <a:lnTo>
                    <a:pt x="19452" y="8931"/>
                  </a:lnTo>
                  <a:lnTo>
                    <a:pt x="21716" y="9135"/>
                  </a:lnTo>
                  <a:lnTo>
                    <a:pt x="21716" y="9135"/>
                  </a:lnTo>
                  <a:lnTo>
                    <a:pt x="21818" y="8666"/>
                  </a:lnTo>
                  <a:lnTo>
                    <a:pt x="21960" y="8218"/>
                  </a:lnTo>
                  <a:lnTo>
                    <a:pt x="22144" y="7789"/>
                  </a:lnTo>
                  <a:lnTo>
                    <a:pt x="22368" y="7361"/>
                  </a:lnTo>
                  <a:lnTo>
                    <a:pt x="22368" y="7361"/>
                  </a:lnTo>
                  <a:lnTo>
                    <a:pt x="22490" y="7810"/>
                  </a:lnTo>
                  <a:lnTo>
                    <a:pt x="22592" y="8279"/>
                  </a:lnTo>
                  <a:lnTo>
                    <a:pt x="22633" y="8748"/>
                  </a:lnTo>
                  <a:lnTo>
                    <a:pt x="22633" y="9217"/>
                  </a:lnTo>
                  <a:lnTo>
                    <a:pt x="22633" y="9217"/>
                  </a:lnTo>
                  <a:lnTo>
                    <a:pt x="24958" y="9360"/>
                  </a:lnTo>
                  <a:lnTo>
                    <a:pt x="27343" y="9482"/>
                  </a:lnTo>
                  <a:lnTo>
                    <a:pt x="27343" y="9482"/>
                  </a:lnTo>
                  <a:lnTo>
                    <a:pt x="27466" y="9135"/>
                  </a:lnTo>
                  <a:lnTo>
                    <a:pt x="27629" y="8768"/>
                  </a:lnTo>
                  <a:lnTo>
                    <a:pt x="27629" y="8768"/>
                  </a:lnTo>
                  <a:lnTo>
                    <a:pt x="27751" y="8952"/>
                  </a:lnTo>
                  <a:lnTo>
                    <a:pt x="27853" y="9135"/>
                  </a:lnTo>
                  <a:lnTo>
                    <a:pt x="27935" y="9319"/>
                  </a:lnTo>
                  <a:lnTo>
                    <a:pt x="27996" y="9502"/>
                  </a:lnTo>
                  <a:lnTo>
                    <a:pt x="27996" y="9502"/>
                  </a:lnTo>
                  <a:lnTo>
                    <a:pt x="30626" y="9584"/>
                  </a:lnTo>
                  <a:lnTo>
                    <a:pt x="33297" y="9645"/>
                  </a:lnTo>
                  <a:lnTo>
                    <a:pt x="33297" y="9645"/>
                  </a:lnTo>
                  <a:lnTo>
                    <a:pt x="33338" y="9135"/>
                  </a:lnTo>
                  <a:lnTo>
                    <a:pt x="33420" y="8646"/>
                  </a:lnTo>
                  <a:lnTo>
                    <a:pt x="33542" y="8156"/>
                  </a:lnTo>
                  <a:lnTo>
                    <a:pt x="33705" y="7667"/>
                  </a:lnTo>
                  <a:lnTo>
                    <a:pt x="33705" y="7667"/>
                  </a:lnTo>
                  <a:lnTo>
                    <a:pt x="33909" y="8156"/>
                  </a:lnTo>
                  <a:lnTo>
                    <a:pt x="34052" y="8646"/>
                  </a:lnTo>
                  <a:lnTo>
                    <a:pt x="34174" y="9135"/>
                  </a:lnTo>
                  <a:lnTo>
                    <a:pt x="34235" y="9645"/>
                  </a:lnTo>
                  <a:lnTo>
                    <a:pt x="34235" y="9645"/>
                  </a:lnTo>
                  <a:lnTo>
                    <a:pt x="35234" y="9645"/>
                  </a:lnTo>
                  <a:lnTo>
                    <a:pt x="35234" y="9645"/>
                  </a:lnTo>
                  <a:lnTo>
                    <a:pt x="37579" y="9645"/>
                  </a:lnTo>
                  <a:lnTo>
                    <a:pt x="39904" y="9584"/>
                  </a:lnTo>
                  <a:lnTo>
                    <a:pt x="39904" y="9584"/>
                  </a:lnTo>
                  <a:lnTo>
                    <a:pt x="39924" y="9339"/>
                  </a:lnTo>
                  <a:lnTo>
                    <a:pt x="39965" y="9074"/>
                  </a:lnTo>
                  <a:lnTo>
                    <a:pt x="40006" y="8809"/>
                  </a:lnTo>
                  <a:lnTo>
                    <a:pt x="40067" y="8564"/>
                  </a:lnTo>
                  <a:lnTo>
                    <a:pt x="40148" y="8320"/>
                  </a:lnTo>
                  <a:lnTo>
                    <a:pt x="40250" y="8075"/>
                  </a:lnTo>
                  <a:lnTo>
                    <a:pt x="40352" y="7830"/>
                  </a:lnTo>
                  <a:lnTo>
                    <a:pt x="40475" y="7606"/>
                  </a:lnTo>
                  <a:lnTo>
                    <a:pt x="40475" y="7606"/>
                  </a:lnTo>
                  <a:lnTo>
                    <a:pt x="40617" y="8095"/>
                  </a:lnTo>
                  <a:lnTo>
                    <a:pt x="40719" y="8585"/>
                  </a:lnTo>
                  <a:lnTo>
                    <a:pt x="40801" y="9074"/>
                  </a:lnTo>
                  <a:lnTo>
                    <a:pt x="40862" y="9563"/>
                  </a:lnTo>
                  <a:lnTo>
                    <a:pt x="40862" y="9563"/>
                  </a:lnTo>
                  <a:lnTo>
                    <a:pt x="43737" y="9461"/>
                  </a:lnTo>
                  <a:lnTo>
                    <a:pt x="46551" y="9298"/>
                  </a:lnTo>
                  <a:lnTo>
                    <a:pt x="46551" y="9298"/>
                  </a:lnTo>
                  <a:lnTo>
                    <a:pt x="46592" y="9054"/>
                  </a:lnTo>
                  <a:lnTo>
                    <a:pt x="46653" y="8809"/>
                  </a:lnTo>
                  <a:lnTo>
                    <a:pt x="46734" y="8564"/>
                  </a:lnTo>
                  <a:lnTo>
                    <a:pt x="46816" y="8320"/>
                  </a:lnTo>
                  <a:lnTo>
                    <a:pt x="46918" y="8095"/>
                  </a:lnTo>
                  <a:lnTo>
                    <a:pt x="47040" y="7871"/>
                  </a:lnTo>
                  <a:lnTo>
                    <a:pt x="47163" y="7647"/>
                  </a:lnTo>
                  <a:lnTo>
                    <a:pt x="47326" y="7443"/>
                  </a:lnTo>
                  <a:lnTo>
                    <a:pt x="47326" y="7443"/>
                  </a:lnTo>
                  <a:lnTo>
                    <a:pt x="47387" y="7891"/>
                  </a:lnTo>
                  <a:lnTo>
                    <a:pt x="47428" y="8340"/>
                  </a:lnTo>
                  <a:lnTo>
                    <a:pt x="47468" y="8809"/>
                  </a:lnTo>
                  <a:lnTo>
                    <a:pt x="47489" y="9237"/>
                  </a:lnTo>
                  <a:lnTo>
                    <a:pt x="47489" y="9237"/>
                  </a:lnTo>
                  <a:lnTo>
                    <a:pt x="49059" y="9135"/>
                  </a:lnTo>
                  <a:lnTo>
                    <a:pt x="50588" y="9013"/>
                  </a:lnTo>
                  <a:lnTo>
                    <a:pt x="52097" y="8870"/>
                  </a:lnTo>
                  <a:lnTo>
                    <a:pt x="53565" y="8707"/>
                  </a:lnTo>
                  <a:lnTo>
                    <a:pt x="53565" y="8707"/>
                  </a:lnTo>
                  <a:lnTo>
                    <a:pt x="53585" y="8483"/>
                  </a:lnTo>
                  <a:lnTo>
                    <a:pt x="53626" y="8238"/>
                  </a:lnTo>
                  <a:lnTo>
                    <a:pt x="53687" y="8014"/>
                  </a:lnTo>
                  <a:lnTo>
                    <a:pt x="53769" y="7789"/>
                  </a:lnTo>
                  <a:lnTo>
                    <a:pt x="53850" y="7586"/>
                  </a:lnTo>
                  <a:lnTo>
                    <a:pt x="53932" y="7361"/>
                  </a:lnTo>
                  <a:lnTo>
                    <a:pt x="54054" y="7157"/>
                  </a:lnTo>
                  <a:lnTo>
                    <a:pt x="54177" y="6974"/>
                  </a:lnTo>
                  <a:lnTo>
                    <a:pt x="54177" y="6974"/>
                  </a:lnTo>
                  <a:lnTo>
                    <a:pt x="54299" y="7361"/>
                  </a:lnTo>
                  <a:lnTo>
                    <a:pt x="54381" y="7769"/>
                  </a:lnTo>
                  <a:lnTo>
                    <a:pt x="54442" y="8177"/>
                  </a:lnTo>
                  <a:lnTo>
                    <a:pt x="54483" y="8585"/>
                  </a:lnTo>
                  <a:lnTo>
                    <a:pt x="54483" y="8585"/>
                  </a:lnTo>
                  <a:lnTo>
                    <a:pt x="56032" y="8401"/>
                  </a:lnTo>
                  <a:lnTo>
                    <a:pt x="57500" y="8177"/>
                  </a:lnTo>
                  <a:lnTo>
                    <a:pt x="58928" y="7953"/>
                  </a:lnTo>
                  <a:lnTo>
                    <a:pt x="60294" y="7688"/>
                  </a:lnTo>
                  <a:lnTo>
                    <a:pt x="60294" y="7688"/>
                  </a:lnTo>
                  <a:lnTo>
                    <a:pt x="60233" y="7443"/>
                  </a:lnTo>
                  <a:lnTo>
                    <a:pt x="60192" y="7157"/>
                  </a:lnTo>
                  <a:lnTo>
                    <a:pt x="60171" y="6892"/>
                  </a:lnTo>
                  <a:lnTo>
                    <a:pt x="60171" y="6627"/>
                  </a:lnTo>
                  <a:lnTo>
                    <a:pt x="60192" y="6362"/>
                  </a:lnTo>
                  <a:lnTo>
                    <a:pt x="60212" y="6097"/>
                  </a:lnTo>
                  <a:lnTo>
                    <a:pt x="60273" y="5812"/>
                  </a:lnTo>
                  <a:lnTo>
                    <a:pt x="60355" y="5567"/>
                  </a:lnTo>
                  <a:lnTo>
                    <a:pt x="60355" y="5567"/>
                  </a:lnTo>
                  <a:lnTo>
                    <a:pt x="60518" y="5771"/>
                  </a:lnTo>
                  <a:lnTo>
                    <a:pt x="60661" y="5995"/>
                  </a:lnTo>
                  <a:lnTo>
                    <a:pt x="60803" y="6240"/>
                  </a:lnTo>
                  <a:lnTo>
                    <a:pt x="60926" y="6484"/>
                  </a:lnTo>
                  <a:lnTo>
                    <a:pt x="61028" y="6729"/>
                  </a:lnTo>
                  <a:lnTo>
                    <a:pt x="61109" y="6974"/>
                  </a:lnTo>
                  <a:lnTo>
                    <a:pt x="61170" y="7239"/>
                  </a:lnTo>
                  <a:lnTo>
                    <a:pt x="61211" y="7504"/>
                  </a:lnTo>
                  <a:lnTo>
                    <a:pt x="61211" y="7504"/>
                  </a:lnTo>
                  <a:lnTo>
                    <a:pt x="62516" y="7219"/>
                  </a:lnTo>
                  <a:lnTo>
                    <a:pt x="63719" y="6913"/>
                  </a:lnTo>
                  <a:lnTo>
                    <a:pt x="64820" y="6566"/>
                  </a:lnTo>
                  <a:lnTo>
                    <a:pt x="65330" y="6403"/>
                  </a:lnTo>
                  <a:lnTo>
                    <a:pt x="65819" y="6219"/>
                  </a:lnTo>
                  <a:lnTo>
                    <a:pt x="65819" y="6219"/>
                  </a:lnTo>
                  <a:lnTo>
                    <a:pt x="65677" y="5934"/>
                  </a:lnTo>
                  <a:lnTo>
                    <a:pt x="65554" y="5628"/>
                  </a:lnTo>
                  <a:lnTo>
                    <a:pt x="65452" y="5322"/>
                  </a:lnTo>
                  <a:lnTo>
                    <a:pt x="65371" y="4996"/>
                  </a:lnTo>
                  <a:lnTo>
                    <a:pt x="65330" y="4670"/>
                  </a:lnTo>
                  <a:lnTo>
                    <a:pt x="65310" y="4344"/>
                  </a:lnTo>
                  <a:lnTo>
                    <a:pt x="65310" y="4017"/>
                  </a:lnTo>
                  <a:lnTo>
                    <a:pt x="65350" y="3691"/>
                  </a:lnTo>
                  <a:lnTo>
                    <a:pt x="65350" y="3691"/>
                  </a:lnTo>
                  <a:lnTo>
                    <a:pt x="64739" y="3895"/>
                  </a:lnTo>
                  <a:lnTo>
                    <a:pt x="64107" y="4078"/>
                  </a:lnTo>
                  <a:lnTo>
                    <a:pt x="63454" y="4262"/>
                  </a:lnTo>
                  <a:lnTo>
                    <a:pt x="62761" y="4445"/>
                  </a:lnTo>
                  <a:lnTo>
                    <a:pt x="62047" y="4629"/>
                  </a:lnTo>
                  <a:lnTo>
                    <a:pt x="61293" y="4792"/>
                  </a:lnTo>
                  <a:lnTo>
                    <a:pt x="59702" y="5098"/>
                  </a:lnTo>
                  <a:lnTo>
                    <a:pt x="58030" y="5383"/>
                  </a:lnTo>
                  <a:lnTo>
                    <a:pt x="56236" y="5669"/>
                  </a:lnTo>
                  <a:lnTo>
                    <a:pt x="54381" y="5893"/>
                  </a:lnTo>
                  <a:lnTo>
                    <a:pt x="52444" y="6117"/>
                  </a:lnTo>
                  <a:lnTo>
                    <a:pt x="50445" y="6321"/>
                  </a:lnTo>
                  <a:lnTo>
                    <a:pt x="48386" y="6484"/>
                  </a:lnTo>
                  <a:lnTo>
                    <a:pt x="46265" y="6627"/>
                  </a:lnTo>
                  <a:lnTo>
                    <a:pt x="44104" y="6729"/>
                  </a:lnTo>
                  <a:lnTo>
                    <a:pt x="41922" y="6831"/>
                  </a:lnTo>
                  <a:lnTo>
                    <a:pt x="39700" y="6892"/>
                  </a:lnTo>
                  <a:lnTo>
                    <a:pt x="37477" y="6933"/>
                  </a:lnTo>
                  <a:lnTo>
                    <a:pt x="35234" y="6953"/>
                  </a:lnTo>
                  <a:lnTo>
                    <a:pt x="35234" y="6953"/>
                  </a:lnTo>
                  <a:lnTo>
                    <a:pt x="32869" y="6933"/>
                  </a:lnTo>
                  <a:lnTo>
                    <a:pt x="30504" y="6892"/>
                  </a:lnTo>
                  <a:lnTo>
                    <a:pt x="28159" y="6811"/>
                  </a:lnTo>
                  <a:lnTo>
                    <a:pt x="25834" y="6709"/>
                  </a:lnTo>
                  <a:lnTo>
                    <a:pt x="23571" y="6566"/>
                  </a:lnTo>
                  <a:lnTo>
                    <a:pt x="21349" y="6403"/>
                  </a:lnTo>
                  <a:lnTo>
                    <a:pt x="19208" y="6199"/>
                  </a:lnTo>
                  <a:lnTo>
                    <a:pt x="17128" y="5975"/>
                  </a:lnTo>
                  <a:lnTo>
                    <a:pt x="15130" y="5710"/>
                  </a:lnTo>
                  <a:lnTo>
                    <a:pt x="13233" y="5424"/>
                  </a:lnTo>
                  <a:lnTo>
                    <a:pt x="12316" y="5261"/>
                  </a:lnTo>
                  <a:lnTo>
                    <a:pt x="11439" y="5098"/>
                  </a:lnTo>
                  <a:lnTo>
                    <a:pt x="10583" y="4935"/>
                  </a:lnTo>
                  <a:lnTo>
                    <a:pt x="9747" y="4751"/>
                  </a:lnTo>
                  <a:lnTo>
                    <a:pt x="8972" y="4568"/>
                  </a:lnTo>
                  <a:lnTo>
                    <a:pt x="8197" y="4364"/>
                  </a:lnTo>
                  <a:lnTo>
                    <a:pt x="7483" y="4160"/>
                  </a:lnTo>
                  <a:lnTo>
                    <a:pt x="6790" y="3936"/>
                  </a:lnTo>
                  <a:lnTo>
                    <a:pt x="6138" y="3732"/>
                  </a:lnTo>
                  <a:lnTo>
                    <a:pt x="5506" y="3487"/>
                  </a:lnTo>
                  <a:lnTo>
                    <a:pt x="4935" y="3263"/>
                  </a:lnTo>
                  <a:lnTo>
                    <a:pt x="4404" y="3018"/>
                  </a:lnTo>
                  <a:lnTo>
                    <a:pt x="4404" y="3018"/>
                  </a:lnTo>
                  <a:lnTo>
                    <a:pt x="3711" y="2651"/>
                  </a:lnTo>
                  <a:lnTo>
                    <a:pt x="3079" y="2305"/>
                  </a:lnTo>
                  <a:lnTo>
                    <a:pt x="2488" y="1937"/>
                  </a:lnTo>
                  <a:lnTo>
                    <a:pt x="1978" y="1570"/>
                  </a:lnTo>
                  <a:lnTo>
                    <a:pt x="1529" y="1203"/>
                  </a:lnTo>
                  <a:lnTo>
                    <a:pt x="1122" y="816"/>
                  </a:lnTo>
                  <a:lnTo>
                    <a:pt x="755" y="408"/>
                  </a:lnTo>
                  <a:lnTo>
                    <a:pt x="469"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760;p46">
              <a:extLst>
                <a:ext uri="{FF2B5EF4-FFF2-40B4-BE49-F238E27FC236}">
                  <a16:creationId xmlns:a16="http://schemas.microsoft.com/office/drawing/2014/main" id="{C8AD43A1-BF65-51CD-3A42-93F3E3170A87}"/>
                </a:ext>
              </a:extLst>
            </p:cNvPr>
            <p:cNvSpPr/>
            <p:nvPr/>
          </p:nvSpPr>
          <p:spPr>
            <a:xfrm flipH="1">
              <a:off x="7377310" y="4927763"/>
              <a:ext cx="18933" cy="52357"/>
            </a:xfrm>
            <a:custGeom>
              <a:avLst/>
              <a:gdLst/>
              <a:ahLst/>
              <a:cxnLst/>
              <a:rect l="l" t="t" r="r" b="b"/>
              <a:pathLst>
                <a:path w="959" h="2652" extrusionOk="0">
                  <a:moveTo>
                    <a:pt x="591" y="1"/>
                  </a:moveTo>
                  <a:lnTo>
                    <a:pt x="428" y="266"/>
                  </a:lnTo>
                  <a:lnTo>
                    <a:pt x="286" y="531"/>
                  </a:lnTo>
                  <a:lnTo>
                    <a:pt x="163" y="816"/>
                  </a:lnTo>
                  <a:lnTo>
                    <a:pt x="82" y="1102"/>
                  </a:lnTo>
                  <a:lnTo>
                    <a:pt x="20" y="1387"/>
                  </a:lnTo>
                  <a:lnTo>
                    <a:pt x="0" y="1693"/>
                  </a:lnTo>
                  <a:lnTo>
                    <a:pt x="0" y="1999"/>
                  </a:lnTo>
                  <a:lnTo>
                    <a:pt x="41" y="2305"/>
                  </a:lnTo>
                  <a:lnTo>
                    <a:pt x="693" y="2652"/>
                  </a:lnTo>
                  <a:lnTo>
                    <a:pt x="816" y="2346"/>
                  </a:lnTo>
                  <a:lnTo>
                    <a:pt x="897" y="1999"/>
                  </a:lnTo>
                  <a:lnTo>
                    <a:pt x="958" y="1673"/>
                  </a:lnTo>
                  <a:lnTo>
                    <a:pt x="958" y="1326"/>
                  </a:lnTo>
                  <a:lnTo>
                    <a:pt x="938" y="980"/>
                  </a:lnTo>
                  <a:lnTo>
                    <a:pt x="856" y="653"/>
                  </a:lnTo>
                  <a:lnTo>
                    <a:pt x="754" y="327"/>
                  </a:lnTo>
                  <a:lnTo>
                    <a:pt x="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761;p46">
              <a:extLst>
                <a:ext uri="{FF2B5EF4-FFF2-40B4-BE49-F238E27FC236}">
                  <a16:creationId xmlns:a16="http://schemas.microsoft.com/office/drawing/2014/main" id="{52B19DD6-39A9-598B-6423-EC5A32270E9A}"/>
                </a:ext>
              </a:extLst>
            </p:cNvPr>
            <p:cNvSpPr/>
            <p:nvPr/>
          </p:nvSpPr>
          <p:spPr>
            <a:xfrm flipH="1">
              <a:off x="7377310" y="4927763"/>
              <a:ext cx="18933" cy="52357"/>
            </a:xfrm>
            <a:custGeom>
              <a:avLst/>
              <a:gdLst/>
              <a:ahLst/>
              <a:cxnLst/>
              <a:rect l="l" t="t" r="r" b="b"/>
              <a:pathLst>
                <a:path w="959" h="2652" fill="none" extrusionOk="0">
                  <a:moveTo>
                    <a:pt x="591" y="1"/>
                  </a:moveTo>
                  <a:lnTo>
                    <a:pt x="591" y="1"/>
                  </a:lnTo>
                  <a:lnTo>
                    <a:pt x="428" y="266"/>
                  </a:lnTo>
                  <a:lnTo>
                    <a:pt x="286" y="531"/>
                  </a:lnTo>
                  <a:lnTo>
                    <a:pt x="163" y="816"/>
                  </a:lnTo>
                  <a:lnTo>
                    <a:pt x="82" y="1102"/>
                  </a:lnTo>
                  <a:lnTo>
                    <a:pt x="20" y="1387"/>
                  </a:lnTo>
                  <a:lnTo>
                    <a:pt x="0" y="1693"/>
                  </a:lnTo>
                  <a:lnTo>
                    <a:pt x="0" y="1999"/>
                  </a:lnTo>
                  <a:lnTo>
                    <a:pt x="41" y="2305"/>
                  </a:lnTo>
                  <a:lnTo>
                    <a:pt x="41" y="2305"/>
                  </a:lnTo>
                  <a:lnTo>
                    <a:pt x="693" y="2652"/>
                  </a:lnTo>
                  <a:lnTo>
                    <a:pt x="693" y="2652"/>
                  </a:lnTo>
                  <a:lnTo>
                    <a:pt x="816" y="2346"/>
                  </a:lnTo>
                  <a:lnTo>
                    <a:pt x="897" y="1999"/>
                  </a:lnTo>
                  <a:lnTo>
                    <a:pt x="958" y="1673"/>
                  </a:lnTo>
                  <a:lnTo>
                    <a:pt x="958" y="1326"/>
                  </a:lnTo>
                  <a:lnTo>
                    <a:pt x="938" y="980"/>
                  </a:lnTo>
                  <a:lnTo>
                    <a:pt x="856" y="653"/>
                  </a:lnTo>
                  <a:lnTo>
                    <a:pt x="754" y="327"/>
                  </a:lnTo>
                  <a:lnTo>
                    <a:pt x="59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762;p46">
              <a:extLst>
                <a:ext uri="{FF2B5EF4-FFF2-40B4-BE49-F238E27FC236}">
                  <a16:creationId xmlns:a16="http://schemas.microsoft.com/office/drawing/2014/main" id="{7C6A9068-C222-74BF-BFAA-DB4674FCC1E4}"/>
                </a:ext>
              </a:extLst>
            </p:cNvPr>
            <p:cNvSpPr/>
            <p:nvPr/>
          </p:nvSpPr>
          <p:spPr>
            <a:xfrm flipH="1">
              <a:off x="7300018" y="4968017"/>
              <a:ext cx="19348" cy="42703"/>
            </a:xfrm>
            <a:custGeom>
              <a:avLst/>
              <a:gdLst/>
              <a:ahLst/>
              <a:cxnLst/>
              <a:rect l="l" t="t" r="r" b="b"/>
              <a:pathLst>
                <a:path w="980" h="2163" extrusionOk="0">
                  <a:moveTo>
                    <a:pt x="633" y="1"/>
                  </a:moveTo>
                  <a:lnTo>
                    <a:pt x="490" y="225"/>
                  </a:lnTo>
                  <a:lnTo>
                    <a:pt x="347" y="429"/>
                  </a:lnTo>
                  <a:lnTo>
                    <a:pt x="225" y="674"/>
                  </a:lnTo>
                  <a:lnTo>
                    <a:pt x="143" y="898"/>
                  </a:lnTo>
                  <a:lnTo>
                    <a:pt x="62" y="1143"/>
                  </a:lnTo>
                  <a:lnTo>
                    <a:pt x="21" y="1408"/>
                  </a:lnTo>
                  <a:lnTo>
                    <a:pt x="1" y="1652"/>
                  </a:lnTo>
                  <a:lnTo>
                    <a:pt x="1" y="1897"/>
                  </a:lnTo>
                  <a:lnTo>
                    <a:pt x="857" y="2162"/>
                  </a:lnTo>
                  <a:lnTo>
                    <a:pt x="918" y="1897"/>
                  </a:lnTo>
                  <a:lnTo>
                    <a:pt x="959" y="1612"/>
                  </a:lnTo>
                  <a:lnTo>
                    <a:pt x="979" y="1347"/>
                  </a:lnTo>
                  <a:lnTo>
                    <a:pt x="959" y="1082"/>
                  </a:lnTo>
                  <a:lnTo>
                    <a:pt x="918" y="796"/>
                  </a:lnTo>
                  <a:lnTo>
                    <a:pt x="857" y="531"/>
                  </a:lnTo>
                  <a:lnTo>
                    <a:pt x="755" y="266"/>
                  </a:lnTo>
                  <a:lnTo>
                    <a:pt x="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763;p46">
              <a:extLst>
                <a:ext uri="{FF2B5EF4-FFF2-40B4-BE49-F238E27FC236}">
                  <a16:creationId xmlns:a16="http://schemas.microsoft.com/office/drawing/2014/main" id="{005C8646-4C5A-2282-C812-233335532830}"/>
                </a:ext>
              </a:extLst>
            </p:cNvPr>
            <p:cNvSpPr/>
            <p:nvPr/>
          </p:nvSpPr>
          <p:spPr>
            <a:xfrm flipH="1">
              <a:off x="7300018" y="4968017"/>
              <a:ext cx="19348" cy="42703"/>
            </a:xfrm>
            <a:custGeom>
              <a:avLst/>
              <a:gdLst/>
              <a:ahLst/>
              <a:cxnLst/>
              <a:rect l="l" t="t" r="r" b="b"/>
              <a:pathLst>
                <a:path w="980" h="2163" fill="none" extrusionOk="0">
                  <a:moveTo>
                    <a:pt x="633" y="1"/>
                  </a:moveTo>
                  <a:lnTo>
                    <a:pt x="633" y="1"/>
                  </a:lnTo>
                  <a:lnTo>
                    <a:pt x="490" y="225"/>
                  </a:lnTo>
                  <a:lnTo>
                    <a:pt x="347" y="429"/>
                  </a:lnTo>
                  <a:lnTo>
                    <a:pt x="225" y="674"/>
                  </a:lnTo>
                  <a:lnTo>
                    <a:pt x="143" y="898"/>
                  </a:lnTo>
                  <a:lnTo>
                    <a:pt x="62" y="1143"/>
                  </a:lnTo>
                  <a:lnTo>
                    <a:pt x="21" y="1408"/>
                  </a:lnTo>
                  <a:lnTo>
                    <a:pt x="1" y="1652"/>
                  </a:lnTo>
                  <a:lnTo>
                    <a:pt x="1" y="1897"/>
                  </a:lnTo>
                  <a:lnTo>
                    <a:pt x="1" y="1897"/>
                  </a:lnTo>
                  <a:lnTo>
                    <a:pt x="857" y="2162"/>
                  </a:lnTo>
                  <a:lnTo>
                    <a:pt x="857" y="2162"/>
                  </a:lnTo>
                  <a:lnTo>
                    <a:pt x="918" y="1897"/>
                  </a:lnTo>
                  <a:lnTo>
                    <a:pt x="959" y="1612"/>
                  </a:lnTo>
                  <a:lnTo>
                    <a:pt x="979" y="1347"/>
                  </a:lnTo>
                  <a:lnTo>
                    <a:pt x="959" y="1082"/>
                  </a:lnTo>
                  <a:lnTo>
                    <a:pt x="918" y="796"/>
                  </a:lnTo>
                  <a:lnTo>
                    <a:pt x="857" y="531"/>
                  </a:lnTo>
                  <a:lnTo>
                    <a:pt x="755" y="266"/>
                  </a:lnTo>
                  <a:lnTo>
                    <a:pt x="6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764;p46">
              <a:extLst>
                <a:ext uri="{FF2B5EF4-FFF2-40B4-BE49-F238E27FC236}">
                  <a16:creationId xmlns:a16="http://schemas.microsoft.com/office/drawing/2014/main" id="{E602AF9C-FB7C-E68B-2817-4DE60450344E}"/>
                </a:ext>
              </a:extLst>
            </p:cNvPr>
            <p:cNvSpPr/>
            <p:nvPr/>
          </p:nvSpPr>
          <p:spPr>
            <a:xfrm flipH="1">
              <a:off x="7219113" y="4982114"/>
              <a:ext cx="19348" cy="47125"/>
            </a:xfrm>
            <a:custGeom>
              <a:avLst/>
              <a:gdLst/>
              <a:ahLst/>
              <a:cxnLst/>
              <a:rect l="l" t="t" r="r" b="b"/>
              <a:pathLst>
                <a:path w="980" h="2387" extrusionOk="0">
                  <a:moveTo>
                    <a:pt x="572" y="1"/>
                  </a:moveTo>
                  <a:lnTo>
                    <a:pt x="450" y="266"/>
                  </a:lnTo>
                  <a:lnTo>
                    <a:pt x="348" y="531"/>
                  </a:lnTo>
                  <a:lnTo>
                    <a:pt x="266" y="816"/>
                  </a:lnTo>
                  <a:lnTo>
                    <a:pt x="184" y="1081"/>
                  </a:lnTo>
                  <a:lnTo>
                    <a:pt x="123" y="1367"/>
                  </a:lnTo>
                  <a:lnTo>
                    <a:pt x="62" y="1652"/>
                  </a:lnTo>
                  <a:lnTo>
                    <a:pt x="42" y="1938"/>
                  </a:lnTo>
                  <a:lnTo>
                    <a:pt x="1" y="2223"/>
                  </a:lnTo>
                  <a:lnTo>
                    <a:pt x="959" y="2386"/>
                  </a:lnTo>
                  <a:lnTo>
                    <a:pt x="980" y="2080"/>
                  </a:lnTo>
                  <a:lnTo>
                    <a:pt x="980" y="1774"/>
                  </a:lnTo>
                  <a:lnTo>
                    <a:pt x="959" y="1469"/>
                  </a:lnTo>
                  <a:lnTo>
                    <a:pt x="939" y="1163"/>
                  </a:lnTo>
                  <a:lnTo>
                    <a:pt x="878" y="877"/>
                  </a:lnTo>
                  <a:lnTo>
                    <a:pt x="796" y="571"/>
                  </a:lnTo>
                  <a:lnTo>
                    <a:pt x="694" y="286"/>
                  </a:lnTo>
                  <a:lnTo>
                    <a:pt x="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765;p46">
              <a:extLst>
                <a:ext uri="{FF2B5EF4-FFF2-40B4-BE49-F238E27FC236}">
                  <a16:creationId xmlns:a16="http://schemas.microsoft.com/office/drawing/2014/main" id="{9BCCF3B4-68D7-F6A9-4F89-A8DAE3C4B728}"/>
                </a:ext>
              </a:extLst>
            </p:cNvPr>
            <p:cNvSpPr/>
            <p:nvPr/>
          </p:nvSpPr>
          <p:spPr>
            <a:xfrm flipH="1">
              <a:off x="7219113" y="4982114"/>
              <a:ext cx="19348" cy="47125"/>
            </a:xfrm>
            <a:custGeom>
              <a:avLst/>
              <a:gdLst/>
              <a:ahLst/>
              <a:cxnLst/>
              <a:rect l="l" t="t" r="r" b="b"/>
              <a:pathLst>
                <a:path w="980" h="2387" fill="none" extrusionOk="0">
                  <a:moveTo>
                    <a:pt x="572" y="1"/>
                  </a:moveTo>
                  <a:lnTo>
                    <a:pt x="572" y="1"/>
                  </a:lnTo>
                  <a:lnTo>
                    <a:pt x="450" y="266"/>
                  </a:lnTo>
                  <a:lnTo>
                    <a:pt x="348" y="531"/>
                  </a:lnTo>
                  <a:lnTo>
                    <a:pt x="266" y="816"/>
                  </a:lnTo>
                  <a:lnTo>
                    <a:pt x="184" y="1081"/>
                  </a:lnTo>
                  <a:lnTo>
                    <a:pt x="123" y="1367"/>
                  </a:lnTo>
                  <a:lnTo>
                    <a:pt x="62" y="1652"/>
                  </a:lnTo>
                  <a:lnTo>
                    <a:pt x="42" y="1938"/>
                  </a:lnTo>
                  <a:lnTo>
                    <a:pt x="1" y="2223"/>
                  </a:lnTo>
                  <a:lnTo>
                    <a:pt x="1" y="2223"/>
                  </a:lnTo>
                  <a:lnTo>
                    <a:pt x="959" y="2386"/>
                  </a:lnTo>
                  <a:lnTo>
                    <a:pt x="959" y="2386"/>
                  </a:lnTo>
                  <a:lnTo>
                    <a:pt x="980" y="2080"/>
                  </a:lnTo>
                  <a:lnTo>
                    <a:pt x="980" y="1774"/>
                  </a:lnTo>
                  <a:lnTo>
                    <a:pt x="959" y="1469"/>
                  </a:lnTo>
                  <a:lnTo>
                    <a:pt x="939" y="1163"/>
                  </a:lnTo>
                  <a:lnTo>
                    <a:pt x="878" y="877"/>
                  </a:lnTo>
                  <a:lnTo>
                    <a:pt x="796" y="571"/>
                  </a:lnTo>
                  <a:lnTo>
                    <a:pt x="694" y="286"/>
                  </a:lnTo>
                  <a:lnTo>
                    <a:pt x="57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766;p46">
              <a:extLst>
                <a:ext uri="{FF2B5EF4-FFF2-40B4-BE49-F238E27FC236}">
                  <a16:creationId xmlns:a16="http://schemas.microsoft.com/office/drawing/2014/main" id="{A7ABB0D1-D8AF-AC54-9127-02EDEAF3CA52}"/>
                </a:ext>
              </a:extLst>
            </p:cNvPr>
            <p:cNvSpPr/>
            <p:nvPr/>
          </p:nvSpPr>
          <p:spPr>
            <a:xfrm flipH="1">
              <a:off x="7117656" y="5005469"/>
              <a:ext cx="18953" cy="39070"/>
            </a:xfrm>
            <a:custGeom>
              <a:avLst/>
              <a:gdLst/>
              <a:ahLst/>
              <a:cxnLst/>
              <a:rect l="l" t="t" r="r" b="b"/>
              <a:pathLst>
                <a:path w="960" h="1979" extrusionOk="0">
                  <a:moveTo>
                    <a:pt x="592" y="0"/>
                  </a:moveTo>
                  <a:lnTo>
                    <a:pt x="470" y="224"/>
                  </a:lnTo>
                  <a:lnTo>
                    <a:pt x="368" y="449"/>
                  </a:lnTo>
                  <a:lnTo>
                    <a:pt x="286" y="673"/>
                  </a:lnTo>
                  <a:lnTo>
                    <a:pt x="205" y="897"/>
                  </a:lnTo>
                  <a:lnTo>
                    <a:pt x="143" y="1142"/>
                  </a:lnTo>
                  <a:lnTo>
                    <a:pt x="82" y="1366"/>
                  </a:lnTo>
                  <a:lnTo>
                    <a:pt x="41" y="1611"/>
                  </a:lnTo>
                  <a:lnTo>
                    <a:pt x="1" y="1856"/>
                  </a:lnTo>
                  <a:lnTo>
                    <a:pt x="959" y="1978"/>
                  </a:lnTo>
                  <a:lnTo>
                    <a:pt x="959" y="1713"/>
                  </a:lnTo>
                  <a:lnTo>
                    <a:pt x="939" y="1468"/>
                  </a:lnTo>
                  <a:lnTo>
                    <a:pt x="918" y="1224"/>
                  </a:lnTo>
                  <a:lnTo>
                    <a:pt x="877" y="979"/>
                  </a:lnTo>
                  <a:lnTo>
                    <a:pt x="837" y="714"/>
                  </a:lnTo>
                  <a:lnTo>
                    <a:pt x="755" y="490"/>
                  </a:lnTo>
                  <a:lnTo>
                    <a:pt x="694" y="245"/>
                  </a:lnTo>
                  <a:lnTo>
                    <a:pt x="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767;p46">
              <a:extLst>
                <a:ext uri="{FF2B5EF4-FFF2-40B4-BE49-F238E27FC236}">
                  <a16:creationId xmlns:a16="http://schemas.microsoft.com/office/drawing/2014/main" id="{13F4F906-C098-017D-B7BE-07269BC98284}"/>
                </a:ext>
              </a:extLst>
            </p:cNvPr>
            <p:cNvSpPr/>
            <p:nvPr/>
          </p:nvSpPr>
          <p:spPr>
            <a:xfrm flipH="1">
              <a:off x="7117656" y="5005469"/>
              <a:ext cx="18953" cy="39070"/>
            </a:xfrm>
            <a:custGeom>
              <a:avLst/>
              <a:gdLst/>
              <a:ahLst/>
              <a:cxnLst/>
              <a:rect l="l" t="t" r="r" b="b"/>
              <a:pathLst>
                <a:path w="960" h="1979" fill="none" extrusionOk="0">
                  <a:moveTo>
                    <a:pt x="592" y="0"/>
                  </a:moveTo>
                  <a:lnTo>
                    <a:pt x="592" y="0"/>
                  </a:lnTo>
                  <a:lnTo>
                    <a:pt x="470" y="224"/>
                  </a:lnTo>
                  <a:lnTo>
                    <a:pt x="368" y="449"/>
                  </a:lnTo>
                  <a:lnTo>
                    <a:pt x="286" y="673"/>
                  </a:lnTo>
                  <a:lnTo>
                    <a:pt x="205" y="897"/>
                  </a:lnTo>
                  <a:lnTo>
                    <a:pt x="143" y="1142"/>
                  </a:lnTo>
                  <a:lnTo>
                    <a:pt x="82" y="1366"/>
                  </a:lnTo>
                  <a:lnTo>
                    <a:pt x="41" y="1611"/>
                  </a:lnTo>
                  <a:lnTo>
                    <a:pt x="1" y="1856"/>
                  </a:lnTo>
                  <a:lnTo>
                    <a:pt x="1" y="1856"/>
                  </a:lnTo>
                  <a:lnTo>
                    <a:pt x="959" y="1978"/>
                  </a:lnTo>
                  <a:lnTo>
                    <a:pt x="959" y="1978"/>
                  </a:lnTo>
                  <a:lnTo>
                    <a:pt x="959" y="1713"/>
                  </a:lnTo>
                  <a:lnTo>
                    <a:pt x="939" y="1468"/>
                  </a:lnTo>
                  <a:lnTo>
                    <a:pt x="918" y="1224"/>
                  </a:lnTo>
                  <a:lnTo>
                    <a:pt x="877" y="979"/>
                  </a:lnTo>
                  <a:lnTo>
                    <a:pt x="837" y="714"/>
                  </a:lnTo>
                  <a:lnTo>
                    <a:pt x="755" y="490"/>
                  </a:lnTo>
                  <a:lnTo>
                    <a:pt x="694" y="245"/>
                  </a:lnTo>
                  <a:lnTo>
                    <a:pt x="592"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768;p46">
              <a:extLst>
                <a:ext uri="{FF2B5EF4-FFF2-40B4-BE49-F238E27FC236}">
                  <a16:creationId xmlns:a16="http://schemas.microsoft.com/office/drawing/2014/main" id="{7ABEC5E8-6DC6-0313-E941-3344817F84F3}"/>
                </a:ext>
              </a:extLst>
            </p:cNvPr>
            <p:cNvSpPr/>
            <p:nvPr/>
          </p:nvSpPr>
          <p:spPr>
            <a:xfrm flipH="1">
              <a:off x="7012192" y="5017946"/>
              <a:ext cx="18143" cy="36642"/>
            </a:xfrm>
            <a:custGeom>
              <a:avLst/>
              <a:gdLst/>
              <a:ahLst/>
              <a:cxnLst/>
              <a:rect l="l" t="t" r="r" b="b"/>
              <a:pathLst>
                <a:path w="919" h="1856" extrusionOk="0">
                  <a:moveTo>
                    <a:pt x="653" y="0"/>
                  </a:moveTo>
                  <a:lnTo>
                    <a:pt x="429" y="428"/>
                  </a:lnTo>
                  <a:lnTo>
                    <a:pt x="245" y="857"/>
                  </a:lnTo>
                  <a:lnTo>
                    <a:pt x="103" y="1305"/>
                  </a:lnTo>
                  <a:lnTo>
                    <a:pt x="1" y="1774"/>
                  </a:lnTo>
                  <a:lnTo>
                    <a:pt x="918" y="1856"/>
                  </a:lnTo>
                  <a:lnTo>
                    <a:pt x="918" y="1387"/>
                  </a:lnTo>
                  <a:lnTo>
                    <a:pt x="877" y="918"/>
                  </a:lnTo>
                  <a:lnTo>
                    <a:pt x="775" y="449"/>
                  </a:lnTo>
                  <a:lnTo>
                    <a:pt x="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769;p46">
              <a:extLst>
                <a:ext uri="{FF2B5EF4-FFF2-40B4-BE49-F238E27FC236}">
                  <a16:creationId xmlns:a16="http://schemas.microsoft.com/office/drawing/2014/main" id="{05A8E130-EADE-EE13-DDB8-800FDD96FD23}"/>
                </a:ext>
              </a:extLst>
            </p:cNvPr>
            <p:cNvSpPr/>
            <p:nvPr/>
          </p:nvSpPr>
          <p:spPr>
            <a:xfrm flipH="1">
              <a:off x="7012192" y="5017946"/>
              <a:ext cx="18143" cy="36642"/>
            </a:xfrm>
            <a:custGeom>
              <a:avLst/>
              <a:gdLst/>
              <a:ahLst/>
              <a:cxnLst/>
              <a:rect l="l" t="t" r="r" b="b"/>
              <a:pathLst>
                <a:path w="919" h="1856" fill="none" extrusionOk="0">
                  <a:moveTo>
                    <a:pt x="653" y="0"/>
                  </a:moveTo>
                  <a:lnTo>
                    <a:pt x="653" y="0"/>
                  </a:lnTo>
                  <a:lnTo>
                    <a:pt x="429" y="428"/>
                  </a:lnTo>
                  <a:lnTo>
                    <a:pt x="245" y="857"/>
                  </a:lnTo>
                  <a:lnTo>
                    <a:pt x="103" y="1305"/>
                  </a:lnTo>
                  <a:lnTo>
                    <a:pt x="1" y="1774"/>
                  </a:lnTo>
                  <a:lnTo>
                    <a:pt x="1" y="1774"/>
                  </a:lnTo>
                  <a:lnTo>
                    <a:pt x="918" y="1856"/>
                  </a:lnTo>
                  <a:lnTo>
                    <a:pt x="918" y="1856"/>
                  </a:lnTo>
                  <a:lnTo>
                    <a:pt x="918" y="1387"/>
                  </a:lnTo>
                  <a:lnTo>
                    <a:pt x="877" y="918"/>
                  </a:lnTo>
                  <a:lnTo>
                    <a:pt x="775" y="449"/>
                  </a:lnTo>
                  <a:lnTo>
                    <a:pt x="6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770;p46">
              <a:extLst>
                <a:ext uri="{FF2B5EF4-FFF2-40B4-BE49-F238E27FC236}">
                  <a16:creationId xmlns:a16="http://schemas.microsoft.com/office/drawing/2014/main" id="{F17AE70B-E752-66DF-E9A1-7E97F1E3D527}"/>
                </a:ext>
              </a:extLst>
            </p:cNvPr>
            <p:cNvSpPr/>
            <p:nvPr/>
          </p:nvSpPr>
          <p:spPr>
            <a:xfrm flipH="1">
              <a:off x="6906332" y="5045724"/>
              <a:ext cx="12892" cy="14511"/>
            </a:xfrm>
            <a:custGeom>
              <a:avLst/>
              <a:gdLst/>
              <a:ahLst/>
              <a:cxnLst/>
              <a:rect l="l" t="t" r="r" b="b"/>
              <a:pathLst>
                <a:path w="653" h="735" extrusionOk="0">
                  <a:moveTo>
                    <a:pt x="286" y="0"/>
                  </a:moveTo>
                  <a:lnTo>
                    <a:pt x="123" y="367"/>
                  </a:lnTo>
                  <a:lnTo>
                    <a:pt x="0" y="714"/>
                  </a:lnTo>
                  <a:lnTo>
                    <a:pt x="653" y="734"/>
                  </a:lnTo>
                  <a:lnTo>
                    <a:pt x="653" y="734"/>
                  </a:lnTo>
                  <a:lnTo>
                    <a:pt x="592" y="551"/>
                  </a:lnTo>
                  <a:lnTo>
                    <a:pt x="510" y="367"/>
                  </a:lnTo>
                  <a:lnTo>
                    <a:pt x="408" y="184"/>
                  </a:ln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771;p46">
              <a:extLst>
                <a:ext uri="{FF2B5EF4-FFF2-40B4-BE49-F238E27FC236}">
                  <a16:creationId xmlns:a16="http://schemas.microsoft.com/office/drawing/2014/main" id="{A1512B75-BA79-C6C6-80DF-2D291F0E0B06}"/>
                </a:ext>
              </a:extLst>
            </p:cNvPr>
            <p:cNvSpPr/>
            <p:nvPr/>
          </p:nvSpPr>
          <p:spPr>
            <a:xfrm flipH="1">
              <a:off x="6906332" y="5045724"/>
              <a:ext cx="12892" cy="14511"/>
            </a:xfrm>
            <a:custGeom>
              <a:avLst/>
              <a:gdLst/>
              <a:ahLst/>
              <a:cxnLst/>
              <a:rect l="l" t="t" r="r" b="b"/>
              <a:pathLst>
                <a:path w="653" h="735" fill="none" extrusionOk="0">
                  <a:moveTo>
                    <a:pt x="286" y="0"/>
                  </a:moveTo>
                  <a:lnTo>
                    <a:pt x="286" y="0"/>
                  </a:lnTo>
                  <a:lnTo>
                    <a:pt x="123" y="367"/>
                  </a:lnTo>
                  <a:lnTo>
                    <a:pt x="0" y="714"/>
                  </a:lnTo>
                  <a:lnTo>
                    <a:pt x="0" y="714"/>
                  </a:lnTo>
                  <a:lnTo>
                    <a:pt x="653" y="734"/>
                  </a:lnTo>
                  <a:lnTo>
                    <a:pt x="653" y="734"/>
                  </a:lnTo>
                  <a:lnTo>
                    <a:pt x="592" y="551"/>
                  </a:lnTo>
                  <a:lnTo>
                    <a:pt x="510" y="367"/>
                  </a:lnTo>
                  <a:lnTo>
                    <a:pt x="408" y="184"/>
                  </a:lnTo>
                  <a:lnTo>
                    <a:pt x="286"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772;p46">
              <a:extLst>
                <a:ext uri="{FF2B5EF4-FFF2-40B4-BE49-F238E27FC236}">
                  <a16:creationId xmlns:a16="http://schemas.microsoft.com/office/drawing/2014/main" id="{8F2ECE50-E6B2-5E83-A62D-6A8777558F8E}"/>
                </a:ext>
              </a:extLst>
            </p:cNvPr>
            <p:cNvSpPr/>
            <p:nvPr/>
          </p:nvSpPr>
          <p:spPr>
            <a:xfrm flipH="1">
              <a:off x="6783139" y="5023987"/>
              <a:ext cx="18538" cy="39051"/>
            </a:xfrm>
            <a:custGeom>
              <a:avLst/>
              <a:gdLst/>
              <a:ahLst/>
              <a:cxnLst/>
              <a:rect l="l" t="t" r="r" b="b"/>
              <a:pathLst>
                <a:path w="939" h="1978" extrusionOk="0">
                  <a:moveTo>
                    <a:pt x="408" y="0"/>
                  </a:moveTo>
                  <a:lnTo>
                    <a:pt x="245" y="489"/>
                  </a:lnTo>
                  <a:lnTo>
                    <a:pt x="123" y="979"/>
                  </a:lnTo>
                  <a:lnTo>
                    <a:pt x="41" y="1468"/>
                  </a:lnTo>
                  <a:lnTo>
                    <a:pt x="0" y="1978"/>
                  </a:lnTo>
                  <a:lnTo>
                    <a:pt x="938" y="1978"/>
                  </a:lnTo>
                  <a:lnTo>
                    <a:pt x="877" y="1468"/>
                  </a:lnTo>
                  <a:lnTo>
                    <a:pt x="755" y="979"/>
                  </a:lnTo>
                  <a:lnTo>
                    <a:pt x="612" y="489"/>
                  </a:lnTo>
                  <a:lnTo>
                    <a:pt x="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773;p46">
              <a:extLst>
                <a:ext uri="{FF2B5EF4-FFF2-40B4-BE49-F238E27FC236}">
                  <a16:creationId xmlns:a16="http://schemas.microsoft.com/office/drawing/2014/main" id="{5BF307C9-4696-9F2C-6C00-7ACCA5B68E38}"/>
                </a:ext>
              </a:extLst>
            </p:cNvPr>
            <p:cNvSpPr/>
            <p:nvPr/>
          </p:nvSpPr>
          <p:spPr>
            <a:xfrm flipH="1">
              <a:off x="6783139" y="5023987"/>
              <a:ext cx="18538" cy="39051"/>
            </a:xfrm>
            <a:custGeom>
              <a:avLst/>
              <a:gdLst/>
              <a:ahLst/>
              <a:cxnLst/>
              <a:rect l="l" t="t" r="r" b="b"/>
              <a:pathLst>
                <a:path w="939" h="1978" fill="none" extrusionOk="0">
                  <a:moveTo>
                    <a:pt x="408" y="0"/>
                  </a:moveTo>
                  <a:lnTo>
                    <a:pt x="408" y="0"/>
                  </a:lnTo>
                  <a:lnTo>
                    <a:pt x="245" y="489"/>
                  </a:lnTo>
                  <a:lnTo>
                    <a:pt x="123" y="979"/>
                  </a:lnTo>
                  <a:lnTo>
                    <a:pt x="41" y="1468"/>
                  </a:lnTo>
                  <a:lnTo>
                    <a:pt x="0" y="1978"/>
                  </a:lnTo>
                  <a:lnTo>
                    <a:pt x="0" y="1978"/>
                  </a:lnTo>
                  <a:lnTo>
                    <a:pt x="938" y="1978"/>
                  </a:lnTo>
                  <a:lnTo>
                    <a:pt x="938" y="1978"/>
                  </a:lnTo>
                  <a:lnTo>
                    <a:pt x="877" y="1468"/>
                  </a:lnTo>
                  <a:lnTo>
                    <a:pt x="755" y="979"/>
                  </a:lnTo>
                  <a:lnTo>
                    <a:pt x="612" y="489"/>
                  </a:lnTo>
                  <a:lnTo>
                    <a:pt x="408"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774;p46">
              <a:extLst>
                <a:ext uri="{FF2B5EF4-FFF2-40B4-BE49-F238E27FC236}">
                  <a16:creationId xmlns:a16="http://schemas.microsoft.com/office/drawing/2014/main" id="{6EDA3AD7-B4FB-5A89-EB5C-0CE195E9A8D1}"/>
                </a:ext>
              </a:extLst>
            </p:cNvPr>
            <p:cNvSpPr/>
            <p:nvPr/>
          </p:nvSpPr>
          <p:spPr>
            <a:xfrm flipH="1">
              <a:off x="6652325" y="5022763"/>
              <a:ext cx="18933" cy="39070"/>
            </a:xfrm>
            <a:custGeom>
              <a:avLst/>
              <a:gdLst/>
              <a:ahLst/>
              <a:cxnLst/>
              <a:rect l="l" t="t" r="r" b="b"/>
              <a:pathLst>
                <a:path w="959" h="1979" extrusionOk="0">
                  <a:moveTo>
                    <a:pt x="572" y="1"/>
                  </a:moveTo>
                  <a:lnTo>
                    <a:pt x="449" y="225"/>
                  </a:lnTo>
                  <a:lnTo>
                    <a:pt x="347" y="470"/>
                  </a:lnTo>
                  <a:lnTo>
                    <a:pt x="245" y="715"/>
                  </a:lnTo>
                  <a:lnTo>
                    <a:pt x="164" y="959"/>
                  </a:lnTo>
                  <a:lnTo>
                    <a:pt x="103" y="1204"/>
                  </a:lnTo>
                  <a:lnTo>
                    <a:pt x="62" y="1469"/>
                  </a:lnTo>
                  <a:lnTo>
                    <a:pt x="21" y="1734"/>
                  </a:lnTo>
                  <a:lnTo>
                    <a:pt x="1" y="1979"/>
                  </a:lnTo>
                  <a:lnTo>
                    <a:pt x="959" y="1958"/>
                  </a:lnTo>
                  <a:lnTo>
                    <a:pt x="898" y="1469"/>
                  </a:lnTo>
                  <a:lnTo>
                    <a:pt x="816" y="980"/>
                  </a:lnTo>
                  <a:lnTo>
                    <a:pt x="714" y="490"/>
                  </a:lnTo>
                  <a:lnTo>
                    <a:pt x="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775;p46">
              <a:extLst>
                <a:ext uri="{FF2B5EF4-FFF2-40B4-BE49-F238E27FC236}">
                  <a16:creationId xmlns:a16="http://schemas.microsoft.com/office/drawing/2014/main" id="{367A5C14-EF4D-CBED-3501-A509231EB57F}"/>
                </a:ext>
              </a:extLst>
            </p:cNvPr>
            <p:cNvSpPr/>
            <p:nvPr/>
          </p:nvSpPr>
          <p:spPr>
            <a:xfrm flipH="1">
              <a:off x="6652325" y="5022763"/>
              <a:ext cx="18933" cy="39070"/>
            </a:xfrm>
            <a:custGeom>
              <a:avLst/>
              <a:gdLst/>
              <a:ahLst/>
              <a:cxnLst/>
              <a:rect l="l" t="t" r="r" b="b"/>
              <a:pathLst>
                <a:path w="959" h="1979" fill="none" extrusionOk="0">
                  <a:moveTo>
                    <a:pt x="572" y="1"/>
                  </a:moveTo>
                  <a:lnTo>
                    <a:pt x="572" y="1"/>
                  </a:lnTo>
                  <a:lnTo>
                    <a:pt x="449" y="225"/>
                  </a:lnTo>
                  <a:lnTo>
                    <a:pt x="347" y="470"/>
                  </a:lnTo>
                  <a:lnTo>
                    <a:pt x="245" y="715"/>
                  </a:lnTo>
                  <a:lnTo>
                    <a:pt x="164" y="959"/>
                  </a:lnTo>
                  <a:lnTo>
                    <a:pt x="103" y="1204"/>
                  </a:lnTo>
                  <a:lnTo>
                    <a:pt x="62" y="1469"/>
                  </a:lnTo>
                  <a:lnTo>
                    <a:pt x="21" y="1734"/>
                  </a:lnTo>
                  <a:lnTo>
                    <a:pt x="1" y="1979"/>
                  </a:lnTo>
                  <a:lnTo>
                    <a:pt x="1" y="1979"/>
                  </a:lnTo>
                  <a:lnTo>
                    <a:pt x="959" y="1958"/>
                  </a:lnTo>
                  <a:lnTo>
                    <a:pt x="959" y="1958"/>
                  </a:lnTo>
                  <a:lnTo>
                    <a:pt x="898" y="1469"/>
                  </a:lnTo>
                  <a:lnTo>
                    <a:pt x="816" y="980"/>
                  </a:lnTo>
                  <a:lnTo>
                    <a:pt x="714" y="490"/>
                  </a:lnTo>
                  <a:lnTo>
                    <a:pt x="57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776;p46">
              <a:extLst>
                <a:ext uri="{FF2B5EF4-FFF2-40B4-BE49-F238E27FC236}">
                  <a16:creationId xmlns:a16="http://schemas.microsoft.com/office/drawing/2014/main" id="{4183DD02-434A-7D5C-406A-E8C3E6A81A36}"/>
                </a:ext>
              </a:extLst>
            </p:cNvPr>
            <p:cNvSpPr/>
            <p:nvPr/>
          </p:nvSpPr>
          <p:spPr>
            <a:xfrm flipH="1">
              <a:off x="6521492" y="5019545"/>
              <a:ext cx="18538" cy="36662"/>
            </a:xfrm>
            <a:custGeom>
              <a:avLst/>
              <a:gdLst/>
              <a:ahLst/>
              <a:cxnLst/>
              <a:rect l="l" t="t" r="r" b="b"/>
              <a:pathLst>
                <a:path w="939" h="1857" extrusionOk="0">
                  <a:moveTo>
                    <a:pt x="776" y="1"/>
                  </a:moveTo>
                  <a:lnTo>
                    <a:pt x="613" y="205"/>
                  </a:lnTo>
                  <a:lnTo>
                    <a:pt x="490" y="429"/>
                  </a:lnTo>
                  <a:lnTo>
                    <a:pt x="368" y="653"/>
                  </a:lnTo>
                  <a:lnTo>
                    <a:pt x="266" y="878"/>
                  </a:lnTo>
                  <a:lnTo>
                    <a:pt x="184" y="1122"/>
                  </a:lnTo>
                  <a:lnTo>
                    <a:pt x="103" y="1367"/>
                  </a:lnTo>
                  <a:lnTo>
                    <a:pt x="42" y="1612"/>
                  </a:lnTo>
                  <a:lnTo>
                    <a:pt x="1" y="1856"/>
                  </a:lnTo>
                  <a:lnTo>
                    <a:pt x="1" y="1856"/>
                  </a:lnTo>
                  <a:lnTo>
                    <a:pt x="939" y="1795"/>
                  </a:lnTo>
                  <a:lnTo>
                    <a:pt x="918" y="1367"/>
                  </a:lnTo>
                  <a:lnTo>
                    <a:pt x="878" y="898"/>
                  </a:lnTo>
                  <a:lnTo>
                    <a:pt x="837" y="449"/>
                  </a:lnTo>
                  <a:lnTo>
                    <a:pt x="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777;p46">
              <a:extLst>
                <a:ext uri="{FF2B5EF4-FFF2-40B4-BE49-F238E27FC236}">
                  <a16:creationId xmlns:a16="http://schemas.microsoft.com/office/drawing/2014/main" id="{A0E0A3E4-92F2-41CA-144A-18985823A275}"/>
                </a:ext>
              </a:extLst>
            </p:cNvPr>
            <p:cNvSpPr/>
            <p:nvPr/>
          </p:nvSpPr>
          <p:spPr>
            <a:xfrm flipH="1">
              <a:off x="6521492" y="5019545"/>
              <a:ext cx="18538" cy="36662"/>
            </a:xfrm>
            <a:custGeom>
              <a:avLst/>
              <a:gdLst/>
              <a:ahLst/>
              <a:cxnLst/>
              <a:rect l="l" t="t" r="r" b="b"/>
              <a:pathLst>
                <a:path w="939" h="1857" fill="none" extrusionOk="0">
                  <a:moveTo>
                    <a:pt x="776" y="1"/>
                  </a:moveTo>
                  <a:lnTo>
                    <a:pt x="776" y="1"/>
                  </a:lnTo>
                  <a:lnTo>
                    <a:pt x="613" y="205"/>
                  </a:lnTo>
                  <a:lnTo>
                    <a:pt x="490" y="429"/>
                  </a:lnTo>
                  <a:lnTo>
                    <a:pt x="368" y="653"/>
                  </a:lnTo>
                  <a:lnTo>
                    <a:pt x="266" y="878"/>
                  </a:lnTo>
                  <a:lnTo>
                    <a:pt x="184" y="1122"/>
                  </a:lnTo>
                  <a:lnTo>
                    <a:pt x="103" y="1367"/>
                  </a:lnTo>
                  <a:lnTo>
                    <a:pt x="42" y="1612"/>
                  </a:lnTo>
                  <a:lnTo>
                    <a:pt x="1" y="1856"/>
                  </a:lnTo>
                  <a:lnTo>
                    <a:pt x="1" y="1856"/>
                  </a:lnTo>
                  <a:lnTo>
                    <a:pt x="939" y="1795"/>
                  </a:lnTo>
                  <a:lnTo>
                    <a:pt x="939" y="1795"/>
                  </a:lnTo>
                  <a:lnTo>
                    <a:pt x="918" y="1367"/>
                  </a:lnTo>
                  <a:lnTo>
                    <a:pt x="878" y="898"/>
                  </a:lnTo>
                  <a:lnTo>
                    <a:pt x="837" y="449"/>
                  </a:lnTo>
                  <a:lnTo>
                    <a:pt x="77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778;p46">
              <a:extLst>
                <a:ext uri="{FF2B5EF4-FFF2-40B4-BE49-F238E27FC236}">
                  <a16:creationId xmlns:a16="http://schemas.microsoft.com/office/drawing/2014/main" id="{63764F19-B37C-E8AC-9240-1D6C934BC2DB}"/>
                </a:ext>
              </a:extLst>
            </p:cNvPr>
            <p:cNvSpPr/>
            <p:nvPr/>
          </p:nvSpPr>
          <p:spPr>
            <a:xfrm flipH="1">
              <a:off x="6383413" y="5010286"/>
              <a:ext cx="18143" cy="34253"/>
            </a:xfrm>
            <a:custGeom>
              <a:avLst/>
              <a:gdLst/>
              <a:ahLst/>
              <a:cxnLst/>
              <a:rect l="l" t="t" r="r" b="b"/>
              <a:pathLst>
                <a:path w="919" h="1735" extrusionOk="0">
                  <a:moveTo>
                    <a:pt x="613" y="1"/>
                  </a:moveTo>
                  <a:lnTo>
                    <a:pt x="490" y="184"/>
                  </a:lnTo>
                  <a:lnTo>
                    <a:pt x="368" y="388"/>
                  </a:lnTo>
                  <a:lnTo>
                    <a:pt x="286" y="613"/>
                  </a:lnTo>
                  <a:lnTo>
                    <a:pt x="205" y="816"/>
                  </a:lnTo>
                  <a:lnTo>
                    <a:pt x="123" y="1041"/>
                  </a:lnTo>
                  <a:lnTo>
                    <a:pt x="62" y="1265"/>
                  </a:lnTo>
                  <a:lnTo>
                    <a:pt x="21" y="1510"/>
                  </a:lnTo>
                  <a:lnTo>
                    <a:pt x="1" y="1734"/>
                  </a:lnTo>
                  <a:lnTo>
                    <a:pt x="919" y="1612"/>
                  </a:lnTo>
                  <a:lnTo>
                    <a:pt x="878" y="1204"/>
                  </a:lnTo>
                  <a:lnTo>
                    <a:pt x="817" y="796"/>
                  </a:lnTo>
                  <a:lnTo>
                    <a:pt x="735" y="388"/>
                  </a:lnTo>
                  <a:lnTo>
                    <a:pt x="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779;p46">
              <a:extLst>
                <a:ext uri="{FF2B5EF4-FFF2-40B4-BE49-F238E27FC236}">
                  <a16:creationId xmlns:a16="http://schemas.microsoft.com/office/drawing/2014/main" id="{E6EC7576-8438-816E-DEED-B1A68B521262}"/>
                </a:ext>
              </a:extLst>
            </p:cNvPr>
            <p:cNvSpPr/>
            <p:nvPr/>
          </p:nvSpPr>
          <p:spPr>
            <a:xfrm flipH="1">
              <a:off x="6250566" y="4982508"/>
              <a:ext cx="20552" cy="41894"/>
            </a:xfrm>
            <a:custGeom>
              <a:avLst/>
              <a:gdLst/>
              <a:ahLst/>
              <a:cxnLst/>
              <a:rect l="l" t="t" r="r" b="b"/>
              <a:pathLst>
                <a:path w="1041" h="2122" extrusionOk="0">
                  <a:moveTo>
                    <a:pt x="184" y="1"/>
                  </a:moveTo>
                  <a:lnTo>
                    <a:pt x="102" y="246"/>
                  </a:lnTo>
                  <a:lnTo>
                    <a:pt x="41" y="531"/>
                  </a:lnTo>
                  <a:lnTo>
                    <a:pt x="21" y="796"/>
                  </a:lnTo>
                  <a:lnTo>
                    <a:pt x="0" y="1061"/>
                  </a:lnTo>
                  <a:lnTo>
                    <a:pt x="0" y="1326"/>
                  </a:lnTo>
                  <a:lnTo>
                    <a:pt x="21" y="1591"/>
                  </a:lnTo>
                  <a:lnTo>
                    <a:pt x="62" y="1877"/>
                  </a:lnTo>
                  <a:lnTo>
                    <a:pt x="123" y="2122"/>
                  </a:lnTo>
                  <a:lnTo>
                    <a:pt x="1040" y="1938"/>
                  </a:lnTo>
                  <a:lnTo>
                    <a:pt x="999" y="1673"/>
                  </a:lnTo>
                  <a:lnTo>
                    <a:pt x="938" y="1408"/>
                  </a:lnTo>
                  <a:lnTo>
                    <a:pt x="857" y="1163"/>
                  </a:lnTo>
                  <a:lnTo>
                    <a:pt x="755" y="918"/>
                  </a:lnTo>
                  <a:lnTo>
                    <a:pt x="632" y="674"/>
                  </a:lnTo>
                  <a:lnTo>
                    <a:pt x="490" y="429"/>
                  </a:lnTo>
                  <a:lnTo>
                    <a:pt x="347" y="205"/>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80;p46">
              <a:extLst>
                <a:ext uri="{FF2B5EF4-FFF2-40B4-BE49-F238E27FC236}">
                  <a16:creationId xmlns:a16="http://schemas.microsoft.com/office/drawing/2014/main" id="{2CBA5A88-D2A2-72E2-9E4D-6CC372922841}"/>
                </a:ext>
              </a:extLst>
            </p:cNvPr>
            <p:cNvSpPr/>
            <p:nvPr/>
          </p:nvSpPr>
          <p:spPr>
            <a:xfrm flipH="1">
              <a:off x="6250566" y="4982508"/>
              <a:ext cx="20552" cy="41894"/>
            </a:xfrm>
            <a:custGeom>
              <a:avLst/>
              <a:gdLst/>
              <a:ahLst/>
              <a:cxnLst/>
              <a:rect l="l" t="t" r="r" b="b"/>
              <a:pathLst>
                <a:path w="1041" h="2122" fill="none" extrusionOk="0">
                  <a:moveTo>
                    <a:pt x="184" y="1"/>
                  </a:moveTo>
                  <a:lnTo>
                    <a:pt x="184" y="1"/>
                  </a:lnTo>
                  <a:lnTo>
                    <a:pt x="102" y="246"/>
                  </a:lnTo>
                  <a:lnTo>
                    <a:pt x="41" y="531"/>
                  </a:lnTo>
                  <a:lnTo>
                    <a:pt x="21" y="796"/>
                  </a:lnTo>
                  <a:lnTo>
                    <a:pt x="0" y="1061"/>
                  </a:lnTo>
                  <a:lnTo>
                    <a:pt x="0" y="1326"/>
                  </a:lnTo>
                  <a:lnTo>
                    <a:pt x="21" y="1591"/>
                  </a:lnTo>
                  <a:lnTo>
                    <a:pt x="62" y="1877"/>
                  </a:lnTo>
                  <a:lnTo>
                    <a:pt x="123" y="2122"/>
                  </a:lnTo>
                  <a:lnTo>
                    <a:pt x="123" y="2122"/>
                  </a:lnTo>
                  <a:lnTo>
                    <a:pt x="1040" y="1938"/>
                  </a:lnTo>
                  <a:lnTo>
                    <a:pt x="1040" y="1938"/>
                  </a:lnTo>
                  <a:lnTo>
                    <a:pt x="999" y="1673"/>
                  </a:lnTo>
                  <a:lnTo>
                    <a:pt x="938" y="1408"/>
                  </a:lnTo>
                  <a:lnTo>
                    <a:pt x="857" y="1163"/>
                  </a:lnTo>
                  <a:lnTo>
                    <a:pt x="755" y="918"/>
                  </a:lnTo>
                  <a:lnTo>
                    <a:pt x="632" y="674"/>
                  </a:lnTo>
                  <a:lnTo>
                    <a:pt x="490" y="429"/>
                  </a:lnTo>
                  <a:lnTo>
                    <a:pt x="347" y="205"/>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81;p46">
              <a:extLst>
                <a:ext uri="{FF2B5EF4-FFF2-40B4-BE49-F238E27FC236}">
                  <a16:creationId xmlns:a16="http://schemas.microsoft.com/office/drawing/2014/main" id="{624D1392-FD1A-6ED2-CD66-5DB088095A68}"/>
                </a:ext>
              </a:extLst>
            </p:cNvPr>
            <p:cNvSpPr/>
            <p:nvPr/>
          </p:nvSpPr>
          <p:spPr>
            <a:xfrm flipH="1">
              <a:off x="6086328" y="4904427"/>
              <a:ext cx="68862" cy="87775"/>
            </a:xfrm>
            <a:custGeom>
              <a:avLst/>
              <a:gdLst/>
              <a:ahLst/>
              <a:cxnLst/>
              <a:rect l="l" t="t" r="r" b="b"/>
              <a:pathLst>
                <a:path w="3488" h="4446" fill="none" extrusionOk="0">
                  <a:moveTo>
                    <a:pt x="3059" y="0"/>
                  </a:moveTo>
                  <a:lnTo>
                    <a:pt x="3059" y="0"/>
                  </a:lnTo>
                  <a:lnTo>
                    <a:pt x="2815" y="245"/>
                  </a:lnTo>
                  <a:lnTo>
                    <a:pt x="2529" y="490"/>
                  </a:lnTo>
                  <a:lnTo>
                    <a:pt x="2203" y="734"/>
                  </a:lnTo>
                  <a:lnTo>
                    <a:pt x="1836" y="959"/>
                  </a:lnTo>
                  <a:lnTo>
                    <a:pt x="1428" y="1183"/>
                  </a:lnTo>
                  <a:lnTo>
                    <a:pt x="1000" y="1407"/>
                  </a:lnTo>
                  <a:lnTo>
                    <a:pt x="510" y="1631"/>
                  </a:lnTo>
                  <a:lnTo>
                    <a:pt x="1" y="1835"/>
                  </a:lnTo>
                  <a:lnTo>
                    <a:pt x="1" y="1835"/>
                  </a:lnTo>
                  <a:lnTo>
                    <a:pt x="82" y="2141"/>
                  </a:lnTo>
                  <a:lnTo>
                    <a:pt x="164" y="2467"/>
                  </a:lnTo>
                  <a:lnTo>
                    <a:pt x="225" y="2794"/>
                  </a:lnTo>
                  <a:lnTo>
                    <a:pt x="266" y="3120"/>
                  </a:lnTo>
                  <a:lnTo>
                    <a:pt x="286" y="3446"/>
                  </a:lnTo>
                  <a:lnTo>
                    <a:pt x="286" y="3772"/>
                  </a:lnTo>
                  <a:lnTo>
                    <a:pt x="286" y="4099"/>
                  </a:lnTo>
                  <a:lnTo>
                    <a:pt x="245" y="4445"/>
                  </a:lnTo>
                  <a:lnTo>
                    <a:pt x="245" y="4445"/>
                  </a:lnTo>
                  <a:lnTo>
                    <a:pt x="776" y="4201"/>
                  </a:lnTo>
                  <a:lnTo>
                    <a:pt x="1265" y="3976"/>
                  </a:lnTo>
                  <a:lnTo>
                    <a:pt x="1713" y="3732"/>
                  </a:lnTo>
                  <a:lnTo>
                    <a:pt x="2121" y="3487"/>
                  </a:lnTo>
                  <a:lnTo>
                    <a:pt x="2468" y="3242"/>
                  </a:lnTo>
                  <a:lnTo>
                    <a:pt x="2774" y="2977"/>
                  </a:lnTo>
                  <a:lnTo>
                    <a:pt x="3039" y="2712"/>
                  </a:lnTo>
                  <a:lnTo>
                    <a:pt x="3263" y="2447"/>
                  </a:lnTo>
                  <a:lnTo>
                    <a:pt x="3263" y="2447"/>
                  </a:lnTo>
                  <a:lnTo>
                    <a:pt x="3487" y="2080"/>
                  </a:lnTo>
                  <a:lnTo>
                    <a:pt x="3487" y="2080"/>
                  </a:lnTo>
                  <a:lnTo>
                    <a:pt x="3406" y="1550"/>
                  </a:lnTo>
                  <a:lnTo>
                    <a:pt x="3304" y="1020"/>
                  </a:lnTo>
                  <a:lnTo>
                    <a:pt x="3202" y="510"/>
                  </a:lnTo>
                  <a:lnTo>
                    <a:pt x="30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82;p46">
              <a:extLst>
                <a:ext uri="{FF2B5EF4-FFF2-40B4-BE49-F238E27FC236}">
                  <a16:creationId xmlns:a16="http://schemas.microsoft.com/office/drawing/2014/main" id="{5C1561E1-A223-EBC6-237A-4FB025979280}"/>
                </a:ext>
              </a:extLst>
            </p:cNvPr>
            <p:cNvSpPr/>
            <p:nvPr/>
          </p:nvSpPr>
          <p:spPr>
            <a:xfrm flipH="1">
              <a:off x="6149523" y="4940654"/>
              <a:ext cx="20157" cy="54766"/>
            </a:xfrm>
            <a:custGeom>
              <a:avLst/>
              <a:gdLst/>
              <a:ahLst/>
              <a:cxnLst/>
              <a:rect l="l" t="t" r="r" b="b"/>
              <a:pathLst>
                <a:path w="1021" h="2774" extrusionOk="0">
                  <a:moveTo>
                    <a:pt x="735" y="0"/>
                  </a:moveTo>
                  <a:lnTo>
                    <a:pt x="41" y="245"/>
                  </a:lnTo>
                  <a:lnTo>
                    <a:pt x="1" y="571"/>
                  </a:lnTo>
                  <a:lnTo>
                    <a:pt x="1" y="898"/>
                  </a:lnTo>
                  <a:lnTo>
                    <a:pt x="21" y="1224"/>
                  </a:lnTo>
                  <a:lnTo>
                    <a:pt x="62" y="1550"/>
                  </a:lnTo>
                  <a:lnTo>
                    <a:pt x="143" y="1876"/>
                  </a:lnTo>
                  <a:lnTo>
                    <a:pt x="245" y="2182"/>
                  </a:lnTo>
                  <a:lnTo>
                    <a:pt x="368" y="2488"/>
                  </a:lnTo>
                  <a:lnTo>
                    <a:pt x="510" y="2773"/>
                  </a:lnTo>
                  <a:lnTo>
                    <a:pt x="979" y="2610"/>
                  </a:lnTo>
                  <a:lnTo>
                    <a:pt x="1020" y="2264"/>
                  </a:lnTo>
                  <a:lnTo>
                    <a:pt x="1020" y="1937"/>
                  </a:lnTo>
                  <a:lnTo>
                    <a:pt x="1020" y="1611"/>
                  </a:lnTo>
                  <a:lnTo>
                    <a:pt x="1000" y="1285"/>
                  </a:lnTo>
                  <a:lnTo>
                    <a:pt x="959" y="959"/>
                  </a:lnTo>
                  <a:lnTo>
                    <a:pt x="898" y="632"/>
                  </a:lnTo>
                  <a:lnTo>
                    <a:pt x="816" y="306"/>
                  </a:lnTo>
                  <a:lnTo>
                    <a:pt x="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83;p46">
              <a:extLst>
                <a:ext uri="{FF2B5EF4-FFF2-40B4-BE49-F238E27FC236}">
                  <a16:creationId xmlns:a16="http://schemas.microsoft.com/office/drawing/2014/main" id="{CE7A41A7-95B5-D49E-3501-6F9A38E575CE}"/>
                </a:ext>
              </a:extLst>
            </p:cNvPr>
            <p:cNvSpPr/>
            <p:nvPr/>
          </p:nvSpPr>
          <p:spPr>
            <a:xfrm flipH="1">
              <a:off x="5978040" y="2957678"/>
              <a:ext cx="1982581" cy="2051838"/>
            </a:xfrm>
            <a:custGeom>
              <a:avLst/>
              <a:gdLst/>
              <a:ahLst/>
              <a:cxnLst/>
              <a:rect l="l" t="t" r="r" b="b"/>
              <a:pathLst>
                <a:path w="100422" h="103930" extrusionOk="0">
                  <a:moveTo>
                    <a:pt x="64127" y="0"/>
                  </a:moveTo>
                  <a:lnTo>
                    <a:pt x="62333" y="21"/>
                  </a:lnTo>
                  <a:lnTo>
                    <a:pt x="60518" y="82"/>
                  </a:lnTo>
                  <a:lnTo>
                    <a:pt x="59600" y="123"/>
                  </a:lnTo>
                  <a:lnTo>
                    <a:pt x="58683" y="184"/>
                  </a:lnTo>
                  <a:lnTo>
                    <a:pt x="57765" y="245"/>
                  </a:lnTo>
                  <a:lnTo>
                    <a:pt x="56827" y="347"/>
                  </a:lnTo>
                  <a:lnTo>
                    <a:pt x="55910" y="449"/>
                  </a:lnTo>
                  <a:lnTo>
                    <a:pt x="54992" y="551"/>
                  </a:lnTo>
                  <a:lnTo>
                    <a:pt x="54075" y="694"/>
                  </a:lnTo>
                  <a:lnTo>
                    <a:pt x="53157" y="836"/>
                  </a:lnTo>
                  <a:lnTo>
                    <a:pt x="52260" y="999"/>
                  </a:lnTo>
                  <a:lnTo>
                    <a:pt x="51342" y="1183"/>
                  </a:lnTo>
                  <a:lnTo>
                    <a:pt x="50445" y="1366"/>
                  </a:lnTo>
                  <a:lnTo>
                    <a:pt x="49548" y="1591"/>
                  </a:lnTo>
                  <a:lnTo>
                    <a:pt x="48671" y="1815"/>
                  </a:lnTo>
                  <a:lnTo>
                    <a:pt x="47795" y="2060"/>
                  </a:lnTo>
                  <a:lnTo>
                    <a:pt x="46938" y="2325"/>
                  </a:lnTo>
                  <a:lnTo>
                    <a:pt x="46082" y="2610"/>
                  </a:lnTo>
                  <a:lnTo>
                    <a:pt x="45246" y="2916"/>
                  </a:lnTo>
                  <a:lnTo>
                    <a:pt x="44430" y="3222"/>
                  </a:lnTo>
                  <a:lnTo>
                    <a:pt x="43615" y="3569"/>
                  </a:lnTo>
                  <a:lnTo>
                    <a:pt x="42840" y="3936"/>
                  </a:lnTo>
                  <a:lnTo>
                    <a:pt x="42065" y="4303"/>
                  </a:lnTo>
                  <a:lnTo>
                    <a:pt x="41310" y="4710"/>
                  </a:lnTo>
                  <a:lnTo>
                    <a:pt x="40556" y="5139"/>
                  </a:lnTo>
                  <a:lnTo>
                    <a:pt x="39842" y="5587"/>
                  </a:lnTo>
                  <a:lnTo>
                    <a:pt x="39149" y="6036"/>
                  </a:lnTo>
                  <a:lnTo>
                    <a:pt x="38476" y="6525"/>
                  </a:lnTo>
                  <a:lnTo>
                    <a:pt x="37844" y="7035"/>
                  </a:lnTo>
                  <a:lnTo>
                    <a:pt x="37212" y="7565"/>
                  </a:lnTo>
                  <a:lnTo>
                    <a:pt x="36621" y="8136"/>
                  </a:lnTo>
                  <a:lnTo>
                    <a:pt x="36050" y="8707"/>
                  </a:lnTo>
                  <a:lnTo>
                    <a:pt x="35499" y="9319"/>
                  </a:lnTo>
                  <a:lnTo>
                    <a:pt x="34990" y="9951"/>
                  </a:lnTo>
                  <a:lnTo>
                    <a:pt x="34378" y="9951"/>
                  </a:lnTo>
                  <a:lnTo>
                    <a:pt x="34072" y="9991"/>
                  </a:lnTo>
                  <a:lnTo>
                    <a:pt x="33766" y="10012"/>
                  </a:lnTo>
                  <a:lnTo>
                    <a:pt x="33460" y="10073"/>
                  </a:lnTo>
                  <a:lnTo>
                    <a:pt x="33154" y="10134"/>
                  </a:lnTo>
                  <a:lnTo>
                    <a:pt x="32869" y="10195"/>
                  </a:lnTo>
                  <a:lnTo>
                    <a:pt x="32563" y="10297"/>
                  </a:lnTo>
                  <a:lnTo>
                    <a:pt x="32257" y="10399"/>
                  </a:lnTo>
                  <a:lnTo>
                    <a:pt x="31972" y="10501"/>
                  </a:lnTo>
                  <a:lnTo>
                    <a:pt x="31666" y="10644"/>
                  </a:lnTo>
                  <a:lnTo>
                    <a:pt x="31381" y="10766"/>
                  </a:lnTo>
                  <a:lnTo>
                    <a:pt x="31095" y="10929"/>
                  </a:lnTo>
                  <a:lnTo>
                    <a:pt x="30789" y="11093"/>
                  </a:lnTo>
                  <a:lnTo>
                    <a:pt x="30504" y="11276"/>
                  </a:lnTo>
                  <a:lnTo>
                    <a:pt x="30239" y="11480"/>
                  </a:lnTo>
                  <a:lnTo>
                    <a:pt x="29036" y="12377"/>
                  </a:lnTo>
                  <a:lnTo>
                    <a:pt x="27833" y="13335"/>
                  </a:lnTo>
                  <a:lnTo>
                    <a:pt x="26630" y="14335"/>
                  </a:lnTo>
                  <a:lnTo>
                    <a:pt x="25406" y="15374"/>
                  </a:lnTo>
                  <a:lnTo>
                    <a:pt x="24183" y="16476"/>
                  </a:lnTo>
                  <a:lnTo>
                    <a:pt x="22959" y="17638"/>
                  </a:lnTo>
                  <a:lnTo>
                    <a:pt x="21736" y="18841"/>
                  </a:lnTo>
                  <a:lnTo>
                    <a:pt x="20513" y="20105"/>
                  </a:lnTo>
                  <a:lnTo>
                    <a:pt x="19289" y="21430"/>
                  </a:lnTo>
                  <a:lnTo>
                    <a:pt x="18086" y="22817"/>
                  </a:lnTo>
                  <a:lnTo>
                    <a:pt x="16883" y="24244"/>
                  </a:lnTo>
                  <a:lnTo>
                    <a:pt x="15701" y="25753"/>
                  </a:lnTo>
                  <a:lnTo>
                    <a:pt x="15109" y="26508"/>
                  </a:lnTo>
                  <a:lnTo>
                    <a:pt x="14518" y="27303"/>
                  </a:lnTo>
                  <a:lnTo>
                    <a:pt x="13927" y="28098"/>
                  </a:lnTo>
                  <a:lnTo>
                    <a:pt x="13356" y="28914"/>
                  </a:lnTo>
                  <a:lnTo>
                    <a:pt x="12785" y="29750"/>
                  </a:lnTo>
                  <a:lnTo>
                    <a:pt x="12214" y="30606"/>
                  </a:lnTo>
                  <a:lnTo>
                    <a:pt x="11663" y="31462"/>
                  </a:lnTo>
                  <a:lnTo>
                    <a:pt x="11092" y="32339"/>
                  </a:lnTo>
                  <a:lnTo>
                    <a:pt x="9889" y="34317"/>
                  </a:lnTo>
                  <a:lnTo>
                    <a:pt x="8748" y="36274"/>
                  </a:lnTo>
                  <a:lnTo>
                    <a:pt x="7687" y="38211"/>
                  </a:lnTo>
                  <a:lnTo>
                    <a:pt x="6668" y="40108"/>
                  </a:lnTo>
                  <a:lnTo>
                    <a:pt x="5730" y="41963"/>
                  </a:lnTo>
                  <a:lnTo>
                    <a:pt x="5302" y="42901"/>
                  </a:lnTo>
                  <a:lnTo>
                    <a:pt x="4873" y="43819"/>
                  </a:lnTo>
                  <a:lnTo>
                    <a:pt x="4466" y="44716"/>
                  </a:lnTo>
                  <a:lnTo>
                    <a:pt x="4078" y="45613"/>
                  </a:lnTo>
                  <a:lnTo>
                    <a:pt x="3691" y="46510"/>
                  </a:lnTo>
                  <a:lnTo>
                    <a:pt x="3344" y="47387"/>
                  </a:lnTo>
                  <a:lnTo>
                    <a:pt x="2997" y="48264"/>
                  </a:lnTo>
                  <a:lnTo>
                    <a:pt x="2692" y="49120"/>
                  </a:lnTo>
                  <a:lnTo>
                    <a:pt x="2386" y="49977"/>
                  </a:lnTo>
                  <a:lnTo>
                    <a:pt x="2100" y="50833"/>
                  </a:lnTo>
                  <a:lnTo>
                    <a:pt x="1835" y="51669"/>
                  </a:lnTo>
                  <a:lnTo>
                    <a:pt x="1591" y="52505"/>
                  </a:lnTo>
                  <a:lnTo>
                    <a:pt x="1346" y="53321"/>
                  </a:lnTo>
                  <a:lnTo>
                    <a:pt x="1142" y="54136"/>
                  </a:lnTo>
                  <a:lnTo>
                    <a:pt x="938" y="54931"/>
                  </a:lnTo>
                  <a:lnTo>
                    <a:pt x="775" y="55727"/>
                  </a:lnTo>
                  <a:lnTo>
                    <a:pt x="612" y="56501"/>
                  </a:lnTo>
                  <a:lnTo>
                    <a:pt x="469" y="57276"/>
                  </a:lnTo>
                  <a:lnTo>
                    <a:pt x="347" y="58031"/>
                  </a:lnTo>
                  <a:lnTo>
                    <a:pt x="245" y="58785"/>
                  </a:lnTo>
                  <a:lnTo>
                    <a:pt x="143" y="59519"/>
                  </a:lnTo>
                  <a:lnTo>
                    <a:pt x="82" y="60253"/>
                  </a:lnTo>
                  <a:lnTo>
                    <a:pt x="41" y="60967"/>
                  </a:lnTo>
                  <a:lnTo>
                    <a:pt x="0" y="61681"/>
                  </a:lnTo>
                  <a:lnTo>
                    <a:pt x="0" y="62374"/>
                  </a:lnTo>
                  <a:lnTo>
                    <a:pt x="0" y="63067"/>
                  </a:lnTo>
                  <a:lnTo>
                    <a:pt x="21" y="63740"/>
                  </a:lnTo>
                  <a:lnTo>
                    <a:pt x="61" y="64392"/>
                  </a:lnTo>
                  <a:lnTo>
                    <a:pt x="122" y="65045"/>
                  </a:lnTo>
                  <a:lnTo>
                    <a:pt x="204" y="65677"/>
                  </a:lnTo>
                  <a:lnTo>
                    <a:pt x="306" y="66309"/>
                  </a:lnTo>
                  <a:lnTo>
                    <a:pt x="428" y="66921"/>
                  </a:lnTo>
                  <a:lnTo>
                    <a:pt x="571" y="67512"/>
                  </a:lnTo>
                  <a:lnTo>
                    <a:pt x="714" y="68104"/>
                  </a:lnTo>
                  <a:lnTo>
                    <a:pt x="897" y="68695"/>
                  </a:lnTo>
                  <a:lnTo>
                    <a:pt x="1101" y="69245"/>
                  </a:lnTo>
                  <a:lnTo>
                    <a:pt x="1305" y="69796"/>
                  </a:lnTo>
                  <a:lnTo>
                    <a:pt x="1550" y="70346"/>
                  </a:lnTo>
                  <a:lnTo>
                    <a:pt x="1794" y="70856"/>
                  </a:lnTo>
                  <a:lnTo>
                    <a:pt x="2060" y="71366"/>
                  </a:lnTo>
                  <a:lnTo>
                    <a:pt x="2365" y="71876"/>
                  </a:lnTo>
                  <a:lnTo>
                    <a:pt x="2671" y="72365"/>
                  </a:lnTo>
                  <a:lnTo>
                    <a:pt x="2997" y="72834"/>
                  </a:lnTo>
                  <a:lnTo>
                    <a:pt x="3344" y="73283"/>
                  </a:lnTo>
                  <a:lnTo>
                    <a:pt x="3711" y="73731"/>
                  </a:lnTo>
                  <a:lnTo>
                    <a:pt x="4099" y="74159"/>
                  </a:lnTo>
                  <a:lnTo>
                    <a:pt x="4506" y="74567"/>
                  </a:lnTo>
                  <a:lnTo>
                    <a:pt x="4935" y="74975"/>
                  </a:lnTo>
                  <a:lnTo>
                    <a:pt x="5383" y="75362"/>
                  </a:lnTo>
                  <a:lnTo>
                    <a:pt x="5852" y="75729"/>
                  </a:lnTo>
                  <a:lnTo>
                    <a:pt x="6341" y="76076"/>
                  </a:lnTo>
                  <a:lnTo>
                    <a:pt x="6851" y="76423"/>
                  </a:lnTo>
                  <a:lnTo>
                    <a:pt x="7381" y="76749"/>
                  </a:lnTo>
                  <a:lnTo>
                    <a:pt x="7932" y="77055"/>
                  </a:lnTo>
                  <a:lnTo>
                    <a:pt x="9135" y="77687"/>
                  </a:lnTo>
                  <a:lnTo>
                    <a:pt x="10338" y="78278"/>
                  </a:lnTo>
                  <a:lnTo>
                    <a:pt x="11541" y="78829"/>
                  </a:lnTo>
                  <a:lnTo>
                    <a:pt x="12764" y="79339"/>
                  </a:lnTo>
                  <a:lnTo>
                    <a:pt x="13967" y="79807"/>
                  </a:lnTo>
                  <a:lnTo>
                    <a:pt x="15170" y="80236"/>
                  </a:lnTo>
                  <a:lnTo>
                    <a:pt x="16373" y="80643"/>
                  </a:lnTo>
                  <a:lnTo>
                    <a:pt x="17597" y="81010"/>
                  </a:lnTo>
                  <a:lnTo>
                    <a:pt x="18800" y="81337"/>
                  </a:lnTo>
                  <a:lnTo>
                    <a:pt x="20003" y="81643"/>
                  </a:lnTo>
                  <a:lnTo>
                    <a:pt x="21185" y="81908"/>
                  </a:lnTo>
                  <a:lnTo>
                    <a:pt x="22388" y="82152"/>
                  </a:lnTo>
                  <a:lnTo>
                    <a:pt x="23571" y="82356"/>
                  </a:lnTo>
                  <a:lnTo>
                    <a:pt x="24754" y="82540"/>
                  </a:lnTo>
                  <a:lnTo>
                    <a:pt x="25936" y="82682"/>
                  </a:lnTo>
                  <a:lnTo>
                    <a:pt x="27099" y="82805"/>
                  </a:lnTo>
                  <a:lnTo>
                    <a:pt x="26670" y="84701"/>
                  </a:lnTo>
                  <a:lnTo>
                    <a:pt x="26242" y="86434"/>
                  </a:lnTo>
                  <a:lnTo>
                    <a:pt x="25875" y="88025"/>
                  </a:lnTo>
                  <a:lnTo>
                    <a:pt x="25549" y="89472"/>
                  </a:lnTo>
                  <a:lnTo>
                    <a:pt x="25284" y="90798"/>
                  </a:lnTo>
                  <a:lnTo>
                    <a:pt x="25182" y="91430"/>
                  </a:lnTo>
                  <a:lnTo>
                    <a:pt x="25100" y="92021"/>
                  </a:lnTo>
                  <a:lnTo>
                    <a:pt x="25039" y="92572"/>
                  </a:lnTo>
                  <a:lnTo>
                    <a:pt x="24998" y="93122"/>
                  </a:lnTo>
                  <a:lnTo>
                    <a:pt x="24978" y="93632"/>
                  </a:lnTo>
                  <a:lnTo>
                    <a:pt x="24978" y="94121"/>
                  </a:lnTo>
                  <a:lnTo>
                    <a:pt x="25019" y="94590"/>
                  </a:lnTo>
                  <a:lnTo>
                    <a:pt x="25100" y="95039"/>
                  </a:lnTo>
                  <a:lnTo>
                    <a:pt x="25182" y="95488"/>
                  </a:lnTo>
                  <a:lnTo>
                    <a:pt x="25325" y="95895"/>
                  </a:lnTo>
                  <a:lnTo>
                    <a:pt x="25467" y="96303"/>
                  </a:lnTo>
                  <a:lnTo>
                    <a:pt x="25671" y="96670"/>
                  </a:lnTo>
                  <a:lnTo>
                    <a:pt x="25896" y="97058"/>
                  </a:lnTo>
                  <a:lnTo>
                    <a:pt x="26161" y="97404"/>
                  </a:lnTo>
                  <a:lnTo>
                    <a:pt x="26466" y="97751"/>
                  </a:lnTo>
                  <a:lnTo>
                    <a:pt x="26813" y="98097"/>
                  </a:lnTo>
                  <a:lnTo>
                    <a:pt x="27201" y="98424"/>
                  </a:lnTo>
                  <a:lnTo>
                    <a:pt x="27629" y="98750"/>
                  </a:lnTo>
                  <a:lnTo>
                    <a:pt x="28118" y="99076"/>
                  </a:lnTo>
                  <a:lnTo>
                    <a:pt x="28628" y="99382"/>
                  </a:lnTo>
                  <a:lnTo>
                    <a:pt x="29199" y="99688"/>
                  </a:lnTo>
                  <a:lnTo>
                    <a:pt x="29810" y="100014"/>
                  </a:lnTo>
                  <a:lnTo>
                    <a:pt x="30402" y="100279"/>
                  </a:lnTo>
                  <a:lnTo>
                    <a:pt x="31054" y="100544"/>
                  </a:lnTo>
                  <a:lnTo>
                    <a:pt x="31768" y="100789"/>
                  </a:lnTo>
                  <a:lnTo>
                    <a:pt x="32522" y="101034"/>
                  </a:lnTo>
                  <a:lnTo>
                    <a:pt x="33318" y="101278"/>
                  </a:lnTo>
                  <a:lnTo>
                    <a:pt x="34154" y="101503"/>
                  </a:lnTo>
                  <a:lnTo>
                    <a:pt x="35030" y="101707"/>
                  </a:lnTo>
                  <a:lnTo>
                    <a:pt x="35948" y="101910"/>
                  </a:lnTo>
                  <a:lnTo>
                    <a:pt x="36906" y="102114"/>
                  </a:lnTo>
                  <a:lnTo>
                    <a:pt x="37905" y="102298"/>
                  </a:lnTo>
                  <a:lnTo>
                    <a:pt x="38925" y="102461"/>
                  </a:lnTo>
                  <a:lnTo>
                    <a:pt x="39985" y="102624"/>
                  </a:lnTo>
                  <a:lnTo>
                    <a:pt x="41066" y="102787"/>
                  </a:lnTo>
                  <a:lnTo>
                    <a:pt x="42187" y="102930"/>
                  </a:lnTo>
                  <a:lnTo>
                    <a:pt x="43329" y="103073"/>
                  </a:lnTo>
                  <a:lnTo>
                    <a:pt x="44512" y="103195"/>
                  </a:lnTo>
                  <a:lnTo>
                    <a:pt x="46918" y="103419"/>
                  </a:lnTo>
                  <a:lnTo>
                    <a:pt x="49405" y="103603"/>
                  </a:lnTo>
                  <a:lnTo>
                    <a:pt x="51954" y="103746"/>
                  </a:lnTo>
                  <a:lnTo>
                    <a:pt x="54564" y="103848"/>
                  </a:lnTo>
                  <a:lnTo>
                    <a:pt x="57215" y="103909"/>
                  </a:lnTo>
                  <a:lnTo>
                    <a:pt x="59865" y="103929"/>
                  </a:lnTo>
                  <a:lnTo>
                    <a:pt x="62537" y="103929"/>
                  </a:lnTo>
                  <a:lnTo>
                    <a:pt x="65187" y="103888"/>
                  </a:lnTo>
                  <a:lnTo>
                    <a:pt x="67818" y="103807"/>
                  </a:lnTo>
                  <a:lnTo>
                    <a:pt x="70407" y="103684"/>
                  </a:lnTo>
                  <a:lnTo>
                    <a:pt x="72956" y="103542"/>
                  </a:lnTo>
                  <a:lnTo>
                    <a:pt x="75444" y="103338"/>
                  </a:lnTo>
                  <a:lnTo>
                    <a:pt x="77829" y="103113"/>
                  </a:lnTo>
                  <a:lnTo>
                    <a:pt x="80133" y="102848"/>
                  </a:lnTo>
                  <a:lnTo>
                    <a:pt x="81255" y="102706"/>
                  </a:lnTo>
                  <a:lnTo>
                    <a:pt x="82335" y="102563"/>
                  </a:lnTo>
                  <a:lnTo>
                    <a:pt x="83375" y="102400"/>
                  </a:lnTo>
                  <a:lnTo>
                    <a:pt x="84395" y="102237"/>
                  </a:lnTo>
                  <a:lnTo>
                    <a:pt x="85373" y="102053"/>
                  </a:lnTo>
                  <a:lnTo>
                    <a:pt x="86332" y="101870"/>
                  </a:lnTo>
                  <a:lnTo>
                    <a:pt x="87229" y="101666"/>
                  </a:lnTo>
                  <a:lnTo>
                    <a:pt x="88106" y="101462"/>
                  </a:lnTo>
                  <a:lnTo>
                    <a:pt x="88921" y="101238"/>
                  </a:lnTo>
                  <a:lnTo>
                    <a:pt x="89696" y="101034"/>
                  </a:lnTo>
                  <a:lnTo>
                    <a:pt x="90451" y="100789"/>
                  </a:lnTo>
                  <a:lnTo>
                    <a:pt x="91123" y="100565"/>
                  </a:lnTo>
                  <a:lnTo>
                    <a:pt x="91776" y="100300"/>
                  </a:lnTo>
                  <a:lnTo>
                    <a:pt x="92347" y="100055"/>
                  </a:lnTo>
                  <a:lnTo>
                    <a:pt x="92897" y="99790"/>
                  </a:lnTo>
                  <a:lnTo>
                    <a:pt x="93366" y="99525"/>
                  </a:lnTo>
                  <a:lnTo>
                    <a:pt x="93795" y="99239"/>
                  </a:lnTo>
                  <a:lnTo>
                    <a:pt x="94162" y="98954"/>
                  </a:lnTo>
                  <a:lnTo>
                    <a:pt x="94467" y="98648"/>
                  </a:lnTo>
                  <a:lnTo>
                    <a:pt x="94590" y="98505"/>
                  </a:lnTo>
                  <a:lnTo>
                    <a:pt x="94712" y="98342"/>
                  </a:lnTo>
                  <a:lnTo>
                    <a:pt x="94834" y="98159"/>
                  </a:lnTo>
                  <a:lnTo>
                    <a:pt x="94936" y="97955"/>
                  </a:lnTo>
                  <a:lnTo>
                    <a:pt x="95038" y="97751"/>
                  </a:lnTo>
                  <a:lnTo>
                    <a:pt x="95140" y="97527"/>
                  </a:lnTo>
                  <a:lnTo>
                    <a:pt x="95283" y="97078"/>
                  </a:lnTo>
                  <a:lnTo>
                    <a:pt x="95405" y="96629"/>
                  </a:lnTo>
                  <a:lnTo>
                    <a:pt x="95467" y="96140"/>
                  </a:lnTo>
                  <a:lnTo>
                    <a:pt x="95507" y="95651"/>
                  </a:lnTo>
                  <a:lnTo>
                    <a:pt x="95507" y="95121"/>
                  </a:lnTo>
                  <a:lnTo>
                    <a:pt x="95487" y="94590"/>
                  </a:lnTo>
                  <a:lnTo>
                    <a:pt x="95426" y="94060"/>
                  </a:lnTo>
                  <a:lnTo>
                    <a:pt x="95344" y="93510"/>
                  </a:lnTo>
                  <a:lnTo>
                    <a:pt x="95242" y="92939"/>
                  </a:lnTo>
                  <a:lnTo>
                    <a:pt x="95120" y="92368"/>
                  </a:lnTo>
                  <a:lnTo>
                    <a:pt x="94977" y="91797"/>
                  </a:lnTo>
                  <a:lnTo>
                    <a:pt x="94814" y="91206"/>
                  </a:lnTo>
                  <a:lnTo>
                    <a:pt x="94447" y="90043"/>
                  </a:lnTo>
                  <a:lnTo>
                    <a:pt x="94039" y="88881"/>
                  </a:lnTo>
                  <a:lnTo>
                    <a:pt x="93611" y="87719"/>
                  </a:lnTo>
                  <a:lnTo>
                    <a:pt x="92775" y="85496"/>
                  </a:lnTo>
                  <a:lnTo>
                    <a:pt x="92408" y="84456"/>
                  </a:lnTo>
                  <a:lnTo>
                    <a:pt x="92102" y="83478"/>
                  </a:lnTo>
                  <a:lnTo>
                    <a:pt x="91980" y="83029"/>
                  </a:lnTo>
                  <a:lnTo>
                    <a:pt x="91858" y="82581"/>
                  </a:lnTo>
                  <a:lnTo>
                    <a:pt x="91776" y="82173"/>
                  </a:lnTo>
                  <a:lnTo>
                    <a:pt x="91715" y="81765"/>
                  </a:lnTo>
                  <a:lnTo>
                    <a:pt x="91715" y="81581"/>
                  </a:lnTo>
                  <a:lnTo>
                    <a:pt x="91715" y="81337"/>
                  </a:lnTo>
                  <a:lnTo>
                    <a:pt x="91715" y="81092"/>
                  </a:lnTo>
                  <a:lnTo>
                    <a:pt x="91756" y="80827"/>
                  </a:lnTo>
                  <a:lnTo>
                    <a:pt x="91858" y="80215"/>
                  </a:lnTo>
                  <a:lnTo>
                    <a:pt x="92000" y="79522"/>
                  </a:lnTo>
                  <a:lnTo>
                    <a:pt x="92204" y="78768"/>
                  </a:lnTo>
                  <a:lnTo>
                    <a:pt x="92449" y="77911"/>
                  </a:lnTo>
                  <a:lnTo>
                    <a:pt x="92734" y="77014"/>
                  </a:lnTo>
                  <a:lnTo>
                    <a:pt x="93061" y="76035"/>
                  </a:lnTo>
                  <a:lnTo>
                    <a:pt x="93774" y="73935"/>
                  </a:lnTo>
                  <a:lnTo>
                    <a:pt x="94590" y="71631"/>
                  </a:lnTo>
                  <a:lnTo>
                    <a:pt x="95446" y="69205"/>
                  </a:lnTo>
                  <a:lnTo>
                    <a:pt x="96343" y="66635"/>
                  </a:lnTo>
                  <a:lnTo>
                    <a:pt x="97220" y="64025"/>
                  </a:lnTo>
                  <a:lnTo>
                    <a:pt x="97648" y="62700"/>
                  </a:lnTo>
                  <a:lnTo>
                    <a:pt x="98056" y="61375"/>
                  </a:lnTo>
                  <a:lnTo>
                    <a:pt x="98464" y="60049"/>
                  </a:lnTo>
                  <a:lnTo>
                    <a:pt x="98831" y="58744"/>
                  </a:lnTo>
                  <a:lnTo>
                    <a:pt x="99157" y="57439"/>
                  </a:lnTo>
                  <a:lnTo>
                    <a:pt x="99483" y="56175"/>
                  </a:lnTo>
                  <a:lnTo>
                    <a:pt x="99749" y="54911"/>
                  </a:lnTo>
                  <a:lnTo>
                    <a:pt x="99973" y="53688"/>
                  </a:lnTo>
                  <a:lnTo>
                    <a:pt x="100177" y="52485"/>
                  </a:lnTo>
                  <a:lnTo>
                    <a:pt x="100299" y="51343"/>
                  </a:lnTo>
                  <a:lnTo>
                    <a:pt x="100360" y="50772"/>
                  </a:lnTo>
                  <a:lnTo>
                    <a:pt x="100401" y="50221"/>
                  </a:lnTo>
                  <a:lnTo>
                    <a:pt x="100421" y="49691"/>
                  </a:lnTo>
                  <a:lnTo>
                    <a:pt x="100421" y="49161"/>
                  </a:lnTo>
                  <a:lnTo>
                    <a:pt x="100421" y="48651"/>
                  </a:lnTo>
                  <a:lnTo>
                    <a:pt x="100401" y="48162"/>
                  </a:lnTo>
                  <a:lnTo>
                    <a:pt x="100360" y="47673"/>
                  </a:lnTo>
                  <a:lnTo>
                    <a:pt x="100299" y="47204"/>
                  </a:lnTo>
                  <a:lnTo>
                    <a:pt x="100075" y="45735"/>
                  </a:lnTo>
                  <a:lnTo>
                    <a:pt x="99810" y="44227"/>
                  </a:lnTo>
                  <a:lnTo>
                    <a:pt x="99483" y="42657"/>
                  </a:lnTo>
                  <a:lnTo>
                    <a:pt x="99116" y="41066"/>
                  </a:lnTo>
                  <a:lnTo>
                    <a:pt x="98709" y="39415"/>
                  </a:lnTo>
                  <a:lnTo>
                    <a:pt x="98260" y="37763"/>
                  </a:lnTo>
                  <a:lnTo>
                    <a:pt x="97791" y="36091"/>
                  </a:lnTo>
                  <a:lnTo>
                    <a:pt x="97261" y="34378"/>
                  </a:lnTo>
                  <a:lnTo>
                    <a:pt x="96731" y="32665"/>
                  </a:lnTo>
                  <a:lnTo>
                    <a:pt x="96160" y="30953"/>
                  </a:lnTo>
                  <a:lnTo>
                    <a:pt x="95569" y="29240"/>
                  </a:lnTo>
                  <a:lnTo>
                    <a:pt x="94936" y="27527"/>
                  </a:lnTo>
                  <a:lnTo>
                    <a:pt x="94304" y="25835"/>
                  </a:lnTo>
                  <a:lnTo>
                    <a:pt x="93631" y="24163"/>
                  </a:lnTo>
                  <a:lnTo>
                    <a:pt x="92979" y="22491"/>
                  </a:lnTo>
                  <a:lnTo>
                    <a:pt x="92286" y="20859"/>
                  </a:lnTo>
                  <a:lnTo>
                    <a:pt x="91592" y="19269"/>
                  </a:lnTo>
                  <a:lnTo>
                    <a:pt x="90879" y="17719"/>
                  </a:lnTo>
                  <a:lnTo>
                    <a:pt x="90186" y="16190"/>
                  </a:lnTo>
                  <a:lnTo>
                    <a:pt x="89472" y="14742"/>
                  </a:lnTo>
                  <a:lnTo>
                    <a:pt x="88758" y="13335"/>
                  </a:lnTo>
                  <a:lnTo>
                    <a:pt x="88065" y="11990"/>
                  </a:lnTo>
                  <a:lnTo>
                    <a:pt x="87372" y="10705"/>
                  </a:lnTo>
                  <a:lnTo>
                    <a:pt x="86678" y="9502"/>
                  </a:lnTo>
                  <a:lnTo>
                    <a:pt x="85985" y="8360"/>
                  </a:lnTo>
                  <a:lnTo>
                    <a:pt x="85333" y="7320"/>
                  </a:lnTo>
                  <a:lnTo>
                    <a:pt x="84680" y="6362"/>
                  </a:lnTo>
                  <a:lnTo>
                    <a:pt x="84048" y="5506"/>
                  </a:lnTo>
                  <a:lnTo>
                    <a:pt x="83436" y="4751"/>
                  </a:lnTo>
                  <a:lnTo>
                    <a:pt x="83131" y="4405"/>
                  </a:lnTo>
                  <a:lnTo>
                    <a:pt x="82845" y="4078"/>
                  </a:lnTo>
                  <a:lnTo>
                    <a:pt x="82560" y="3793"/>
                  </a:lnTo>
                  <a:lnTo>
                    <a:pt x="82295" y="3548"/>
                  </a:lnTo>
                  <a:lnTo>
                    <a:pt x="82030" y="3324"/>
                  </a:lnTo>
                  <a:lnTo>
                    <a:pt x="81764" y="3120"/>
                  </a:lnTo>
                  <a:lnTo>
                    <a:pt x="81520" y="2957"/>
                  </a:lnTo>
                  <a:lnTo>
                    <a:pt x="81214" y="2794"/>
                  </a:lnTo>
                  <a:lnTo>
                    <a:pt x="80908" y="2631"/>
                  </a:lnTo>
                  <a:lnTo>
                    <a:pt x="80541" y="2467"/>
                  </a:lnTo>
                  <a:lnTo>
                    <a:pt x="80154" y="2304"/>
                  </a:lnTo>
                  <a:lnTo>
                    <a:pt x="79725" y="2141"/>
                  </a:lnTo>
                  <a:lnTo>
                    <a:pt x="79256" y="1978"/>
                  </a:lnTo>
                  <a:lnTo>
                    <a:pt x="78767" y="1835"/>
                  </a:lnTo>
                  <a:lnTo>
                    <a:pt x="77707" y="1550"/>
                  </a:lnTo>
                  <a:lnTo>
                    <a:pt x="76524" y="1264"/>
                  </a:lnTo>
                  <a:lnTo>
                    <a:pt x="75240" y="999"/>
                  </a:lnTo>
                  <a:lnTo>
                    <a:pt x="73873" y="775"/>
                  </a:lnTo>
                  <a:lnTo>
                    <a:pt x="72405" y="551"/>
                  </a:lnTo>
                  <a:lnTo>
                    <a:pt x="70876" y="388"/>
                  </a:lnTo>
                  <a:lnTo>
                    <a:pt x="69265" y="225"/>
                  </a:lnTo>
                  <a:lnTo>
                    <a:pt x="67593" y="123"/>
                  </a:lnTo>
                  <a:lnTo>
                    <a:pt x="65881" y="41"/>
                  </a:lnTo>
                  <a:lnTo>
                    <a:pt x="641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784;p46">
              <a:extLst>
                <a:ext uri="{FF2B5EF4-FFF2-40B4-BE49-F238E27FC236}">
                  <a16:creationId xmlns:a16="http://schemas.microsoft.com/office/drawing/2014/main" id="{445179F5-0A61-D35A-166D-861E56E179AD}"/>
                </a:ext>
              </a:extLst>
            </p:cNvPr>
            <p:cNvSpPr/>
            <p:nvPr/>
          </p:nvSpPr>
          <p:spPr>
            <a:xfrm flipH="1">
              <a:off x="5978040" y="2957678"/>
              <a:ext cx="1982581" cy="2051838"/>
            </a:xfrm>
            <a:custGeom>
              <a:avLst/>
              <a:gdLst/>
              <a:ahLst/>
              <a:cxnLst/>
              <a:rect l="l" t="t" r="r" b="b"/>
              <a:pathLst>
                <a:path w="100422" h="103930" fill="none" extrusionOk="0">
                  <a:moveTo>
                    <a:pt x="100299" y="47204"/>
                  </a:moveTo>
                  <a:lnTo>
                    <a:pt x="100299" y="47204"/>
                  </a:lnTo>
                  <a:lnTo>
                    <a:pt x="100075" y="45735"/>
                  </a:lnTo>
                  <a:lnTo>
                    <a:pt x="99810" y="44227"/>
                  </a:lnTo>
                  <a:lnTo>
                    <a:pt x="99483" y="42657"/>
                  </a:lnTo>
                  <a:lnTo>
                    <a:pt x="99116" y="41066"/>
                  </a:lnTo>
                  <a:lnTo>
                    <a:pt x="98709" y="39415"/>
                  </a:lnTo>
                  <a:lnTo>
                    <a:pt x="98260" y="37763"/>
                  </a:lnTo>
                  <a:lnTo>
                    <a:pt x="97791" y="36091"/>
                  </a:lnTo>
                  <a:lnTo>
                    <a:pt x="97261" y="34378"/>
                  </a:lnTo>
                  <a:lnTo>
                    <a:pt x="96731" y="32665"/>
                  </a:lnTo>
                  <a:lnTo>
                    <a:pt x="96160" y="30953"/>
                  </a:lnTo>
                  <a:lnTo>
                    <a:pt x="95569" y="29240"/>
                  </a:lnTo>
                  <a:lnTo>
                    <a:pt x="94936" y="27527"/>
                  </a:lnTo>
                  <a:lnTo>
                    <a:pt x="94304" y="25835"/>
                  </a:lnTo>
                  <a:lnTo>
                    <a:pt x="93631" y="24163"/>
                  </a:lnTo>
                  <a:lnTo>
                    <a:pt x="92979" y="22491"/>
                  </a:lnTo>
                  <a:lnTo>
                    <a:pt x="92286" y="20859"/>
                  </a:lnTo>
                  <a:lnTo>
                    <a:pt x="91592" y="19269"/>
                  </a:lnTo>
                  <a:lnTo>
                    <a:pt x="90879" y="17719"/>
                  </a:lnTo>
                  <a:lnTo>
                    <a:pt x="90186" y="16190"/>
                  </a:lnTo>
                  <a:lnTo>
                    <a:pt x="89472" y="14742"/>
                  </a:lnTo>
                  <a:lnTo>
                    <a:pt x="88758" y="13335"/>
                  </a:lnTo>
                  <a:lnTo>
                    <a:pt x="88065" y="11990"/>
                  </a:lnTo>
                  <a:lnTo>
                    <a:pt x="87372" y="10705"/>
                  </a:lnTo>
                  <a:lnTo>
                    <a:pt x="86678" y="9502"/>
                  </a:lnTo>
                  <a:lnTo>
                    <a:pt x="85985" y="8360"/>
                  </a:lnTo>
                  <a:lnTo>
                    <a:pt x="85333" y="7320"/>
                  </a:lnTo>
                  <a:lnTo>
                    <a:pt x="84680" y="6362"/>
                  </a:lnTo>
                  <a:lnTo>
                    <a:pt x="84048" y="5506"/>
                  </a:lnTo>
                  <a:lnTo>
                    <a:pt x="83436" y="4751"/>
                  </a:lnTo>
                  <a:lnTo>
                    <a:pt x="83131" y="4405"/>
                  </a:lnTo>
                  <a:lnTo>
                    <a:pt x="82845" y="4078"/>
                  </a:lnTo>
                  <a:lnTo>
                    <a:pt x="82560" y="3793"/>
                  </a:lnTo>
                  <a:lnTo>
                    <a:pt x="82295" y="3548"/>
                  </a:lnTo>
                  <a:lnTo>
                    <a:pt x="82030" y="3324"/>
                  </a:lnTo>
                  <a:lnTo>
                    <a:pt x="81764" y="3120"/>
                  </a:lnTo>
                  <a:lnTo>
                    <a:pt x="81764" y="3120"/>
                  </a:lnTo>
                  <a:lnTo>
                    <a:pt x="81520" y="2957"/>
                  </a:lnTo>
                  <a:lnTo>
                    <a:pt x="81214" y="2794"/>
                  </a:lnTo>
                  <a:lnTo>
                    <a:pt x="80908" y="2631"/>
                  </a:lnTo>
                  <a:lnTo>
                    <a:pt x="80541" y="2467"/>
                  </a:lnTo>
                  <a:lnTo>
                    <a:pt x="80154" y="2304"/>
                  </a:lnTo>
                  <a:lnTo>
                    <a:pt x="79725" y="2141"/>
                  </a:lnTo>
                  <a:lnTo>
                    <a:pt x="79256" y="1978"/>
                  </a:lnTo>
                  <a:lnTo>
                    <a:pt x="78767" y="1835"/>
                  </a:lnTo>
                  <a:lnTo>
                    <a:pt x="77707" y="1550"/>
                  </a:lnTo>
                  <a:lnTo>
                    <a:pt x="76524" y="1264"/>
                  </a:lnTo>
                  <a:lnTo>
                    <a:pt x="75240" y="999"/>
                  </a:lnTo>
                  <a:lnTo>
                    <a:pt x="73873" y="775"/>
                  </a:lnTo>
                  <a:lnTo>
                    <a:pt x="72405" y="551"/>
                  </a:lnTo>
                  <a:lnTo>
                    <a:pt x="70876" y="388"/>
                  </a:lnTo>
                  <a:lnTo>
                    <a:pt x="69265" y="225"/>
                  </a:lnTo>
                  <a:lnTo>
                    <a:pt x="67593" y="123"/>
                  </a:lnTo>
                  <a:lnTo>
                    <a:pt x="65881" y="41"/>
                  </a:lnTo>
                  <a:lnTo>
                    <a:pt x="64127" y="0"/>
                  </a:lnTo>
                  <a:lnTo>
                    <a:pt x="62333" y="21"/>
                  </a:lnTo>
                  <a:lnTo>
                    <a:pt x="60518" y="82"/>
                  </a:lnTo>
                  <a:lnTo>
                    <a:pt x="59600" y="123"/>
                  </a:lnTo>
                  <a:lnTo>
                    <a:pt x="58683" y="184"/>
                  </a:lnTo>
                  <a:lnTo>
                    <a:pt x="57765" y="245"/>
                  </a:lnTo>
                  <a:lnTo>
                    <a:pt x="56827" y="347"/>
                  </a:lnTo>
                  <a:lnTo>
                    <a:pt x="55910" y="449"/>
                  </a:lnTo>
                  <a:lnTo>
                    <a:pt x="54992" y="551"/>
                  </a:lnTo>
                  <a:lnTo>
                    <a:pt x="54075" y="694"/>
                  </a:lnTo>
                  <a:lnTo>
                    <a:pt x="53157" y="836"/>
                  </a:lnTo>
                  <a:lnTo>
                    <a:pt x="52260" y="999"/>
                  </a:lnTo>
                  <a:lnTo>
                    <a:pt x="51342" y="1183"/>
                  </a:lnTo>
                  <a:lnTo>
                    <a:pt x="50445" y="1366"/>
                  </a:lnTo>
                  <a:lnTo>
                    <a:pt x="49548" y="1591"/>
                  </a:lnTo>
                  <a:lnTo>
                    <a:pt x="48671" y="1815"/>
                  </a:lnTo>
                  <a:lnTo>
                    <a:pt x="47795" y="2060"/>
                  </a:lnTo>
                  <a:lnTo>
                    <a:pt x="46938" y="2325"/>
                  </a:lnTo>
                  <a:lnTo>
                    <a:pt x="46082" y="2610"/>
                  </a:lnTo>
                  <a:lnTo>
                    <a:pt x="45246" y="2916"/>
                  </a:lnTo>
                  <a:lnTo>
                    <a:pt x="44430" y="3222"/>
                  </a:lnTo>
                  <a:lnTo>
                    <a:pt x="43615" y="3569"/>
                  </a:lnTo>
                  <a:lnTo>
                    <a:pt x="42840" y="3936"/>
                  </a:lnTo>
                  <a:lnTo>
                    <a:pt x="42065" y="4303"/>
                  </a:lnTo>
                  <a:lnTo>
                    <a:pt x="41310" y="4710"/>
                  </a:lnTo>
                  <a:lnTo>
                    <a:pt x="40556" y="5139"/>
                  </a:lnTo>
                  <a:lnTo>
                    <a:pt x="39842" y="5587"/>
                  </a:lnTo>
                  <a:lnTo>
                    <a:pt x="39149" y="6036"/>
                  </a:lnTo>
                  <a:lnTo>
                    <a:pt x="38476" y="6525"/>
                  </a:lnTo>
                  <a:lnTo>
                    <a:pt x="37844" y="7035"/>
                  </a:lnTo>
                  <a:lnTo>
                    <a:pt x="37212" y="7565"/>
                  </a:lnTo>
                  <a:lnTo>
                    <a:pt x="36621" y="8136"/>
                  </a:lnTo>
                  <a:lnTo>
                    <a:pt x="36050" y="8707"/>
                  </a:lnTo>
                  <a:lnTo>
                    <a:pt x="35499" y="9319"/>
                  </a:lnTo>
                  <a:lnTo>
                    <a:pt x="34990" y="9951"/>
                  </a:lnTo>
                  <a:lnTo>
                    <a:pt x="34990" y="9951"/>
                  </a:lnTo>
                  <a:lnTo>
                    <a:pt x="34378" y="9951"/>
                  </a:lnTo>
                  <a:lnTo>
                    <a:pt x="34072" y="9991"/>
                  </a:lnTo>
                  <a:lnTo>
                    <a:pt x="33766" y="10012"/>
                  </a:lnTo>
                  <a:lnTo>
                    <a:pt x="33460" y="10073"/>
                  </a:lnTo>
                  <a:lnTo>
                    <a:pt x="33154" y="10134"/>
                  </a:lnTo>
                  <a:lnTo>
                    <a:pt x="32869" y="10195"/>
                  </a:lnTo>
                  <a:lnTo>
                    <a:pt x="32563" y="10297"/>
                  </a:lnTo>
                  <a:lnTo>
                    <a:pt x="32257" y="10399"/>
                  </a:lnTo>
                  <a:lnTo>
                    <a:pt x="31972" y="10501"/>
                  </a:lnTo>
                  <a:lnTo>
                    <a:pt x="31666" y="10644"/>
                  </a:lnTo>
                  <a:lnTo>
                    <a:pt x="31381" y="10766"/>
                  </a:lnTo>
                  <a:lnTo>
                    <a:pt x="31095" y="10929"/>
                  </a:lnTo>
                  <a:lnTo>
                    <a:pt x="30789" y="11093"/>
                  </a:lnTo>
                  <a:lnTo>
                    <a:pt x="30504" y="11276"/>
                  </a:lnTo>
                  <a:lnTo>
                    <a:pt x="30239" y="11480"/>
                  </a:lnTo>
                  <a:lnTo>
                    <a:pt x="30239" y="11480"/>
                  </a:lnTo>
                  <a:lnTo>
                    <a:pt x="29036" y="12377"/>
                  </a:lnTo>
                  <a:lnTo>
                    <a:pt x="27833" y="13335"/>
                  </a:lnTo>
                  <a:lnTo>
                    <a:pt x="26630" y="14335"/>
                  </a:lnTo>
                  <a:lnTo>
                    <a:pt x="25406" y="15374"/>
                  </a:lnTo>
                  <a:lnTo>
                    <a:pt x="24183" y="16476"/>
                  </a:lnTo>
                  <a:lnTo>
                    <a:pt x="22959" y="17638"/>
                  </a:lnTo>
                  <a:lnTo>
                    <a:pt x="21736" y="18841"/>
                  </a:lnTo>
                  <a:lnTo>
                    <a:pt x="20513" y="20105"/>
                  </a:lnTo>
                  <a:lnTo>
                    <a:pt x="19289" y="21430"/>
                  </a:lnTo>
                  <a:lnTo>
                    <a:pt x="18086" y="22817"/>
                  </a:lnTo>
                  <a:lnTo>
                    <a:pt x="16883" y="24244"/>
                  </a:lnTo>
                  <a:lnTo>
                    <a:pt x="15701" y="25753"/>
                  </a:lnTo>
                  <a:lnTo>
                    <a:pt x="15109" y="26508"/>
                  </a:lnTo>
                  <a:lnTo>
                    <a:pt x="14518" y="27303"/>
                  </a:lnTo>
                  <a:lnTo>
                    <a:pt x="13927" y="28098"/>
                  </a:lnTo>
                  <a:lnTo>
                    <a:pt x="13356" y="28914"/>
                  </a:lnTo>
                  <a:lnTo>
                    <a:pt x="12785" y="29750"/>
                  </a:lnTo>
                  <a:lnTo>
                    <a:pt x="12214" y="30606"/>
                  </a:lnTo>
                  <a:lnTo>
                    <a:pt x="11663" y="31462"/>
                  </a:lnTo>
                  <a:lnTo>
                    <a:pt x="11092" y="32339"/>
                  </a:lnTo>
                  <a:lnTo>
                    <a:pt x="11092" y="32339"/>
                  </a:lnTo>
                  <a:lnTo>
                    <a:pt x="9889" y="34317"/>
                  </a:lnTo>
                  <a:lnTo>
                    <a:pt x="8748" y="36274"/>
                  </a:lnTo>
                  <a:lnTo>
                    <a:pt x="7687" y="38211"/>
                  </a:lnTo>
                  <a:lnTo>
                    <a:pt x="6668" y="40108"/>
                  </a:lnTo>
                  <a:lnTo>
                    <a:pt x="5730" y="41963"/>
                  </a:lnTo>
                  <a:lnTo>
                    <a:pt x="5302" y="42901"/>
                  </a:lnTo>
                  <a:lnTo>
                    <a:pt x="4873" y="43819"/>
                  </a:lnTo>
                  <a:lnTo>
                    <a:pt x="4466" y="44716"/>
                  </a:lnTo>
                  <a:lnTo>
                    <a:pt x="4078" y="45613"/>
                  </a:lnTo>
                  <a:lnTo>
                    <a:pt x="3691" y="46510"/>
                  </a:lnTo>
                  <a:lnTo>
                    <a:pt x="3344" y="47387"/>
                  </a:lnTo>
                  <a:lnTo>
                    <a:pt x="2997" y="48264"/>
                  </a:lnTo>
                  <a:lnTo>
                    <a:pt x="2692" y="49120"/>
                  </a:lnTo>
                  <a:lnTo>
                    <a:pt x="2386" y="49977"/>
                  </a:lnTo>
                  <a:lnTo>
                    <a:pt x="2100" y="50833"/>
                  </a:lnTo>
                  <a:lnTo>
                    <a:pt x="1835" y="51669"/>
                  </a:lnTo>
                  <a:lnTo>
                    <a:pt x="1591" y="52505"/>
                  </a:lnTo>
                  <a:lnTo>
                    <a:pt x="1346" y="53321"/>
                  </a:lnTo>
                  <a:lnTo>
                    <a:pt x="1142" y="54136"/>
                  </a:lnTo>
                  <a:lnTo>
                    <a:pt x="938" y="54931"/>
                  </a:lnTo>
                  <a:lnTo>
                    <a:pt x="775" y="55727"/>
                  </a:lnTo>
                  <a:lnTo>
                    <a:pt x="612" y="56501"/>
                  </a:lnTo>
                  <a:lnTo>
                    <a:pt x="469" y="57276"/>
                  </a:lnTo>
                  <a:lnTo>
                    <a:pt x="347" y="58031"/>
                  </a:lnTo>
                  <a:lnTo>
                    <a:pt x="245" y="58785"/>
                  </a:lnTo>
                  <a:lnTo>
                    <a:pt x="143" y="59519"/>
                  </a:lnTo>
                  <a:lnTo>
                    <a:pt x="82" y="60253"/>
                  </a:lnTo>
                  <a:lnTo>
                    <a:pt x="41" y="60967"/>
                  </a:lnTo>
                  <a:lnTo>
                    <a:pt x="0" y="61681"/>
                  </a:lnTo>
                  <a:lnTo>
                    <a:pt x="0" y="62374"/>
                  </a:lnTo>
                  <a:lnTo>
                    <a:pt x="0" y="63067"/>
                  </a:lnTo>
                  <a:lnTo>
                    <a:pt x="21" y="63740"/>
                  </a:lnTo>
                  <a:lnTo>
                    <a:pt x="61" y="64392"/>
                  </a:lnTo>
                  <a:lnTo>
                    <a:pt x="122" y="65045"/>
                  </a:lnTo>
                  <a:lnTo>
                    <a:pt x="204" y="65677"/>
                  </a:lnTo>
                  <a:lnTo>
                    <a:pt x="306" y="66309"/>
                  </a:lnTo>
                  <a:lnTo>
                    <a:pt x="428" y="66921"/>
                  </a:lnTo>
                  <a:lnTo>
                    <a:pt x="571" y="67512"/>
                  </a:lnTo>
                  <a:lnTo>
                    <a:pt x="714" y="68104"/>
                  </a:lnTo>
                  <a:lnTo>
                    <a:pt x="897" y="68695"/>
                  </a:lnTo>
                  <a:lnTo>
                    <a:pt x="1101" y="69245"/>
                  </a:lnTo>
                  <a:lnTo>
                    <a:pt x="1305" y="69796"/>
                  </a:lnTo>
                  <a:lnTo>
                    <a:pt x="1550" y="70346"/>
                  </a:lnTo>
                  <a:lnTo>
                    <a:pt x="1794" y="70856"/>
                  </a:lnTo>
                  <a:lnTo>
                    <a:pt x="2060" y="71366"/>
                  </a:lnTo>
                  <a:lnTo>
                    <a:pt x="2365" y="71876"/>
                  </a:lnTo>
                  <a:lnTo>
                    <a:pt x="2671" y="72365"/>
                  </a:lnTo>
                  <a:lnTo>
                    <a:pt x="2997" y="72834"/>
                  </a:lnTo>
                  <a:lnTo>
                    <a:pt x="3344" y="73283"/>
                  </a:lnTo>
                  <a:lnTo>
                    <a:pt x="3711" y="73731"/>
                  </a:lnTo>
                  <a:lnTo>
                    <a:pt x="4099" y="74159"/>
                  </a:lnTo>
                  <a:lnTo>
                    <a:pt x="4506" y="74567"/>
                  </a:lnTo>
                  <a:lnTo>
                    <a:pt x="4935" y="74975"/>
                  </a:lnTo>
                  <a:lnTo>
                    <a:pt x="5383" y="75362"/>
                  </a:lnTo>
                  <a:lnTo>
                    <a:pt x="5852" y="75729"/>
                  </a:lnTo>
                  <a:lnTo>
                    <a:pt x="6341" y="76076"/>
                  </a:lnTo>
                  <a:lnTo>
                    <a:pt x="6851" y="76423"/>
                  </a:lnTo>
                  <a:lnTo>
                    <a:pt x="7381" y="76749"/>
                  </a:lnTo>
                  <a:lnTo>
                    <a:pt x="7932" y="77055"/>
                  </a:lnTo>
                  <a:lnTo>
                    <a:pt x="7932" y="77055"/>
                  </a:lnTo>
                  <a:lnTo>
                    <a:pt x="9135" y="77687"/>
                  </a:lnTo>
                  <a:lnTo>
                    <a:pt x="10338" y="78278"/>
                  </a:lnTo>
                  <a:lnTo>
                    <a:pt x="11541" y="78829"/>
                  </a:lnTo>
                  <a:lnTo>
                    <a:pt x="12764" y="79339"/>
                  </a:lnTo>
                  <a:lnTo>
                    <a:pt x="13967" y="79807"/>
                  </a:lnTo>
                  <a:lnTo>
                    <a:pt x="15170" y="80236"/>
                  </a:lnTo>
                  <a:lnTo>
                    <a:pt x="16373" y="80643"/>
                  </a:lnTo>
                  <a:lnTo>
                    <a:pt x="17597" y="81010"/>
                  </a:lnTo>
                  <a:lnTo>
                    <a:pt x="18800" y="81337"/>
                  </a:lnTo>
                  <a:lnTo>
                    <a:pt x="20003" y="81643"/>
                  </a:lnTo>
                  <a:lnTo>
                    <a:pt x="21185" y="81908"/>
                  </a:lnTo>
                  <a:lnTo>
                    <a:pt x="22388" y="82152"/>
                  </a:lnTo>
                  <a:lnTo>
                    <a:pt x="23571" y="82356"/>
                  </a:lnTo>
                  <a:lnTo>
                    <a:pt x="24754" y="82540"/>
                  </a:lnTo>
                  <a:lnTo>
                    <a:pt x="25936" y="82682"/>
                  </a:lnTo>
                  <a:lnTo>
                    <a:pt x="27099" y="82805"/>
                  </a:lnTo>
                  <a:lnTo>
                    <a:pt x="27099" y="82805"/>
                  </a:lnTo>
                  <a:lnTo>
                    <a:pt x="26670" y="84701"/>
                  </a:lnTo>
                  <a:lnTo>
                    <a:pt x="26242" y="86434"/>
                  </a:lnTo>
                  <a:lnTo>
                    <a:pt x="25875" y="88025"/>
                  </a:lnTo>
                  <a:lnTo>
                    <a:pt x="25549" y="89472"/>
                  </a:lnTo>
                  <a:lnTo>
                    <a:pt x="25284" y="90798"/>
                  </a:lnTo>
                  <a:lnTo>
                    <a:pt x="25182" y="91430"/>
                  </a:lnTo>
                  <a:lnTo>
                    <a:pt x="25100" y="92021"/>
                  </a:lnTo>
                  <a:lnTo>
                    <a:pt x="25039" y="92572"/>
                  </a:lnTo>
                  <a:lnTo>
                    <a:pt x="24998" y="93122"/>
                  </a:lnTo>
                  <a:lnTo>
                    <a:pt x="24978" y="93632"/>
                  </a:lnTo>
                  <a:lnTo>
                    <a:pt x="24978" y="94121"/>
                  </a:lnTo>
                  <a:lnTo>
                    <a:pt x="25019" y="94590"/>
                  </a:lnTo>
                  <a:lnTo>
                    <a:pt x="25100" y="95039"/>
                  </a:lnTo>
                  <a:lnTo>
                    <a:pt x="25182" y="95488"/>
                  </a:lnTo>
                  <a:lnTo>
                    <a:pt x="25325" y="95895"/>
                  </a:lnTo>
                  <a:lnTo>
                    <a:pt x="25467" y="96303"/>
                  </a:lnTo>
                  <a:lnTo>
                    <a:pt x="25671" y="96670"/>
                  </a:lnTo>
                  <a:lnTo>
                    <a:pt x="25896" y="97058"/>
                  </a:lnTo>
                  <a:lnTo>
                    <a:pt x="26161" y="97404"/>
                  </a:lnTo>
                  <a:lnTo>
                    <a:pt x="26466" y="97751"/>
                  </a:lnTo>
                  <a:lnTo>
                    <a:pt x="26813" y="98097"/>
                  </a:lnTo>
                  <a:lnTo>
                    <a:pt x="27201" y="98424"/>
                  </a:lnTo>
                  <a:lnTo>
                    <a:pt x="27629" y="98750"/>
                  </a:lnTo>
                  <a:lnTo>
                    <a:pt x="28118" y="99076"/>
                  </a:lnTo>
                  <a:lnTo>
                    <a:pt x="28628" y="99382"/>
                  </a:lnTo>
                  <a:lnTo>
                    <a:pt x="29199" y="99688"/>
                  </a:lnTo>
                  <a:lnTo>
                    <a:pt x="29810" y="100014"/>
                  </a:lnTo>
                  <a:lnTo>
                    <a:pt x="29810" y="100014"/>
                  </a:lnTo>
                  <a:lnTo>
                    <a:pt x="30402" y="100279"/>
                  </a:lnTo>
                  <a:lnTo>
                    <a:pt x="31054" y="100544"/>
                  </a:lnTo>
                  <a:lnTo>
                    <a:pt x="31768" y="100789"/>
                  </a:lnTo>
                  <a:lnTo>
                    <a:pt x="32522" y="101034"/>
                  </a:lnTo>
                  <a:lnTo>
                    <a:pt x="33318" y="101278"/>
                  </a:lnTo>
                  <a:lnTo>
                    <a:pt x="34154" y="101503"/>
                  </a:lnTo>
                  <a:lnTo>
                    <a:pt x="35030" y="101707"/>
                  </a:lnTo>
                  <a:lnTo>
                    <a:pt x="35948" y="101910"/>
                  </a:lnTo>
                  <a:lnTo>
                    <a:pt x="36906" y="102114"/>
                  </a:lnTo>
                  <a:lnTo>
                    <a:pt x="37905" y="102298"/>
                  </a:lnTo>
                  <a:lnTo>
                    <a:pt x="38925" y="102461"/>
                  </a:lnTo>
                  <a:lnTo>
                    <a:pt x="39985" y="102624"/>
                  </a:lnTo>
                  <a:lnTo>
                    <a:pt x="41066" y="102787"/>
                  </a:lnTo>
                  <a:lnTo>
                    <a:pt x="42187" y="102930"/>
                  </a:lnTo>
                  <a:lnTo>
                    <a:pt x="43329" y="103073"/>
                  </a:lnTo>
                  <a:lnTo>
                    <a:pt x="44512" y="103195"/>
                  </a:lnTo>
                  <a:lnTo>
                    <a:pt x="46918" y="103419"/>
                  </a:lnTo>
                  <a:lnTo>
                    <a:pt x="49405" y="103603"/>
                  </a:lnTo>
                  <a:lnTo>
                    <a:pt x="51954" y="103746"/>
                  </a:lnTo>
                  <a:lnTo>
                    <a:pt x="54564" y="103848"/>
                  </a:lnTo>
                  <a:lnTo>
                    <a:pt x="57215" y="103909"/>
                  </a:lnTo>
                  <a:lnTo>
                    <a:pt x="59865" y="103929"/>
                  </a:lnTo>
                  <a:lnTo>
                    <a:pt x="62537" y="103929"/>
                  </a:lnTo>
                  <a:lnTo>
                    <a:pt x="65187" y="103888"/>
                  </a:lnTo>
                  <a:lnTo>
                    <a:pt x="67818" y="103807"/>
                  </a:lnTo>
                  <a:lnTo>
                    <a:pt x="70407" y="103684"/>
                  </a:lnTo>
                  <a:lnTo>
                    <a:pt x="72956" y="103542"/>
                  </a:lnTo>
                  <a:lnTo>
                    <a:pt x="75444" y="103338"/>
                  </a:lnTo>
                  <a:lnTo>
                    <a:pt x="77829" y="103113"/>
                  </a:lnTo>
                  <a:lnTo>
                    <a:pt x="80133" y="102848"/>
                  </a:lnTo>
                  <a:lnTo>
                    <a:pt x="81255" y="102706"/>
                  </a:lnTo>
                  <a:lnTo>
                    <a:pt x="82335" y="102563"/>
                  </a:lnTo>
                  <a:lnTo>
                    <a:pt x="83375" y="102400"/>
                  </a:lnTo>
                  <a:lnTo>
                    <a:pt x="84395" y="102237"/>
                  </a:lnTo>
                  <a:lnTo>
                    <a:pt x="85373" y="102053"/>
                  </a:lnTo>
                  <a:lnTo>
                    <a:pt x="86332" y="101870"/>
                  </a:lnTo>
                  <a:lnTo>
                    <a:pt x="87229" y="101666"/>
                  </a:lnTo>
                  <a:lnTo>
                    <a:pt x="88106" y="101462"/>
                  </a:lnTo>
                  <a:lnTo>
                    <a:pt x="88921" y="101238"/>
                  </a:lnTo>
                  <a:lnTo>
                    <a:pt x="89696" y="101034"/>
                  </a:lnTo>
                  <a:lnTo>
                    <a:pt x="90451" y="100789"/>
                  </a:lnTo>
                  <a:lnTo>
                    <a:pt x="91123" y="100565"/>
                  </a:lnTo>
                  <a:lnTo>
                    <a:pt x="91776" y="100300"/>
                  </a:lnTo>
                  <a:lnTo>
                    <a:pt x="92347" y="100055"/>
                  </a:lnTo>
                  <a:lnTo>
                    <a:pt x="92897" y="99790"/>
                  </a:lnTo>
                  <a:lnTo>
                    <a:pt x="93366" y="99525"/>
                  </a:lnTo>
                  <a:lnTo>
                    <a:pt x="93795" y="99239"/>
                  </a:lnTo>
                  <a:lnTo>
                    <a:pt x="94162" y="98954"/>
                  </a:lnTo>
                  <a:lnTo>
                    <a:pt x="94467" y="98648"/>
                  </a:lnTo>
                  <a:lnTo>
                    <a:pt x="94590" y="98505"/>
                  </a:lnTo>
                  <a:lnTo>
                    <a:pt x="94712" y="98342"/>
                  </a:lnTo>
                  <a:lnTo>
                    <a:pt x="94712" y="98342"/>
                  </a:lnTo>
                  <a:lnTo>
                    <a:pt x="94834" y="98159"/>
                  </a:lnTo>
                  <a:lnTo>
                    <a:pt x="94936" y="97955"/>
                  </a:lnTo>
                  <a:lnTo>
                    <a:pt x="95038" y="97751"/>
                  </a:lnTo>
                  <a:lnTo>
                    <a:pt x="95140" y="97527"/>
                  </a:lnTo>
                  <a:lnTo>
                    <a:pt x="95283" y="97078"/>
                  </a:lnTo>
                  <a:lnTo>
                    <a:pt x="95405" y="96629"/>
                  </a:lnTo>
                  <a:lnTo>
                    <a:pt x="95467" y="96140"/>
                  </a:lnTo>
                  <a:lnTo>
                    <a:pt x="95507" y="95651"/>
                  </a:lnTo>
                  <a:lnTo>
                    <a:pt x="95507" y="95121"/>
                  </a:lnTo>
                  <a:lnTo>
                    <a:pt x="95487" y="94590"/>
                  </a:lnTo>
                  <a:lnTo>
                    <a:pt x="95426" y="94060"/>
                  </a:lnTo>
                  <a:lnTo>
                    <a:pt x="95344" y="93510"/>
                  </a:lnTo>
                  <a:lnTo>
                    <a:pt x="95242" y="92939"/>
                  </a:lnTo>
                  <a:lnTo>
                    <a:pt x="95120" y="92368"/>
                  </a:lnTo>
                  <a:lnTo>
                    <a:pt x="94977" y="91797"/>
                  </a:lnTo>
                  <a:lnTo>
                    <a:pt x="94814" y="91206"/>
                  </a:lnTo>
                  <a:lnTo>
                    <a:pt x="94447" y="90043"/>
                  </a:lnTo>
                  <a:lnTo>
                    <a:pt x="94039" y="88881"/>
                  </a:lnTo>
                  <a:lnTo>
                    <a:pt x="93611" y="87719"/>
                  </a:lnTo>
                  <a:lnTo>
                    <a:pt x="92775" y="85496"/>
                  </a:lnTo>
                  <a:lnTo>
                    <a:pt x="92408" y="84456"/>
                  </a:lnTo>
                  <a:lnTo>
                    <a:pt x="92102" y="83478"/>
                  </a:lnTo>
                  <a:lnTo>
                    <a:pt x="91980" y="83029"/>
                  </a:lnTo>
                  <a:lnTo>
                    <a:pt x="91858" y="82581"/>
                  </a:lnTo>
                  <a:lnTo>
                    <a:pt x="91776" y="82173"/>
                  </a:lnTo>
                  <a:lnTo>
                    <a:pt x="91715" y="81765"/>
                  </a:lnTo>
                  <a:lnTo>
                    <a:pt x="91715" y="81765"/>
                  </a:lnTo>
                  <a:lnTo>
                    <a:pt x="91715" y="81581"/>
                  </a:lnTo>
                  <a:lnTo>
                    <a:pt x="91715" y="81337"/>
                  </a:lnTo>
                  <a:lnTo>
                    <a:pt x="91715" y="81092"/>
                  </a:lnTo>
                  <a:lnTo>
                    <a:pt x="91756" y="80827"/>
                  </a:lnTo>
                  <a:lnTo>
                    <a:pt x="91858" y="80215"/>
                  </a:lnTo>
                  <a:lnTo>
                    <a:pt x="92000" y="79522"/>
                  </a:lnTo>
                  <a:lnTo>
                    <a:pt x="92204" y="78768"/>
                  </a:lnTo>
                  <a:lnTo>
                    <a:pt x="92449" y="77911"/>
                  </a:lnTo>
                  <a:lnTo>
                    <a:pt x="92734" y="77014"/>
                  </a:lnTo>
                  <a:lnTo>
                    <a:pt x="93061" y="76035"/>
                  </a:lnTo>
                  <a:lnTo>
                    <a:pt x="93774" y="73935"/>
                  </a:lnTo>
                  <a:lnTo>
                    <a:pt x="94590" y="71631"/>
                  </a:lnTo>
                  <a:lnTo>
                    <a:pt x="95446" y="69205"/>
                  </a:lnTo>
                  <a:lnTo>
                    <a:pt x="96343" y="66635"/>
                  </a:lnTo>
                  <a:lnTo>
                    <a:pt x="97220" y="64025"/>
                  </a:lnTo>
                  <a:lnTo>
                    <a:pt x="97648" y="62700"/>
                  </a:lnTo>
                  <a:lnTo>
                    <a:pt x="98056" y="61375"/>
                  </a:lnTo>
                  <a:lnTo>
                    <a:pt x="98464" y="60049"/>
                  </a:lnTo>
                  <a:lnTo>
                    <a:pt x="98831" y="58744"/>
                  </a:lnTo>
                  <a:lnTo>
                    <a:pt x="99157" y="57439"/>
                  </a:lnTo>
                  <a:lnTo>
                    <a:pt x="99483" y="56175"/>
                  </a:lnTo>
                  <a:lnTo>
                    <a:pt x="99749" y="54911"/>
                  </a:lnTo>
                  <a:lnTo>
                    <a:pt x="99973" y="53688"/>
                  </a:lnTo>
                  <a:lnTo>
                    <a:pt x="100177" y="52485"/>
                  </a:lnTo>
                  <a:lnTo>
                    <a:pt x="100299" y="51343"/>
                  </a:lnTo>
                  <a:lnTo>
                    <a:pt x="100360" y="50772"/>
                  </a:lnTo>
                  <a:lnTo>
                    <a:pt x="100401" y="50221"/>
                  </a:lnTo>
                  <a:lnTo>
                    <a:pt x="100421" y="49691"/>
                  </a:lnTo>
                  <a:lnTo>
                    <a:pt x="100421" y="49161"/>
                  </a:lnTo>
                  <a:lnTo>
                    <a:pt x="100421" y="48651"/>
                  </a:lnTo>
                  <a:lnTo>
                    <a:pt x="100401" y="48162"/>
                  </a:lnTo>
                  <a:lnTo>
                    <a:pt x="100360" y="47673"/>
                  </a:lnTo>
                  <a:lnTo>
                    <a:pt x="100299" y="47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785;p46">
              <a:extLst>
                <a:ext uri="{FF2B5EF4-FFF2-40B4-BE49-F238E27FC236}">
                  <a16:creationId xmlns:a16="http://schemas.microsoft.com/office/drawing/2014/main" id="{099E26A5-F6CD-7CA3-7042-AC3C50A3C20A}"/>
                </a:ext>
              </a:extLst>
            </p:cNvPr>
            <p:cNvSpPr/>
            <p:nvPr/>
          </p:nvSpPr>
          <p:spPr>
            <a:xfrm flipH="1">
              <a:off x="7189716" y="3610207"/>
              <a:ext cx="194464" cy="446062"/>
            </a:xfrm>
            <a:custGeom>
              <a:avLst/>
              <a:gdLst/>
              <a:ahLst/>
              <a:cxnLst/>
              <a:rect l="l" t="t" r="r" b="b"/>
              <a:pathLst>
                <a:path w="9850" h="22594" fill="none" extrusionOk="0">
                  <a:moveTo>
                    <a:pt x="9849" y="1"/>
                  </a:moveTo>
                  <a:lnTo>
                    <a:pt x="9849" y="1"/>
                  </a:lnTo>
                  <a:lnTo>
                    <a:pt x="9115" y="1081"/>
                  </a:lnTo>
                  <a:lnTo>
                    <a:pt x="8422" y="2203"/>
                  </a:lnTo>
                  <a:lnTo>
                    <a:pt x="8422" y="2203"/>
                  </a:lnTo>
                  <a:lnTo>
                    <a:pt x="7688" y="3487"/>
                  </a:lnTo>
                  <a:lnTo>
                    <a:pt x="7015" y="4752"/>
                  </a:lnTo>
                  <a:lnTo>
                    <a:pt x="6362" y="5975"/>
                  </a:lnTo>
                  <a:lnTo>
                    <a:pt x="5751" y="7199"/>
                  </a:lnTo>
                  <a:lnTo>
                    <a:pt x="5159" y="8381"/>
                  </a:lnTo>
                  <a:lnTo>
                    <a:pt x="4609" y="9523"/>
                  </a:lnTo>
                  <a:lnTo>
                    <a:pt x="4099" y="10644"/>
                  </a:lnTo>
                  <a:lnTo>
                    <a:pt x="3630" y="11725"/>
                  </a:lnTo>
                  <a:lnTo>
                    <a:pt x="3630" y="11725"/>
                  </a:lnTo>
                  <a:lnTo>
                    <a:pt x="3080" y="13050"/>
                  </a:lnTo>
                  <a:lnTo>
                    <a:pt x="2570" y="14396"/>
                  </a:lnTo>
                  <a:lnTo>
                    <a:pt x="2081" y="15742"/>
                  </a:lnTo>
                  <a:lnTo>
                    <a:pt x="1612" y="17088"/>
                  </a:lnTo>
                  <a:lnTo>
                    <a:pt x="1163" y="18454"/>
                  </a:lnTo>
                  <a:lnTo>
                    <a:pt x="735" y="19840"/>
                  </a:lnTo>
                  <a:lnTo>
                    <a:pt x="347" y="21207"/>
                  </a:lnTo>
                  <a:lnTo>
                    <a:pt x="1" y="22593"/>
                  </a:lnTo>
                  <a:lnTo>
                    <a:pt x="1" y="22593"/>
                  </a:lnTo>
                  <a:lnTo>
                    <a:pt x="1448" y="22246"/>
                  </a:lnTo>
                  <a:lnTo>
                    <a:pt x="2917" y="21920"/>
                  </a:lnTo>
                  <a:lnTo>
                    <a:pt x="4385" y="21614"/>
                  </a:lnTo>
                  <a:lnTo>
                    <a:pt x="5853" y="21349"/>
                  </a:lnTo>
                  <a:lnTo>
                    <a:pt x="5853" y="21349"/>
                  </a:lnTo>
                  <a:lnTo>
                    <a:pt x="5995" y="19738"/>
                  </a:lnTo>
                  <a:lnTo>
                    <a:pt x="6179" y="18066"/>
                  </a:lnTo>
                  <a:lnTo>
                    <a:pt x="6424" y="16374"/>
                  </a:lnTo>
                  <a:lnTo>
                    <a:pt x="6689" y="14661"/>
                  </a:lnTo>
                  <a:lnTo>
                    <a:pt x="6974" y="12949"/>
                  </a:lnTo>
                  <a:lnTo>
                    <a:pt x="7280" y="11256"/>
                  </a:lnTo>
                  <a:lnTo>
                    <a:pt x="7606" y="9605"/>
                  </a:lnTo>
                  <a:lnTo>
                    <a:pt x="7953" y="8014"/>
                  </a:lnTo>
                  <a:lnTo>
                    <a:pt x="8279" y="6526"/>
                  </a:lnTo>
                  <a:lnTo>
                    <a:pt x="8585" y="5119"/>
                  </a:lnTo>
                  <a:lnTo>
                    <a:pt x="9156" y="2713"/>
                  </a:lnTo>
                  <a:lnTo>
                    <a:pt x="9605" y="939"/>
                  </a:lnTo>
                  <a:lnTo>
                    <a:pt x="98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86;p46">
              <a:extLst>
                <a:ext uri="{FF2B5EF4-FFF2-40B4-BE49-F238E27FC236}">
                  <a16:creationId xmlns:a16="http://schemas.microsoft.com/office/drawing/2014/main" id="{37C52775-21CE-35A3-ADC0-A164A3E16CB4}"/>
                </a:ext>
              </a:extLst>
            </p:cNvPr>
            <p:cNvSpPr/>
            <p:nvPr/>
          </p:nvSpPr>
          <p:spPr>
            <a:xfrm flipH="1">
              <a:off x="7190921" y="3608608"/>
              <a:ext cx="4462" cy="6061"/>
            </a:xfrm>
            <a:custGeom>
              <a:avLst/>
              <a:gdLst/>
              <a:ahLst/>
              <a:cxnLst/>
              <a:rect l="l" t="t" r="r" b="b"/>
              <a:pathLst>
                <a:path w="226" h="307" fill="none" extrusionOk="0">
                  <a:moveTo>
                    <a:pt x="225" y="0"/>
                  </a:moveTo>
                  <a:lnTo>
                    <a:pt x="225" y="0"/>
                  </a:lnTo>
                  <a:lnTo>
                    <a:pt x="184" y="41"/>
                  </a:lnTo>
                  <a:lnTo>
                    <a:pt x="184" y="41"/>
                  </a:lnTo>
                  <a:lnTo>
                    <a:pt x="1" y="306"/>
                  </a:lnTo>
                  <a:lnTo>
                    <a:pt x="1" y="306"/>
                  </a:lnTo>
                  <a:lnTo>
                    <a:pt x="2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87;p46">
              <a:extLst>
                <a:ext uri="{FF2B5EF4-FFF2-40B4-BE49-F238E27FC236}">
                  <a16:creationId xmlns:a16="http://schemas.microsoft.com/office/drawing/2014/main" id="{ABD319EE-91F3-5766-FAE2-98AF52AEE374}"/>
                </a:ext>
              </a:extLst>
            </p:cNvPr>
            <p:cNvSpPr/>
            <p:nvPr/>
          </p:nvSpPr>
          <p:spPr>
            <a:xfrm flipH="1">
              <a:off x="7271450" y="3122311"/>
              <a:ext cx="62011" cy="44717"/>
            </a:xfrm>
            <a:custGeom>
              <a:avLst/>
              <a:gdLst/>
              <a:ahLst/>
              <a:cxnLst/>
              <a:rect l="l" t="t" r="r" b="b"/>
              <a:pathLst>
                <a:path w="3141" h="2265" extrusionOk="0">
                  <a:moveTo>
                    <a:pt x="3141" y="1"/>
                  </a:moveTo>
                  <a:lnTo>
                    <a:pt x="2387" y="470"/>
                  </a:lnTo>
                  <a:lnTo>
                    <a:pt x="1632" y="959"/>
                  </a:lnTo>
                  <a:lnTo>
                    <a:pt x="857" y="1469"/>
                  </a:lnTo>
                  <a:lnTo>
                    <a:pt x="82" y="1999"/>
                  </a:lnTo>
                  <a:lnTo>
                    <a:pt x="1" y="2264"/>
                  </a:lnTo>
                  <a:lnTo>
                    <a:pt x="1" y="2264"/>
                  </a:lnTo>
                  <a:lnTo>
                    <a:pt x="327" y="2121"/>
                  </a:lnTo>
                  <a:lnTo>
                    <a:pt x="674" y="1999"/>
                  </a:lnTo>
                  <a:lnTo>
                    <a:pt x="1000" y="1897"/>
                  </a:lnTo>
                  <a:lnTo>
                    <a:pt x="1347" y="1795"/>
                  </a:lnTo>
                  <a:lnTo>
                    <a:pt x="1693" y="1734"/>
                  </a:lnTo>
                  <a:lnTo>
                    <a:pt x="2040" y="1673"/>
                  </a:lnTo>
                  <a:lnTo>
                    <a:pt x="2387" y="1632"/>
                  </a:lnTo>
                  <a:lnTo>
                    <a:pt x="2733" y="1612"/>
                  </a:lnTo>
                  <a:lnTo>
                    <a:pt x="2774" y="1204"/>
                  </a:lnTo>
                  <a:lnTo>
                    <a:pt x="2856" y="776"/>
                  </a:lnTo>
                  <a:lnTo>
                    <a:pt x="2978" y="388"/>
                  </a:lnTo>
                  <a:lnTo>
                    <a:pt x="3141"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88;p46">
              <a:extLst>
                <a:ext uri="{FF2B5EF4-FFF2-40B4-BE49-F238E27FC236}">
                  <a16:creationId xmlns:a16="http://schemas.microsoft.com/office/drawing/2014/main" id="{836E415B-E001-7297-E23C-FA7FB5CFE76E}"/>
                </a:ext>
              </a:extLst>
            </p:cNvPr>
            <p:cNvSpPr/>
            <p:nvPr/>
          </p:nvSpPr>
          <p:spPr>
            <a:xfrm flipH="1">
              <a:off x="7271450" y="3122311"/>
              <a:ext cx="62011" cy="44717"/>
            </a:xfrm>
            <a:custGeom>
              <a:avLst/>
              <a:gdLst/>
              <a:ahLst/>
              <a:cxnLst/>
              <a:rect l="l" t="t" r="r" b="b"/>
              <a:pathLst>
                <a:path w="3141" h="2265" fill="none" extrusionOk="0">
                  <a:moveTo>
                    <a:pt x="3141" y="1"/>
                  </a:moveTo>
                  <a:lnTo>
                    <a:pt x="3141" y="1"/>
                  </a:lnTo>
                  <a:lnTo>
                    <a:pt x="2387" y="470"/>
                  </a:lnTo>
                  <a:lnTo>
                    <a:pt x="1632" y="959"/>
                  </a:lnTo>
                  <a:lnTo>
                    <a:pt x="857" y="1469"/>
                  </a:lnTo>
                  <a:lnTo>
                    <a:pt x="82" y="1999"/>
                  </a:lnTo>
                  <a:lnTo>
                    <a:pt x="82" y="1999"/>
                  </a:lnTo>
                  <a:lnTo>
                    <a:pt x="1" y="2264"/>
                  </a:lnTo>
                  <a:lnTo>
                    <a:pt x="1" y="2264"/>
                  </a:lnTo>
                  <a:lnTo>
                    <a:pt x="327" y="2121"/>
                  </a:lnTo>
                  <a:lnTo>
                    <a:pt x="674" y="1999"/>
                  </a:lnTo>
                  <a:lnTo>
                    <a:pt x="1000" y="1897"/>
                  </a:lnTo>
                  <a:lnTo>
                    <a:pt x="1347" y="1795"/>
                  </a:lnTo>
                  <a:lnTo>
                    <a:pt x="1693" y="1734"/>
                  </a:lnTo>
                  <a:lnTo>
                    <a:pt x="2040" y="1673"/>
                  </a:lnTo>
                  <a:lnTo>
                    <a:pt x="2387" y="1632"/>
                  </a:lnTo>
                  <a:lnTo>
                    <a:pt x="2733" y="1612"/>
                  </a:lnTo>
                  <a:lnTo>
                    <a:pt x="2733" y="1612"/>
                  </a:lnTo>
                  <a:lnTo>
                    <a:pt x="2774" y="1204"/>
                  </a:lnTo>
                  <a:lnTo>
                    <a:pt x="2856" y="776"/>
                  </a:lnTo>
                  <a:lnTo>
                    <a:pt x="2978" y="388"/>
                  </a:lnTo>
                  <a:lnTo>
                    <a:pt x="31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89;p46">
              <a:extLst>
                <a:ext uri="{FF2B5EF4-FFF2-40B4-BE49-F238E27FC236}">
                  <a16:creationId xmlns:a16="http://schemas.microsoft.com/office/drawing/2014/main" id="{081CE0BE-9ED4-79FE-C680-5576F7FD0A03}"/>
                </a:ext>
              </a:extLst>
            </p:cNvPr>
            <p:cNvSpPr/>
            <p:nvPr/>
          </p:nvSpPr>
          <p:spPr>
            <a:xfrm flipH="1">
              <a:off x="7443328" y="4666925"/>
              <a:ext cx="21361" cy="87361"/>
            </a:xfrm>
            <a:custGeom>
              <a:avLst/>
              <a:gdLst/>
              <a:ahLst/>
              <a:cxnLst/>
              <a:rect l="l" t="t" r="r" b="b"/>
              <a:pathLst>
                <a:path w="1082" h="4425" extrusionOk="0">
                  <a:moveTo>
                    <a:pt x="1081" y="0"/>
                  </a:moveTo>
                  <a:lnTo>
                    <a:pt x="1" y="4404"/>
                  </a:lnTo>
                  <a:lnTo>
                    <a:pt x="123" y="4425"/>
                  </a:lnTo>
                  <a:lnTo>
                    <a:pt x="307" y="3446"/>
                  </a:lnTo>
                  <a:lnTo>
                    <a:pt x="531" y="2386"/>
                  </a:lnTo>
                  <a:lnTo>
                    <a:pt x="796" y="1244"/>
                  </a:lnTo>
                  <a:lnTo>
                    <a:pt x="1081" y="0"/>
                  </a:lnTo>
                  <a:close/>
                </a:path>
              </a:pathLst>
            </a:custGeom>
            <a:solidFill>
              <a:srgbClr val="FED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90;p46">
              <a:extLst>
                <a:ext uri="{FF2B5EF4-FFF2-40B4-BE49-F238E27FC236}">
                  <a16:creationId xmlns:a16="http://schemas.microsoft.com/office/drawing/2014/main" id="{9FF18226-2CCE-DF03-0A79-A99ADE8FC372}"/>
                </a:ext>
              </a:extLst>
            </p:cNvPr>
            <p:cNvSpPr/>
            <p:nvPr/>
          </p:nvSpPr>
          <p:spPr>
            <a:xfrm flipH="1">
              <a:off x="7443328" y="4666925"/>
              <a:ext cx="21361" cy="87361"/>
            </a:xfrm>
            <a:custGeom>
              <a:avLst/>
              <a:gdLst/>
              <a:ahLst/>
              <a:cxnLst/>
              <a:rect l="l" t="t" r="r" b="b"/>
              <a:pathLst>
                <a:path w="1082" h="4425" fill="none" extrusionOk="0">
                  <a:moveTo>
                    <a:pt x="1081" y="0"/>
                  </a:moveTo>
                  <a:lnTo>
                    <a:pt x="1081" y="0"/>
                  </a:lnTo>
                  <a:lnTo>
                    <a:pt x="1" y="4404"/>
                  </a:lnTo>
                  <a:lnTo>
                    <a:pt x="1" y="4404"/>
                  </a:lnTo>
                  <a:lnTo>
                    <a:pt x="123" y="4425"/>
                  </a:lnTo>
                  <a:lnTo>
                    <a:pt x="123" y="4425"/>
                  </a:lnTo>
                  <a:lnTo>
                    <a:pt x="307" y="3446"/>
                  </a:lnTo>
                  <a:lnTo>
                    <a:pt x="531" y="2386"/>
                  </a:lnTo>
                  <a:lnTo>
                    <a:pt x="796" y="1244"/>
                  </a:lnTo>
                  <a:lnTo>
                    <a:pt x="10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91;p46">
              <a:extLst>
                <a:ext uri="{FF2B5EF4-FFF2-40B4-BE49-F238E27FC236}">
                  <a16:creationId xmlns:a16="http://schemas.microsoft.com/office/drawing/2014/main" id="{F3B5962E-9E98-E70E-38FE-9F4D35FD1888}"/>
                </a:ext>
              </a:extLst>
            </p:cNvPr>
            <p:cNvSpPr/>
            <p:nvPr/>
          </p:nvSpPr>
          <p:spPr>
            <a:xfrm flipH="1">
              <a:off x="6077068" y="4200350"/>
              <a:ext cx="1385193" cy="614722"/>
            </a:xfrm>
            <a:custGeom>
              <a:avLst/>
              <a:gdLst/>
              <a:ahLst/>
              <a:cxnLst/>
              <a:rect l="l" t="t" r="r" b="b"/>
              <a:pathLst>
                <a:path w="70163" h="31137" fill="none" extrusionOk="0">
                  <a:moveTo>
                    <a:pt x="47101" y="1"/>
                  </a:moveTo>
                  <a:lnTo>
                    <a:pt x="47101" y="1"/>
                  </a:lnTo>
                  <a:lnTo>
                    <a:pt x="44185" y="184"/>
                  </a:lnTo>
                  <a:lnTo>
                    <a:pt x="44185" y="184"/>
                  </a:lnTo>
                  <a:lnTo>
                    <a:pt x="44491" y="2203"/>
                  </a:lnTo>
                  <a:lnTo>
                    <a:pt x="44756" y="4160"/>
                  </a:lnTo>
                  <a:lnTo>
                    <a:pt x="44981" y="5996"/>
                  </a:lnTo>
                  <a:lnTo>
                    <a:pt x="45164" y="7647"/>
                  </a:lnTo>
                  <a:lnTo>
                    <a:pt x="45286" y="9034"/>
                  </a:lnTo>
                  <a:lnTo>
                    <a:pt x="45388" y="10094"/>
                  </a:lnTo>
                  <a:lnTo>
                    <a:pt x="45470" y="11032"/>
                  </a:lnTo>
                  <a:lnTo>
                    <a:pt x="45470" y="11032"/>
                  </a:lnTo>
                  <a:lnTo>
                    <a:pt x="45185" y="11317"/>
                  </a:lnTo>
                  <a:lnTo>
                    <a:pt x="44899" y="11562"/>
                  </a:lnTo>
                  <a:lnTo>
                    <a:pt x="44593" y="11786"/>
                  </a:lnTo>
                  <a:lnTo>
                    <a:pt x="44287" y="11990"/>
                  </a:lnTo>
                  <a:lnTo>
                    <a:pt x="43982" y="12174"/>
                  </a:lnTo>
                  <a:lnTo>
                    <a:pt x="43655" y="12316"/>
                  </a:lnTo>
                  <a:lnTo>
                    <a:pt x="43329" y="12459"/>
                  </a:lnTo>
                  <a:lnTo>
                    <a:pt x="42982" y="12582"/>
                  </a:lnTo>
                  <a:lnTo>
                    <a:pt x="42656" y="12663"/>
                  </a:lnTo>
                  <a:lnTo>
                    <a:pt x="42330" y="12745"/>
                  </a:lnTo>
                  <a:lnTo>
                    <a:pt x="42004" y="12806"/>
                  </a:lnTo>
                  <a:lnTo>
                    <a:pt x="41677" y="12867"/>
                  </a:lnTo>
                  <a:lnTo>
                    <a:pt x="41045" y="12928"/>
                  </a:lnTo>
                  <a:lnTo>
                    <a:pt x="40434" y="12949"/>
                  </a:lnTo>
                  <a:lnTo>
                    <a:pt x="40434" y="12949"/>
                  </a:lnTo>
                  <a:lnTo>
                    <a:pt x="39985" y="12928"/>
                  </a:lnTo>
                  <a:lnTo>
                    <a:pt x="39577" y="12908"/>
                  </a:lnTo>
                  <a:lnTo>
                    <a:pt x="39210" y="12867"/>
                  </a:lnTo>
                  <a:lnTo>
                    <a:pt x="38884" y="12826"/>
                  </a:lnTo>
                  <a:lnTo>
                    <a:pt x="38435" y="12745"/>
                  </a:lnTo>
                  <a:lnTo>
                    <a:pt x="38272" y="12704"/>
                  </a:lnTo>
                  <a:lnTo>
                    <a:pt x="38272" y="12704"/>
                  </a:lnTo>
                  <a:lnTo>
                    <a:pt x="38272" y="12704"/>
                  </a:lnTo>
                  <a:lnTo>
                    <a:pt x="38272" y="12704"/>
                  </a:lnTo>
                  <a:lnTo>
                    <a:pt x="37538" y="13071"/>
                  </a:lnTo>
                  <a:lnTo>
                    <a:pt x="36804" y="13438"/>
                  </a:lnTo>
                  <a:lnTo>
                    <a:pt x="35336" y="14111"/>
                  </a:lnTo>
                  <a:lnTo>
                    <a:pt x="33827" y="14763"/>
                  </a:lnTo>
                  <a:lnTo>
                    <a:pt x="32339" y="15375"/>
                  </a:lnTo>
                  <a:lnTo>
                    <a:pt x="32339" y="15375"/>
                  </a:lnTo>
                  <a:lnTo>
                    <a:pt x="30850" y="15946"/>
                  </a:lnTo>
                  <a:lnTo>
                    <a:pt x="29362" y="16496"/>
                  </a:lnTo>
                  <a:lnTo>
                    <a:pt x="27873" y="17006"/>
                  </a:lnTo>
                  <a:lnTo>
                    <a:pt x="26344" y="17475"/>
                  </a:lnTo>
                  <a:lnTo>
                    <a:pt x="24815" y="17903"/>
                  </a:lnTo>
                  <a:lnTo>
                    <a:pt x="23286" y="18311"/>
                  </a:lnTo>
                  <a:lnTo>
                    <a:pt x="21716" y="18699"/>
                  </a:lnTo>
                  <a:lnTo>
                    <a:pt x="20166" y="19025"/>
                  </a:lnTo>
                  <a:lnTo>
                    <a:pt x="18596" y="19331"/>
                  </a:lnTo>
                  <a:lnTo>
                    <a:pt x="17026" y="19596"/>
                  </a:lnTo>
                  <a:lnTo>
                    <a:pt x="15435" y="19820"/>
                  </a:lnTo>
                  <a:lnTo>
                    <a:pt x="13845" y="20004"/>
                  </a:lnTo>
                  <a:lnTo>
                    <a:pt x="12255" y="20146"/>
                  </a:lnTo>
                  <a:lnTo>
                    <a:pt x="10664" y="20248"/>
                  </a:lnTo>
                  <a:lnTo>
                    <a:pt x="9074" y="20309"/>
                  </a:lnTo>
                  <a:lnTo>
                    <a:pt x="7483" y="20330"/>
                  </a:lnTo>
                  <a:lnTo>
                    <a:pt x="7483" y="20330"/>
                  </a:lnTo>
                  <a:lnTo>
                    <a:pt x="6076" y="20309"/>
                  </a:lnTo>
                  <a:lnTo>
                    <a:pt x="4649" y="20269"/>
                  </a:lnTo>
                  <a:lnTo>
                    <a:pt x="3242" y="20167"/>
                  </a:lnTo>
                  <a:lnTo>
                    <a:pt x="1815" y="20044"/>
                  </a:lnTo>
                  <a:lnTo>
                    <a:pt x="1815" y="20044"/>
                  </a:lnTo>
                  <a:lnTo>
                    <a:pt x="958" y="23633"/>
                  </a:lnTo>
                  <a:lnTo>
                    <a:pt x="958" y="23633"/>
                  </a:lnTo>
                  <a:lnTo>
                    <a:pt x="673" y="24877"/>
                  </a:lnTo>
                  <a:lnTo>
                    <a:pt x="408" y="26019"/>
                  </a:lnTo>
                  <a:lnTo>
                    <a:pt x="184" y="27079"/>
                  </a:lnTo>
                  <a:lnTo>
                    <a:pt x="0" y="28058"/>
                  </a:lnTo>
                  <a:lnTo>
                    <a:pt x="0" y="28058"/>
                  </a:lnTo>
                  <a:lnTo>
                    <a:pt x="1122" y="28384"/>
                  </a:lnTo>
                  <a:lnTo>
                    <a:pt x="2304" y="28649"/>
                  </a:lnTo>
                  <a:lnTo>
                    <a:pt x="3528" y="28894"/>
                  </a:lnTo>
                  <a:lnTo>
                    <a:pt x="4792" y="29118"/>
                  </a:lnTo>
                  <a:lnTo>
                    <a:pt x="6117" y="29281"/>
                  </a:lnTo>
                  <a:lnTo>
                    <a:pt x="6810" y="29363"/>
                  </a:lnTo>
                  <a:lnTo>
                    <a:pt x="7483" y="29424"/>
                  </a:lnTo>
                  <a:lnTo>
                    <a:pt x="8197" y="29465"/>
                  </a:lnTo>
                  <a:lnTo>
                    <a:pt x="8911" y="29505"/>
                  </a:lnTo>
                  <a:lnTo>
                    <a:pt x="9624" y="29526"/>
                  </a:lnTo>
                  <a:lnTo>
                    <a:pt x="10379" y="29526"/>
                  </a:lnTo>
                  <a:lnTo>
                    <a:pt x="10379" y="29526"/>
                  </a:lnTo>
                  <a:lnTo>
                    <a:pt x="11215" y="29505"/>
                  </a:lnTo>
                  <a:lnTo>
                    <a:pt x="12071" y="29485"/>
                  </a:lnTo>
                  <a:lnTo>
                    <a:pt x="12948" y="29444"/>
                  </a:lnTo>
                  <a:lnTo>
                    <a:pt x="13825" y="29383"/>
                  </a:lnTo>
                  <a:lnTo>
                    <a:pt x="14722" y="29281"/>
                  </a:lnTo>
                  <a:lnTo>
                    <a:pt x="15639" y="29179"/>
                  </a:lnTo>
                  <a:lnTo>
                    <a:pt x="16557" y="29036"/>
                  </a:lnTo>
                  <a:lnTo>
                    <a:pt x="17495" y="28894"/>
                  </a:lnTo>
                  <a:lnTo>
                    <a:pt x="18453" y="28710"/>
                  </a:lnTo>
                  <a:lnTo>
                    <a:pt x="19432" y="28506"/>
                  </a:lnTo>
                  <a:lnTo>
                    <a:pt x="20411" y="28282"/>
                  </a:lnTo>
                  <a:lnTo>
                    <a:pt x="21389" y="28037"/>
                  </a:lnTo>
                  <a:lnTo>
                    <a:pt x="22409" y="27752"/>
                  </a:lnTo>
                  <a:lnTo>
                    <a:pt x="23428" y="27446"/>
                  </a:lnTo>
                  <a:lnTo>
                    <a:pt x="24468" y="27120"/>
                  </a:lnTo>
                  <a:lnTo>
                    <a:pt x="25508" y="26753"/>
                  </a:lnTo>
                  <a:lnTo>
                    <a:pt x="25508" y="26753"/>
                  </a:lnTo>
                  <a:lnTo>
                    <a:pt x="30035" y="25101"/>
                  </a:lnTo>
                  <a:lnTo>
                    <a:pt x="33929" y="23653"/>
                  </a:lnTo>
                  <a:lnTo>
                    <a:pt x="37232" y="22410"/>
                  </a:lnTo>
                  <a:lnTo>
                    <a:pt x="40046" y="21390"/>
                  </a:lnTo>
                  <a:lnTo>
                    <a:pt x="41270" y="20942"/>
                  </a:lnTo>
                  <a:lnTo>
                    <a:pt x="42371" y="20574"/>
                  </a:lnTo>
                  <a:lnTo>
                    <a:pt x="43390" y="20248"/>
                  </a:lnTo>
                  <a:lnTo>
                    <a:pt x="44308" y="19983"/>
                  </a:lnTo>
                  <a:lnTo>
                    <a:pt x="45144" y="19759"/>
                  </a:lnTo>
                  <a:lnTo>
                    <a:pt x="45898" y="19616"/>
                  </a:lnTo>
                  <a:lnTo>
                    <a:pt x="46245" y="19555"/>
                  </a:lnTo>
                  <a:lnTo>
                    <a:pt x="46591" y="19535"/>
                  </a:lnTo>
                  <a:lnTo>
                    <a:pt x="46897" y="19494"/>
                  </a:lnTo>
                  <a:lnTo>
                    <a:pt x="47203" y="19494"/>
                  </a:lnTo>
                  <a:lnTo>
                    <a:pt x="47203" y="19494"/>
                  </a:lnTo>
                  <a:lnTo>
                    <a:pt x="47631" y="19514"/>
                  </a:lnTo>
                  <a:lnTo>
                    <a:pt x="48039" y="19575"/>
                  </a:lnTo>
                  <a:lnTo>
                    <a:pt x="48427" y="19657"/>
                  </a:lnTo>
                  <a:lnTo>
                    <a:pt x="48773" y="19779"/>
                  </a:lnTo>
                  <a:lnTo>
                    <a:pt x="49099" y="19963"/>
                  </a:lnTo>
                  <a:lnTo>
                    <a:pt x="49405" y="20167"/>
                  </a:lnTo>
                  <a:lnTo>
                    <a:pt x="49711" y="20411"/>
                  </a:lnTo>
                  <a:lnTo>
                    <a:pt x="49997" y="20697"/>
                  </a:lnTo>
                  <a:lnTo>
                    <a:pt x="50262" y="21003"/>
                  </a:lnTo>
                  <a:lnTo>
                    <a:pt x="50547" y="21370"/>
                  </a:lnTo>
                  <a:lnTo>
                    <a:pt x="50812" y="21778"/>
                  </a:lnTo>
                  <a:lnTo>
                    <a:pt x="51077" y="22206"/>
                  </a:lnTo>
                  <a:lnTo>
                    <a:pt x="51363" y="22695"/>
                  </a:lnTo>
                  <a:lnTo>
                    <a:pt x="51648" y="23225"/>
                  </a:lnTo>
                  <a:lnTo>
                    <a:pt x="52240" y="24387"/>
                  </a:lnTo>
                  <a:lnTo>
                    <a:pt x="52240" y="24387"/>
                  </a:lnTo>
                  <a:lnTo>
                    <a:pt x="52525" y="24897"/>
                  </a:lnTo>
                  <a:lnTo>
                    <a:pt x="52810" y="25366"/>
                  </a:lnTo>
                  <a:lnTo>
                    <a:pt x="53137" y="25815"/>
                  </a:lnTo>
                  <a:lnTo>
                    <a:pt x="53483" y="26223"/>
                  </a:lnTo>
                  <a:lnTo>
                    <a:pt x="53871" y="26630"/>
                  </a:lnTo>
                  <a:lnTo>
                    <a:pt x="54279" y="27018"/>
                  </a:lnTo>
                  <a:lnTo>
                    <a:pt x="54686" y="27364"/>
                  </a:lnTo>
                  <a:lnTo>
                    <a:pt x="55135" y="27711"/>
                  </a:lnTo>
                  <a:lnTo>
                    <a:pt x="55604" y="28037"/>
                  </a:lnTo>
                  <a:lnTo>
                    <a:pt x="56093" y="28323"/>
                  </a:lnTo>
                  <a:lnTo>
                    <a:pt x="56603" y="28608"/>
                  </a:lnTo>
                  <a:lnTo>
                    <a:pt x="57133" y="28873"/>
                  </a:lnTo>
                  <a:lnTo>
                    <a:pt x="57684" y="29118"/>
                  </a:lnTo>
                  <a:lnTo>
                    <a:pt x="58234" y="29342"/>
                  </a:lnTo>
                  <a:lnTo>
                    <a:pt x="58805" y="29567"/>
                  </a:lnTo>
                  <a:lnTo>
                    <a:pt x="59417" y="29750"/>
                  </a:lnTo>
                  <a:lnTo>
                    <a:pt x="60008" y="29934"/>
                  </a:lnTo>
                  <a:lnTo>
                    <a:pt x="60640" y="30097"/>
                  </a:lnTo>
                  <a:lnTo>
                    <a:pt x="61272" y="30239"/>
                  </a:lnTo>
                  <a:lnTo>
                    <a:pt x="61904" y="30382"/>
                  </a:lnTo>
                  <a:lnTo>
                    <a:pt x="62557" y="30505"/>
                  </a:lnTo>
                  <a:lnTo>
                    <a:pt x="63230" y="30606"/>
                  </a:lnTo>
                  <a:lnTo>
                    <a:pt x="63903" y="30708"/>
                  </a:lnTo>
                  <a:lnTo>
                    <a:pt x="64576" y="30790"/>
                  </a:lnTo>
                  <a:lnTo>
                    <a:pt x="65962" y="30933"/>
                  </a:lnTo>
                  <a:lnTo>
                    <a:pt x="67349" y="31035"/>
                  </a:lnTo>
                  <a:lnTo>
                    <a:pt x="68755" y="31096"/>
                  </a:lnTo>
                  <a:lnTo>
                    <a:pt x="70162" y="31137"/>
                  </a:lnTo>
                  <a:lnTo>
                    <a:pt x="70162" y="31137"/>
                  </a:lnTo>
                  <a:lnTo>
                    <a:pt x="69897" y="29913"/>
                  </a:lnTo>
                  <a:lnTo>
                    <a:pt x="69612" y="28751"/>
                  </a:lnTo>
                  <a:lnTo>
                    <a:pt x="69326" y="27650"/>
                  </a:lnTo>
                  <a:lnTo>
                    <a:pt x="69000" y="26590"/>
                  </a:lnTo>
                  <a:lnTo>
                    <a:pt x="69000" y="26590"/>
                  </a:lnTo>
                  <a:lnTo>
                    <a:pt x="68144" y="26488"/>
                  </a:lnTo>
                  <a:lnTo>
                    <a:pt x="67308" y="26365"/>
                  </a:lnTo>
                  <a:lnTo>
                    <a:pt x="67308" y="26365"/>
                  </a:lnTo>
                  <a:lnTo>
                    <a:pt x="66309" y="26182"/>
                  </a:lnTo>
                  <a:lnTo>
                    <a:pt x="65371" y="25998"/>
                  </a:lnTo>
                  <a:lnTo>
                    <a:pt x="64453" y="25794"/>
                  </a:lnTo>
                  <a:lnTo>
                    <a:pt x="63597" y="25590"/>
                  </a:lnTo>
                  <a:lnTo>
                    <a:pt x="62802" y="25366"/>
                  </a:lnTo>
                  <a:lnTo>
                    <a:pt x="62047" y="25142"/>
                  </a:lnTo>
                  <a:lnTo>
                    <a:pt x="61354" y="24918"/>
                  </a:lnTo>
                  <a:lnTo>
                    <a:pt x="60722" y="24714"/>
                  </a:lnTo>
                  <a:lnTo>
                    <a:pt x="59621" y="24306"/>
                  </a:lnTo>
                  <a:lnTo>
                    <a:pt x="58805" y="23980"/>
                  </a:lnTo>
                  <a:lnTo>
                    <a:pt x="58275" y="23755"/>
                  </a:lnTo>
                  <a:lnTo>
                    <a:pt x="58071" y="23653"/>
                  </a:lnTo>
                  <a:lnTo>
                    <a:pt x="58071" y="23653"/>
                  </a:lnTo>
                  <a:lnTo>
                    <a:pt x="58071" y="23653"/>
                  </a:lnTo>
                  <a:lnTo>
                    <a:pt x="58071" y="23653"/>
                  </a:lnTo>
                  <a:lnTo>
                    <a:pt x="57439" y="22838"/>
                  </a:lnTo>
                  <a:lnTo>
                    <a:pt x="56868" y="22022"/>
                  </a:lnTo>
                  <a:lnTo>
                    <a:pt x="56358" y="21186"/>
                  </a:lnTo>
                  <a:lnTo>
                    <a:pt x="55889" y="20350"/>
                  </a:lnTo>
                  <a:lnTo>
                    <a:pt x="55461" y="19514"/>
                  </a:lnTo>
                  <a:lnTo>
                    <a:pt x="55074" y="18658"/>
                  </a:lnTo>
                  <a:lnTo>
                    <a:pt x="54747" y="17781"/>
                  </a:lnTo>
                  <a:lnTo>
                    <a:pt x="54442" y="16884"/>
                  </a:lnTo>
                  <a:lnTo>
                    <a:pt x="54177" y="15987"/>
                  </a:lnTo>
                  <a:lnTo>
                    <a:pt x="53952" y="15090"/>
                  </a:lnTo>
                  <a:lnTo>
                    <a:pt x="53769" y="14152"/>
                  </a:lnTo>
                  <a:lnTo>
                    <a:pt x="53626" y="13214"/>
                  </a:lnTo>
                  <a:lnTo>
                    <a:pt x="53504" y="12235"/>
                  </a:lnTo>
                  <a:lnTo>
                    <a:pt x="53402" y="11256"/>
                  </a:lnTo>
                  <a:lnTo>
                    <a:pt x="53341" y="10257"/>
                  </a:lnTo>
                  <a:lnTo>
                    <a:pt x="53300" y="9258"/>
                  </a:lnTo>
                  <a:lnTo>
                    <a:pt x="47774" y="9258"/>
                  </a:lnTo>
                  <a:lnTo>
                    <a:pt x="47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792;p46">
              <a:extLst>
                <a:ext uri="{FF2B5EF4-FFF2-40B4-BE49-F238E27FC236}">
                  <a16:creationId xmlns:a16="http://schemas.microsoft.com/office/drawing/2014/main" id="{E60EA950-089E-707A-BB76-DD3555D0F2CF}"/>
                </a:ext>
              </a:extLst>
            </p:cNvPr>
            <p:cNvSpPr/>
            <p:nvPr/>
          </p:nvSpPr>
          <p:spPr>
            <a:xfrm flipH="1">
              <a:off x="6386631" y="3154116"/>
              <a:ext cx="948844" cy="671482"/>
            </a:xfrm>
            <a:custGeom>
              <a:avLst/>
              <a:gdLst/>
              <a:ahLst/>
              <a:cxnLst/>
              <a:rect l="l" t="t" r="r" b="b"/>
              <a:pathLst>
                <a:path w="48061" h="34012" fill="none" extrusionOk="0">
                  <a:moveTo>
                    <a:pt x="2835" y="1"/>
                  </a:moveTo>
                  <a:lnTo>
                    <a:pt x="2835" y="1"/>
                  </a:lnTo>
                  <a:lnTo>
                    <a:pt x="2489" y="21"/>
                  </a:lnTo>
                  <a:lnTo>
                    <a:pt x="2142" y="62"/>
                  </a:lnTo>
                  <a:lnTo>
                    <a:pt x="1795" y="123"/>
                  </a:lnTo>
                  <a:lnTo>
                    <a:pt x="1449" y="184"/>
                  </a:lnTo>
                  <a:lnTo>
                    <a:pt x="1102" y="286"/>
                  </a:lnTo>
                  <a:lnTo>
                    <a:pt x="776" y="388"/>
                  </a:lnTo>
                  <a:lnTo>
                    <a:pt x="429" y="510"/>
                  </a:lnTo>
                  <a:lnTo>
                    <a:pt x="103" y="653"/>
                  </a:lnTo>
                  <a:lnTo>
                    <a:pt x="103" y="653"/>
                  </a:lnTo>
                  <a:lnTo>
                    <a:pt x="103" y="653"/>
                  </a:lnTo>
                  <a:lnTo>
                    <a:pt x="103" y="653"/>
                  </a:lnTo>
                  <a:lnTo>
                    <a:pt x="42" y="939"/>
                  </a:lnTo>
                  <a:lnTo>
                    <a:pt x="21" y="1285"/>
                  </a:lnTo>
                  <a:lnTo>
                    <a:pt x="1" y="1713"/>
                  </a:lnTo>
                  <a:lnTo>
                    <a:pt x="1" y="2244"/>
                  </a:lnTo>
                  <a:lnTo>
                    <a:pt x="21" y="2529"/>
                  </a:lnTo>
                  <a:lnTo>
                    <a:pt x="62" y="2835"/>
                  </a:lnTo>
                  <a:lnTo>
                    <a:pt x="103" y="3161"/>
                  </a:lnTo>
                  <a:lnTo>
                    <a:pt x="184" y="3487"/>
                  </a:lnTo>
                  <a:lnTo>
                    <a:pt x="266" y="3814"/>
                  </a:lnTo>
                  <a:lnTo>
                    <a:pt x="368" y="4140"/>
                  </a:lnTo>
                  <a:lnTo>
                    <a:pt x="490" y="4487"/>
                  </a:lnTo>
                  <a:lnTo>
                    <a:pt x="653" y="4833"/>
                  </a:lnTo>
                  <a:lnTo>
                    <a:pt x="837" y="5159"/>
                  </a:lnTo>
                  <a:lnTo>
                    <a:pt x="1041" y="5506"/>
                  </a:lnTo>
                  <a:lnTo>
                    <a:pt x="1286" y="5832"/>
                  </a:lnTo>
                  <a:lnTo>
                    <a:pt x="1571" y="6138"/>
                  </a:lnTo>
                  <a:lnTo>
                    <a:pt x="1877" y="6444"/>
                  </a:lnTo>
                  <a:lnTo>
                    <a:pt x="2223" y="6729"/>
                  </a:lnTo>
                  <a:lnTo>
                    <a:pt x="2611" y="7015"/>
                  </a:lnTo>
                  <a:lnTo>
                    <a:pt x="3039" y="7280"/>
                  </a:lnTo>
                  <a:lnTo>
                    <a:pt x="3508" y="7504"/>
                  </a:lnTo>
                  <a:lnTo>
                    <a:pt x="4018" y="7729"/>
                  </a:lnTo>
                  <a:lnTo>
                    <a:pt x="4568" y="7912"/>
                  </a:lnTo>
                  <a:lnTo>
                    <a:pt x="5180" y="8075"/>
                  </a:lnTo>
                  <a:lnTo>
                    <a:pt x="5833" y="8198"/>
                  </a:lnTo>
                  <a:lnTo>
                    <a:pt x="6546" y="8299"/>
                  </a:lnTo>
                  <a:lnTo>
                    <a:pt x="6546" y="8299"/>
                  </a:lnTo>
                  <a:lnTo>
                    <a:pt x="7994" y="8442"/>
                  </a:lnTo>
                  <a:lnTo>
                    <a:pt x="9380" y="8565"/>
                  </a:lnTo>
                  <a:lnTo>
                    <a:pt x="10726" y="8687"/>
                  </a:lnTo>
                  <a:lnTo>
                    <a:pt x="12011" y="8830"/>
                  </a:lnTo>
                  <a:lnTo>
                    <a:pt x="13275" y="8993"/>
                  </a:lnTo>
                  <a:lnTo>
                    <a:pt x="13887" y="9095"/>
                  </a:lnTo>
                  <a:lnTo>
                    <a:pt x="14478" y="9197"/>
                  </a:lnTo>
                  <a:lnTo>
                    <a:pt x="15069" y="9319"/>
                  </a:lnTo>
                  <a:lnTo>
                    <a:pt x="15661" y="9462"/>
                  </a:lnTo>
                  <a:lnTo>
                    <a:pt x="16252" y="9604"/>
                  </a:lnTo>
                  <a:lnTo>
                    <a:pt x="16843" y="9768"/>
                  </a:lnTo>
                  <a:lnTo>
                    <a:pt x="17414" y="9971"/>
                  </a:lnTo>
                  <a:lnTo>
                    <a:pt x="17985" y="10175"/>
                  </a:lnTo>
                  <a:lnTo>
                    <a:pt x="18556" y="10420"/>
                  </a:lnTo>
                  <a:lnTo>
                    <a:pt x="19106" y="10685"/>
                  </a:lnTo>
                  <a:lnTo>
                    <a:pt x="19677" y="10991"/>
                  </a:lnTo>
                  <a:lnTo>
                    <a:pt x="20248" y="11297"/>
                  </a:lnTo>
                  <a:lnTo>
                    <a:pt x="20799" y="11664"/>
                  </a:lnTo>
                  <a:lnTo>
                    <a:pt x="21370" y="12051"/>
                  </a:lnTo>
                  <a:lnTo>
                    <a:pt x="21941" y="12459"/>
                  </a:lnTo>
                  <a:lnTo>
                    <a:pt x="22512" y="12928"/>
                  </a:lnTo>
                  <a:lnTo>
                    <a:pt x="23083" y="13417"/>
                  </a:lnTo>
                  <a:lnTo>
                    <a:pt x="23653" y="13968"/>
                  </a:lnTo>
                  <a:lnTo>
                    <a:pt x="24224" y="14539"/>
                  </a:lnTo>
                  <a:lnTo>
                    <a:pt x="24816" y="15171"/>
                  </a:lnTo>
                  <a:lnTo>
                    <a:pt x="25387" y="15844"/>
                  </a:lnTo>
                  <a:lnTo>
                    <a:pt x="25998" y="16558"/>
                  </a:lnTo>
                  <a:lnTo>
                    <a:pt x="25998" y="16558"/>
                  </a:lnTo>
                  <a:lnTo>
                    <a:pt x="26528" y="17190"/>
                  </a:lnTo>
                  <a:lnTo>
                    <a:pt x="27059" y="17801"/>
                  </a:lnTo>
                  <a:lnTo>
                    <a:pt x="27589" y="18372"/>
                  </a:lnTo>
                  <a:lnTo>
                    <a:pt x="28139" y="18923"/>
                  </a:lnTo>
                  <a:lnTo>
                    <a:pt x="28669" y="19433"/>
                  </a:lnTo>
                  <a:lnTo>
                    <a:pt x="29200" y="19922"/>
                  </a:lnTo>
                  <a:lnTo>
                    <a:pt x="29730" y="20370"/>
                  </a:lnTo>
                  <a:lnTo>
                    <a:pt x="30260" y="20778"/>
                  </a:lnTo>
                  <a:lnTo>
                    <a:pt x="30770" y="21166"/>
                  </a:lnTo>
                  <a:lnTo>
                    <a:pt x="31300" y="21533"/>
                  </a:lnTo>
                  <a:lnTo>
                    <a:pt x="31810" y="21879"/>
                  </a:lnTo>
                  <a:lnTo>
                    <a:pt x="32319" y="22185"/>
                  </a:lnTo>
                  <a:lnTo>
                    <a:pt x="32809" y="22471"/>
                  </a:lnTo>
                  <a:lnTo>
                    <a:pt x="33318" y="22736"/>
                  </a:lnTo>
                  <a:lnTo>
                    <a:pt x="33808" y="22980"/>
                  </a:lnTo>
                  <a:lnTo>
                    <a:pt x="34277" y="23205"/>
                  </a:lnTo>
                  <a:lnTo>
                    <a:pt x="34766" y="23409"/>
                  </a:lnTo>
                  <a:lnTo>
                    <a:pt x="35215" y="23592"/>
                  </a:lnTo>
                  <a:lnTo>
                    <a:pt x="35663" y="23755"/>
                  </a:lnTo>
                  <a:lnTo>
                    <a:pt x="36112" y="23898"/>
                  </a:lnTo>
                  <a:lnTo>
                    <a:pt x="36540" y="24020"/>
                  </a:lnTo>
                  <a:lnTo>
                    <a:pt x="36968" y="24143"/>
                  </a:lnTo>
                  <a:lnTo>
                    <a:pt x="37784" y="24306"/>
                  </a:lnTo>
                  <a:lnTo>
                    <a:pt x="38518" y="24428"/>
                  </a:lnTo>
                  <a:lnTo>
                    <a:pt x="39211" y="24510"/>
                  </a:lnTo>
                  <a:lnTo>
                    <a:pt x="39843" y="24550"/>
                  </a:lnTo>
                  <a:lnTo>
                    <a:pt x="40414" y="24571"/>
                  </a:lnTo>
                  <a:lnTo>
                    <a:pt x="40414" y="24571"/>
                  </a:lnTo>
                  <a:lnTo>
                    <a:pt x="41107" y="24550"/>
                  </a:lnTo>
                  <a:lnTo>
                    <a:pt x="41638" y="24510"/>
                  </a:lnTo>
                  <a:lnTo>
                    <a:pt x="41964" y="24449"/>
                  </a:lnTo>
                  <a:lnTo>
                    <a:pt x="42086" y="24428"/>
                  </a:lnTo>
                  <a:lnTo>
                    <a:pt x="42086" y="24428"/>
                  </a:lnTo>
                  <a:lnTo>
                    <a:pt x="42188" y="24591"/>
                  </a:lnTo>
                  <a:lnTo>
                    <a:pt x="42494" y="25081"/>
                  </a:lnTo>
                  <a:lnTo>
                    <a:pt x="42698" y="25448"/>
                  </a:lnTo>
                  <a:lnTo>
                    <a:pt x="42943" y="25876"/>
                  </a:lnTo>
                  <a:lnTo>
                    <a:pt x="43187" y="26386"/>
                  </a:lnTo>
                  <a:lnTo>
                    <a:pt x="43452" y="26957"/>
                  </a:lnTo>
                  <a:lnTo>
                    <a:pt x="43738" y="27609"/>
                  </a:lnTo>
                  <a:lnTo>
                    <a:pt x="44003" y="28323"/>
                  </a:lnTo>
                  <a:lnTo>
                    <a:pt x="44268" y="29118"/>
                  </a:lnTo>
                  <a:lnTo>
                    <a:pt x="44533" y="29954"/>
                  </a:lnTo>
                  <a:lnTo>
                    <a:pt x="44778" y="30871"/>
                  </a:lnTo>
                  <a:lnTo>
                    <a:pt x="44982" y="31871"/>
                  </a:lnTo>
                  <a:lnTo>
                    <a:pt x="45165" y="32910"/>
                  </a:lnTo>
                  <a:lnTo>
                    <a:pt x="45226" y="33461"/>
                  </a:lnTo>
                  <a:lnTo>
                    <a:pt x="45287" y="34012"/>
                  </a:lnTo>
                  <a:lnTo>
                    <a:pt x="48060" y="34012"/>
                  </a:lnTo>
                  <a:lnTo>
                    <a:pt x="48060" y="34012"/>
                  </a:lnTo>
                  <a:lnTo>
                    <a:pt x="47938" y="32849"/>
                  </a:lnTo>
                  <a:lnTo>
                    <a:pt x="47795" y="31728"/>
                  </a:lnTo>
                  <a:lnTo>
                    <a:pt x="47795" y="31728"/>
                  </a:lnTo>
                  <a:lnTo>
                    <a:pt x="47795" y="31728"/>
                  </a:lnTo>
                  <a:lnTo>
                    <a:pt x="47795" y="31728"/>
                  </a:lnTo>
                  <a:lnTo>
                    <a:pt x="47632" y="30769"/>
                  </a:lnTo>
                  <a:lnTo>
                    <a:pt x="47428" y="29832"/>
                  </a:lnTo>
                  <a:lnTo>
                    <a:pt x="47224" y="28955"/>
                  </a:lnTo>
                  <a:lnTo>
                    <a:pt x="46980" y="28078"/>
                  </a:lnTo>
                  <a:lnTo>
                    <a:pt x="46715" y="27242"/>
                  </a:lnTo>
                  <a:lnTo>
                    <a:pt x="46429" y="26447"/>
                  </a:lnTo>
                  <a:lnTo>
                    <a:pt x="46144" y="25672"/>
                  </a:lnTo>
                  <a:lnTo>
                    <a:pt x="45818" y="24917"/>
                  </a:lnTo>
                  <a:lnTo>
                    <a:pt x="45818" y="24917"/>
                  </a:lnTo>
                  <a:lnTo>
                    <a:pt x="45838" y="24917"/>
                  </a:lnTo>
                  <a:lnTo>
                    <a:pt x="45838" y="24917"/>
                  </a:lnTo>
                  <a:lnTo>
                    <a:pt x="45430" y="24061"/>
                  </a:lnTo>
                  <a:lnTo>
                    <a:pt x="45022" y="23245"/>
                  </a:lnTo>
                  <a:lnTo>
                    <a:pt x="44594" y="22471"/>
                  </a:lnTo>
                  <a:lnTo>
                    <a:pt x="44166" y="21737"/>
                  </a:lnTo>
                  <a:lnTo>
                    <a:pt x="44166" y="21737"/>
                  </a:lnTo>
                  <a:lnTo>
                    <a:pt x="43554" y="21675"/>
                  </a:lnTo>
                  <a:lnTo>
                    <a:pt x="42963" y="21574"/>
                  </a:lnTo>
                  <a:lnTo>
                    <a:pt x="42372" y="21451"/>
                  </a:lnTo>
                  <a:lnTo>
                    <a:pt x="41780" y="21308"/>
                  </a:lnTo>
                  <a:lnTo>
                    <a:pt x="41189" y="21145"/>
                  </a:lnTo>
                  <a:lnTo>
                    <a:pt x="40618" y="20962"/>
                  </a:lnTo>
                  <a:lnTo>
                    <a:pt x="40027" y="20758"/>
                  </a:lnTo>
                  <a:lnTo>
                    <a:pt x="39456" y="20534"/>
                  </a:lnTo>
                  <a:lnTo>
                    <a:pt x="39456" y="20534"/>
                  </a:lnTo>
                  <a:lnTo>
                    <a:pt x="38457" y="20126"/>
                  </a:lnTo>
                  <a:lnTo>
                    <a:pt x="37478" y="19657"/>
                  </a:lnTo>
                  <a:lnTo>
                    <a:pt x="36520" y="19167"/>
                  </a:lnTo>
                  <a:lnTo>
                    <a:pt x="35582" y="18658"/>
                  </a:lnTo>
                  <a:lnTo>
                    <a:pt x="34664" y="18107"/>
                  </a:lnTo>
                  <a:lnTo>
                    <a:pt x="33747" y="17516"/>
                  </a:lnTo>
                  <a:lnTo>
                    <a:pt x="32870" y="16904"/>
                  </a:lnTo>
                  <a:lnTo>
                    <a:pt x="31993" y="16292"/>
                  </a:lnTo>
                  <a:lnTo>
                    <a:pt x="31116" y="15640"/>
                  </a:lnTo>
                  <a:lnTo>
                    <a:pt x="30260" y="14987"/>
                  </a:lnTo>
                  <a:lnTo>
                    <a:pt x="29424" y="14315"/>
                  </a:lnTo>
                  <a:lnTo>
                    <a:pt x="28588" y="13642"/>
                  </a:lnTo>
                  <a:lnTo>
                    <a:pt x="26936" y="12255"/>
                  </a:lnTo>
                  <a:lnTo>
                    <a:pt x="25285" y="10889"/>
                  </a:lnTo>
                  <a:lnTo>
                    <a:pt x="25285" y="10889"/>
                  </a:lnTo>
                  <a:lnTo>
                    <a:pt x="24734" y="10461"/>
                  </a:lnTo>
                  <a:lnTo>
                    <a:pt x="24163" y="10053"/>
                  </a:lnTo>
                  <a:lnTo>
                    <a:pt x="23552" y="9686"/>
                  </a:lnTo>
                  <a:lnTo>
                    <a:pt x="22940" y="9339"/>
                  </a:lnTo>
                  <a:lnTo>
                    <a:pt x="22940" y="9339"/>
                  </a:lnTo>
                  <a:lnTo>
                    <a:pt x="22471" y="9115"/>
                  </a:lnTo>
                  <a:lnTo>
                    <a:pt x="21981" y="8891"/>
                  </a:lnTo>
                  <a:lnTo>
                    <a:pt x="21472" y="8707"/>
                  </a:lnTo>
                  <a:lnTo>
                    <a:pt x="20982" y="8524"/>
                  </a:lnTo>
                  <a:lnTo>
                    <a:pt x="20473" y="8361"/>
                  </a:lnTo>
                  <a:lnTo>
                    <a:pt x="19963" y="8198"/>
                  </a:lnTo>
                  <a:lnTo>
                    <a:pt x="18943" y="7912"/>
                  </a:lnTo>
                  <a:lnTo>
                    <a:pt x="17903" y="7688"/>
                  </a:lnTo>
                  <a:lnTo>
                    <a:pt x="16864" y="7484"/>
                  </a:lnTo>
                  <a:lnTo>
                    <a:pt x="15803" y="7300"/>
                  </a:lnTo>
                  <a:lnTo>
                    <a:pt x="14763" y="7137"/>
                  </a:lnTo>
                  <a:lnTo>
                    <a:pt x="14763" y="7137"/>
                  </a:lnTo>
                  <a:lnTo>
                    <a:pt x="11929" y="6729"/>
                  </a:lnTo>
                  <a:lnTo>
                    <a:pt x="10522" y="6505"/>
                  </a:lnTo>
                  <a:lnTo>
                    <a:pt x="9809" y="6383"/>
                  </a:lnTo>
                  <a:lnTo>
                    <a:pt x="9095" y="6240"/>
                  </a:lnTo>
                  <a:lnTo>
                    <a:pt x="9095" y="6240"/>
                  </a:lnTo>
                  <a:lnTo>
                    <a:pt x="8402" y="6077"/>
                  </a:lnTo>
                  <a:lnTo>
                    <a:pt x="7688" y="5914"/>
                  </a:lnTo>
                  <a:lnTo>
                    <a:pt x="6995" y="5690"/>
                  </a:lnTo>
                  <a:lnTo>
                    <a:pt x="6648" y="5567"/>
                  </a:lnTo>
                  <a:lnTo>
                    <a:pt x="6302" y="5424"/>
                  </a:lnTo>
                  <a:lnTo>
                    <a:pt x="5975" y="5282"/>
                  </a:lnTo>
                  <a:lnTo>
                    <a:pt x="5649" y="5119"/>
                  </a:lnTo>
                  <a:lnTo>
                    <a:pt x="5343" y="4955"/>
                  </a:lnTo>
                  <a:lnTo>
                    <a:pt x="5037" y="4752"/>
                  </a:lnTo>
                  <a:lnTo>
                    <a:pt x="4731" y="4548"/>
                  </a:lnTo>
                  <a:lnTo>
                    <a:pt x="4466" y="4323"/>
                  </a:lnTo>
                  <a:lnTo>
                    <a:pt x="4201" y="4058"/>
                  </a:lnTo>
                  <a:lnTo>
                    <a:pt x="3936" y="3793"/>
                  </a:lnTo>
                  <a:lnTo>
                    <a:pt x="3936" y="3793"/>
                  </a:lnTo>
                  <a:lnTo>
                    <a:pt x="3712" y="3508"/>
                  </a:lnTo>
                  <a:lnTo>
                    <a:pt x="3528" y="3182"/>
                  </a:lnTo>
                  <a:lnTo>
                    <a:pt x="3365" y="2855"/>
                  </a:lnTo>
                  <a:lnTo>
                    <a:pt x="3223" y="2529"/>
                  </a:lnTo>
                  <a:lnTo>
                    <a:pt x="3121" y="2162"/>
                  </a:lnTo>
                  <a:lnTo>
                    <a:pt x="3019" y="1815"/>
                  </a:lnTo>
                  <a:lnTo>
                    <a:pt x="2937" y="1448"/>
                  </a:lnTo>
                  <a:lnTo>
                    <a:pt x="2876" y="1102"/>
                  </a:lnTo>
                  <a:lnTo>
                    <a:pt x="2876" y="1102"/>
                  </a:lnTo>
                  <a:lnTo>
                    <a:pt x="2835" y="816"/>
                  </a:lnTo>
                  <a:lnTo>
                    <a:pt x="2815" y="551"/>
                  </a:lnTo>
                  <a:lnTo>
                    <a:pt x="2815" y="266"/>
                  </a:lnTo>
                  <a:lnTo>
                    <a:pt x="2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793;p46">
              <a:extLst>
                <a:ext uri="{FF2B5EF4-FFF2-40B4-BE49-F238E27FC236}">
                  <a16:creationId xmlns:a16="http://schemas.microsoft.com/office/drawing/2014/main" id="{CEA42999-5B70-2933-D7F8-84D77C6BC4A0}"/>
                </a:ext>
              </a:extLst>
            </p:cNvPr>
            <p:cNvSpPr/>
            <p:nvPr/>
          </p:nvSpPr>
          <p:spPr>
            <a:xfrm flipH="1">
              <a:off x="6068224" y="1435216"/>
              <a:ext cx="888847" cy="1821581"/>
            </a:xfrm>
            <a:custGeom>
              <a:avLst/>
              <a:gdLst/>
              <a:ahLst/>
              <a:cxnLst/>
              <a:rect l="l" t="t" r="r" b="b"/>
              <a:pathLst>
                <a:path w="45022" h="92267" extrusionOk="0">
                  <a:moveTo>
                    <a:pt x="23429" y="1"/>
                  </a:moveTo>
                  <a:lnTo>
                    <a:pt x="22307" y="21"/>
                  </a:lnTo>
                  <a:lnTo>
                    <a:pt x="21186" y="62"/>
                  </a:lnTo>
                  <a:lnTo>
                    <a:pt x="20085" y="164"/>
                  </a:lnTo>
                  <a:lnTo>
                    <a:pt x="18984" y="286"/>
                  </a:lnTo>
                  <a:lnTo>
                    <a:pt x="17883" y="449"/>
                  </a:lnTo>
                  <a:lnTo>
                    <a:pt x="16822" y="653"/>
                  </a:lnTo>
                  <a:lnTo>
                    <a:pt x="15762" y="877"/>
                  </a:lnTo>
                  <a:lnTo>
                    <a:pt x="14702" y="1163"/>
                  </a:lnTo>
                  <a:lnTo>
                    <a:pt x="13682" y="1469"/>
                  </a:lnTo>
                  <a:lnTo>
                    <a:pt x="12683" y="1795"/>
                  </a:lnTo>
                  <a:lnTo>
                    <a:pt x="11705" y="2182"/>
                  </a:lnTo>
                  <a:lnTo>
                    <a:pt x="10746" y="2590"/>
                  </a:lnTo>
                  <a:lnTo>
                    <a:pt x="9829" y="3039"/>
                  </a:lnTo>
                  <a:lnTo>
                    <a:pt x="8932" y="3508"/>
                  </a:lnTo>
                  <a:lnTo>
                    <a:pt x="8055" y="4038"/>
                  </a:lnTo>
                  <a:lnTo>
                    <a:pt x="7219" y="4568"/>
                  </a:lnTo>
                  <a:lnTo>
                    <a:pt x="6811" y="4874"/>
                  </a:lnTo>
                  <a:lnTo>
                    <a:pt x="6424" y="5159"/>
                  </a:lnTo>
                  <a:lnTo>
                    <a:pt x="6036" y="5465"/>
                  </a:lnTo>
                  <a:lnTo>
                    <a:pt x="5669" y="5771"/>
                  </a:lnTo>
                  <a:lnTo>
                    <a:pt x="5302" y="6097"/>
                  </a:lnTo>
                  <a:lnTo>
                    <a:pt x="4935" y="6423"/>
                  </a:lnTo>
                  <a:lnTo>
                    <a:pt x="4588" y="6770"/>
                  </a:lnTo>
                  <a:lnTo>
                    <a:pt x="4262" y="7117"/>
                  </a:lnTo>
                  <a:lnTo>
                    <a:pt x="3936" y="7463"/>
                  </a:lnTo>
                  <a:lnTo>
                    <a:pt x="3610" y="7830"/>
                  </a:lnTo>
                  <a:lnTo>
                    <a:pt x="3304" y="8197"/>
                  </a:lnTo>
                  <a:lnTo>
                    <a:pt x="3018" y="8585"/>
                  </a:lnTo>
                  <a:lnTo>
                    <a:pt x="2733" y="8972"/>
                  </a:lnTo>
                  <a:lnTo>
                    <a:pt x="2468" y="9360"/>
                  </a:lnTo>
                  <a:lnTo>
                    <a:pt x="2223" y="9767"/>
                  </a:lnTo>
                  <a:lnTo>
                    <a:pt x="1979" y="10175"/>
                  </a:lnTo>
                  <a:lnTo>
                    <a:pt x="1754" y="10603"/>
                  </a:lnTo>
                  <a:lnTo>
                    <a:pt x="1530" y="11032"/>
                  </a:lnTo>
                  <a:lnTo>
                    <a:pt x="1326" y="11480"/>
                  </a:lnTo>
                  <a:lnTo>
                    <a:pt x="1143" y="11908"/>
                  </a:lnTo>
                  <a:lnTo>
                    <a:pt x="959" y="12377"/>
                  </a:lnTo>
                  <a:lnTo>
                    <a:pt x="796" y="12826"/>
                  </a:lnTo>
                  <a:lnTo>
                    <a:pt x="653" y="13295"/>
                  </a:lnTo>
                  <a:lnTo>
                    <a:pt x="510" y="13784"/>
                  </a:lnTo>
                  <a:lnTo>
                    <a:pt x="408" y="14274"/>
                  </a:lnTo>
                  <a:lnTo>
                    <a:pt x="286" y="14763"/>
                  </a:lnTo>
                  <a:lnTo>
                    <a:pt x="205" y="15273"/>
                  </a:lnTo>
                  <a:lnTo>
                    <a:pt x="143" y="15783"/>
                  </a:lnTo>
                  <a:lnTo>
                    <a:pt x="82" y="16292"/>
                  </a:lnTo>
                  <a:lnTo>
                    <a:pt x="41" y="16822"/>
                  </a:lnTo>
                  <a:lnTo>
                    <a:pt x="1" y="17353"/>
                  </a:lnTo>
                  <a:lnTo>
                    <a:pt x="1" y="17903"/>
                  </a:lnTo>
                  <a:lnTo>
                    <a:pt x="1" y="79359"/>
                  </a:lnTo>
                  <a:lnTo>
                    <a:pt x="266" y="79849"/>
                  </a:lnTo>
                  <a:lnTo>
                    <a:pt x="551" y="80338"/>
                  </a:lnTo>
                  <a:lnTo>
                    <a:pt x="837" y="80807"/>
                  </a:lnTo>
                  <a:lnTo>
                    <a:pt x="1122" y="81276"/>
                  </a:lnTo>
                  <a:lnTo>
                    <a:pt x="1428" y="81724"/>
                  </a:lnTo>
                  <a:lnTo>
                    <a:pt x="1734" y="82173"/>
                  </a:lnTo>
                  <a:lnTo>
                    <a:pt x="2060" y="82601"/>
                  </a:lnTo>
                  <a:lnTo>
                    <a:pt x="2386" y="83009"/>
                  </a:lnTo>
                  <a:lnTo>
                    <a:pt x="3059" y="83804"/>
                  </a:lnTo>
                  <a:lnTo>
                    <a:pt x="3732" y="84559"/>
                  </a:lnTo>
                  <a:lnTo>
                    <a:pt x="4446" y="85272"/>
                  </a:lnTo>
                  <a:lnTo>
                    <a:pt x="5159" y="85925"/>
                  </a:lnTo>
                  <a:lnTo>
                    <a:pt x="5893" y="86557"/>
                  </a:lnTo>
                  <a:lnTo>
                    <a:pt x="6627" y="87148"/>
                  </a:lnTo>
                  <a:lnTo>
                    <a:pt x="7382" y="87678"/>
                  </a:lnTo>
                  <a:lnTo>
                    <a:pt x="8116" y="88188"/>
                  </a:lnTo>
                  <a:lnTo>
                    <a:pt x="8870" y="88657"/>
                  </a:lnTo>
                  <a:lnTo>
                    <a:pt x="9604" y="89106"/>
                  </a:lnTo>
                  <a:lnTo>
                    <a:pt x="10318" y="89493"/>
                  </a:lnTo>
                  <a:lnTo>
                    <a:pt x="11032" y="89860"/>
                  </a:lnTo>
                  <a:lnTo>
                    <a:pt x="11725" y="90207"/>
                  </a:lnTo>
                  <a:lnTo>
                    <a:pt x="12418" y="90513"/>
                  </a:lnTo>
                  <a:lnTo>
                    <a:pt x="13071" y="90778"/>
                  </a:lnTo>
                  <a:lnTo>
                    <a:pt x="13682" y="91022"/>
                  </a:lnTo>
                  <a:lnTo>
                    <a:pt x="14294" y="91247"/>
                  </a:lnTo>
                  <a:lnTo>
                    <a:pt x="14845" y="91451"/>
                  </a:lnTo>
                  <a:lnTo>
                    <a:pt x="15864" y="91756"/>
                  </a:lnTo>
                  <a:lnTo>
                    <a:pt x="16700" y="92001"/>
                  </a:lnTo>
                  <a:lnTo>
                    <a:pt x="17312" y="92144"/>
                  </a:lnTo>
                  <a:lnTo>
                    <a:pt x="17862" y="92266"/>
                  </a:lnTo>
                  <a:lnTo>
                    <a:pt x="18494" y="91940"/>
                  </a:lnTo>
                  <a:lnTo>
                    <a:pt x="19086" y="91614"/>
                  </a:lnTo>
                  <a:lnTo>
                    <a:pt x="19657" y="91267"/>
                  </a:lnTo>
                  <a:lnTo>
                    <a:pt x="20187" y="90900"/>
                  </a:lnTo>
                  <a:lnTo>
                    <a:pt x="20697" y="90533"/>
                  </a:lnTo>
                  <a:lnTo>
                    <a:pt x="21186" y="90166"/>
                  </a:lnTo>
                  <a:lnTo>
                    <a:pt x="21635" y="89779"/>
                  </a:lnTo>
                  <a:lnTo>
                    <a:pt x="22063" y="89391"/>
                  </a:lnTo>
                  <a:lnTo>
                    <a:pt x="22471" y="89004"/>
                  </a:lnTo>
                  <a:lnTo>
                    <a:pt x="22858" y="88616"/>
                  </a:lnTo>
                  <a:lnTo>
                    <a:pt x="23205" y="88229"/>
                  </a:lnTo>
                  <a:lnTo>
                    <a:pt x="23551" y="87842"/>
                  </a:lnTo>
                  <a:lnTo>
                    <a:pt x="23857" y="87454"/>
                  </a:lnTo>
                  <a:lnTo>
                    <a:pt x="24143" y="87067"/>
                  </a:lnTo>
                  <a:lnTo>
                    <a:pt x="24408" y="86700"/>
                  </a:lnTo>
                  <a:lnTo>
                    <a:pt x="24652" y="86333"/>
                  </a:lnTo>
                  <a:lnTo>
                    <a:pt x="25080" y="85619"/>
                  </a:lnTo>
                  <a:lnTo>
                    <a:pt x="25427" y="84966"/>
                  </a:lnTo>
                  <a:lnTo>
                    <a:pt x="25713" y="84396"/>
                  </a:lnTo>
                  <a:lnTo>
                    <a:pt x="25937" y="83886"/>
                  </a:lnTo>
                  <a:lnTo>
                    <a:pt x="26100" y="83458"/>
                  </a:lnTo>
                  <a:lnTo>
                    <a:pt x="26202" y="83152"/>
                  </a:lnTo>
                  <a:lnTo>
                    <a:pt x="26283" y="82887"/>
                  </a:lnTo>
                  <a:lnTo>
                    <a:pt x="26283" y="72365"/>
                  </a:lnTo>
                  <a:lnTo>
                    <a:pt x="26936" y="72345"/>
                  </a:lnTo>
                  <a:lnTo>
                    <a:pt x="27568" y="72325"/>
                  </a:lnTo>
                  <a:lnTo>
                    <a:pt x="28180" y="72263"/>
                  </a:lnTo>
                  <a:lnTo>
                    <a:pt x="28791" y="72202"/>
                  </a:lnTo>
                  <a:lnTo>
                    <a:pt x="29383" y="72141"/>
                  </a:lnTo>
                  <a:lnTo>
                    <a:pt x="29974" y="72059"/>
                  </a:lnTo>
                  <a:lnTo>
                    <a:pt x="30545" y="71958"/>
                  </a:lnTo>
                  <a:lnTo>
                    <a:pt x="31096" y="71835"/>
                  </a:lnTo>
                  <a:lnTo>
                    <a:pt x="31626" y="71713"/>
                  </a:lnTo>
                  <a:lnTo>
                    <a:pt x="32156" y="71570"/>
                  </a:lnTo>
                  <a:lnTo>
                    <a:pt x="32686" y="71427"/>
                  </a:lnTo>
                  <a:lnTo>
                    <a:pt x="33196" y="71264"/>
                  </a:lnTo>
                  <a:lnTo>
                    <a:pt x="33685" y="71101"/>
                  </a:lnTo>
                  <a:lnTo>
                    <a:pt x="34174" y="70918"/>
                  </a:lnTo>
                  <a:lnTo>
                    <a:pt x="34643" y="70714"/>
                  </a:lnTo>
                  <a:lnTo>
                    <a:pt x="35092" y="70510"/>
                  </a:lnTo>
                  <a:lnTo>
                    <a:pt x="35541" y="70286"/>
                  </a:lnTo>
                  <a:lnTo>
                    <a:pt x="35969" y="70061"/>
                  </a:lnTo>
                  <a:lnTo>
                    <a:pt x="36397" y="69817"/>
                  </a:lnTo>
                  <a:lnTo>
                    <a:pt x="36805" y="69572"/>
                  </a:lnTo>
                  <a:lnTo>
                    <a:pt x="37213" y="69327"/>
                  </a:lnTo>
                  <a:lnTo>
                    <a:pt x="37600" y="69042"/>
                  </a:lnTo>
                  <a:lnTo>
                    <a:pt x="37967" y="68777"/>
                  </a:lnTo>
                  <a:lnTo>
                    <a:pt x="38334" y="68491"/>
                  </a:lnTo>
                  <a:lnTo>
                    <a:pt x="38701" y="68185"/>
                  </a:lnTo>
                  <a:lnTo>
                    <a:pt x="39048" y="67880"/>
                  </a:lnTo>
                  <a:lnTo>
                    <a:pt x="39374" y="67574"/>
                  </a:lnTo>
                  <a:lnTo>
                    <a:pt x="39700" y="67247"/>
                  </a:lnTo>
                  <a:lnTo>
                    <a:pt x="40006" y="66921"/>
                  </a:lnTo>
                  <a:lnTo>
                    <a:pt x="40312" y="66575"/>
                  </a:lnTo>
                  <a:lnTo>
                    <a:pt x="40597" y="66228"/>
                  </a:lnTo>
                  <a:lnTo>
                    <a:pt x="40883" y="65881"/>
                  </a:lnTo>
                  <a:lnTo>
                    <a:pt x="41148" y="65514"/>
                  </a:lnTo>
                  <a:lnTo>
                    <a:pt x="41413" y="65147"/>
                  </a:lnTo>
                  <a:lnTo>
                    <a:pt x="41902" y="64372"/>
                  </a:lnTo>
                  <a:lnTo>
                    <a:pt x="42351" y="63598"/>
                  </a:lnTo>
                  <a:lnTo>
                    <a:pt x="42759" y="62782"/>
                  </a:lnTo>
                  <a:lnTo>
                    <a:pt x="43146" y="61946"/>
                  </a:lnTo>
                  <a:lnTo>
                    <a:pt x="43472" y="61090"/>
                  </a:lnTo>
                  <a:lnTo>
                    <a:pt x="43778" y="60192"/>
                  </a:lnTo>
                  <a:lnTo>
                    <a:pt x="44043" y="59295"/>
                  </a:lnTo>
                  <a:lnTo>
                    <a:pt x="44288" y="58378"/>
                  </a:lnTo>
                  <a:lnTo>
                    <a:pt x="44492" y="57460"/>
                  </a:lnTo>
                  <a:lnTo>
                    <a:pt x="44655" y="56502"/>
                  </a:lnTo>
                  <a:lnTo>
                    <a:pt x="44777" y="55543"/>
                  </a:lnTo>
                  <a:lnTo>
                    <a:pt x="44879" y="54585"/>
                  </a:lnTo>
                  <a:lnTo>
                    <a:pt x="44961" y="53606"/>
                  </a:lnTo>
                  <a:lnTo>
                    <a:pt x="45002" y="52607"/>
                  </a:lnTo>
                  <a:lnTo>
                    <a:pt x="45022" y="51608"/>
                  </a:lnTo>
                  <a:lnTo>
                    <a:pt x="45022" y="13947"/>
                  </a:lnTo>
                  <a:lnTo>
                    <a:pt x="45002" y="13519"/>
                  </a:lnTo>
                  <a:lnTo>
                    <a:pt x="44981" y="13091"/>
                  </a:lnTo>
                  <a:lnTo>
                    <a:pt x="44961" y="12683"/>
                  </a:lnTo>
                  <a:lnTo>
                    <a:pt x="44900" y="12275"/>
                  </a:lnTo>
                  <a:lnTo>
                    <a:pt x="44838" y="11868"/>
                  </a:lnTo>
                  <a:lnTo>
                    <a:pt x="44777" y="11480"/>
                  </a:lnTo>
                  <a:lnTo>
                    <a:pt x="44675" y="11093"/>
                  </a:lnTo>
                  <a:lnTo>
                    <a:pt x="44573" y="10705"/>
                  </a:lnTo>
                  <a:lnTo>
                    <a:pt x="44471" y="10338"/>
                  </a:lnTo>
                  <a:lnTo>
                    <a:pt x="44329" y="9971"/>
                  </a:lnTo>
                  <a:lnTo>
                    <a:pt x="44206" y="9604"/>
                  </a:lnTo>
                  <a:lnTo>
                    <a:pt x="44043" y="9258"/>
                  </a:lnTo>
                  <a:lnTo>
                    <a:pt x="43880" y="8911"/>
                  </a:lnTo>
                  <a:lnTo>
                    <a:pt x="43717" y="8564"/>
                  </a:lnTo>
                  <a:lnTo>
                    <a:pt x="43534" y="8238"/>
                  </a:lnTo>
                  <a:lnTo>
                    <a:pt x="43330" y="7892"/>
                  </a:lnTo>
                  <a:lnTo>
                    <a:pt x="43105" y="7586"/>
                  </a:lnTo>
                  <a:lnTo>
                    <a:pt x="42901" y="7259"/>
                  </a:lnTo>
                  <a:lnTo>
                    <a:pt x="42657" y="6954"/>
                  </a:lnTo>
                  <a:lnTo>
                    <a:pt x="42412" y="6648"/>
                  </a:lnTo>
                  <a:lnTo>
                    <a:pt x="42167" y="6362"/>
                  </a:lnTo>
                  <a:lnTo>
                    <a:pt x="41902" y="6056"/>
                  </a:lnTo>
                  <a:lnTo>
                    <a:pt x="41331" y="5506"/>
                  </a:lnTo>
                  <a:lnTo>
                    <a:pt x="40740" y="4976"/>
                  </a:lnTo>
                  <a:lnTo>
                    <a:pt x="40088" y="4466"/>
                  </a:lnTo>
                  <a:lnTo>
                    <a:pt x="39415" y="3997"/>
                  </a:lnTo>
                  <a:lnTo>
                    <a:pt x="38701" y="3528"/>
                  </a:lnTo>
                  <a:lnTo>
                    <a:pt x="37947" y="3120"/>
                  </a:lnTo>
                  <a:lnTo>
                    <a:pt x="37172" y="2712"/>
                  </a:lnTo>
                  <a:lnTo>
                    <a:pt x="36356" y="2345"/>
                  </a:lnTo>
                  <a:lnTo>
                    <a:pt x="35520" y="1999"/>
                  </a:lnTo>
                  <a:lnTo>
                    <a:pt x="34643" y="1673"/>
                  </a:lnTo>
                  <a:lnTo>
                    <a:pt x="33726" y="1387"/>
                  </a:lnTo>
                  <a:lnTo>
                    <a:pt x="32808" y="1122"/>
                  </a:lnTo>
                  <a:lnTo>
                    <a:pt x="31850" y="898"/>
                  </a:lnTo>
                  <a:lnTo>
                    <a:pt x="30851" y="673"/>
                  </a:lnTo>
                  <a:lnTo>
                    <a:pt x="29852" y="490"/>
                  </a:lnTo>
                  <a:lnTo>
                    <a:pt x="28832" y="347"/>
                  </a:lnTo>
                  <a:lnTo>
                    <a:pt x="27792" y="225"/>
                  </a:lnTo>
                  <a:lnTo>
                    <a:pt x="26712" y="123"/>
                  </a:lnTo>
                  <a:lnTo>
                    <a:pt x="25631" y="62"/>
                  </a:lnTo>
                  <a:lnTo>
                    <a:pt x="24530" y="21"/>
                  </a:lnTo>
                  <a:lnTo>
                    <a:pt x="23429" y="1"/>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94;p46">
              <a:extLst>
                <a:ext uri="{FF2B5EF4-FFF2-40B4-BE49-F238E27FC236}">
                  <a16:creationId xmlns:a16="http://schemas.microsoft.com/office/drawing/2014/main" id="{6713008B-BBE3-3784-E4D9-02AE111A345A}"/>
                </a:ext>
              </a:extLst>
            </p:cNvPr>
            <p:cNvSpPr/>
            <p:nvPr/>
          </p:nvSpPr>
          <p:spPr>
            <a:xfrm flipH="1">
              <a:off x="6068224" y="1435216"/>
              <a:ext cx="888847" cy="1821581"/>
            </a:xfrm>
            <a:custGeom>
              <a:avLst/>
              <a:gdLst/>
              <a:ahLst/>
              <a:cxnLst/>
              <a:rect l="l" t="t" r="r" b="b"/>
              <a:pathLst>
                <a:path w="45022" h="92267" fill="none" extrusionOk="0">
                  <a:moveTo>
                    <a:pt x="45022" y="13947"/>
                  </a:moveTo>
                  <a:lnTo>
                    <a:pt x="45022" y="13947"/>
                  </a:lnTo>
                  <a:lnTo>
                    <a:pt x="45022" y="51608"/>
                  </a:lnTo>
                  <a:lnTo>
                    <a:pt x="45022" y="51608"/>
                  </a:lnTo>
                  <a:lnTo>
                    <a:pt x="45002" y="52607"/>
                  </a:lnTo>
                  <a:lnTo>
                    <a:pt x="44961" y="53606"/>
                  </a:lnTo>
                  <a:lnTo>
                    <a:pt x="44879" y="54585"/>
                  </a:lnTo>
                  <a:lnTo>
                    <a:pt x="44777" y="55543"/>
                  </a:lnTo>
                  <a:lnTo>
                    <a:pt x="44655" y="56502"/>
                  </a:lnTo>
                  <a:lnTo>
                    <a:pt x="44492" y="57460"/>
                  </a:lnTo>
                  <a:lnTo>
                    <a:pt x="44288" y="58378"/>
                  </a:lnTo>
                  <a:lnTo>
                    <a:pt x="44043" y="59295"/>
                  </a:lnTo>
                  <a:lnTo>
                    <a:pt x="43778" y="60192"/>
                  </a:lnTo>
                  <a:lnTo>
                    <a:pt x="43472" y="61090"/>
                  </a:lnTo>
                  <a:lnTo>
                    <a:pt x="43146" y="61946"/>
                  </a:lnTo>
                  <a:lnTo>
                    <a:pt x="42759" y="62782"/>
                  </a:lnTo>
                  <a:lnTo>
                    <a:pt x="42351" y="63598"/>
                  </a:lnTo>
                  <a:lnTo>
                    <a:pt x="41902" y="64372"/>
                  </a:lnTo>
                  <a:lnTo>
                    <a:pt x="41413" y="65147"/>
                  </a:lnTo>
                  <a:lnTo>
                    <a:pt x="41148" y="65514"/>
                  </a:lnTo>
                  <a:lnTo>
                    <a:pt x="40883" y="65881"/>
                  </a:lnTo>
                  <a:lnTo>
                    <a:pt x="40597" y="66228"/>
                  </a:lnTo>
                  <a:lnTo>
                    <a:pt x="40312" y="66575"/>
                  </a:lnTo>
                  <a:lnTo>
                    <a:pt x="40006" y="66921"/>
                  </a:lnTo>
                  <a:lnTo>
                    <a:pt x="39700" y="67247"/>
                  </a:lnTo>
                  <a:lnTo>
                    <a:pt x="39374" y="67574"/>
                  </a:lnTo>
                  <a:lnTo>
                    <a:pt x="39048" y="67880"/>
                  </a:lnTo>
                  <a:lnTo>
                    <a:pt x="38701" y="68185"/>
                  </a:lnTo>
                  <a:lnTo>
                    <a:pt x="38334" y="68491"/>
                  </a:lnTo>
                  <a:lnTo>
                    <a:pt x="37967" y="68777"/>
                  </a:lnTo>
                  <a:lnTo>
                    <a:pt x="37600" y="69042"/>
                  </a:lnTo>
                  <a:lnTo>
                    <a:pt x="37213" y="69327"/>
                  </a:lnTo>
                  <a:lnTo>
                    <a:pt x="36805" y="69572"/>
                  </a:lnTo>
                  <a:lnTo>
                    <a:pt x="36397" y="69817"/>
                  </a:lnTo>
                  <a:lnTo>
                    <a:pt x="35969" y="70061"/>
                  </a:lnTo>
                  <a:lnTo>
                    <a:pt x="35541" y="70286"/>
                  </a:lnTo>
                  <a:lnTo>
                    <a:pt x="35092" y="70510"/>
                  </a:lnTo>
                  <a:lnTo>
                    <a:pt x="34643" y="70714"/>
                  </a:lnTo>
                  <a:lnTo>
                    <a:pt x="34174" y="70918"/>
                  </a:lnTo>
                  <a:lnTo>
                    <a:pt x="33685" y="71101"/>
                  </a:lnTo>
                  <a:lnTo>
                    <a:pt x="33196" y="71264"/>
                  </a:lnTo>
                  <a:lnTo>
                    <a:pt x="32686" y="71427"/>
                  </a:lnTo>
                  <a:lnTo>
                    <a:pt x="32156" y="71570"/>
                  </a:lnTo>
                  <a:lnTo>
                    <a:pt x="31626" y="71713"/>
                  </a:lnTo>
                  <a:lnTo>
                    <a:pt x="31096" y="71835"/>
                  </a:lnTo>
                  <a:lnTo>
                    <a:pt x="30545" y="71958"/>
                  </a:lnTo>
                  <a:lnTo>
                    <a:pt x="29974" y="72059"/>
                  </a:lnTo>
                  <a:lnTo>
                    <a:pt x="29383" y="72141"/>
                  </a:lnTo>
                  <a:lnTo>
                    <a:pt x="28791" y="72202"/>
                  </a:lnTo>
                  <a:lnTo>
                    <a:pt x="28180" y="72263"/>
                  </a:lnTo>
                  <a:lnTo>
                    <a:pt x="27568" y="72325"/>
                  </a:lnTo>
                  <a:lnTo>
                    <a:pt x="26936" y="72345"/>
                  </a:lnTo>
                  <a:lnTo>
                    <a:pt x="26283" y="72365"/>
                  </a:lnTo>
                  <a:lnTo>
                    <a:pt x="26283" y="82887"/>
                  </a:lnTo>
                  <a:lnTo>
                    <a:pt x="26283" y="82887"/>
                  </a:lnTo>
                  <a:lnTo>
                    <a:pt x="26202" y="83152"/>
                  </a:lnTo>
                  <a:lnTo>
                    <a:pt x="26100" y="83458"/>
                  </a:lnTo>
                  <a:lnTo>
                    <a:pt x="25937" y="83886"/>
                  </a:lnTo>
                  <a:lnTo>
                    <a:pt x="25713" y="84396"/>
                  </a:lnTo>
                  <a:lnTo>
                    <a:pt x="25427" y="84966"/>
                  </a:lnTo>
                  <a:lnTo>
                    <a:pt x="25080" y="85619"/>
                  </a:lnTo>
                  <a:lnTo>
                    <a:pt x="24652" y="86333"/>
                  </a:lnTo>
                  <a:lnTo>
                    <a:pt x="24408" y="86700"/>
                  </a:lnTo>
                  <a:lnTo>
                    <a:pt x="24143" y="87067"/>
                  </a:lnTo>
                  <a:lnTo>
                    <a:pt x="23857" y="87454"/>
                  </a:lnTo>
                  <a:lnTo>
                    <a:pt x="23551" y="87842"/>
                  </a:lnTo>
                  <a:lnTo>
                    <a:pt x="23205" y="88229"/>
                  </a:lnTo>
                  <a:lnTo>
                    <a:pt x="22858" y="88616"/>
                  </a:lnTo>
                  <a:lnTo>
                    <a:pt x="22471" y="89004"/>
                  </a:lnTo>
                  <a:lnTo>
                    <a:pt x="22063" y="89391"/>
                  </a:lnTo>
                  <a:lnTo>
                    <a:pt x="21635" y="89779"/>
                  </a:lnTo>
                  <a:lnTo>
                    <a:pt x="21186" y="90166"/>
                  </a:lnTo>
                  <a:lnTo>
                    <a:pt x="20697" y="90533"/>
                  </a:lnTo>
                  <a:lnTo>
                    <a:pt x="20187" y="90900"/>
                  </a:lnTo>
                  <a:lnTo>
                    <a:pt x="19657" y="91267"/>
                  </a:lnTo>
                  <a:lnTo>
                    <a:pt x="19086" y="91614"/>
                  </a:lnTo>
                  <a:lnTo>
                    <a:pt x="18494" y="91940"/>
                  </a:lnTo>
                  <a:lnTo>
                    <a:pt x="17862" y="92266"/>
                  </a:lnTo>
                  <a:lnTo>
                    <a:pt x="17862" y="92266"/>
                  </a:lnTo>
                  <a:lnTo>
                    <a:pt x="17312" y="92144"/>
                  </a:lnTo>
                  <a:lnTo>
                    <a:pt x="16700" y="92001"/>
                  </a:lnTo>
                  <a:lnTo>
                    <a:pt x="15864" y="91756"/>
                  </a:lnTo>
                  <a:lnTo>
                    <a:pt x="14845" y="91451"/>
                  </a:lnTo>
                  <a:lnTo>
                    <a:pt x="14294" y="91247"/>
                  </a:lnTo>
                  <a:lnTo>
                    <a:pt x="13682" y="91022"/>
                  </a:lnTo>
                  <a:lnTo>
                    <a:pt x="13071" y="90778"/>
                  </a:lnTo>
                  <a:lnTo>
                    <a:pt x="12418" y="90513"/>
                  </a:lnTo>
                  <a:lnTo>
                    <a:pt x="11725" y="90207"/>
                  </a:lnTo>
                  <a:lnTo>
                    <a:pt x="11032" y="89860"/>
                  </a:lnTo>
                  <a:lnTo>
                    <a:pt x="10318" y="89493"/>
                  </a:lnTo>
                  <a:lnTo>
                    <a:pt x="9604" y="89106"/>
                  </a:lnTo>
                  <a:lnTo>
                    <a:pt x="8870" y="88657"/>
                  </a:lnTo>
                  <a:lnTo>
                    <a:pt x="8116" y="88188"/>
                  </a:lnTo>
                  <a:lnTo>
                    <a:pt x="7382" y="87678"/>
                  </a:lnTo>
                  <a:lnTo>
                    <a:pt x="6627" y="87148"/>
                  </a:lnTo>
                  <a:lnTo>
                    <a:pt x="5893" y="86557"/>
                  </a:lnTo>
                  <a:lnTo>
                    <a:pt x="5159" y="85925"/>
                  </a:lnTo>
                  <a:lnTo>
                    <a:pt x="4446" y="85272"/>
                  </a:lnTo>
                  <a:lnTo>
                    <a:pt x="3732" y="84559"/>
                  </a:lnTo>
                  <a:lnTo>
                    <a:pt x="3059" y="83804"/>
                  </a:lnTo>
                  <a:lnTo>
                    <a:pt x="2386" y="83009"/>
                  </a:lnTo>
                  <a:lnTo>
                    <a:pt x="2060" y="82601"/>
                  </a:lnTo>
                  <a:lnTo>
                    <a:pt x="1734" y="82173"/>
                  </a:lnTo>
                  <a:lnTo>
                    <a:pt x="1428" y="81724"/>
                  </a:lnTo>
                  <a:lnTo>
                    <a:pt x="1122" y="81276"/>
                  </a:lnTo>
                  <a:lnTo>
                    <a:pt x="837" y="80807"/>
                  </a:lnTo>
                  <a:lnTo>
                    <a:pt x="551" y="80338"/>
                  </a:lnTo>
                  <a:lnTo>
                    <a:pt x="266" y="79849"/>
                  </a:lnTo>
                  <a:lnTo>
                    <a:pt x="1" y="79359"/>
                  </a:lnTo>
                  <a:lnTo>
                    <a:pt x="1" y="79359"/>
                  </a:lnTo>
                  <a:lnTo>
                    <a:pt x="1" y="17903"/>
                  </a:lnTo>
                  <a:lnTo>
                    <a:pt x="1" y="17903"/>
                  </a:lnTo>
                  <a:lnTo>
                    <a:pt x="1" y="17353"/>
                  </a:lnTo>
                  <a:lnTo>
                    <a:pt x="41" y="16822"/>
                  </a:lnTo>
                  <a:lnTo>
                    <a:pt x="82" y="16292"/>
                  </a:lnTo>
                  <a:lnTo>
                    <a:pt x="143" y="15783"/>
                  </a:lnTo>
                  <a:lnTo>
                    <a:pt x="205" y="15273"/>
                  </a:lnTo>
                  <a:lnTo>
                    <a:pt x="286" y="14763"/>
                  </a:lnTo>
                  <a:lnTo>
                    <a:pt x="408" y="14274"/>
                  </a:lnTo>
                  <a:lnTo>
                    <a:pt x="510" y="13784"/>
                  </a:lnTo>
                  <a:lnTo>
                    <a:pt x="653" y="13295"/>
                  </a:lnTo>
                  <a:lnTo>
                    <a:pt x="796" y="12826"/>
                  </a:lnTo>
                  <a:lnTo>
                    <a:pt x="959" y="12377"/>
                  </a:lnTo>
                  <a:lnTo>
                    <a:pt x="1143" y="11908"/>
                  </a:lnTo>
                  <a:lnTo>
                    <a:pt x="1326" y="11480"/>
                  </a:lnTo>
                  <a:lnTo>
                    <a:pt x="1530" y="11032"/>
                  </a:lnTo>
                  <a:lnTo>
                    <a:pt x="1754" y="10603"/>
                  </a:lnTo>
                  <a:lnTo>
                    <a:pt x="1979" y="10175"/>
                  </a:lnTo>
                  <a:lnTo>
                    <a:pt x="2223" y="9767"/>
                  </a:lnTo>
                  <a:lnTo>
                    <a:pt x="2468" y="9360"/>
                  </a:lnTo>
                  <a:lnTo>
                    <a:pt x="2733" y="8972"/>
                  </a:lnTo>
                  <a:lnTo>
                    <a:pt x="3018" y="8585"/>
                  </a:lnTo>
                  <a:lnTo>
                    <a:pt x="3304" y="8197"/>
                  </a:lnTo>
                  <a:lnTo>
                    <a:pt x="3610" y="7830"/>
                  </a:lnTo>
                  <a:lnTo>
                    <a:pt x="3936" y="7463"/>
                  </a:lnTo>
                  <a:lnTo>
                    <a:pt x="4262" y="7117"/>
                  </a:lnTo>
                  <a:lnTo>
                    <a:pt x="4588" y="6770"/>
                  </a:lnTo>
                  <a:lnTo>
                    <a:pt x="4935" y="6423"/>
                  </a:lnTo>
                  <a:lnTo>
                    <a:pt x="5302" y="6097"/>
                  </a:lnTo>
                  <a:lnTo>
                    <a:pt x="5669" y="5771"/>
                  </a:lnTo>
                  <a:lnTo>
                    <a:pt x="6036" y="5465"/>
                  </a:lnTo>
                  <a:lnTo>
                    <a:pt x="6424" y="5159"/>
                  </a:lnTo>
                  <a:lnTo>
                    <a:pt x="6811" y="4874"/>
                  </a:lnTo>
                  <a:lnTo>
                    <a:pt x="7219" y="4568"/>
                  </a:lnTo>
                  <a:lnTo>
                    <a:pt x="8055" y="4038"/>
                  </a:lnTo>
                  <a:lnTo>
                    <a:pt x="8932" y="3508"/>
                  </a:lnTo>
                  <a:lnTo>
                    <a:pt x="9829" y="3039"/>
                  </a:lnTo>
                  <a:lnTo>
                    <a:pt x="10746" y="2590"/>
                  </a:lnTo>
                  <a:lnTo>
                    <a:pt x="11705" y="2182"/>
                  </a:lnTo>
                  <a:lnTo>
                    <a:pt x="12683" y="1795"/>
                  </a:lnTo>
                  <a:lnTo>
                    <a:pt x="13682" y="1469"/>
                  </a:lnTo>
                  <a:lnTo>
                    <a:pt x="14702" y="1163"/>
                  </a:lnTo>
                  <a:lnTo>
                    <a:pt x="15762" y="877"/>
                  </a:lnTo>
                  <a:lnTo>
                    <a:pt x="16822" y="653"/>
                  </a:lnTo>
                  <a:lnTo>
                    <a:pt x="17883" y="449"/>
                  </a:lnTo>
                  <a:lnTo>
                    <a:pt x="18984" y="286"/>
                  </a:lnTo>
                  <a:lnTo>
                    <a:pt x="20085" y="164"/>
                  </a:lnTo>
                  <a:lnTo>
                    <a:pt x="21186" y="62"/>
                  </a:lnTo>
                  <a:lnTo>
                    <a:pt x="22307" y="21"/>
                  </a:lnTo>
                  <a:lnTo>
                    <a:pt x="23429" y="1"/>
                  </a:lnTo>
                  <a:lnTo>
                    <a:pt x="23429" y="1"/>
                  </a:lnTo>
                  <a:lnTo>
                    <a:pt x="24530" y="21"/>
                  </a:lnTo>
                  <a:lnTo>
                    <a:pt x="25631" y="62"/>
                  </a:lnTo>
                  <a:lnTo>
                    <a:pt x="26712" y="123"/>
                  </a:lnTo>
                  <a:lnTo>
                    <a:pt x="27792" y="225"/>
                  </a:lnTo>
                  <a:lnTo>
                    <a:pt x="28832" y="347"/>
                  </a:lnTo>
                  <a:lnTo>
                    <a:pt x="29852" y="490"/>
                  </a:lnTo>
                  <a:lnTo>
                    <a:pt x="30851" y="673"/>
                  </a:lnTo>
                  <a:lnTo>
                    <a:pt x="31850" y="898"/>
                  </a:lnTo>
                  <a:lnTo>
                    <a:pt x="32808" y="1122"/>
                  </a:lnTo>
                  <a:lnTo>
                    <a:pt x="33726" y="1387"/>
                  </a:lnTo>
                  <a:lnTo>
                    <a:pt x="34643" y="1673"/>
                  </a:lnTo>
                  <a:lnTo>
                    <a:pt x="35520" y="1999"/>
                  </a:lnTo>
                  <a:lnTo>
                    <a:pt x="36356" y="2345"/>
                  </a:lnTo>
                  <a:lnTo>
                    <a:pt x="37172" y="2712"/>
                  </a:lnTo>
                  <a:lnTo>
                    <a:pt x="37947" y="3120"/>
                  </a:lnTo>
                  <a:lnTo>
                    <a:pt x="38701" y="3528"/>
                  </a:lnTo>
                  <a:lnTo>
                    <a:pt x="39415" y="3997"/>
                  </a:lnTo>
                  <a:lnTo>
                    <a:pt x="40088" y="4466"/>
                  </a:lnTo>
                  <a:lnTo>
                    <a:pt x="40740" y="4976"/>
                  </a:lnTo>
                  <a:lnTo>
                    <a:pt x="41331" y="5506"/>
                  </a:lnTo>
                  <a:lnTo>
                    <a:pt x="41902" y="6056"/>
                  </a:lnTo>
                  <a:lnTo>
                    <a:pt x="42167" y="6362"/>
                  </a:lnTo>
                  <a:lnTo>
                    <a:pt x="42412" y="6648"/>
                  </a:lnTo>
                  <a:lnTo>
                    <a:pt x="42657" y="6954"/>
                  </a:lnTo>
                  <a:lnTo>
                    <a:pt x="42901" y="7259"/>
                  </a:lnTo>
                  <a:lnTo>
                    <a:pt x="43105" y="7586"/>
                  </a:lnTo>
                  <a:lnTo>
                    <a:pt x="43330" y="7892"/>
                  </a:lnTo>
                  <a:lnTo>
                    <a:pt x="43534" y="8238"/>
                  </a:lnTo>
                  <a:lnTo>
                    <a:pt x="43717" y="8564"/>
                  </a:lnTo>
                  <a:lnTo>
                    <a:pt x="43880" y="8911"/>
                  </a:lnTo>
                  <a:lnTo>
                    <a:pt x="44043" y="9258"/>
                  </a:lnTo>
                  <a:lnTo>
                    <a:pt x="44206" y="9604"/>
                  </a:lnTo>
                  <a:lnTo>
                    <a:pt x="44329" y="9971"/>
                  </a:lnTo>
                  <a:lnTo>
                    <a:pt x="44471" y="10338"/>
                  </a:lnTo>
                  <a:lnTo>
                    <a:pt x="44573" y="10705"/>
                  </a:lnTo>
                  <a:lnTo>
                    <a:pt x="44675" y="11093"/>
                  </a:lnTo>
                  <a:lnTo>
                    <a:pt x="44777" y="11480"/>
                  </a:lnTo>
                  <a:lnTo>
                    <a:pt x="44838" y="11868"/>
                  </a:lnTo>
                  <a:lnTo>
                    <a:pt x="44900" y="12275"/>
                  </a:lnTo>
                  <a:lnTo>
                    <a:pt x="44961" y="12683"/>
                  </a:lnTo>
                  <a:lnTo>
                    <a:pt x="44981" y="13091"/>
                  </a:lnTo>
                  <a:lnTo>
                    <a:pt x="45002" y="13519"/>
                  </a:lnTo>
                  <a:lnTo>
                    <a:pt x="45022" y="139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95;p46">
              <a:extLst>
                <a:ext uri="{FF2B5EF4-FFF2-40B4-BE49-F238E27FC236}">
                  <a16:creationId xmlns:a16="http://schemas.microsoft.com/office/drawing/2014/main" id="{6423BB26-1CEA-6561-66F2-44CD12A245EC}"/>
                </a:ext>
              </a:extLst>
            </p:cNvPr>
            <p:cNvSpPr/>
            <p:nvPr/>
          </p:nvSpPr>
          <p:spPr>
            <a:xfrm flipH="1">
              <a:off x="6059754" y="1710564"/>
              <a:ext cx="378424" cy="1153337"/>
            </a:xfrm>
            <a:custGeom>
              <a:avLst/>
              <a:gdLst/>
              <a:ahLst/>
              <a:cxnLst/>
              <a:rect l="l" t="t" r="r" b="b"/>
              <a:pathLst>
                <a:path w="19168" h="58419" extrusionOk="0">
                  <a:moveTo>
                    <a:pt x="18739" y="0"/>
                  </a:moveTo>
                  <a:lnTo>
                    <a:pt x="18637" y="4282"/>
                  </a:lnTo>
                  <a:lnTo>
                    <a:pt x="18555" y="8605"/>
                  </a:lnTo>
                  <a:lnTo>
                    <a:pt x="18474" y="12969"/>
                  </a:lnTo>
                  <a:lnTo>
                    <a:pt x="18433" y="17332"/>
                  </a:lnTo>
                  <a:lnTo>
                    <a:pt x="18372" y="26059"/>
                  </a:lnTo>
                  <a:lnTo>
                    <a:pt x="18331" y="34664"/>
                  </a:lnTo>
                  <a:lnTo>
                    <a:pt x="18372" y="35479"/>
                  </a:lnTo>
                  <a:lnTo>
                    <a:pt x="18372" y="36275"/>
                  </a:lnTo>
                  <a:lnTo>
                    <a:pt x="18392" y="37090"/>
                  </a:lnTo>
                  <a:lnTo>
                    <a:pt x="18372" y="37906"/>
                  </a:lnTo>
                  <a:lnTo>
                    <a:pt x="18331" y="38721"/>
                  </a:lnTo>
                  <a:lnTo>
                    <a:pt x="18290" y="39537"/>
                  </a:lnTo>
                  <a:lnTo>
                    <a:pt x="18229" y="40353"/>
                  </a:lnTo>
                  <a:lnTo>
                    <a:pt x="18148" y="41148"/>
                  </a:lnTo>
                  <a:lnTo>
                    <a:pt x="18046" y="41963"/>
                  </a:lnTo>
                  <a:lnTo>
                    <a:pt x="17923" y="42759"/>
                  </a:lnTo>
                  <a:lnTo>
                    <a:pt x="17781" y="43554"/>
                  </a:lnTo>
                  <a:lnTo>
                    <a:pt x="17618" y="44329"/>
                  </a:lnTo>
                  <a:lnTo>
                    <a:pt x="17434" y="45104"/>
                  </a:lnTo>
                  <a:lnTo>
                    <a:pt x="17230" y="45858"/>
                  </a:lnTo>
                  <a:lnTo>
                    <a:pt x="16985" y="46612"/>
                  </a:lnTo>
                  <a:lnTo>
                    <a:pt x="16720" y="47367"/>
                  </a:lnTo>
                  <a:lnTo>
                    <a:pt x="16435" y="48081"/>
                  </a:lnTo>
                  <a:lnTo>
                    <a:pt x="16129" y="48794"/>
                  </a:lnTo>
                  <a:lnTo>
                    <a:pt x="15782" y="49487"/>
                  </a:lnTo>
                  <a:lnTo>
                    <a:pt x="15415" y="50160"/>
                  </a:lnTo>
                  <a:lnTo>
                    <a:pt x="15008" y="50833"/>
                  </a:lnTo>
                  <a:lnTo>
                    <a:pt x="14579" y="51465"/>
                  </a:lnTo>
                  <a:lnTo>
                    <a:pt x="14110" y="52077"/>
                  </a:lnTo>
                  <a:lnTo>
                    <a:pt x="13621" y="52689"/>
                  </a:lnTo>
                  <a:lnTo>
                    <a:pt x="13091" y="53260"/>
                  </a:lnTo>
                  <a:lnTo>
                    <a:pt x="12520" y="53810"/>
                  </a:lnTo>
                  <a:lnTo>
                    <a:pt x="11929" y="54340"/>
                  </a:lnTo>
                  <a:lnTo>
                    <a:pt x="11276" y="54830"/>
                  </a:lnTo>
                  <a:lnTo>
                    <a:pt x="10603" y="55299"/>
                  </a:lnTo>
                  <a:lnTo>
                    <a:pt x="9910" y="55747"/>
                  </a:lnTo>
                  <a:lnTo>
                    <a:pt x="9156" y="56155"/>
                  </a:lnTo>
                  <a:lnTo>
                    <a:pt x="8360" y="56542"/>
                  </a:lnTo>
                  <a:lnTo>
                    <a:pt x="7871" y="56767"/>
                  </a:lnTo>
                  <a:lnTo>
                    <a:pt x="7382" y="56971"/>
                  </a:lnTo>
                  <a:lnTo>
                    <a:pt x="6872" y="57154"/>
                  </a:lnTo>
                  <a:lnTo>
                    <a:pt x="6362" y="57338"/>
                  </a:lnTo>
                  <a:lnTo>
                    <a:pt x="5852" y="57480"/>
                  </a:lnTo>
                  <a:lnTo>
                    <a:pt x="5343" y="57623"/>
                  </a:lnTo>
                  <a:lnTo>
                    <a:pt x="4813" y="57766"/>
                  </a:lnTo>
                  <a:lnTo>
                    <a:pt x="4282" y="57888"/>
                  </a:lnTo>
                  <a:lnTo>
                    <a:pt x="3752" y="57990"/>
                  </a:lnTo>
                  <a:lnTo>
                    <a:pt x="3222" y="58092"/>
                  </a:lnTo>
                  <a:lnTo>
                    <a:pt x="2162" y="58235"/>
                  </a:lnTo>
                  <a:lnTo>
                    <a:pt x="1081" y="58357"/>
                  </a:lnTo>
                  <a:lnTo>
                    <a:pt x="0" y="58418"/>
                  </a:lnTo>
                  <a:lnTo>
                    <a:pt x="1081" y="58418"/>
                  </a:lnTo>
                  <a:lnTo>
                    <a:pt x="2162" y="58357"/>
                  </a:lnTo>
                  <a:lnTo>
                    <a:pt x="2712" y="58316"/>
                  </a:lnTo>
                  <a:lnTo>
                    <a:pt x="3243" y="58255"/>
                  </a:lnTo>
                  <a:lnTo>
                    <a:pt x="3793" y="58174"/>
                  </a:lnTo>
                  <a:lnTo>
                    <a:pt x="4323" y="58092"/>
                  </a:lnTo>
                  <a:lnTo>
                    <a:pt x="4853" y="57990"/>
                  </a:lnTo>
                  <a:lnTo>
                    <a:pt x="5404" y="57888"/>
                  </a:lnTo>
                  <a:lnTo>
                    <a:pt x="5934" y="57745"/>
                  </a:lnTo>
                  <a:lnTo>
                    <a:pt x="6444" y="57603"/>
                  </a:lnTo>
                  <a:lnTo>
                    <a:pt x="6974" y="57460"/>
                  </a:lnTo>
                  <a:lnTo>
                    <a:pt x="7484" y="57276"/>
                  </a:lnTo>
                  <a:lnTo>
                    <a:pt x="8014" y="57093"/>
                  </a:lnTo>
                  <a:lnTo>
                    <a:pt x="8524" y="56889"/>
                  </a:lnTo>
                  <a:lnTo>
                    <a:pt x="9339" y="56522"/>
                  </a:lnTo>
                  <a:lnTo>
                    <a:pt x="10134" y="56114"/>
                  </a:lnTo>
                  <a:lnTo>
                    <a:pt x="10868" y="55666"/>
                  </a:lnTo>
                  <a:lnTo>
                    <a:pt x="11582" y="55197"/>
                  </a:lnTo>
                  <a:lnTo>
                    <a:pt x="12255" y="54707"/>
                  </a:lnTo>
                  <a:lnTo>
                    <a:pt x="12887" y="54177"/>
                  </a:lnTo>
                  <a:lnTo>
                    <a:pt x="13478" y="53627"/>
                  </a:lnTo>
                  <a:lnTo>
                    <a:pt x="14049" y="53056"/>
                  </a:lnTo>
                  <a:lnTo>
                    <a:pt x="14559" y="52444"/>
                  </a:lnTo>
                  <a:lnTo>
                    <a:pt x="15048" y="51832"/>
                  </a:lnTo>
                  <a:lnTo>
                    <a:pt x="15517" y="51180"/>
                  </a:lnTo>
                  <a:lnTo>
                    <a:pt x="15946" y="50507"/>
                  </a:lnTo>
                  <a:lnTo>
                    <a:pt x="16333" y="49834"/>
                  </a:lnTo>
                  <a:lnTo>
                    <a:pt x="16700" y="49120"/>
                  </a:lnTo>
                  <a:lnTo>
                    <a:pt x="17047" y="48407"/>
                  </a:lnTo>
                  <a:lnTo>
                    <a:pt x="17352" y="47673"/>
                  </a:lnTo>
                  <a:lnTo>
                    <a:pt x="17618" y="46918"/>
                  </a:lnTo>
                  <a:lnTo>
                    <a:pt x="17883" y="46164"/>
                  </a:lnTo>
                  <a:lnTo>
                    <a:pt x="18107" y="45389"/>
                  </a:lnTo>
                  <a:lnTo>
                    <a:pt x="18311" y="44594"/>
                  </a:lnTo>
                  <a:lnTo>
                    <a:pt x="18494" y="43799"/>
                  </a:lnTo>
                  <a:lnTo>
                    <a:pt x="18637" y="42983"/>
                  </a:lnTo>
                  <a:lnTo>
                    <a:pt x="18780" y="42167"/>
                  </a:lnTo>
                  <a:lnTo>
                    <a:pt x="18882" y="41352"/>
                  </a:lnTo>
                  <a:lnTo>
                    <a:pt x="18984" y="40516"/>
                  </a:lnTo>
                  <a:lnTo>
                    <a:pt x="19045" y="39700"/>
                  </a:lnTo>
                  <a:lnTo>
                    <a:pt x="19106" y="38864"/>
                  </a:lnTo>
                  <a:lnTo>
                    <a:pt x="19147" y="38008"/>
                  </a:lnTo>
                  <a:lnTo>
                    <a:pt x="19167" y="37172"/>
                  </a:lnTo>
                  <a:lnTo>
                    <a:pt x="19167" y="36336"/>
                  </a:lnTo>
                  <a:lnTo>
                    <a:pt x="19147" y="35500"/>
                  </a:lnTo>
                  <a:lnTo>
                    <a:pt x="19126" y="34664"/>
                  </a:lnTo>
                  <a:lnTo>
                    <a:pt x="19106" y="26059"/>
                  </a:lnTo>
                  <a:lnTo>
                    <a:pt x="19045" y="17332"/>
                  </a:lnTo>
                  <a:lnTo>
                    <a:pt x="18984" y="12969"/>
                  </a:lnTo>
                  <a:lnTo>
                    <a:pt x="18923" y="8605"/>
                  </a:lnTo>
                  <a:lnTo>
                    <a:pt x="18841" y="4282"/>
                  </a:lnTo>
                  <a:lnTo>
                    <a:pt x="18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96;p46">
              <a:extLst>
                <a:ext uri="{FF2B5EF4-FFF2-40B4-BE49-F238E27FC236}">
                  <a16:creationId xmlns:a16="http://schemas.microsoft.com/office/drawing/2014/main" id="{49A5D7A5-2884-9932-1DBB-F79476E9DEF3}"/>
                </a:ext>
              </a:extLst>
            </p:cNvPr>
            <p:cNvSpPr/>
            <p:nvPr/>
          </p:nvSpPr>
          <p:spPr>
            <a:xfrm flipH="1">
              <a:off x="6206283" y="2791821"/>
              <a:ext cx="447661" cy="80135"/>
            </a:xfrm>
            <a:custGeom>
              <a:avLst/>
              <a:gdLst/>
              <a:ahLst/>
              <a:cxnLst/>
              <a:rect l="l" t="t" r="r" b="b"/>
              <a:pathLst>
                <a:path w="22675" h="4059" extrusionOk="0">
                  <a:moveTo>
                    <a:pt x="22674" y="1"/>
                  </a:moveTo>
                  <a:lnTo>
                    <a:pt x="22042" y="388"/>
                  </a:lnTo>
                  <a:lnTo>
                    <a:pt x="21390" y="755"/>
                  </a:lnTo>
                  <a:lnTo>
                    <a:pt x="20737" y="1081"/>
                  </a:lnTo>
                  <a:lnTo>
                    <a:pt x="20085" y="1387"/>
                  </a:lnTo>
                  <a:lnTo>
                    <a:pt x="19412" y="1672"/>
                  </a:lnTo>
                  <a:lnTo>
                    <a:pt x="18719" y="1917"/>
                  </a:lnTo>
                  <a:lnTo>
                    <a:pt x="18046" y="2162"/>
                  </a:lnTo>
                  <a:lnTo>
                    <a:pt x="17352" y="2366"/>
                  </a:lnTo>
                  <a:lnTo>
                    <a:pt x="16639" y="2549"/>
                  </a:lnTo>
                  <a:lnTo>
                    <a:pt x="15945" y="2712"/>
                  </a:lnTo>
                  <a:lnTo>
                    <a:pt x="15232" y="2855"/>
                  </a:lnTo>
                  <a:lnTo>
                    <a:pt x="14518" y="2957"/>
                  </a:lnTo>
                  <a:lnTo>
                    <a:pt x="13784" y="3059"/>
                  </a:lnTo>
                  <a:lnTo>
                    <a:pt x="13070" y="3141"/>
                  </a:lnTo>
                  <a:lnTo>
                    <a:pt x="12336" y="3202"/>
                  </a:lnTo>
                  <a:lnTo>
                    <a:pt x="11623" y="3243"/>
                  </a:lnTo>
                  <a:lnTo>
                    <a:pt x="10889" y="3263"/>
                  </a:lnTo>
                  <a:lnTo>
                    <a:pt x="10155" y="3283"/>
                  </a:lnTo>
                  <a:lnTo>
                    <a:pt x="9421" y="3263"/>
                  </a:lnTo>
                  <a:lnTo>
                    <a:pt x="8687" y="3243"/>
                  </a:lnTo>
                  <a:lnTo>
                    <a:pt x="7953" y="3202"/>
                  </a:lnTo>
                  <a:lnTo>
                    <a:pt x="7218" y="3161"/>
                  </a:lnTo>
                  <a:lnTo>
                    <a:pt x="6484" y="3079"/>
                  </a:lnTo>
                  <a:lnTo>
                    <a:pt x="5750" y="3018"/>
                  </a:lnTo>
                  <a:lnTo>
                    <a:pt x="4282" y="2814"/>
                  </a:lnTo>
                  <a:lnTo>
                    <a:pt x="2835" y="2570"/>
                  </a:lnTo>
                  <a:lnTo>
                    <a:pt x="1407" y="2305"/>
                  </a:lnTo>
                  <a:lnTo>
                    <a:pt x="0" y="1999"/>
                  </a:lnTo>
                  <a:lnTo>
                    <a:pt x="592" y="2223"/>
                  </a:lnTo>
                  <a:lnTo>
                    <a:pt x="1203" y="2447"/>
                  </a:lnTo>
                  <a:lnTo>
                    <a:pt x="1815" y="2651"/>
                  </a:lnTo>
                  <a:lnTo>
                    <a:pt x="2447" y="2835"/>
                  </a:lnTo>
                  <a:lnTo>
                    <a:pt x="3059" y="3018"/>
                  </a:lnTo>
                  <a:lnTo>
                    <a:pt x="3691" y="3181"/>
                  </a:lnTo>
                  <a:lnTo>
                    <a:pt x="4343" y="3344"/>
                  </a:lnTo>
                  <a:lnTo>
                    <a:pt x="4976" y="3487"/>
                  </a:lnTo>
                  <a:lnTo>
                    <a:pt x="5628" y="3610"/>
                  </a:lnTo>
                  <a:lnTo>
                    <a:pt x="6281" y="3712"/>
                  </a:lnTo>
                  <a:lnTo>
                    <a:pt x="6933" y="3813"/>
                  </a:lnTo>
                  <a:lnTo>
                    <a:pt x="7586" y="3895"/>
                  </a:lnTo>
                  <a:lnTo>
                    <a:pt x="8238" y="3956"/>
                  </a:lnTo>
                  <a:lnTo>
                    <a:pt x="8890" y="4017"/>
                  </a:lnTo>
                  <a:lnTo>
                    <a:pt x="9543" y="4038"/>
                  </a:lnTo>
                  <a:lnTo>
                    <a:pt x="10195" y="4058"/>
                  </a:lnTo>
                  <a:lnTo>
                    <a:pt x="10848" y="4058"/>
                  </a:lnTo>
                  <a:lnTo>
                    <a:pt x="11521" y="4038"/>
                  </a:lnTo>
                  <a:lnTo>
                    <a:pt x="12173" y="3997"/>
                  </a:lnTo>
                  <a:lnTo>
                    <a:pt x="12805" y="3956"/>
                  </a:lnTo>
                  <a:lnTo>
                    <a:pt x="13458" y="3875"/>
                  </a:lnTo>
                  <a:lnTo>
                    <a:pt x="14110" y="3793"/>
                  </a:lnTo>
                  <a:lnTo>
                    <a:pt x="14742" y="3671"/>
                  </a:lnTo>
                  <a:lnTo>
                    <a:pt x="15395" y="3548"/>
                  </a:lnTo>
                  <a:lnTo>
                    <a:pt x="16027" y="3385"/>
                  </a:lnTo>
                  <a:lnTo>
                    <a:pt x="16639" y="3222"/>
                  </a:lnTo>
                  <a:lnTo>
                    <a:pt x="17271" y="3018"/>
                  </a:lnTo>
                  <a:lnTo>
                    <a:pt x="17883" y="2814"/>
                  </a:lnTo>
                  <a:lnTo>
                    <a:pt x="18494" y="2570"/>
                  </a:lnTo>
                  <a:lnTo>
                    <a:pt x="19086" y="2325"/>
                  </a:lnTo>
                  <a:lnTo>
                    <a:pt x="19677" y="2040"/>
                  </a:lnTo>
                  <a:lnTo>
                    <a:pt x="20268" y="1734"/>
                  </a:lnTo>
                  <a:lnTo>
                    <a:pt x="20900" y="1346"/>
                  </a:lnTo>
                  <a:lnTo>
                    <a:pt x="21512" y="918"/>
                  </a:lnTo>
                  <a:lnTo>
                    <a:pt x="22103" y="490"/>
                  </a:lnTo>
                  <a:lnTo>
                    <a:pt x="22674" y="1"/>
                  </a:lnTo>
                  <a:close/>
                </a:path>
              </a:pathLst>
            </a:custGeom>
            <a:solidFill>
              <a:srgbClr val="934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97;p46">
              <a:extLst>
                <a:ext uri="{FF2B5EF4-FFF2-40B4-BE49-F238E27FC236}">
                  <a16:creationId xmlns:a16="http://schemas.microsoft.com/office/drawing/2014/main" id="{6CAD5028-A3F4-F938-5CED-76DE690A724B}"/>
                </a:ext>
              </a:extLst>
            </p:cNvPr>
            <p:cNvSpPr/>
            <p:nvPr/>
          </p:nvSpPr>
          <p:spPr>
            <a:xfrm flipH="1">
              <a:off x="6206283" y="2791821"/>
              <a:ext cx="447661" cy="80135"/>
            </a:xfrm>
            <a:custGeom>
              <a:avLst/>
              <a:gdLst/>
              <a:ahLst/>
              <a:cxnLst/>
              <a:rect l="l" t="t" r="r" b="b"/>
              <a:pathLst>
                <a:path w="22675" h="4059" fill="none" extrusionOk="0">
                  <a:moveTo>
                    <a:pt x="0" y="1999"/>
                  </a:moveTo>
                  <a:lnTo>
                    <a:pt x="0" y="1999"/>
                  </a:lnTo>
                  <a:lnTo>
                    <a:pt x="1407" y="2305"/>
                  </a:lnTo>
                  <a:lnTo>
                    <a:pt x="2835" y="2570"/>
                  </a:lnTo>
                  <a:lnTo>
                    <a:pt x="4282" y="2814"/>
                  </a:lnTo>
                  <a:lnTo>
                    <a:pt x="5750" y="3018"/>
                  </a:lnTo>
                  <a:lnTo>
                    <a:pt x="6484" y="3079"/>
                  </a:lnTo>
                  <a:lnTo>
                    <a:pt x="7218" y="3161"/>
                  </a:lnTo>
                  <a:lnTo>
                    <a:pt x="7953" y="3202"/>
                  </a:lnTo>
                  <a:lnTo>
                    <a:pt x="8687" y="3243"/>
                  </a:lnTo>
                  <a:lnTo>
                    <a:pt x="9421" y="3263"/>
                  </a:lnTo>
                  <a:lnTo>
                    <a:pt x="10155" y="3283"/>
                  </a:lnTo>
                  <a:lnTo>
                    <a:pt x="10889" y="3263"/>
                  </a:lnTo>
                  <a:lnTo>
                    <a:pt x="11623" y="3243"/>
                  </a:lnTo>
                  <a:lnTo>
                    <a:pt x="12336" y="3202"/>
                  </a:lnTo>
                  <a:lnTo>
                    <a:pt x="13070" y="3141"/>
                  </a:lnTo>
                  <a:lnTo>
                    <a:pt x="13784" y="3059"/>
                  </a:lnTo>
                  <a:lnTo>
                    <a:pt x="14518" y="2957"/>
                  </a:lnTo>
                  <a:lnTo>
                    <a:pt x="15232" y="2855"/>
                  </a:lnTo>
                  <a:lnTo>
                    <a:pt x="15945" y="2712"/>
                  </a:lnTo>
                  <a:lnTo>
                    <a:pt x="16639" y="2549"/>
                  </a:lnTo>
                  <a:lnTo>
                    <a:pt x="17352" y="2366"/>
                  </a:lnTo>
                  <a:lnTo>
                    <a:pt x="18046" y="2162"/>
                  </a:lnTo>
                  <a:lnTo>
                    <a:pt x="18719" y="1917"/>
                  </a:lnTo>
                  <a:lnTo>
                    <a:pt x="19412" y="1672"/>
                  </a:lnTo>
                  <a:lnTo>
                    <a:pt x="20085" y="1387"/>
                  </a:lnTo>
                  <a:lnTo>
                    <a:pt x="20737" y="1081"/>
                  </a:lnTo>
                  <a:lnTo>
                    <a:pt x="21390" y="755"/>
                  </a:lnTo>
                  <a:lnTo>
                    <a:pt x="22042" y="388"/>
                  </a:lnTo>
                  <a:lnTo>
                    <a:pt x="22674" y="1"/>
                  </a:lnTo>
                  <a:lnTo>
                    <a:pt x="22674" y="1"/>
                  </a:lnTo>
                  <a:lnTo>
                    <a:pt x="22103" y="490"/>
                  </a:lnTo>
                  <a:lnTo>
                    <a:pt x="21512" y="918"/>
                  </a:lnTo>
                  <a:lnTo>
                    <a:pt x="20900" y="1346"/>
                  </a:lnTo>
                  <a:lnTo>
                    <a:pt x="20268" y="1734"/>
                  </a:lnTo>
                  <a:lnTo>
                    <a:pt x="20268" y="1734"/>
                  </a:lnTo>
                  <a:lnTo>
                    <a:pt x="19677" y="2040"/>
                  </a:lnTo>
                  <a:lnTo>
                    <a:pt x="19086" y="2325"/>
                  </a:lnTo>
                  <a:lnTo>
                    <a:pt x="18494" y="2570"/>
                  </a:lnTo>
                  <a:lnTo>
                    <a:pt x="17883" y="2814"/>
                  </a:lnTo>
                  <a:lnTo>
                    <a:pt x="17271" y="3018"/>
                  </a:lnTo>
                  <a:lnTo>
                    <a:pt x="16639" y="3222"/>
                  </a:lnTo>
                  <a:lnTo>
                    <a:pt x="16027" y="3385"/>
                  </a:lnTo>
                  <a:lnTo>
                    <a:pt x="15395" y="3548"/>
                  </a:lnTo>
                  <a:lnTo>
                    <a:pt x="14742" y="3671"/>
                  </a:lnTo>
                  <a:lnTo>
                    <a:pt x="14110" y="3793"/>
                  </a:lnTo>
                  <a:lnTo>
                    <a:pt x="13458" y="3875"/>
                  </a:lnTo>
                  <a:lnTo>
                    <a:pt x="12805" y="3956"/>
                  </a:lnTo>
                  <a:lnTo>
                    <a:pt x="12173" y="3997"/>
                  </a:lnTo>
                  <a:lnTo>
                    <a:pt x="11521" y="4038"/>
                  </a:lnTo>
                  <a:lnTo>
                    <a:pt x="10848" y="4058"/>
                  </a:lnTo>
                  <a:lnTo>
                    <a:pt x="10195" y="4058"/>
                  </a:lnTo>
                  <a:lnTo>
                    <a:pt x="9543" y="4038"/>
                  </a:lnTo>
                  <a:lnTo>
                    <a:pt x="8890" y="4017"/>
                  </a:lnTo>
                  <a:lnTo>
                    <a:pt x="8238" y="3956"/>
                  </a:lnTo>
                  <a:lnTo>
                    <a:pt x="7586" y="3895"/>
                  </a:lnTo>
                  <a:lnTo>
                    <a:pt x="6933" y="3813"/>
                  </a:lnTo>
                  <a:lnTo>
                    <a:pt x="6281" y="3712"/>
                  </a:lnTo>
                  <a:lnTo>
                    <a:pt x="5628" y="3610"/>
                  </a:lnTo>
                  <a:lnTo>
                    <a:pt x="4976" y="3487"/>
                  </a:lnTo>
                  <a:lnTo>
                    <a:pt x="4343" y="3344"/>
                  </a:lnTo>
                  <a:lnTo>
                    <a:pt x="3691" y="3181"/>
                  </a:lnTo>
                  <a:lnTo>
                    <a:pt x="3059" y="3018"/>
                  </a:lnTo>
                  <a:lnTo>
                    <a:pt x="2447" y="2835"/>
                  </a:lnTo>
                  <a:lnTo>
                    <a:pt x="1815" y="2651"/>
                  </a:lnTo>
                  <a:lnTo>
                    <a:pt x="1203" y="2447"/>
                  </a:lnTo>
                  <a:lnTo>
                    <a:pt x="592" y="2223"/>
                  </a:lnTo>
                  <a:lnTo>
                    <a:pt x="0" y="19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98;p46">
              <a:extLst>
                <a:ext uri="{FF2B5EF4-FFF2-40B4-BE49-F238E27FC236}">
                  <a16:creationId xmlns:a16="http://schemas.microsoft.com/office/drawing/2014/main" id="{7217DCAF-08F5-5C2C-2E76-A5AF6A925EEF}"/>
                </a:ext>
              </a:extLst>
            </p:cNvPr>
            <p:cNvSpPr/>
            <p:nvPr/>
          </p:nvSpPr>
          <p:spPr>
            <a:xfrm flipH="1">
              <a:off x="6068224" y="1859502"/>
              <a:ext cx="4837" cy="101062"/>
            </a:xfrm>
            <a:custGeom>
              <a:avLst/>
              <a:gdLst/>
              <a:ahLst/>
              <a:cxnLst/>
              <a:rect l="l" t="t" r="r" b="b"/>
              <a:pathLst>
                <a:path w="245" h="5119" extrusionOk="0">
                  <a:moveTo>
                    <a:pt x="82" y="1"/>
                  </a:moveTo>
                  <a:lnTo>
                    <a:pt x="0" y="5017"/>
                  </a:lnTo>
                  <a:lnTo>
                    <a:pt x="245" y="5119"/>
                  </a:lnTo>
                  <a:lnTo>
                    <a:pt x="245" y="21"/>
                  </a:lnTo>
                  <a:lnTo>
                    <a:pt x="82" y="1"/>
                  </a:lnTo>
                  <a:close/>
                </a:path>
              </a:pathLst>
            </a:custGeom>
            <a:solidFill>
              <a:srgbClr val="8538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99;p46">
              <a:extLst>
                <a:ext uri="{FF2B5EF4-FFF2-40B4-BE49-F238E27FC236}">
                  <a16:creationId xmlns:a16="http://schemas.microsoft.com/office/drawing/2014/main" id="{F13A0D81-9DD0-B46B-8CBA-2E723E7D335A}"/>
                </a:ext>
              </a:extLst>
            </p:cNvPr>
            <p:cNvSpPr/>
            <p:nvPr/>
          </p:nvSpPr>
          <p:spPr>
            <a:xfrm flipH="1">
              <a:off x="6068224" y="1859502"/>
              <a:ext cx="4837" cy="101062"/>
            </a:xfrm>
            <a:custGeom>
              <a:avLst/>
              <a:gdLst/>
              <a:ahLst/>
              <a:cxnLst/>
              <a:rect l="l" t="t" r="r" b="b"/>
              <a:pathLst>
                <a:path w="245" h="5119" fill="none" extrusionOk="0">
                  <a:moveTo>
                    <a:pt x="82" y="1"/>
                  </a:moveTo>
                  <a:lnTo>
                    <a:pt x="82" y="1"/>
                  </a:lnTo>
                  <a:lnTo>
                    <a:pt x="0" y="5017"/>
                  </a:lnTo>
                  <a:lnTo>
                    <a:pt x="0" y="5017"/>
                  </a:lnTo>
                  <a:lnTo>
                    <a:pt x="245" y="5119"/>
                  </a:lnTo>
                  <a:lnTo>
                    <a:pt x="245" y="5119"/>
                  </a:lnTo>
                  <a:lnTo>
                    <a:pt x="245" y="21"/>
                  </a:lnTo>
                  <a:lnTo>
                    <a:pt x="245" y="21"/>
                  </a:lnTo>
                  <a:lnTo>
                    <a:pt x="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800;p46">
              <a:extLst>
                <a:ext uri="{FF2B5EF4-FFF2-40B4-BE49-F238E27FC236}">
                  <a16:creationId xmlns:a16="http://schemas.microsoft.com/office/drawing/2014/main" id="{634FF4C8-E1EB-A62A-68AC-9CC588A35C60}"/>
                </a:ext>
              </a:extLst>
            </p:cNvPr>
            <p:cNvSpPr/>
            <p:nvPr/>
          </p:nvSpPr>
          <p:spPr>
            <a:xfrm flipH="1">
              <a:off x="6084314" y="2520895"/>
              <a:ext cx="872757" cy="181177"/>
            </a:xfrm>
            <a:custGeom>
              <a:avLst/>
              <a:gdLst/>
              <a:ahLst/>
              <a:cxnLst/>
              <a:rect l="l" t="t" r="r" b="b"/>
              <a:pathLst>
                <a:path w="44207" h="9177" fill="none" extrusionOk="0">
                  <a:moveTo>
                    <a:pt x="27242" y="1"/>
                  </a:moveTo>
                  <a:lnTo>
                    <a:pt x="27242" y="1"/>
                  </a:lnTo>
                  <a:lnTo>
                    <a:pt x="26100" y="1"/>
                  </a:lnTo>
                  <a:lnTo>
                    <a:pt x="24979" y="21"/>
                  </a:lnTo>
                  <a:lnTo>
                    <a:pt x="22756" y="103"/>
                  </a:lnTo>
                  <a:lnTo>
                    <a:pt x="20574" y="205"/>
                  </a:lnTo>
                  <a:lnTo>
                    <a:pt x="18454" y="368"/>
                  </a:lnTo>
                  <a:lnTo>
                    <a:pt x="16394" y="551"/>
                  </a:lnTo>
                  <a:lnTo>
                    <a:pt x="14416" y="776"/>
                  </a:lnTo>
                  <a:lnTo>
                    <a:pt x="12500" y="1000"/>
                  </a:lnTo>
                  <a:lnTo>
                    <a:pt x="10665" y="1265"/>
                  </a:lnTo>
                  <a:lnTo>
                    <a:pt x="8932" y="1530"/>
                  </a:lnTo>
                  <a:lnTo>
                    <a:pt x="7300" y="1795"/>
                  </a:lnTo>
                  <a:lnTo>
                    <a:pt x="5751" y="2060"/>
                  </a:lnTo>
                  <a:lnTo>
                    <a:pt x="4344" y="2346"/>
                  </a:lnTo>
                  <a:lnTo>
                    <a:pt x="3059" y="2611"/>
                  </a:lnTo>
                  <a:lnTo>
                    <a:pt x="1897" y="2856"/>
                  </a:lnTo>
                  <a:lnTo>
                    <a:pt x="1" y="3284"/>
                  </a:lnTo>
                  <a:lnTo>
                    <a:pt x="1" y="3284"/>
                  </a:lnTo>
                  <a:lnTo>
                    <a:pt x="1" y="9034"/>
                  </a:lnTo>
                  <a:lnTo>
                    <a:pt x="877" y="9176"/>
                  </a:lnTo>
                  <a:lnTo>
                    <a:pt x="877" y="9176"/>
                  </a:lnTo>
                  <a:lnTo>
                    <a:pt x="1122" y="7545"/>
                  </a:lnTo>
                  <a:lnTo>
                    <a:pt x="1306" y="6281"/>
                  </a:lnTo>
                  <a:lnTo>
                    <a:pt x="1489" y="5160"/>
                  </a:lnTo>
                  <a:lnTo>
                    <a:pt x="1489" y="5160"/>
                  </a:lnTo>
                  <a:lnTo>
                    <a:pt x="1856" y="4935"/>
                  </a:lnTo>
                  <a:lnTo>
                    <a:pt x="2244" y="4752"/>
                  </a:lnTo>
                  <a:lnTo>
                    <a:pt x="2631" y="4609"/>
                  </a:lnTo>
                  <a:lnTo>
                    <a:pt x="2998" y="4487"/>
                  </a:lnTo>
                  <a:lnTo>
                    <a:pt x="3385" y="4405"/>
                  </a:lnTo>
                  <a:lnTo>
                    <a:pt x="3773" y="4344"/>
                  </a:lnTo>
                  <a:lnTo>
                    <a:pt x="4160" y="4324"/>
                  </a:lnTo>
                  <a:lnTo>
                    <a:pt x="4527" y="4303"/>
                  </a:lnTo>
                  <a:lnTo>
                    <a:pt x="4527" y="4303"/>
                  </a:lnTo>
                  <a:lnTo>
                    <a:pt x="4915" y="4324"/>
                  </a:lnTo>
                  <a:lnTo>
                    <a:pt x="5302" y="4344"/>
                  </a:lnTo>
                  <a:lnTo>
                    <a:pt x="5669" y="4405"/>
                  </a:lnTo>
                  <a:lnTo>
                    <a:pt x="6036" y="4466"/>
                  </a:lnTo>
                  <a:lnTo>
                    <a:pt x="6383" y="4528"/>
                  </a:lnTo>
                  <a:lnTo>
                    <a:pt x="6709" y="4609"/>
                  </a:lnTo>
                  <a:lnTo>
                    <a:pt x="7280" y="4793"/>
                  </a:lnTo>
                  <a:lnTo>
                    <a:pt x="7769" y="4976"/>
                  </a:lnTo>
                  <a:lnTo>
                    <a:pt x="8136" y="5139"/>
                  </a:lnTo>
                  <a:lnTo>
                    <a:pt x="8463" y="5282"/>
                  </a:lnTo>
                  <a:lnTo>
                    <a:pt x="8463" y="5282"/>
                  </a:lnTo>
                  <a:lnTo>
                    <a:pt x="8463" y="5282"/>
                  </a:lnTo>
                  <a:lnTo>
                    <a:pt x="8463" y="5282"/>
                  </a:lnTo>
                  <a:lnTo>
                    <a:pt x="8463" y="5282"/>
                  </a:lnTo>
                  <a:lnTo>
                    <a:pt x="8463" y="5282"/>
                  </a:lnTo>
                  <a:lnTo>
                    <a:pt x="8952" y="5200"/>
                  </a:lnTo>
                  <a:lnTo>
                    <a:pt x="10379" y="4997"/>
                  </a:lnTo>
                  <a:lnTo>
                    <a:pt x="12602" y="4691"/>
                  </a:lnTo>
                  <a:lnTo>
                    <a:pt x="13968" y="4528"/>
                  </a:lnTo>
                  <a:lnTo>
                    <a:pt x="15518" y="4344"/>
                  </a:lnTo>
                  <a:lnTo>
                    <a:pt x="17210" y="4181"/>
                  </a:lnTo>
                  <a:lnTo>
                    <a:pt x="19025" y="3997"/>
                  </a:lnTo>
                  <a:lnTo>
                    <a:pt x="20962" y="3855"/>
                  </a:lnTo>
                  <a:lnTo>
                    <a:pt x="23001" y="3712"/>
                  </a:lnTo>
                  <a:lnTo>
                    <a:pt x="25121" y="3590"/>
                  </a:lnTo>
                  <a:lnTo>
                    <a:pt x="27344" y="3488"/>
                  </a:lnTo>
                  <a:lnTo>
                    <a:pt x="29607" y="3426"/>
                  </a:lnTo>
                  <a:lnTo>
                    <a:pt x="31932" y="3406"/>
                  </a:lnTo>
                  <a:lnTo>
                    <a:pt x="31932" y="3406"/>
                  </a:lnTo>
                  <a:lnTo>
                    <a:pt x="33400" y="3426"/>
                  </a:lnTo>
                  <a:lnTo>
                    <a:pt x="34868" y="3447"/>
                  </a:lnTo>
                  <a:lnTo>
                    <a:pt x="36336" y="3488"/>
                  </a:lnTo>
                  <a:lnTo>
                    <a:pt x="37824" y="3569"/>
                  </a:lnTo>
                  <a:lnTo>
                    <a:pt x="39292" y="3651"/>
                  </a:lnTo>
                  <a:lnTo>
                    <a:pt x="40781" y="3753"/>
                  </a:lnTo>
                  <a:lnTo>
                    <a:pt x="42249" y="3895"/>
                  </a:lnTo>
                  <a:lnTo>
                    <a:pt x="43717" y="4059"/>
                  </a:lnTo>
                  <a:lnTo>
                    <a:pt x="43717" y="4059"/>
                  </a:lnTo>
                  <a:lnTo>
                    <a:pt x="43860" y="3488"/>
                  </a:lnTo>
                  <a:lnTo>
                    <a:pt x="43982" y="2917"/>
                  </a:lnTo>
                  <a:lnTo>
                    <a:pt x="44104" y="2346"/>
                  </a:lnTo>
                  <a:lnTo>
                    <a:pt x="44206" y="1754"/>
                  </a:lnTo>
                  <a:lnTo>
                    <a:pt x="44206" y="1754"/>
                  </a:lnTo>
                  <a:lnTo>
                    <a:pt x="43146" y="1530"/>
                  </a:lnTo>
                  <a:lnTo>
                    <a:pt x="42086" y="1306"/>
                  </a:lnTo>
                  <a:lnTo>
                    <a:pt x="41046" y="1122"/>
                  </a:lnTo>
                  <a:lnTo>
                    <a:pt x="39965" y="939"/>
                  </a:lnTo>
                  <a:lnTo>
                    <a:pt x="38905" y="776"/>
                  </a:lnTo>
                  <a:lnTo>
                    <a:pt x="37845" y="633"/>
                  </a:lnTo>
                  <a:lnTo>
                    <a:pt x="36784" y="511"/>
                  </a:lnTo>
                  <a:lnTo>
                    <a:pt x="35704" y="388"/>
                  </a:lnTo>
                  <a:lnTo>
                    <a:pt x="34643" y="286"/>
                  </a:lnTo>
                  <a:lnTo>
                    <a:pt x="33563" y="205"/>
                  </a:lnTo>
                  <a:lnTo>
                    <a:pt x="32502" y="144"/>
                  </a:lnTo>
                  <a:lnTo>
                    <a:pt x="31442" y="82"/>
                  </a:lnTo>
                  <a:lnTo>
                    <a:pt x="30382" y="42"/>
                  </a:lnTo>
                  <a:lnTo>
                    <a:pt x="29322" y="21"/>
                  </a:lnTo>
                  <a:lnTo>
                    <a:pt x="272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801;p46">
              <a:extLst>
                <a:ext uri="{FF2B5EF4-FFF2-40B4-BE49-F238E27FC236}">
                  <a16:creationId xmlns:a16="http://schemas.microsoft.com/office/drawing/2014/main" id="{918CE7A0-995F-72AF-158A-58F994F7FEE5}"/>
                </a:ext>
              </a:extLst>
            </p:cNvPr>
            <p:cNvSpPr/>
            <p:nvPr/>
          </p:nvSpPr>
          <p:spPr>
            <a:xfrm flipH="1">
              <a:off x="6076674" y="2555523"/>
              <a:ext cx="17314" cy="46711"/>
            </a:xfrm>
            <a:custGeom>
              <a:avLst/>
              <a:gdLst/>
              <a:ahLst/>
              <a:cxnLst/>
              <a:rect l="l" t="t" r="r" b="b"/>
              <a:pathLst>
                <a:path w="877" h="2366" extrusionOk="0">
                  <a:moveTo>
                    <a:pt x="489" y="0"/>
                  </a:moveTo>
                  <a:lnTo>
                    <a:pt x="387" y="592"/>
                  </a:lnTo>
                  <a:lnTo>
                    <a:pt x="265" y="1163"/>
                  </a:lnTo>
                  <a:lnTo>
                    <a:pt x="143" y="1734"/>
                  </a:lnTo>
                  <a:lnTo>
                    <a:pt x="0" y="2305"/>
                  </a:lnTo>
                  <a:lnTo>
                    <a:pt x="387" y="2366"/>
                  </a:lnTo>
                  <a:lnTo>
                    <a:pt x="530" y="1795"/>
                  </a:lnTo>
                  <a:lnTo>
                    <a:pt x="653" y="1244"/>
                  </a:lnTo>
                  <a:lnTo>
                    <a:pt x="775" y="673"/>
                  </a:lnTo>
                  <a:lnTo>
                    <a:pt x="877" y="102"/>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802;p46">
              <a:extLst>
                <a:ext uri="{FF2B5EF4-FFF2-40B4-BE49-F238E27FC236}">
                  <a16:creationId xmlns:a16="http://schemas.microsoft.com/office/drawing/2014/main" id="{8F07BDC6-BCA5-D263-CDA5-71F7E34A13B8}"/>
                </a:ext>
              </a:extLst>
            </p:cNvPr>
            <p:cNvSpPr/>
            <p:nvPr/>
          </p:nvSpPr>
          <p:spPr>
            <a:xfrm flipH="1">
              <a:off x="6127787" y="2152164"/>
              <a:ext cx="171108" cy="58398"/>
            </a:xfrm>
            <a:custGeom>
              <a:avLst/>
              <a:gdLst/>
              <a:ahLst/>
              <a:cxnLst/>
              <a:rect l="l" t="t" r="r" b="b"/>
              <a:pathLst>
                <a:path w="8667" h="2958" extrusionOk="0">
                  <a:moveTo>
                    <a:pt x="3997" y="0"/>
                  </a:moveTo>
                  <a:lnTo>
                    <a:pt x="3589" y="21"/>
                  </a:lnTo>
                  <a:lnTo>
                    <a:pt x="3161" y="62"/>
                  </a:lnTo>
                  <a:lnTo>
                    <a:pt x="2733" y="123"/>
                  </a:lnTo>
                  <a:lnTo>
                    <a:pt x="2264" y="204"/>
                  </a:lnTo>
                  <a:lnTo>
                    <a:pt x="1795" y="327"/>
                  </a:lnTo>
                  <a:lnTo>
                    <a:pt x="1326" y="469"/>
                  </a:lnTo>
                  <a:lnTo>
                    <a:pt x="816" y="633"/>
                  </a:lnTo>
                  <a:lnTo>
                    <a:pt x="306" y="836"/>
                  </a:lnTo>
                  <a:lnTo>
                    <a:pt x="286" y="877"/>
                  </a:lnTo>
                  <a:lnTo>
                    <a:pt x="204" y="1020"/>
                  </a:lnTo>
                  <a:lnTo>
                    <a:pt x="102" y="1244"/>
                  </a:lnTo>
                  <a:lnTo>
                    <a:pt x="62" y="1367"/>
                  </a:lnTo>
                  <a:lnTo>
                    <a:pt x="21" y="1509"/>
                  </a:lnTo>
                  <a:lnTo>
                    <a:pt x="0" y="1672"/>
                  </a:lnTo>
                  <a:lnTo>
                    <a:pt x="0" y="1836"/>
                  </a:lnTo>
                  <a:lnTo>
                    <a:pt x="21" y="2019"/>
                  </a:lnTo>
                  <a:lnTo>
                    <a:pt x="62" y="2203"/>
                  </a:lnTo>
                  <a:lnTo>
                    <a:pt x="123" y="2386"/>
                  </a:lnTo>
                  <a:lnTo>
                    <a:pt x="225" y="2570"/>
                  </a:lnTo>
                  <a:lnTo>
                    <a:pt x="388" y="2774"/>
                  </a:lnTo>
                  <a:lnTo>
                    <a:pt x="571" y="2957"/>
                  </a:lnTo>
                  <a:lnTo>
                    <a:pt x="1061" y="2733"/>
                  </a:lnTo>
                  <a:lnTo>
                    <a:pt x="1611" y="2529"/>
                  </a:lnTo>
                  <a:lnTo>
                    <a:pt x="2284" y="2284"/>
                  </a:lnTo>
                  <a:lnTo>
                    <a:pt x="3059" y="2040"/>
                  </a:lnTo>
                  <a:lnTo>
                    <a:pt x="3446" y="1938"/>
                  </a:lnTo>
                  <a:lnTo>
                    <a:pt x="3854" y="1836"/>
                  </a:lnTo>
                  <a:lnTo>
                    <a:pt x="4242" y="1774"/>
                  </a:lnTo>
                  <a:lnTo>
                    <a:pt x="4629" y="1734"/>
                  </a:lnTo>
                  <a:lnTo>
                    <a:pt x="4996" y="1713"/>
                  </a:lnTo>
                  <a:lnTo>
                    <a:pt x="5343" y="1713"/>
                  </a:lnTo>
                  <a:lnTo>
                    <a:pt x="5791" y="1754"/>
                  </a:lnTo>
                  <a:lnTo>
                    <a:pt x="6199" y="1815"/>
                  </a:lnTo>
                  <a:lnTo>
                    <a:pt x="6546" y="1897"/>
                  </a:lnTo>
                  <a:lnTo>
                    <a:pt x="6852" y="1958"/>
                  </a:lnTo>
                  <a:lnTo>
                    <a:pt x="7361" y="2121"/>
                  </a:lnTo>
                  <a:lnTo>
                    <a:pt x="7749" y="2243"/>
                  </a:lnTo>
                  <a:lnTo>
                    <a:pt x="8034" y="2345"/>
                  </a:lnTo>
                  <a:lnTo>
                    <a:pt x="8157" y="2386"/>
                  </a:lnTo>
                  <a:lnTo>
                    <a:pt x="8258" y="2407"/>
                  </a:lnTo>
                  <a:lnTo>
                    <a:pt x="8360" y="2386"/>
                  </a:lnTo>
                  <a:lnTo>
                    <a:pt x="8442" y="2366"/>
                  </a:lnTo>
                  <a:lnTo>
                    <a:pt x="8544" y="2305"/>
                  </a:lnTo>
                  <a:lnTo>
                    <a:pt x="8646" y="2223"/>
                  </a:lnTo>
                  <a:lnTo>
                    <a:pt x="8666" y="2182"/>
                  </a:lnTo>
                  <a:lnTo>
                    <a:pt x="8666" y="2121"/>
                  </a:lnTo>
                  <a:lnTo>
                    <a:pt x="8666" y="2040"/>
                  </a:lnTo>
                  <a:lnTo>
                    <a:pt x="8625" y="1958"/>
                  </a:lnTo>
                  <a:lnTo>
                    <a:pt x="8585" y="1856"/>
                  </a:lnTo>
                  <a:lnTo>
                    <a:pt x="8503" y="1734"/>
                  </a:lnTo>
                  <a:lnTo>
                    <a:pt x="8299" y="1509"/>
                  </a:lnTo>
                  <a:lnTo>
                    <a:pt x="8014" y="1244"/>
                  </a:lnTo>
                  <a:lnTo>
                    <a:pt x="7647" y="979"/>
                  </a:lnTo>
                  <a:lnTo>
                    <a:pt x="7443" y="857"/>
                  </a:lnTo>
                  <a:lnTo>
                    <a:pt x="7219" y="735"/>
                  </a:lnTo>
                  <a:lnTo>
                    <a:pt x="6974" y="612"/>
                  </a:lnTo>
                  <a:lnTo>
                    <a:pt x="6709" y="490"/>
                  </a:lnTo>
                  <a:lnTo>
                    <a:pt x="6423" y="388"/>
                  </a:lnTo>
                  <a:lnTo>
                    <a:pt x="6117" y="306"/>
                  </a:lnTo>
                  <a:lnTo>
                    <a:pt x="5812" y="204"/>
                  </a:lnTo>
                  <a:lnTo>
                    <a:pt x="5485" y="143"/>
                  </a:lnTo>
                  <a:lnTo>
                    <a:pt x="5139" y="82"/>
                  </a:lnTo>
                  <a:lnTo>
                    <a:pt x="4772" y="41"/>
                  </a:lnTo>
                  <a:lnTo>
                    <a:pt x="4384" y="21"/>
                  </a:lnTo>
                  <a:lnTo>
                    <a:pt x="3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803;p46">
              <a:extLst>
                <a:ext uri="{FF2B5EF4-FFF2-40B4-BE49-F238E27FC236}">
                  <a16:creationId xmlns:a16="http://schemas.microsoft.com/office/drawing/2014/main" id="{2DF16296-57EC-6AF0-4A93-FB20D5641E47}"/>
                </a:ext>
              </a:extLst>
            </p:cNvPr>
            <p:cNvSpPr/>
            <p:nvPr/>
          </p:nvSpPr>
          <p:spPr>
            <a:xfrm flipH="1">
              <a:off x="6472373" y="2152164"/>
              <a:ext cx="171503" cy="58398"/>
            </a:xfrm>
            <a:custGeom>
              <a:avLst/>
              <a:gdLst/>
              <a:ahLst/>
              <a:cxnLst/>
              <a:rect l="l" t="t" r="r" b="b"/>
              <a:pathLst>
                <a:path w="8687" h="2958" extrusionOk="0">
                  <a:moveTo>
                    <a:pt x="4669" y="0"/>
                  </a:moveTo>
                  <a:lnTo>
                    <a:pt x="4282" y="21"/>
                  </a:lnTo>
                  <a:lnTo>
                    <a:pt x="3915" y="41"/>
                  </a:lnTo>
                  <a:lnTo>
                    <a:pt x="3548" y="82"/>
                  </a:lnTo>
                  <a:lnTo>
                    <a:pt x="3201" y="143"/>
                  </a:lnTo>
                  <a:lnTo>
                    <a:pt x="2875" y="204"/>
                  </a:lnTo>
                  <a:lnTo>
                    <a:pt x="2549" y="306"/>
                  </a:lnTo>
                  <a:lnTo>
                    <a:pt x="2263" y="388"/>
                  </a:lnTo>
                  <a:lnTo>
                    <a:pt x="1978" y="490"/>
                  </a:lnTo>
                  <a:lnTo>
                    <a:pt x="1713" y="612"/>
                  </a:lnTo>
                  <a:lnTo>
                    <a:pt x="1468" y="735"/>
                  </a:lnTo>
                  <a:lnTo>
                    <a:pt x="1244" y="857"/>
                  </a:lnTo>
                  <a:lnTo>
                    <a:pt x="1040" y="979"/>
                  </a:lnTo>
                  <a:lnTo>
                    <a:pt x="673" y="1244"/>
                  </a:lnTo>
                  <a:lnTo>
                    <a:pt x="388" y="1509"/>
                  </a:lnTo>
                  <a:lnTo>
                    <a:pt x="184" y="1734"/>
                  </a:lnTo>
                  <a:lnTo>
                    <a:pt x="102" y="1856"/>
                  </a:lnTo>
                  <a:lnTo>
                    <a:pt x="41" y="1958"/>
                  </a:lnTo>
                  <a:lnTo>
                    <a:pt x="21" y="2040"/>
                  </a:lnTo>
                  <a:lnTo>
                    <a:pt x="0" y="2121"/>
                  </a:lnTo>
                  <a:lnTo>
                    <a:pt x="21" y="2182"/>
                  </a:lnTo>
                  <a:lnTo>
                    <a:pt x="41" y="2223"/>
                  </a:lnTo>
                  <a:lnTo>
                    <a:pt x="143" y="2305"/>
                  </a:lnTo>
                  <a:lnTo>
                    <a:pt x="224" y="2366"/>
                  </a:lnTo>
                  <a:lnTo>
                    <a:pt x="326" y="2386"/>
                  </a:lnTo>
                  <a:lnTo>
                    <a:pt x="408" y="2407"/>
                  </a:lnTo>
                  <a:lnTo>
                    <a:pt x="530" y="2386"/>
                  </a:lnTo>
                  <a:lnTo>
                    <a:pt x="632" y="2345"/>
                  </a:lnTo>
                  <a:lnTo>
                    <a:pt x="938" y="2243"/>
                  </a:lnTo>
                  <a:lnTo>
                    <a:pt x="1305" y="2121"/>
                  </a:lnTo>
                  <a:lnTo>
                    <a:pt x="1815" y="1958"/>
                  </a:lnTo>
                  <a:lnTo>
                    <a:pt x="2121" y="1897"/>
                  </a:lnTo>
                  <a:lnTo>
                    <a:pt x="2488" y="1815"/>
                  </a:lnTo>
                  <a:lnTo>
                    <a:pt x="2875" y="1754"/>
                  </a:lnTo>
                  <a:lnTo>
                    <a:pt x="3324" y="1713"/>
                  </a:lnTo>
                  <a:lnTo>
                    <a:pt x="3670" y="1713"/>
                  </a:lnTo>
                  <a:lnTo>
                    <a:pt x="4037" y="1734"/>
                  </a:lnTo>
                  <a:lnTo>
                    <a:pt x="4425" y="1774"/>
                  </a:lnTo>
                  <a:lnTo>
                    <a:pt x="4833" y="1836"/>
                  </a:lnTo>
                  <a:lnTo>
                    <a:pt x="5220" y="1938"/>
                  </a:lnTo>
                  <a:lnTo>
                    <a:pt x="5628" y="2040"/>
                  </a:lnTo>
                  <a:lnTo>
                    <a:pt x="6382" y="2284"/>
                  </a:lnTo>
                  <a:lnTo>
                    <a:pt x="7076" y="2529"/>
                  </a:lnTo>
                  <a:lnTo>
                    <a:pt x="7606" y="2733"/>
                  </a:lnTo>
                  <a:lnTo>
                    <a:pt x="8115" y="2957"/>
                  </a:lnTo>
                  <a:lnTo>
                    <a:pt x="8299" y="2774"/>
                  </a:lnTo>
                  <a:lnTo>
                    <a:pt x="8442" y="2570"/>
                  </a:lnTo>
                  <a:lnTo>
                    <a:pt x="8544" y="2386"/>
                  </a:lnTo>
                  <a:lnTo>
                    <a:pt x="8625" y="2203"/>
                  </a:lnTo>
                  <a:lnTo>
                    <a:pt x="8666" y="2019"/>
                  </a:lnTo>
                  <a:lnTo>
                    <a:pt x="8686" y="1836"/>
                  </a:lnTo>
                  <a:lnTo>
                    <a:pt x="8686" y="1672"/>
                  </a:lnTo>
                  <a:lnTo>
                    <a:pt x="8666" y="1509"/>
                  </a:lnTo>
                  <a:lnTo>
                    <a:pt x="8625" y="1367"/>
                  </a:lnTo>
                  <a:lnTo>
                    <a:pt x="8584" y="1244"/>
                  </a:lnTo>
                  <a:lnTo>
                    <a:pt x="8482" y="1020"/>
                  </a:lnTo>
                  <a:lnTo>
                    <a:pt x="8401" y="877"/>
                  </a:lnTo>
                  <a:lnTo>
                    <a:pt x="8360" y="836"/>
                  </a:lnTo>
                  <a:lnTo>
                    <a:pt x="7850" y="633"/>
                  </a:lnTo>
                  <a:lnTo>
                    <a:pt x="7361" y="469"/>
                  </a:lnTo>
                  <a:lnTo>
                    <a:pt x="6872" y="327"/>
                  </a:lnTo>
                  <a:lnTo>
                    <a:pt x="6403" y="204"/>
                  </a:lnTo>
                  <a:lnTo>
                    <a:pt x="5954" y="123"/>
                  </a:lnTo>
                  <a:lnTo>
                    <a:pt x="5505" y="62"/>
                  </a:lnTo>
                  <a:lnTo>
                    <a:pt x="5098" y="21"/>
                  </a:lnTo>
                  <a:lnTo>
                    <a:pt x="4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804;p46">
              <a:extLst>
                <a:ext uri="{FF2B5EF4-FFF2-40B4-BE49-F238E27FC236}">
                  <a16:creationId xmlns:a16="http://schemas.microsoft.com/office/drawing/2014/main" id="{BBFF688D-022F-0FF0-91B2-2AF7594A437F}"/>
                </a:ext>
              </a:extLst>
            </p:cNvPr>
            <p:cNvSpPr/>
            <p:nvPr/>
          </p:nvSpPr>
          <p:spPr>
            <a:xfrm flipH="1">
              <a:off x="6472373" y="2054340"/>
              <a:ext cx="171503" cy="49949"/>
            </a:xfrm>
            <a:custGeom>
              <a:avLst/>
              <a:gdLst/>
              <a:ahLst/>
              <a:cxnLst/>
              <a:rect l="l" t="t" r="r" b="b"/>
              <a:pathLst>
                <a:path w="8687" h="2530" extrusionOk="0">
                  <a:moveTo>
                    <a:pt x="4404" y="1"/>
                  </a:moveTo>
                  <a:lnTo>
                    <a:pt x="4037" y="21"/>
                  </a:lnTo>
                  <a:lnTo>
                    <a:pt x="3670" y="82"/>
                  </a:lnTo>
                  <a:lnTo>
                    <a:pt x="3283" y="184"/>
                  </a:lnTo>
                  <a:lnTo>
                    <a:pt x="2896" y="307"/>
                  </a:lnTo>
                  <a:lnTo>
                    <a:pt x="2488" y="470"/>
                  </a:lnTo>
                  <a:lnTo>
                    <a:pt x="2100" y="694"/>
                  </a:lnTo>
                  <a:lnTo>
                    <a:pt x="1672" y="959"/>
                  </a:lnTo>
                  <a:lnTo>
                    <a:pt x="1264" y="1265"/>
                  </a:lnTo>
                  <a:lnTo>
                    <a:pt x="857" y="1632"/>
                  </a:lnTo>
                  <a:lnTo>
                    <a:pt x="428" y="2040"/>
                  </a:lnTo>
                  <a:lnTo>
                    <a:pt x="0" y="2529"/>
                  </a:lnTo>
                  <a:lnTo>
                    <a:pt x="143" y="2427"/>
                  </a:lnTo>
                  <a:lnTo>
                    <a:pt x="326" y="2325"/>
                  </a:lnTo>
                  <a:lnTo>
                    <a:pt x="571" y="2203"/>
                  </a:lnTo>
                  <a:lnTo>
                    <a:pt x="897" y="2060"/>
                  </a:lnTo>
                  <a:lnTo>
                    <a:pt x="1264" y="1917"/>
                  </a:lnTo>
                  <a:lnTo>
                    <a:pt x="1733" y="1775"/>
                  </a:lnTo>
                  <a:lnTo>
                    <a:pt x="2243" y="1632"/>
                  </a:lnTo>
                  <a:lnTo>
                    <a:pt x="2834" y="1530"/>
                  </a:lnTo>
                  <a:lnTo>
                    <a:pt x="3487" y="1448"/>
                  </a:lnTo>
                  <a:lnTo>
                    <a:pt x="4201" y="1387"/>
                  </a:lnTo>
                  <a:lnTo>
                    <a:pt x="4975" y="1387"/>
                  </a:lnTo>
                  <a:lnTo>
                    <a:pt x="5383" y="1408"/>
                  </a:lnTo>
                  <a:lnTo>
                    <a:pt x="5811" y="1448"/>
                  </a:lnTo>
                  <a:lnTo>
                    <a:pt x="6260" y="1510"/>
                  </a:lnTo>
                  <a:lnTo>
                    <a:pt x="6708" y="1571"/>
                  </a:lnTo>
                  <a:lnTo>
                    <a:pt x="7177" y="1652"/>
                  </a:lnTo>
                  <a:lnTo>
                    <a:pt x="7667" y="1775"/>
                  </a:lnTo>
                  <a:lnTo>
                    <a:pt x="8177" y="1897"/>
                  </a:lnTo>
                  <a:lnTo>
                    <a:pt x="8686" y="2040"/>
                  </a:lnTo>
                  <a:lnTo>
                    <a:pt x="8503" y="1836"/>
                  </a:lnTo>
                  <a:lnTo>
                    <a:pt x="8279" y="1632"/>
                  </a:lnTo>
                  <a:lnTo>
                    <a:pt x="7973" y="1367"/>
                  </a:lnTo>
                  <a:lnTo>
                    <a:pt x="7585" y="1081"/>
                  </a:lnTo>
                  <a:lnTo>
                    <a:pt x="7137" y="775"/>
                  </a:lnTo>
                  <a:lnTo>
                    <a:pt x="6892" y="633"/>
                  </a:lnTo>
                  <a:lnTo>
                    <a:pt x="6627" y="510"/>
                  </a:lnTo>
                  <a:lnTo>
                    <a:pt x="6341" y="388"/>
                  </a:lnTo>
                  <a:lnTo>
                    <a:pt x="6056" y="266"/>
                  </a:lnTo>
                  <a:lnTo>
                    <a:pt x="5750" y="164"/>
                  </a:lnTo>
                  <a:lnTo>
                    <a:pt x="5424" y="103"/>
                  </a:lnTo>
                  <a:lnTo>
                    <a:pt x="5098" y="41"/>
                  </a:lnTo>
                  <a:lnTo>
                    <a:pt x="4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805;p46">
              <a:extLst>
                <a:ext uri="{FF2B5EF4-FFF2-40B4-BE49-F238E27FC236}">
                  <a16:creationId xmlns:a16="http://schemas.microsoft.com/office/drawing/2014/main" id="{66646FA7-67E2-C2D8-64AB-F9CAE4553CA5}"/>
                </a:ext>
              </a:extLst>
            </p:cNvPr>
            <p:cNvSpPr/>
            <p:nvPr/>
          </p:nvSpPr>
          <p:spPr>
            <a:xfrm flipH="1">
              <a:off x="6137461" y="2054340"/>
              <a:ext cx="171503" cy="49949"/>
            </a:xfrm>
            <a:custGeom>
              <a:avLst/>
              <a:gdLst/>
              <a:ahLst/>
              <a:cxnLst/>
              <a:rect l="l" t="t" r="r" b="b"/>
              <a:pathLst>
                <a:path w="8687" h="2530" extrusionOk="0">
                  <a:moveTo>
                    <a:pt x="4405" y="1"/>
                  </a:moveTo>
                  <a:lnTo>
                    <a:pt x="4038" y="21"/>
                  </a:lnTo>
                  <a:lnTo>
                    <a:pt x="3671" y="82"/>
                  </a:lnTo>
                  <a:lnTo>
                    <a:pt x="3284" y="184"/>
                  </a:lnTo>
                  <a:lnTo>
                    <a:pt x="2896" y="307"/>
                  </a:lnTo>
                  <a:lnTo>
                    <a:pt x="2509" y="470"/>
                  </a:lnTo>
                  <a:lnTo>
                    <a:pt x="2101" y="694"/>
                  </a:lnTo>
                  <a:lnTo>
                    <a:pt x="1693" y="959"/>
                  </a:lnTo>
                  <a:lnTo>
                    <a:pt x="1285" y="1265"/>
                  </a:lnTo>
                  <a:lnTo>
                    <a:pt x="857" y="1632"/>
                  </a:lnTo>
                  <a:lnTo>
                    <a:pt x="429" y="2040"/>
                  </a:lnTo>
                  <a:lnTo>
                    <a:pt x="1" y="2529"/>
                  </a:lnTo>
                  <a:lnTo>
                    <a:pt x="164" y="2427"/>
                  </a:lnTo>
                  <a:lnTo>
                    <a:pt x="327" y="2325"/>
                  </a:lnTo>
                  <a:lnTo>
                    <a:pt x="572" y="2203"/>
                  </a:lnTo>
                  <a:lnTo>
                    <a:pt x="898" y="2060"/>
                  </a:lnTo>
                  <a:lnTo>
                    <a:pt x="1285" y="1917"/>
                  </a:lnTo>
                  <a:lnTo>
                    <a:pt x="1734" y="1775"/>
                  </a:lnTo>
                  <a:lnTo>
                    <a:pt x="2264" y="1632"/>
                  </a:lnTo>
                  <a:lnTo>
                    <a:pt x="2835" y="1530"/>
                  </a:lnTo>
                  <a:lnTo>
                    <a:pt x="3487" y="1448"/>
                  </a:lnTo>
                  <a:lnTo>
                    <a:pt x="4201" y="1387"/>
                  </a:lnTo>
                  <a:lnTo>
                    <a:pt x="4976" y="1387"/>
                  </a:lnTo>
                  <a:lnTo>
                    <a:pt x="5384" y="1408"/>
                  </a:lnTo>
                  <a:lnTo>
                    <a:pt x="5812" y="1448"/>
                  </a:lnTo>
                  <a:lnTo>
                    <a:pt x="6260" y="1510"/>
                  </a:lnTo>
                  <a:lnTo>
                    <a:pt x="6709" y="1571"/>
                  </a:lnTo>
                  <a:lnTo>
                    <a:pt x="7198" y="1652"/>
                  </a:lnTo>
                  <a:lnTo>
                    <a:pt x="7688" y="1775"/>
                  </a:lnTo>
                  <a:lnTo>
                    <a:pt x="8177" y="1897"/>
                  </a:lnTo>
                  <a:lnTo>
                    <a:pt x="8687" y="2040"/>
                  </a:lnTo>
                  <a:lnTo>
                    <a:pt x="8503" y="1836"/>
                  </a:lnTo>
                  <a:lnTo>
                    <a:pt x="8279" y="1632"/>
                  </a:lnTo>
                  <a:lnTo>
                    <a:pt x="7973" y="1367"/>
                  </a:lnTo>
                  <a:lnTo>
                    <a:pt x="7606" y="1081"/>
                  </a:lnTo>
                  <a:lnTo>
                    <a:pt x="7158" y="775"/>
                  </a:lnTo>
                  <a:lnTo>
                    <a:pt x="6893" y="633"/>
                  </a:lnTo>
                  <a:lnTo>
                    <a:pt x="6627" y="510"/>
                  </a:lnTo>
                  <a:lnTo>
                    <a:pt x="6362" y="388"/>
                  </a:lnTo>
                  <a:lnTo>
                    <a:pt x="6057" y="266"/>
                  </a:lnTo>
                  <a:lnTo>
                    <a:pt x="5751" y="164"/>
                  </a:lnTo>
                  <a:lnTo>
                    <a:pt x="5445" y="103"/>
                  </a:lnTo>
                  <a:lnTo>
                    <a:pt x="5098" y="41"/>
                  </a:lnTo>
                  <a:lnTo>
                    <a:pt x="4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806;p46">
              <a:extLst>
                <a:ext uri="{FF2B5EF4-FFF2-40B4-BE49-F238E27FC236}">
                  <a16:creationId xmlns:a16="http://schemas.microsoft.com/office/drawing/2014/main" id="{320435A5-A0E6-C2CA-3E49-8211C97E027B}"/>
                </a:ext>
              </a:extLst>
            </p:cNvPr>
            <p:cNvSpPr/>
            <p:nvPr/>
          </p:nvSpPr>
          <p:spPr>
            <a:xfrm flipH="1">
              <a:off x="6278758" y="2541427"/>
              <a:ext cx="75278" cy="101871"/>
            </a:xfrm>
            <a:custGeom>
              <a:avLst/>
              <a:gdLst/>
              <a:ahLst/>
              <a:cxnLst/>
              <a:rect l="l" t="t" r="r" b="b"/>
              <a:pathLst>
                <a:path w="3813" h="5160" extrusionOk="0">
                  <a:moveTo>
                    <a:pt x="1856" y="1"/>
                  </a:moveTo>
                  <a:lnTo>
                    <a:pt x="1652" y="21"/>
                  </a:lnTo>
                  <a:lnTo>
                    <a:pt x="1468" y="82"/>
                  </a:lnTo>
                  <a:lnTo>
                    <a:pt x="1305" y="164"/>
                  </a:lnTo>
                  <a:lnTo>
                    <a:pt x="1121" y="266"/>
                  </a:lnTo>
                  <a:lnTo>
                    <a:pt x="958" y="388"/>
                  </a:lnTo>
                  <a:lnTo>
                    <a:pt x="816" y="511"/>
                  </a:lnTo>
                  <a:lnTo>
                    <a:pt x="673" y="674"/>
                  </a:lnTo>
                  <a:lnTo>
                    <a:pt x="530" y="857"/>
                  </a:lnTo>
                  <a:lnTo>
                    <a:pt x="408" y="1041"/>
                  </a:lnTo>
                  <a:lnTo>
                    <a:pt x="306" y="1265"/>
                  </a:lnTo>
                  <a:lnTo>
                    <a:pt x="224" y="1469"/>
                  </a:lnTo>
                  <a:lnTo>
                    <a:pt x="143" y="1714"/>
                  </a:lnTo>
                  <a:lnTo>
                    <a:pt x="82" y="1958"/>
                  </a:lnTo>
                  <a:lnTo>
                    <a:pt x="41" y="2203"/>
                  </a:lnTo>
                  <a:lnTo>
                    <a:pt x="20" y="2468"/>
                  </a:lnTo>
                  <a:lnTo>
                    <a:pt x="0" y="2733"/>
                  </a:lnTo>
                  <a:lnTo>
                    <a:pt x="20" y="2998"/>
                  </a:lnTo>
                  <a:lnTo>
                    <a:pt x="61" y="3243"/>
                  </a:lnTo>
                  <a:lnTo>
                    <a:pt x="102" y="3488"/>
                  </a:lnTo>
                  <a:lnTo>
                    <a:pt x="184" y="3712"/>
                  </a:lnTo>
                  <a:lnTo>
                    <a:pt x="265" y="3936"/>
                  </a:lnTo>
                  <a:lnTo>
                    <a:pt x="347" y="4140"/>
                  </a:lnTo>
                  <a:lnTo>
                    <a:pt x="469" y="4324"/>
                  </a:lnTo>
                  <a:lnTo>
                    <a:pt x="591" y="4487"/>
                  </a:lnTo>
                  <a:lnTo>
                    <a:pt x="734" y="4650"/>
                  </a:lnTo>
                  <a:lnTo>
                    <a:pt x="877" y="4792"/>
                  </a:lnTo>
                  <a:lnTo>
                    <a:pt x="1040" y="4915"/>
                  </a:lnTo>
                  <a:lnTo>
                    <a:pt x="1203" y="4996"/>
                  </a:lnTo>
                  <a:lnTo>
                    <a:pt x="1387" y="5078"/>
                  </a:lnTo>
                  <a:lnTo>
                    <a:pt x="1570" y="5119"/>
                  </a:lnTo>
                  <a:lnTo>
                    <a:pt x="1774" y="5160"/>
                  </a:lnTo>
                  <a:lnTo>
                    <a:pt x="1957" y="5139"/>
                  </a:lnTo>
                  <a:lnTo>
                    <a:pt x="2141" y="5119"/>
                  </a:lnTo>
                  <a:lnTo>
                    <a:pt x="2345" y="5058"/>
                  </a:lnTo>
                  <a:lnTo>
                    <a:pt x="2508" y="4996"/>
                  </a:lnTo>
                  <a:lnTo>
                    <a:pt x="2692" y="4894"/>
                  </a:lnTo>
                  <a:lnTo>
                    <a:pt x="2855" y="4772"/>
                  </a:lnTo>
                  <a:lnTo>
                    <a:pt x="2997" y="4629"/>
                  </a:lnTo>
                  <a:lnTo>
                    <a:pt x="3140" y="4466"/>
                  </a:lnTo>
                  <a:lnTo>
                    <a:pt x="3283" y="4283"/>
                  </a:lnTo>
                  <a:lnTo>
                    <a:pt x="3405" y="4099"/>
                  </a:lnTo>
                  <a:lnTo>
                    <a:pt x="3507" y="3895"/>
                  </a:lnTo>
                  <a:lnTo>
                    <a:pt x="3589" y="3671"/>
                  </a:lnTo>
                  <a:lnTo>
                    <a:pt x="3670" y="3426"/>
                  </a:lnTo>
                  <a:lnTo>
                    <a:pt x="3731" y="3202"/>
                  </a:lnTo>
                  <a:lnTo>
                    <a:pt x="3772" y="2937"/>
                  </a:lnTo>
                  <a:lnTo>
                    <a:pt x="3793" y="2672"/>
                  </a:lnTo>
                  <a:lnTo>
                    <a:pt x="3813" y="2407"/>
                  </a:lnTo>
                  <a:lnTo>
                    <a:pt x="3793" y="2162"/>
                  </a:lnTo>
                  <a:lnTo>
                    <a:pt x="3752" y="1897"/>
                  </a:lnTo>
                  <a:lnTo>
                    <a:pt x="3711" y="1673"/>
                  </a:lnTo>
                  <a:lnTo>
                    <a:pt x="3629" y="1428"/>
                  </a:lnTo>
                  <a:lnTo>
                    <a:pt x="3548" y="1224"/>
                  </a:lnTo>
                  <a:lnTo>
                    <a:pt x="3446" y="1020"/>
                  </a:lnTo>
                  <a:lnTo>
                    <a:pt x="3344" y="816"/>
                  </a:lnTo>
                  <a:lnTo>
                    <a:pt x="3222" y="653"/>
                  </a:lnTo>
                  <a:lnTo>
                    <a:pt x="3079" y="490"/>
                  </a:lnTo>
                  <a:lnTo>
                    <a:pt x="2936" y="347"/>
                  </a:lnTo>
                  <a:lnTo>
                    <a:pt x="2773" y="245"/>
                  </a:lnTo>
                  <a:lnTo>
                    <a:pt x="2610" y="144"/>
                  </a:lnTo>
                  <a:lnTo>
                    <a:pt x="2426" y="62"/>
                  </a:lnTo>
                  <a:lnTo>
                    <a:pt x="2243" y="21"/>
                  </a:lnTo>
                  <a:lnTo>
                    <a:pt x="2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807;p46">
              <a:extLst>
                <a:ext uri="{FF2B5EF4-FFF2-40B4-BE49-F238E27FC236}">
                  <a16:creationId xmlns:a16="http://schemas.microsoft.com/office/drawing/2014/main" id="{8E6A48E4-C7DD-A493-865E-504A918885FA}"/>
                </a:ext>
              </a:extLst>
            </p:cNvPr>
            <p:cNvSpPr/>
            <p:nvPr/>
          </p:nvSpPr>
          <p:spPr>
            <a:xfrm flipH="1">
              <a:off x="6239707" y="2190406"/>
              <a:ext cx="138079" cy="260483"/>
            </a:xfrm>
            <a:custGeom>
              <a:avLst/>
              <a:gdLst/>
              <a:ahLst/>
              <a:cxnLst/>
              <a:rect l="l" t="t" r="r" b="b"/>
              <a:pathLst>
                <a:path w="6994" h="13194" extrusionOk="0">
                  <a:moveTo>
                    <a:pt x="326" y="1"/>
                  </a:moveTo>
                  <a:lnTo>
                    <a:pt x="0" y="12867"/>
                  </a:lnTo>
                  <a:lnTo>
                    <a:pt x="408" y="12989"/>
                  </a:lnTo>
                  <a:lnTo>
                    <a:pt x="856" y="13071"/>
                  </a:lnTo>
                  <a:lnTo>
                    <a:pt x="1346" y="13152"/>
                  </a:lnTo>
                  <a:lnTo>
                    <a:pt x="1856" y="13173"/>
                  </a:lnTo>
                  <a:lnTo>
                    <a:pt x="2365" y="13193"/>
                  </a:lnTo>
                  <a:lnTo>
                    <a:pt x="2895" y="13173"/>
                  </a:lnTo>
                  <a:lnTo>
                    <a:pt x="3405" y="13111"/>
                  </a:lnTo>
                  <a:lnTo>
                    <a:pt x="3935" y="13030"/>
                  </a:lnTo>
                  <a:lnTo>
                    <a:pt x="4425" y="12887"/>
                  </a:lnTo>
                  <a:lnTo>
                    <a:pt x="4914" y="12724"/>
                  </a:lnTo>
                  <a:lnTo>
                    <a:pt x="5138" y="12642"/>
                  </a:lnTo>
                  <a:lnTo>
                    <a:pt x="5363" y="12520"/>
                  </a:lnTo>
                  <a:lnTo>
                    <a:pt x="5567" y="12418"/>
                  </a:lnTo>
                  <a:lnTo>
                    <a:pt x="5770" y="12275"/>
                  </a:lnTo>
                  <a:lnTo>
                    <a:pt x="5954" y="12153"/>
                  </a:lnTo>
                  <a:lnTo>
                    <a:pt x="6137" y="11990"/>
                  </a:lnTo>
                  <a:lnTo>
                    <a:pt x="6301" y="11847"/>
                  </a:lnTo>
                  <a:lnTo>
                    <a:pt x="6464" y="11664"/>
                  </a:lnTo>
                  <a:lnTo>
                    <a:pt x="6586" y="11480"/>
                  </a:lnTo>
                  <a:lnTo>
                    <a:pt x="6708" y="11297"/>
                  </a:lnTo>
                  <a:lnTo>
                    <a:pt x="6831" y="11093"/>
                  </a:lnTo>
                  <a:lnTo>
                    <a:pt x="6912" y="10869"/>
                  </a:lnTo>
                  <a:lnTo>
                    <a:pt x="6973" y="10644"/>
                  </a:lnTo>
                  <a:lnTo>
                    <a:pt x="6994" y="10420"/>
                  </a:lnTo>
                  <a:lnTo>
                    <a:pt x="6994" y="10216"/>
                  </a:lnTo>
                  <a:lnTo>
                    <a:pt x="6933" y="10012"/>
                  </a:lnTo>
                  <a:lnTo>
                    <a:pt x="6851" y="9808"/>
                  </a:lnTo>
                  <a:lnTo>
                    <a:pt x="6749" y="9604"/>
                  </a:lnTo>
                  <a:lnTo>
                    <a:pt x="6586" y="9400"/>
                  </a:lnTo>
                  <a:lnTo>
                    <a:pt x="6402" y="9197"/>
                  </a:lnTo>
                  <a:lnTo>
                    <a:pt x="6199" y="8993"/>
                  </a:lnTo>
                  <a:lnTo>
                    <a:pt x="5954" y="8768"/>
                  </a:lnTo>
                  <a:lnTo>
                    <a:pt x="5363" y="8259"/>
                  </a:lnTo>
                  <a:lnTo>
                    <a:pt x="4669" y="7688"/>
                  </a:lnTo>
                  <a:lnTo>
                    <a:pt x="3833" y="7015"/>
                  </a:lnTo>
                  <a:lnTo>
                    <a:pt x="3568" y="6770"/>
                  </a:lnTo>
                  <a:lnTo>
                    <a:pt x="3324" y="6525"/>
                  </a:lnTo>
                  <a:lnTo>
                    <a:pt x="3079" y="6260"/>
                  </a:lnTo>
                  <a:lnTo>
                    <a:pt x="2855" y="5995"/>
                  </a:lnTo>
                  <a:lnTo>
                    <a:pt x="2651" y="5730"/>
                  </a:lnTo>
                  <a:lnTo>
                    <a:pt x="2447" y="5445"/>
                  </a:lnTo>
                  <a:lnTo>
                    <a:pt x="2059" y="4874"/>
                  </a:lnTo>
                  <a:lnTo>
                    <a:pt x="1733" y="4303"/>
                  </a:lnTo>
                  <a:lnTo>
                    <a:pt x="1448" y="3712"/>
                  </a:lnTo>
                  <a:lnTo>
                    <a:pt x="1203" y="3141"/>
                  </a:lnTo>
                  <a:lnTo>
                    <a:pt x="999" y="2590"/>
                  </a:lnTo>
                  <a:lnTo>
                    <a:pt x="816" y="2060"/>
                  </a:lnTo>
                  <a:lnTo>
                    <a:pt x="673" y="1571"/>
                  </a:lnTo>
                  <a:lnTo>
                    <a:pt x="551" y="1122"/>
                  </a:lnTo>
                  <a:lnTo>
                    <a:pt x="469" y="755"/>
                  </a:lnTo>
                  <a:lnTo>
                    <a:pt x="347" y="204"/>
                  </a:lnTo>
                  <a:lnTo>
                    <a:pt x="326" y="1"/>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808;p46">
              <a:extLst>
                <a:ext uri="{FF2B5EF4-FFF2-40B4-BE49-F238E27FC236}">
                  <a16:creationId xmlns:a16="http://schemas.microsoft.com/office/drawing/2014/main" id="{8B8EFFCD-AF68-10C8-75DD-F457E3BB36BC}"/>
                </a:ext>
              </a:extLst>
            </p:cNvPr>
            <p:cNvSpPr/>
            <p:nvPr/>
          </p:nvSpPr>
          <p:spPr>
            <a:xfrm flipH="1">
              <a:off x="6239707" y="2190406"/>
              <a:ext cx="138079" cy="260483"/>
            </a:xfrm>
            <a:custGeom>
              <a:avLst/>
              <a:gdLst/>
              <a:ahLst/>
              <a:cxnLst/>
              <a:rect l="l" t="t" r="r" b="b"/>
              <a:pathLst>
                <a:path w="6994" h="13194" fill="none" extrusionOk="0">
                  <a:moveTo>
                    <a:pt x="326" y="1"/>
                  </a:moveTo>
                  <a:lnTo>
                    <a:pt x="326" y="1"/>
                  </a:lnTo>
                  <a:lnTo>
                    <a:pt x="347" y="204"/>
                  </a:lnTo>
                  <a:lnTo>
                    <a:pt x="469" y="755"/>
                  </a:lnTo>
                  <a:lnTo>
                    <a:pt x="551" y="1122"/>
                  </a:lnTo>
                  <a:lnTo>
                    <a:pt x="673" y="1571"/>
                  </a:lnTo>
                  <a:lnTo>
                    <a:pt x="816" y="2060"/>
                  </a:lnTo>
                  <a:lnTo>
                    <a:pt x="999" y="2590"/>
                  </a:lnTo>
                  <a:lnTo>
                    <a:pt x="1203" y="3141"/>
                  </a:lnTo>
                  <a:lnTo>
                    <a:pt x="1448" y="3712"/>
                  </a:lnTo>
                  <a:lnTo>
                    <a:pt x="1733" y="4303"/>
                  </a:lnTo>
                  <a:lnTo>
                    <a:pt x="2059" y="4874"/>
                  </a:lnTo>
                  <a:lnTo>
                    <a:pt x="2447" y="5445"/>
                  </a:lnTo>
                  <a:lnTo>
                    <a:pt x="2651" y="5730"/>
                  </a:lnTo>
                  <a:lnTo>
                    <a:pt x="2855" y="5995"/>
                  </a:lnTo>
                  <a:lnTo>
                    <a:pt x="3079" y="6260"/>
                  </a:lnTo>
                  <a:lnTo>
                    <a:pt x="3324" y="6525"/>
                  </a:lnTo>
                  <a:lnTo>
                    <a:pt x="3568" y="6770"/>
                  </a:lnTo>
                  <a:lnTo>
                    <a:pt x="3833" y="7015"/>
                  </a:lnTo>
                  <a:lnTo>
                    <a:pt x="3833" y="7015"/>
                  </a:lnTo>
                  <a:lnTo>
                    <a:pt x="4669" y="7688"/>
                  </a:lnTo>
                  <a:lnTo>
                    <a:pt x="5363" y="8259"/>
                  </a:lnTo>
                  <a:lnTo>
                    <a:pt x="5954" y="8768"/>
                  </a:lnTo>
                  <a:lnTo>
                    <a:pt x="6199" y="8993"/>
                  </a:lnTo>
                  <a:lnTo>
                    <a:pt x="6402" y="9197"/>
                  </a:lnTo>
                  <a:lnTo>
                    <a:pt x="6586" y="9400"/>
                  </a:lnTo>
                  <a:lnTo>
                    <a:pt x="6749" y="9604"/>
                  </a:lnTo>
                  <a:lnTo>
                    <a:pt x="6851" y="9808"/>
                  </a:lnTo>
                  <a:lnTo>
                    <a:pt x="6933" y="10012"/>
                  </a:lnTo>
                  <a:lnTo>
                    <a:pt x="6994" y="10216"/>
                  </a:lnTo>
                  <a:lnTo>
                    <a:pt x="6994" y="10420"/>
                  </a:lnTo>
                  <a:lnTo>
                    <a:pt x="6973" y="10644"/>
                  </a:lnTo>
                  <a:lnTo>
                    <a:pt x="6912" y="10869"/>
                  </a:lnTo>
                  <a:lnTo>
                    <a:pt x="6912" y="10869"/>
                  </a:lnTo>
                  <a:lnTo>
                    <a:pt x="6831" y="11093"/>
                  </a:lnTo>
                  <a:lnTo>
                    <a:pt x="6708" y="11297"/>
                  </a:lnTo>
                  <a:lnTo>
                    <a:pt x="6586" y="11480"/>
                  </a:lnTo>
                  <a:lnTo>
                    <a:pt x="6464" y="11664"/>
                  </a:lnTo>
                  <a:lnTo>
                    <a:pt x="6301" y="11847"/>
                  </a:lnTo>
                  <a:lnTo>
                    <a:pt x="6137" y="11990"/>
                  </a:lnTo>
                  <a:lnTo>
                    <a:pt x="5954" y="12153"/>
                  </a:lnTo>
                  <a:lnTo>
                    <a:pt x="5770" y="12275"/>
                  </a:lnTo>
                  <a:lnTo>
                    <a:pt x="5567" y="12418"/>
                  </a:lnTo>
                  <a:lnTo>
                    <a:pt x="5363" y="12520"/>
                  </a:lnTo>
                  <a:lnTo>
                    <a:pt x="5138" y="12642"/>
                  </a:lnTo>
                  <a:lnTo>
                    <a:pt x="4914" y="12724"/>
                  </a:lnTo>
                  <a:lnTo>
                    <a:pt x="4425" y="12887"/>
                  </a:lnTo>
                  <a:lnTo>
                    <a:pt x="3935" y="13030"/>
                  </a:lnTo>
                  <a:lnTo>
                    <a:pt x="3405" y="13111"/>
                  </a:lnTo>
                  <a:lnTo>
                    <a:pt x="2895" y="13173"/>
                  </a:lnTo>
                  <a:lnTo>
                    <a:pt x="2365" y="13193"/>
                  </a:lnTo>
                  <a:lnTo>
                    <a:pt x="1856" y="13173"/>
                  </a:lnTo>
                  <a:lnTo>
                    <a:pt x="1346" y="13152"/>
                  </a:lnTo>
                  <a:lnTo>
                    <a:pt x="856" y="13071"/>
                  </a:lnTo>
                  <a:lnTo>
                    <a:pt x="408" y="12989"/>
                  </a:lnTo>
                  <a:lnTo>
                    <a:pt x="0" y="12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809;p46">
              <a:extLst>
                <a:ext uri="{FF2B5EF4-FFF2-40B4-BE49-F238E27FC236}">
                  <a16:creationId xmlns:a16="http://schemas.microsoft.com/office/drawing/2014/main" id="{39349D1F-F45E-F70C-C88E-A32CADC638F7}"/>
                </a:ext>
              </a:extLst>
            </p:cNvPr>
            <p:cNvSpPr/>
            <p:nvPr/>
          </p:nvSpPr>
          <p:spPr>
            <a:xfrm flipH="1">
              <a:off x="6232857" y="2190406"/>
              <a:ext cx="144930" cy="264095"/>
            </a:xfrm>
            <a:custGeom>
              <a:avLst/>
              <a:gdLst/>
              <a:ahLst/>
              <a:cxnLst/>
              <a:rect l="l" t="t" r="r" b="b"/>
              <a:pathLst>
                <a:path w="7341" h="13377" extrusionOk="0">
                  <a:moveTo>
                    <a:pt x="326" y="1"/>
                  </a:moveTo>
                  <a:lnTo>
                    <a:pt x="367" y="490"/>
                  </a:lnTo>
                  <a:lnTo>
                    <a:pt x="428" y="979"/>
                  </a:lnTo>
                  <a:lnTo>
                    <a:pt x="530" y="1489"/>
                  </a:lnTo>
                  <a:lnTo>
                    <a:pt x="632" y="1978"/>
                  </a:lnTo>
                  <a:lnTo>
                    <a:pt x="754" y="2468"/>
                  </a:lnTo>
                  <a:lnTo>
                    <a:pt x="897" y="2957"/>
                  </a:lnTo>
                  <a:lnTo>
                    <a:pt x="1060" y="3426"/>
                  </a:lnTo>
                  <a:lnTo>
                    <a:pt x="1244" y="3915"/>
                  </a:lnTo>
                  <a:lnTo>
                    <a:pt x="1448" y="4364"/>
                  </a:lnTo>
                  <a:lnTo>
                    <a:pt x="1692" y="4813"/>
                  </a:lnTo>
                  <a:lnTo>
                    <a:pt x="1937" y="5261"/>
                  </a:lnTo>
                  <a:lnTo>
                    <a:pt x="2202" y="5689"/>
                  </a:lnTo>
                  <a:lnTo>
                    <a:pt x="2508" y="6097"/>
                  </a:lnTo>
                  <a:lnTo>
                    <a:pt x="2814" y="6485"/>
                  </a:lnTo>
                  <a:lnTo>
                    <a:pt x="3160" y="6852"/>
                  </a:lnTo>
                  <a:lnTo>
                    <a:pt x="3527" y="7219"/>
                  </a:lnTo>
                  <a:lnTo>
                    <a:pt x="4017" y="7647"/>
                  </a:lnTo>
                  <a:lnTo>
                    <a:pt x="4527" y="8075"/>
                  </a:lnTo>
                  <a:lnTo>
                    <a:pt x="5036" y="8503"/>
                  </a:lnTo>
                  <a:lnTo>
                    <a:pt x="5526" y="8911"/>
                  </a:lnTo>
                  <a:lnTo>
                    <a:pt x="5954" y="9298"/>
                  </a:lnTo>
                  <a:lnTo>
                    <a:pt x="6158" y="9482"/>
                  </a:lnTo>
                  <a:lnTo>
                    <a:pt x="6341" y="9706"/>
                  </a:lnTo>
                  <a:lnTo>
                    <a:pt x="6484" y="9931"/>
                  </a:lnTo>
                  <a:lnTo>
                    <a:pt x="6545" y="10033"/>
                  </a:lnTo>
                  <a:lnTo>
                    <a:pt x="6586" y="10155"/>
                  </a:lnTo>
                  <a:lnTo>
                    <a:pt x="6606" y="10277"/>
                  </a:lnTo>
                  <a:lnTo>
                    <a:pt x="6606" y="10420"/>
                  </a:lnTo>
                  <a:lnTo>
                    <a:pt x="6606" y="10542"/>
                  </a:lnTo>
                  <a:lnTo>
                    <a:pt x="6566" y="10685"/>
                  </a:lnTo>
                  <a:lnTo>
                    <a:pt x="6484" y="10909"/>
                  </a:lnTo>
                  <a:lnTo>
                    <a:pt x="6382" y="11113"/>
                  </a:lnTo>
                  <a:lnTo>
                    <a:pt x="6260" y="11297"/>
                  </a:lnTo>
                  <a:lnTo>
                    <a:pt x="6117" y="11480"/>
                  </a:lnTo>
                  <a:lnTo>
                    <a:pt x="5974" y="11643"/>
                  </a:lnTo>
                  <a:lnTo>
                    <a:pt x="5832" y="11806"/>
                  </a:lnTo>
                  <a:lnTo>
                    <a:pt x="5648" y="11949"/>
                  </a:lnTo>
                  <a:lnTo>
                    <a:pt x="5485" y="12072"/>
                  </a:lnTo>
                  <a:lnTo>
                    <a:pt x="5281" y="12214"/>
                  </a:lnTo>
                  <a:lnTo>
                    <a:pt x="5098" y="12316"/>
                  </a:lnTo>
                  <a:lnTo>
                    <a:pt x="4669" y="12520"/>
                  </a:lnTo>
                  <a:lnTo>
                    <a:pt x="4221" y="12683"/>
                  </a:lnTo>
                  <a:lnTo>
                    <a:pt x="3772" y="12806"/>
                  </a:lnTo>
                  <a:lnTo>
                    <a:pt x="3283" y="12908"/>
                  </a:lnTo>
                  <a:lnTo>
                    <a:pt x="2793" y="12969"/>
                  </a:lnTo>
                  <a:lnTo>
                    <a:pt x="2304" y="13009"/>
                  </a:lnTo>
                  <a:lnTo>
                    <a:pt x="1815" y="13030"/>
                  </a:lnTo>
                  <a:lnTo>
                    <a:pt x="1325" y="13009"/>
                  </a:lnTo>
                  <a:lnTo>
                    <a:pt x="856" y="12989"/>
                  </a:lnTo>
                  <a:lnTo>
                    <a:pt x="408" y="12928"/>
                  </a:lnTo>
                  <a:lnTo>
                    <a:pt x="0" y="12867"/>
                  </a:lnTo>
                  <a:lnTo>
                    <a:pt x="224" y="12969"/>
                  </a:lnTo>
                  <a:lnTo>
                    <a:pt x="469" y="13050"/>
                  </a:lnTo>
                  <a:lnTo>
                    <a:pt x="979" y="13193"/>
                  </a:lnTo>
                  <a:lnTo>
                    <a:pt x="1550" y="13295"/>
                  </a:lnTo>
                  <a:lnTo>
                    <a:pt x="2141" y="13356"/>
                  </a:lnTo>
                  <a:lnTo>
                    <a:pt x="2753" y="13377"/>
                  </a:lnTo>
                  <a:lnTo>
                    <a:pt x="3364" y="13336"/>
                  </a:lnTo>
                  <a:lnTo>
                    <a:pt x="3691" y="13315"/>
                  </a:lnTo>
                  <a:lnTo>
                    <a:pt x="3976" y="13275"/>
                  </a:lnTo>
                  <a:lnTo>
                    <a:pt x="4282" y="13213"/>
                  </a:lnTo>
                  <a:lnTo>
                    <a:pt x="4588" y="13132"/>
                  </a:lnTo>
                  <a:lnTo>
                    <a:pt x="4873" y="13050"/>
                  </a:lnTo>
                  <a:lnTo>
                    <a:pt x="5138" y="12969"/>
                  </a:lnTo>
                  <a:lnTo>
                    <a:pt x="5424" y="12846"/>
                  </a:lnTo>
                  <a:lnTo>
                    <a:pt x="5668" y="12724"/>
                  </a:lnTo>
                  <a:lnTo>
                    <a:pt x="5913" y="12602"/>
                  </a:lnTo>
                  <a:lnTo>
                    <a:pt x="6158" y="12439"/>
                  </a:lnTo>
                  <a:lnTo>
                    <a:pt x="6362" y="12275"/>
                  </a:lnTo>
                  <a:lnTo>
                    <a:pt x="6566" y="12092"/>
                  </a:lnTo>
                  <a:lnTo>
                    <a:pt x="6729" y="11908"/>
                  </a:lnTo>
                  <a:lnTo>
                    <a:pt x="6892" y="11684"/>
                  </a:lnTo>
                  <a:lnTo>
                    <a:pt x="7035" y="11460"/>
                  </a:lnTo>
                  <a:lnTo>
                    <a:pt x="7157" y="11215"/>
                  </a:lnTo>
                  <a:lnTo>
                    <a:pt x="7238" y="10950"/>
                  </a:lnTo>
                  <a:lnTo>
                    <a:pt x="7300" y="10685"/>
                  </a:lnTo>
                  <a:lnTo>
                    <a:pt x="7340" y="10379"/>
                  </a:lnTo>
                  <a:lnTo>
                    <a:pt x="7340" y="10073"/>
                  </a:lnTo>
                  <a:lnTo>
                    <a:pt x="7259" y="9808"/>
                  </a:lnTo>
                  <a:lnTo>
                    <a:pt x="7157" y="9543"/>
                  </a:lnTo>
                  <a:lnTo>
                    <a:pt x="6994" y="9319"/>
                  </a:lnTo>
                  <a:lnTo>
                    <a:pt x="6831" y="9095"/>
                  </a:lnTo>
                  <a:lnTo>
                    <a:pt x="6647" y="8891"/>
                  </a:lnTo>
                  <a:lnTo>
                    <a:pt x="6443" y="8687"/>
                  </a:lnTo>
                  <a:lnTo>
                    <a:pt x="6035" y="8320"/>
                  </a:lnTo>
                  <a:lnTo>
                    <a:pt x="4017" y="6648"/>
                  </a:lnTo>
                  <a:lnTo>
                    <a:pt x="3650" y="6322"/>
                  </a:lnTo>
                  <a:lnTo>
                    <a:pt x="3324" y="5995"/>
                  </a:lnTo>
                  <a:lnTo>
                    <a:pt x="2997" y="5628"/>
                  </a:lnTo>
                  <a:lnTo>
                    <a:pt x="2712" y="5261"/>
                  </a:lnTo>
                  <a:lnTo>
                    <a:pt x="2426" y="4874"/>
                  </a:lnTo>
                  <a:lnTo>
                    <a:pt x="2161" y="4466"/>
                  </a:lnTo>
                  <a:lnTo>
                    <a:pt x="1917" y="4058"/>
                  </a:lnTo>
                  <a:lnTo>
                    <a:pt x="1692" y="3630"/>
                  </a:lnTo>
                  <a:lnTo>
                    <a:pt x="1468" y="3202"/>
                  </a:lnTo>
                  <a:lnTo>
                    <a:pt x="1264" y="2753"/>
                  </a:lnTo>
                  <a:lnTo>
                    <a:pt x="1081" y="2305"/>
                  </a:lnTo>
                  <a:lnTo>
                    <a:pt x="918" y="1856"/>
                  </a:lnTo>
                  <a:lnTo>
                    <a:pt x="591" y="939"/>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810;p46">
              <a:extLst>
                <a:ext uri="{FF2B5EF4-FFF2-40B4-BE49-F238E27FC236}">
                  <a16:creationId xmlns:a16="http://schemas.microsoft.com/office/drawing/2014/main" id="{3E062629-E5EE-54F0-0E81-2AC922A66EEE}"/>
                </a:ext>
              </a:extLst>
            </p:cNvPr>
            <p:cNvSpPr/>
            <p:nvPr/>
          </p:nvSpPr>
          <p:spPr>
            <a:xfrm flipH="1">
              <a:off x="5858894" y="1267760"/>
              <a:ext cx="1488644" cy="978616"/>
            </a:xfrm>
            <a:custGeom>
              <a:avLst/>
              <a:gdLst/>
              <a:ahLst/>
              <a:cxnLst/>
              <a:rect l="l" t="t" r="r" b="b"/>
              <a:pathLst>
                <a:path w="75403" h="49569" extrusionOk="0">
                  <a:moveTo>
                    <a:pt x="37946" y="0"/>
                  </a:moveTo>
                  <a:lnTo>
                    <a:pt x="36947" y="21"/>
                  </a:lnTo>
                  <a:lnTo>
                    <a:pt x="35968" y="61"/>
                  </a:lnTo>
                  <a:lnTo>
                    <a:pt x="34969" y="123"/>
                  </a:lnTo>
                  <a:lnTo>
                    <a:pt x="33991" y="225"/>
                  </a:lnTo>
                  <a:lnTo>
                    <a:pt x="33032" y="347"/>
                  </a:lnTo>
                  <a:lnTo>
                    <a:pt x="32074" y="490"/>
                  </a:lnTo>
                  <a:lnTo>
                    <a:pt x="31116" y="653"/>
                  </a:lnTo>
                  <a:lnTo>
                    <a:pt x="30178" y="836"/>
                  </a:lnTo>
                  <a:lnTo>
                    <a:pt x="29240" y="1040"/>
                  </a:lnTo>
                  <a:lnTo>
                    <a:pt x="28322" y="1264"/>
                  </a:lnTo>
                  <a:lnTo>
                    <a:pt x="27405" y="1529"/>
                  </a:lnTo>
                  <a:lnTo>
                    <a:pt x="26487" y="1815"/>
                  </a:lnTo>
                  <a:lnTo>
                    <a:pt x="25590" y="2100"/>
                  </a:lnTo>
                  <a:lnTo>
                    <a:pt x="24713" y="2427"/>
                  </a:lnTo>
                  <a:lnTo>
                    <a:pt x="23836" y="2773"/>
                  </a:lnTo>
                  <a:lnTo>
                    <a:pt x="22960" y="3140"/>
                  </a:lnTo>
                  <a:lnTo>
                    <a:pt x="22124" y="3528"/>
                  </a:lnTo>
                  <a:lnTo>
                    <a:pt x="21267" y="3936"/>
                  </a:lnTo>
                  <a:lnTo>
                    <a:pt x="20431" y="4343"/>
                  </a:lnTo>
                  <a:lnTo>
                    <a:pt x="19616" y="4792"/>
                  </a:lnTo>
                  <a:lnTo>
                    <a:pt x="18820" y="5261"/>
                  </a:lnTo>
                  <a:lnTo>
                    <a:pt x="18005" y="5750"/>
                  </a:lnTo>
                  <a:lnTo>
                    <a:pt x="17230" y="6260"/>
                  </a:lnTo>
                  <a:lnTo>
                    <a:pt x="16455" y="6790"/>
                  </a:lnTo>
                  <a:lnTo>
                    <a:pt x="15701" y="7320"/>
                  </a:lnTo>
                  <a:lnTo>
                    <a:pt x="14946" y="7891"/>
                  </a:lnTo>
                  <a:lnTo>
                    <a:pt x="14212" y="8462"/>
                  </a:lnTo>
                  <a:lnTo>
                    <a:pt x="13499" y="9074"/>
                  </a:lnTo>
                  <a:lnTo>
                    <a:pt x="12785" y="9686"/>
                  </a:lnTo>
                  <a:lnTo>
                    <a:pt x="12092" y="10318"/>
                  </a:lnTo>
                  <a:lnTo>
                    <a:pt x="11419" y="10970"/>
                  </a:lnTo>
                  <a:lnTo>
                    <a:pt x="10746" y="11643"/>
                  </a:lnTo>
                  <a:lnTo>
                    <a:pt x="10093" y="12336"/>
                  </a:lnTo>
                  <a:lnTo>
                    <a:pt x="9461" y="13030"/>
                  </a:lnTo>
                  <a:lnTo>
                    <a:pt x="8850" y="13743"/>
                  </a:lnTo>
                  <a:lnTo>
                    <a:pt x="8238" y="14498"/>
                  </a:lnTo>
                  <a:lnTo>
                    <a:pt x="7647" y="15232"/>
                  </a:lnTo>
                  <a:lnTo>
                    <a:pt x="7055" y="16007"/>
                  </a:lnTo>
                  <a:lnTo>
                    <a:pt x="6505" y="16781"/>
                  </a:lnTo>
                  <a:lnTo>
                    <a:pt x="5954" y="17577"/>
                  </a:lnTo>
                  <a:lnTo>
                    <a:pt x="5424" y="18392"/>
                  </a:lnTo>
                  <a:lnTo>
                    <a:pt x="4914" y="19228"/>
                  </a:lnTo>
                  <a:lnTo>
                    <a:pt x="4425" y="20064"/>
                  </a:lnTo>
                  <a:lnTo>
                    <a:pt x="3936" y="20921"/>
                  </a:lnTo>
                  <a:lnTo>
                    <a:pt x="3487" y="21797"/>
                  </a:lnTo>
                  <a:lnTo>
                    <a:pt x="3038" y="22674"/>
                  </a:lnTo>
                  <a:lnTo>
                    <a:pt x="2610" y="23571"/>
                  </a:lnTo>
                  <a:lnTo>
                    <a:pt x="2202" y="24468"/>
                  </a:lnTo>
                  <a:lnTo>
                    <a:pt x="1815" y="25406"/>
                  </a:lnTo>
                  <a:lnTo>
                    <a:pt x="1428" y="26324"/>
                  </a:lnTo>
                  <a:lnTo>
                    <a:pt x="1101" y="27262"/>
                  </a:lnTo>
                  <a:lnTo>
                    <a:pt x="816" y="28159"/>
                  </a:lnTo>
                  <a:lnTo>
                    <a:pt x="571" y="29036"/>
                  </a:lnTo>
                  <a:lnTo>
                    <a:pt x="367" y="29892"/>
                  </a:lnTo>
                  <a:lnTo>
                    <a:pt x="204" y="30728"/>
                  </a:lnTo>
                  <a:lnTo>
                    <a:pt x="102" y="31544"/>
                  </a:lnTo>
                  <a:lnTo>
                    <a:pt x="41" y="32319"/>
                  </a:lnTo>
                  <a:lnTo>
                    <a:pt x="0" y="33094"/>
                  </a:lnTo>
                  <a:lnTo>
                    <a:pt x="21" y="33828"/>
                  </a:lnTo>
                  <a:lnTo>
                    <a:pt x="61" y="34541"/>
                  </a:lnTo>
                  <a:lnTo>
                    <a:pt x="143" y="35255"/>
                  </a:lnTo>
                  <a:lnTo>
                    <a:pt x="265" y="35928"/>
                  </a:lnTo>
                  <a:lnTo>
                    <a:pt x="408" y="36580"/>
                  </a:lnTo>
                  <a:lnTo>
                    <a:pt x="592" y="37212"/>
                  </a:lnTo>
                  <a:lnTo>
                    <a:pt x="816" y="37824"/>
                  </a:lnTo>
                  <a:lnTo>
                    <a:pt x="1061" y="38415"/>
                  </a:lnTo>
                  <a:lnTo>
                    <a:pt x="1326" y="39007"/>
                  </a:lnTo>
                  <a:lnTo>
                    <a:pt x="1631" y="39557"/>
                  </a:lnTo>
                  <a:lnTo>
                    <a:pt x="1958" y="40087"/>
                  </a:lnTo>
                  <a:lnTo>
                    <a:pt x="2304" y="40617"/>
                  </a:lnTo>
                  <a:lnTo>
                    <a:pt x="2671" y="41107"/>
                  </a:lnTo>
                  <a:lnTo>
                    <a:pt x="3059" y="41596"/>
                  </a:lnTo>
                  <a:lnTo>
                    <a:pt x="3467" y="42045"/>
                  </a:lnTo>
                  <a:lnTo>
                    <a:pt x="3895" y="42493"/>
                  </a:lnTo>
                  <a:lnTo>
                    <a:pt x="4343" y="42922"/>
                  </a:lnTo>
                  <a:lnTo>
                    <a:pt x="4812" y="43329"/>
                  </a:lnTo>
                  <a:lnTo>
                    <a:pt x="5281" y="43737"/>
                  </a:lnTo>
                  <a:lnTo>
                    <a:pt x="5771" y="44104"/>
                  </a:lnTo>
                  <a:lnTo>
                    <a:pt x="6260" y="44471"/>
                  </a:lnTo>
                  <a:lnTo>
                    <a:pt x="6770" y="44818"/>
                  </a:lnTo>
                  <a:lnTo>
                    <a:pt x="7280" y="45144"/>
                  </a:lnTo>
                  <a:lnTo>
                    <a:pt x="7810" y="45470"/>
                  </a:lnTo>
                  <a:lnTo>
                    <a:pt x="8340" y="45776"/>
                  </a:lnTo>
                  <a:lnTo>
                    <a:pt x="8870" y="46062"/>
                  </a:lnTo>
                  <a:lnTo>
                    <a:pt x="9400" y="46327"/>
                  </a:lnTo>
                  <a:lnTo>
                    <a:pt x="9951" y="46592"/>
                  </a:lnTo>
                  <a:lnTo>
                    <a:pt x="11011" y="47081"/>
                  </a:lnTo>
                  <a:lnTo>
                    <a:pt x="12092" y="47509"/>
                  </a:lnTo>
                  <a:lnTo>
                    <a:pt x="13131" y="47876"/>
                  </a:lnTo>
                  <a:lnTo>
                    <a:pt x="14131" y="48223"/>
                  </a:lnTo>
                  <a:lnTo>
                    <a:pt x="15109" y="48509"/>
                  </a:lnTo>
                  <a:lnTo>
                    <a:pt x="16006" y="48753"/>
                  </a:lnTo>
                  <a:lnTo>
                    <a:pt x="16863" y="48957"/>
                  </a:lnTo>
                  <a:lnTo>
                    <a:pt x="17638" y="49141"/>
                  </a:lnTo>
                  <a:lnTo>
                    <a:pt x="18311" y="49283"/>
                  </a:lnTo>
                  <a:lnTo>
                    <a:pt x="18902" y="49385"/>
                  </a:lnTo>
                  <a:lnTo>
                    <a:pt x="19717" y="49528"/>
                  </a:lnTo>
                  <a:lnTo>
                    <a:pt x="20003" y="49569"/>
                  </a:lnTo>
                  <a:lnTo>
                    <a:pt x="20207" y="49528"/>
                  </a:lnTo>
                  <a:lnTo>
                    <a:pt x="20778" y="49406"/>
                  </a:lnTo>
                  <a:lnTo>
                    <a:pt x="21634" y="49181"/>
                  </a:lnTo>
                  <a:lnTo>
                    <a:pt x="22185" y="49039"/>
                  </a:lnTo>
                  <a:lnTo>
                    <a:pt x="22756" y="48835"/>
                  </a:lnTo>
                  <a:lnTo>
                    <a:pt x="23408" y="48610"/>
                  </a:lnTo>
                  <a:lnTo>
                    <a:pt x="24081" y="48345"/>
                  </a:lnTo>
                  <a:lnTo>
                    <a:pt x="24795" y="48040"/>
                  </a:lnTo>
                  <a:lnTo>
                    <a:pt x="25549" y="47693"/>
                  </a:lnTo>
                  <a:lnTo>
                    <a:pt x="26303" y="47285"/>
                  </a:lnTo>
                  <a:lnTo>
                    <a:pt x="27078" y="46837"/>
                  </a:lnTo>
                  <a:lnTo>
                    <a:pt x="27874" y="46347"/>
                  </a:lnTo>
                  <a:lnTo>
                    <a:pt x="28669" y="45797"/>
                  </a:lnTo>
                  <a:lnTo>
                    <a:pt x="29056" y="45491"/>
                  </a:lnTo>
                  <a:lnTo>
                    <a:pt x="29444" y="45185"/>
                  </a:lnTo>
                  <a:lnTo>
                    <a:pt x="29831" y="44859"/>
                  </a:lnTo>
                  <a:lnTo>
                    <a:pt x="30218" y="44512"/>
                  </a:lnTo>
                  <a:lnTo>
                    <a:pt x="30585" y="44165"/>
                  </a:lnTo>
                  <a:lnTo>
                    <a:pt x="30952" y="43778"/>
                  </a:lnTo>
                  <a:lnTo>
                    <a:pt x="31319" y="43391"/>
                  </a:lnTo>
                  <a:lnTo>
                    <a:pt x="31686" y="42983"/>
                  </a:lnTo>
                  <a:lnTo>
                    <a:pt x="32033" y="42555"/>
                  </a:lnTo>
                  <a:lnTo>
                    <a:pt x="32380" y="42126"/>
                  </a:lnTo>
                  <a:lnTo>
                    <a:pt x="32706" y="41657"/>
                  </a:lnTo>
                  <a:lnTo>
                    <a:pt x="33012" y="41188"/>
                  </a:lnTo>
                  <a:lnTo>
                    <a:pt x="33318" y="40699"/>
                  </a:lnTo>
                  <a:lnTo>
                    <a:pt x="33624" y="40189"/>
                  </a:lnTo>
                  <a:lnTo>
                    <a:pt x="33889" y="39659"/>
                  </a:lnTo>
                  <a:lnTo>
                    <a:pt x="34174" y="39109"/>
                  </a:lnTo>
                  <a:lnTo>
                    <a:pt x="34419" y="38538"/>
                  </a:lnTo>
                  <a:lnTo>
                    <a:pt x="34643" y="37946"/>
                  </a:lnTo>
                  <a:lnTo>
                    <a:pt x="34867" y="37335"/>
                  </a:lnTo>
                  <a:lnTo>
                    <a:pt x="35071" y="36703"/>
                  </a:lnTo>
                  <a:lnTo>
                    <a:pt x="35234" y="36050"/>
                  </a:lnTo>
                  <a:lnTo>
                    <a:pt x="35397" y="35377"/>
                  </a:lnTo>
                  <a:lnTo>
                    <a:pt x="35540" y="34684"/>
                  </a:lnTo>
                  <a:lnTo>
                    <a:pt x="35663" y="33970"/>
                  </a:lnTo>
                  <a:lnTo>
                    <a:pt x="35764" y="33236"/>
                  </a:lnTo>
                  <a:lnTo>
                    <a:pt x="35826" y="32482"/>
                  </a:lnTo>
                  <a:lnTo>
                    <a:pt x="35887" y="31707"/>
                  </a:lnTo>
                  <a:lnTo>
                    <a:pt x="35907" y="30891"/>
                  </a:lnTo>
                  <a:lnTo>
                    <a:pt x="35907" y="30076"/>
                  </a:lnTo>
                  <a:lnTo>
                    <a:pt x="35866" y="29219"/>
                  </a:lnTo>
                  <a:lnTo>
                    <a:pt x="35805" y="28343"/>
                  </a:lnTo>
                  <a:lnTo>
                    <a:pt x="35724" y="27445"/>
                  </a:lnTo>
                  <a:lnTo>
                    <a:pt x="35928" y="27792"/>
                  </a:lnTo>
                  <a:lnTo>
                    <a:pt x="36213" y="28241"/>
                  </a:lnTo>
                  <a:lnTo>
                    <a:pt x="36519" y="28669"/>
                  </a:lnTo>
                  <a:lnTo>
                    <a:pt x="36825" y="29097"/>
                  </a:lnTo>
                  <a:lnTo>
                    <a:pt x="37171" y="29505"/>
                  </a:lnTo>
                  <a:lnTo>
                    <a:pt x="37518" y="29892"/>
                  </a:lnTo>
                  <a:lnTo>
                    <a:pt x="37885" y="30280"/>
                  </a:lnTo>
                  <a:lnTo>
                    <a:pt x="38252" y="30626"/>
                  </a:lnTo>
                  <a:lnTo>
                    <a:pt x="38640" y="30973"/>
                  </a:lnTo>
                  <a:lnTo>
                    <a:pt x="39047" y="31320"/>
                  </a:lnTo>
                  <a:lnTo>
                    <a:pt x="39455" y="31625"/>
                  </a:lnTo>
                  <a:lnTo>
                    <a:pt x="39883" y="31931"/>
                  </a:lnTo>
                  <a:lnTo>
                    <a:pt x="40311" y="32217"/>
                  </a:lnTo>
                  <a:lnTo>
                    <a:pt x="40760" y="32482"/>
                  </a:lnTo>
                  <a:lnTo>
                    <a:pt x="41209" y="32747"/>
                  </a:lnTo>
                  <a:lnTo>
                    <a:pt x="41678" y="32971"/>
                  </a:lnTo>
                  <a:lnTo>
                    <a:pt x="42147" y="33195"/>
                  </a:lnTo>
                  <a:lnTo>
                    <a:pt x="42616" y="33399"/>
                  </a:lnTo>
                  <a:lnTo>
                    <a:pt x="42840" y="33501"/>
                  </a:lnTo>
                  <a:lnTo>
                    <a:pt x="43085" y="33583"/>
                  </a:lnTo>
                  <a:lnTo>
                    <a:pt x="44063" y="33930"/>
                  </a:lnTo>
                  <a:lnTo>
                    <a:pt x="44553" y="34072"/>
                  </a:lnTo>
                  <a:lnTo>
                    <a:pt x="45042" y="34215"/>
                  </a:lnTo>
                  <a:lnTo>
                    <a:pt x="45531" y="34337"/>
                  </a:lnTo>
                  <a:lnTo>
                    <a:pt x="45776" y="34398"/>
                  </a:lnTo>
                  <a:lnTo>
                    <a:pt x="46041" y="34439"/>
                  </a:lnTo>
                  <a:lnTo>
                    <a:pt x="46530" y="34541"/>
                  </a:lnTo>
                  <a:lnTo>
                    <a:pt x="47040" y="34623"/>
                  </a:lnTo>
                  <a:lnTo>
                    <a:pt x="47550" y="34684"/>
                  </a:lnTo>
                  <a:lnTo>
                    <a:pt x="48060" y="34725"/>
                  </a:lnTo>
                  <a:lnTo>
                    <a:pt x="48569" y="34745"/>
                  </a:lnTo>
                  <a:lnTo>
                    <a:pt x="49100" y="34745"/>
                  </a:lnTo>
                  <a:lnTo>
                    <a:pt x="49609" y="34725"/>
                  </a:lnTo>
                  <a:lnTo>
                    <a:pt x="50119" y="34684"/>
                  </a:lnTo>
                  <a:lnTo>
                    <a:pt x="50629" y="34623"/>
                  </a:lnTo>
                  <a:lnTo>
                    <a:pt x="51118" y="34562"/>
                  </a:lnTo>
                  <a:lnTo>
                    <a:pt x="51628" y="34460"/>
                  </a:lnTo>
                  <a:lnTo>
                    <a:pt x="52117" y="34337"/>
                  </a:lnTo>
                  <a:lnTo>
                    <a:pt x="52607" y="34215"/>
                  </a:lnTo>
                  <a:lnTo>
                    <a:pt x="53096" y="34072"/>
                  </a:lnTo>
                  <a:lnTo>
                    <a:pt x="54054" y="33746"/>
                  </a:lnTo>
                  <a:lnTo>
                    <a:pt x="55930" y="33094"/>
                  </a:lnTo>
                  <a:lnTo>
                    <a:pt x="56889" y="32788"/>
                  </a:lnTo>
                  <a:lnTo>
                    <a:pt x="57358" y="32645"/>
                  </a:lnTo>
                  <a:lnTo>
                    <a:pt x="57847" y="32523"/>
                  </a:lnTo>
                  <a:lnTo>
                    <a:pt x="58316" y="32400"/>
                  </a:lnTo>
                  <a:lnTo>
                    <a:pt x="58805" y="32319"/>
                  </a:lnTo>
                  <a:lnTo>
                    <a:pt x="59295" y="32237"/>
                  </a:lnTo>
                  <a:lnTo>
                    <a:pt x="59804" y="32176"/>
                  </a:lnTo>
                  <a:lnTo>
                    <a:pt x="60294" y="32135"/>
                  </a:lnTo>
                  <a:lnTo>
                    <a:pt x="60783" y="32094"/>
                  </a:lnTo>
                  <a:lnTo>
                    <a:pt x="61782" y="32094"/>
                  </a:lnTo>
                  <a:lnTo>
                    <a:pt x="61293" y="32054"/>
                  </a:lnTo>
                  <a:lnTo>
                    <a:pt x="60294" y="32054"/>
                  </a:lnTo>
                  <a:lnTo>
                    <a:pt x="59784" y="32074"/>
                  </a:lnTo>
                  <a:lnTo>
                    <a:pt x="59295" y="32115"/>
                  </a:lnTo>
                  <a:lnTo>
                    <a:pt x="58785" y="32156"/>
                  </a:lnTo>
                  <a:lnTo>
                    <a:pt x="58296" y="32237"/>
                  </a:lnTo>
                  <a:lnTo>
                    <a:pt x="57806" y="32319"/>
                  </a:lnTo>
                  <a:lnTo>
                    <a:pt x="57296" y="32421"/>
                  </a:lnTo>
                  <a:lnTo>
                    <a:pt x="56827" y="32543"/>
                  </a:lnTo>
                  <a:lnTo>
                    <a:pt x="55849" y="32808"/>
                  </a:lnTo>
                  <a:lnTo>
                    <a:pt x="53932" y="33379"/>
                  </a:lnTo>
                  <a:lnTo>
                    <a:pt x="52974" y="33644"/>
                  </a:lnTo>
                  <a:lnTo>
                    <a:pt x="52505" y="33766"/>
                  </a:lnTo>
                  <a:lnTo>
                    <a:pt x="52015" y="33868"/>
                  </a:lnTo>
                  <a:lnTo>
                    <a:pt x="51526" y="33950"/>
                  </a:lnTo>
                  <a:lnTo>
                    <a:pt x="51037" y="34011"/>
                  </a:lnTo>
                  <a:lnTo>
                    <a:pt x="50568" y="34072"/>
                  </a:lnTo>
                  <a:lnTo>
                    <a:pt x="50078" y="34093"/>
                  </a:lnTo>
                  <a:lnTo>
                    <a:pt x="49589" y="34113"/>
                  </a:lnTo>
                  <a:lnTo>
                    <a:pt x="49100" y="34093"/>
                  </a:lnTo>
                  <a:lnTo>
                    <a:pt x="48610" y="34072"/>
                  </a:lnTo>
                  <a:lnTo>
                    <a:pt x="48121" y="34031"/>
                  </a:lnTo>
                  <a:lnTo>
                    <a:pt x="47652" y="33970"/>
                  </a:lnTo>
                  <a:lnTo>
                    <a:pt x="47163" y="33889"/>
                  </a:lnTo>
                  <a:lnTo>
                    <a:pt x="46694" y="33787"/>
                  </a:lnTo>
                  <a:lnTo>
                    <a:pt x="46204" y="33664"/>
                  </a:lnTo>
                  <a:lnTo>
                    <a:pt x="45980" y="33624"/>
                  </a:lnTo>
                  <a:lnTo>
                    <a:pt x="45735" y="33542"/>
                  </a:lnTo>
                  <a:lnTo>
                    <a:pt x="45266" y="33399"/>
                  </a:lnTo>
                  <a:lnTo>
                    <a:pt x="44797" y="33257"/>
                  </a:lnTo>
                  <a:lnTo>
                    <a:pt x="44349" y="33094"/>
                  </a:lnTo>
                  <a:lnTo>
                    <a:pt x="43452" y="32726"/>
                  </a:lnTo>
                  <a:lnTo>
                    <a:pt x="43227" y="32625"/>
                  </a:lnTo>
                  <a:lnTo>
                    <a:pt x="43003" y="32523"/>
                  </a:lnTo>
                  <a:lnTo>
                    <a:pt x="42575" y="32298"/>
                  </a:lnTo>
                  <a:lnTo>
                    <a:pt x="42147" y="32074"/>
                  </a:lnTo>
                  <a:lnTo>
                    <a:pt x="41718" y="31850"/>
                  </a:lnTo>
                  <a:lnTo>
                    <a:pt x="41311" y="31585"/>
                  </a:lnTo>
                  <a:lnTo>
                    <a:pt x="40923" y="31320"/>
                  </a:lnTo>
                  <a:lnTo>
                    <a:pt x="40536" y="31034"/>
                  </a:lnTo>
                  <a:lnTo>
                    <a:pt x="40148" y="30728"/>
                  </a:lnTo>
                  <a:lnTo>
                    <a:pt x="39802" y="30422"/>
                  </a:lnTo>
                  <a:lnTo>
                    <a:pt x="39435" y="30096"/>
                  </a:lnTo>
                  <a:lnTo>
                    <a:pt x="39108" y="29770"/>
                  </a:lnTo>
                  <a:lnTo>
                    <a:pt x="38762" y="29423"/>
                  </a:lnTo>
                  <a:lnTo>
                    <a:pt x="38456" y="29056"/>
                  </a:lnTo>
                  <a:lnTo>
                    <a:pt x="38171" y="28689"/>
                  </a:lnTo>
                  <a:lnTo>
                    <a:pt x="37885" y="28322"/>
                  </a:lnTo>
                  <a:lnTo>
                    <a:pt x="37620" y="27914"/>
                  </a:lnTo>
                  <a:lnTo>
                    <a:pt x="37355" y="27527"/>
                  </a:lnTo>
                  <a:lnTo>
                    <a:pt x="37131" y="27099"/>
                  </a:lnTo>
                  <a:lnTo>
                    <a:pt x="36906" y="26691"/>
                  </a:lnTo>
                  <a:lnTo>
                    <a:pt x="36702" y="26263"/>
                  </a:lnTo>
                  <a:lnTo>
                    <a:pt x="36519" y="25835"/>
                  </a:lnTo>
                  <a:lnTo>
                    <a:pt x="36356" y="25386"/>
                  </a:lnTo>
                  <a:lnTo>
                    <a:pt x="36335" y="25304"/>
                  </a:lnTo>
                  <a:lnTo>
                    <a:pt x="36825" y="25875"/>
                  </a:lnTo>
                  <a:lnTo>
                    <a:pt x="37416" y="26507"/>
                  </a:lnTo>
                  <a:lnTo>
                    <a:pt x="38089" y="27180"/>
                  </a:lnTo>
                  <a:lnTo>
                    <a:pt x="38843" y="27853"/>
                  </a:lnTo>
                  <a:lnTo>
                    <a:pt x="39231" y="28200"/>
                  </a:lnTo>
                  <a:lnTo>
                    <a:pt x="39659" y="28526"/>
                  </a:lnTo>
                  <a:lnTo>
                    <a:pt x="40087" y="28873"/>
                  </a:lnTo>
                  <a:lnTo>
                    <a:pt x="40536" y="29199"/>
                  </a:lnTo>
                  <a:lnTo>
                    <a:pt x="41025" y="29525"/>
                  </a:lnTo>
                  <a:lnTo>
                    <a:pt x="41494" y="29831"/>
                  </a:lnTo>
                  <a:lnTo>
                    <a:pt x="42004" y="30117"/>
                  </a:lnTo>
                  <a:lnTo>
                    <a:pt x="42514" y="30402"/>
                  </a:lnTo>
                  <a:lnTo>
                    <a:pt x="43044" y="30667"/>
                  </a:lnTo>
                  <a:lnTo>
                    <a:pt x="43594" y="30912"/>
                  </a:lnTo>
                  <a:lnTo>
                    <a:pt x="44165" y="31136"/>
                  </a:lnTo>
                  <a:lnTo>
                    <a:pt x="44736" y="31340"/>
                  </a:lnTo>
                  <a:lnTo>
                    <a:pt x="45327" y="31503"/>
                  </a:lnTo>
                  <a:lnTo>
                    <a:pt x="45939" y="31646"/>
                  </a:lnTo>
                  <a:lnTo>
                    <a:pt x="46551" y="31768"/>
                  </a:lnTo>
                  <a:lnTo>
                    <a:pt x="47183" y="31850"/>
                  </a:lnTo>
                  <a:lnTo>
                    <a:pt x="47815" y="31911"/>
                  </a:lnTo>
                  <a:lnTo>
                    <a:pt x="48468" y="31911"/>
                  </a:lnTo>
                  <a:lnTo>
                    <a:pt x="49140" y="31890"/>
                  </a:lnTo>
                  <a:lnTo>
                    <a:pt x="49813" y="31829"/>
                  </a:lnTo>
                  <a:lnTo>
                    <a:pt x="50507" y="31707"/>
                  </a:lnTo>
                  <a:lnTo>
                    <a:pt x="51200" y="31564"/>
                  </a:lnTo>
                  <a:lnTo>
                    <a:pt x="51893" y="31360"/>
                  </a:lnTo>
                  <a:lnTo>
                    <a:pt x="52607" y="31116"/>
                  </a:lnTo>
                  <a:lnTo>
                    <a:pt x="53565" y="30769"/>
                  </a:lnTo>
                  <a:lnTo>
                    <a:pt x="54523" y="30484"/>
                  </a:lnTo>
                  <a:lnTo>
                    <a:pt x="55482" y="30239"/>
                  </a:lnTo>
                  <a:lnTo>
                    <a:pt x="56420" y="30055"/>
                  </a:lnTo>
                  <a:lnTo>
                    <a:pt x="57378" y="29892"/>
                  </a:lnTo>
                  <a:lnTo>
                    <a:pt x="58336" y="29770"/>
                  </a:lnTo>
                  <a:lnTo>
                    <a:pt x="59274" y="29709"/>
                  </a:lnTo>
                  <a:lnTo>
                    <a:pt x="60212" y="29668"/>
                  </a:lnTo>
                  <a:lnTo>
                    <a:pt x="61150" y="29668"/>
                  </a:lnTo>
                  <a:lnTo>
                    <a:pt x="62047" y="29688"/>
                  </a:lnTo>
                  <a:lnTo>
                    <a:pt x="62965" y="29750"/>
                  </a:lnTo>
                  <a:lnTo>
                    <a:pt x="63842" y="29851"/>
                  </a:lnTo>
                  <a:lnTo>
                    <a:pt x="64718" y="29974"/>
                  </a:lnTo>
                  <a:lnTo>
                    <a:pt x="65575" y="30137"/>
                  </a:lnTo>
                  <a:lnTo>
                    <a:pt x="66390" y="30320"/>
                  </a:lnTo>
                  <a:lnTo>
                    <a:pt x="67206" y="30524"/>
                  </a:lnTo>
                  <a:lnTo>
                    <a:pt x="67981" y="30769"/>
                  </a:lnTo>
                  <a:lnTo>
                    <a:pt x="68735" y="31014"/>
                  </a:lnTo>
                  <a:lnTo>
                    <a:pt x="69469" y="31299"/>
                  </a:lnTo>
                  <a:lnTo>
                    <a:pt x="70163" y="31585"/>
                  </a:lnTo>
                  <a:lnTo>
                    <a:pt x="70835" y="31890"/>
                  </a:lnTo>
                  <a:lnTo>
                    <a:pt x="71447" y="32217"/>
                  </a:lnTo>
                  <a:lnTo>
                    <a:pt x="72038" y="32563"/>
                  </a:lnTo>
                  <a:lnTo>
                    <a:pt x="72609" y="32930"/>
                  </a:lnTo>
                  <a:lnTo>
                    <a:pt x="73119" y="33277"/>
                  </a:lnTo>
                  <a:lnTo>
                    <a:pt x="73588" y="33664"/>
                  </a:lnTo>
                  <a:lnTo>
                    <a:pt x="74016" y="34052"/>
                  </a:lnTo>
                  <a:lnTo>
                    <a:pt x="74383" y="34439"/>
                  </a:lnTo>
                  <a:lnTo>
                    <a:pt x="74730" y="34827"/>
                  </a:lnTo>
                  <a:lnTo>
                    <a:pt x="75015" y="35234"/>
                  </a:lnTo>
                  <a:lnTo>
                    <a:pt x="75240" y="35642"/>
                  </a:lnTo>
                  <a:lnTo>
                    <a:pt x="75321" y="35846"/>
                  </a:lnTo>
                  <a:lnTo>
                    <a:pt x="75403" y="36050"/>
                  </a:lnTo>
                  <a:lnTo>
                    <a:pt x="75403" y="35744"/>
                  </a:lnTo>
                  <a:lnTo>
                    <a:pt x="75382" y="34929"/>
                  </a:lnTo>
                  <a:lnTo>
                    <a:pt x="75342" y="34337"/>
                  </a:lnTo>
                  <a:lnTo>
                    <a:pt x="75281" y="33624"/>
                  </a:lnTo>
                  <a:lnTo>
                    <a:pt x="75199" y="32808"/>
                  </a:lnTo>
                  <a:lnTo>
                    <a:pt x="75097" y="31911"/>
                  </a:lnTo>
                  <a:lnTo>
                    <a:pt x="74954" y="30932"/>
                  </a:lnTo>
                  <a:lnTo>
                    <a:pt x="74791" y="29851"/>
                  </a:lnTo>
                  <a:lnTo>
                    <a:pt x="74567" y="28710"/>
                  </a:lnTo>
                  <a:lnTo>
                    <a:pt x="74302" y="27507"/>
                  </a:lnTo>
                  <a:lnTo>
                    <a:pt x="73976" y="26263"/>
                  </a:lnTo>
                  <a:lnTo>
                    <a:pt x="73609" y="24958"/>
                  </a:lnTo>
                  <a:lnTo>
                    <a:pt x="73180" y="23612"/>
                  </a:lnTo>
                  <a:lnTo>
                    <a:pt x="72936" y="22919"/>
                  </a:lnTo>
                  <a:lnTo>
                    <a:pt x="72691" y="22226"/>
                  </a:lnTo>
                  <a:lnTo>
                    <a:pt x="72405" y="21532"/>
                  </a:lnTo>
                  <a:lnTo>
                    <a:pt x="72120" y="20839"/>
                  </a:lnTo>
                  <a:lnTo>
                    <a:pt x="71814" y="20125"/>
                  </a:lnTo>
                  <a:lnTo>
                    <a:pt x="71488" y="19432"/>
                  </a:lnTo>
                  <a:lnTo>
                    <a:pt x="71141" y="18718"/>
                  </a:lnTo>
                  <a:lnTo>
                    <a:pt x="70774" y="18005"/>
                  </a:lnTo>
                  <a:lnTo>
                    <a:pt x="70387" y="17291"/>
                  </a:lnTo>
                  <a:lnTo>
                    <a:pt x="69979" y="16577"/>
                  </a:lnTo>
                  <a:lnTo>
                    <a:pt x="69571" y="15884"/>
                  </a:lnTo>
                  <a:lnTo>
                    <a:pt x="69123" y="15171"/>
                  </a:lnTo>
                  <a:lnTo>
                    <a:pt x="68633" y="14477"/>
                  </a:lnTo>
                  <a:lnTo>
                    <a:pt x="68144" y="13784"/>
                  </a:lnTo>
                  <a:lnTo>
                    <a:pt x="67634" y="13091"/>
                  </a:lnTo>
                  <a:lnTo>
                    <a:pt x="67084" y="12418"/>
                  </a:lnTo>
                  <a:lnTo>
                    <a:pt x="66533" y="11745"/>
                  </a:lnTo>
                  <a:lnTo>
                    <a:pt x="65942" y="11072"/>
                  </a:lnTo>
                  <a:lnTo>
                    <a:pt x="65310" y="10420"/>
                  </a:lnTo>
                  <a:lnTo>
                    <a:pt x="64678" y="9767"/>
                  </a:lnTo>
                  <a:lnTo>
                    <a:pt x="64005" y="9155"/>
                  </a:lnTo>
                  <a:lnTo>
                    <a:pt x="63312" y="8523"/>
                  </a:lnTo>
                  <a:lnTo>
                    <a:pt x="62577" y="7932"/>
                  </a:lnTo>
                  <a:lnTo>
                    <a:pt x="61823" y="7341"/>
                  </a:lnTo>
                  <a:lnTo>
                    <a:pt x="61048" y="6770"/>
                  </a:lnTo>
                  <a:lnTo>
                    <a:pt x="60233" y="6199"/>
                  </a:lnTo>
                  <a:lnTo>
                    <a:pt x="59397" y="5669"/>
                  </a:lnTo>
                  <a:lnTo>
                    <a:pt x="58520" y="5159"/>
                  </a:lnTo>
                  <a:lnTo>
                    <a:pt x="57623" y="4649"/>
                  </a:lnTo>
                  <a:lnTo>
                    <a:pt x="56685" y="4180"/>
                  </a:lnTo>
                  <a:lnTo>
                    <a:pt x="55706" y="3711"/>
                  </a:lnTo>
                  <a:lnTo>
                    <a:pt x="54707" y="3283"/>
                  </a:lnTo>
                  <a:lnTo>
                    <a:pt x="53687" y="2875"/>
                  </a:lnTo>
                  <a:lnTo>
                    <a:pt x="52607" y="2488"/>
                  </a:lnTo>
                  <a:lnTo>
                    <a:pt x="51526" y="2141"/>
                  </a:lnTo>
                  <a:lnTo>
                    <a:pt x="50466" y="1815"/>
                  </a:lnTo>
                  <a:lnTo>
                    <a:pt x="49385" y="1509"/>
                  </a:lnTo>
                  <a:lnTo>
                    <a:pt x="48325" y="1244"/>
                  </a:lnTo>
                  <a:lnTo>
                    <a:pt x="47265" y="999"/>
                  </a:lnTo>
                  <a:lnTo>
                    <a:pt x="46204" y="775"/>
                  </a:lnTo>
                  <a:lnTo>
                    <a:pt x="45144" y="592"/>
                  </a:lnTo>
                  <a:lnTo>
                    <a:pt x="44104" y="428"/>
                  </a:lnTo>
                  <a:lnTo>
                    <a:pt x="43064" y="286"/>
                  </a:lnTo>
                  <a:lnTo>
                    <a:pt x="42024" y="184"/>
                  </a:lnTo>
                  <a:lnTo>
                    <a:pt x="41005" y="102"/>
                  </a:lnTo>
                  <a:lnTo>
                    <a:pt x="39965" y="41"/>
                  </a:lnTo>
                  <a:lnTo>
                    <a:pt x="38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811;p46">
              <a:extLst>
                <a:ext uri="{FF2B5EF4-FFF2-40B4-BE49-F238E27FC236}">
                  <a16:creationId xmlns:a16="http://schemas.microsoft.com/office/drawing/2014/main" id="{3A9B10BB-295C-0041-F687-C0F05714471D}"/>
                </a:ext>
              </a:extLst>
            </p:cNvPr>
            <p:cNvSpPr/>
            <p:nvPr/>
          </p:nvSpPr>
          <p:spPr>
            <a:xfrm flipH="1">
              <a:off x="5858894" y="1267760"/>
              <a:ext cx="1488644" cy="978616"/>
            </a:xfrm>
            <a:custGeom>
              <a:avLst/>
              <a:gdLst/>
              <a:ahLst/>
              <a:cxnLst/>
              <a:rect l="l" t="t" r="r" b="b"/>
              <a:pathLst>
                <a:path w="75403" h="49569" fill="none" extrusionOk="0">
                  <a:moveTo>
                    <a:pt x="52607" y="2488"/>
                  </a:moveTo>
                  <a:lnTo>
                    <a:pt x="52607" y="2488"/>
                  </a:lnTo>
                  <a:lnTo>
                    <a:pt x="51526" y="2141"/>
                  </a:lnTo>
                  <a:lnTo>
                    <a:pt x="50466" y="1815"/>
                  </a:lnTo>
                  <a:lnTo>
                    <a:pt x="49385" y="1509"/>
                  </a:lnTo>
                  <a:lnTo>
                    <a:pt x="48325" y="1244"/>
                  </a:lnTo>
                  <a:lnTo>
                    <a:pt x="47265" y="999"/>
                  </a:lnTo>
                  <a:lnTo>
                    <a:pt x="46204" y="775"/>
                  </a:lnTo>
                  <a:lnTo>
                    <a:pt x="45144" y="592"/>
                  </a:lnTo>
                  <a:lnTo>
                    <a:pt x="44104" y="428"/>
                  </a:lnTo>
                  <a:lnTo>
                    <a:pt x="43064" y="286"/>
                  </a:lnTo>
                  <a:lnTo>
                    <a:pt x="42024" y="184"/>
                  </a:lnTo>
                  <a:lnTo>
                    <a:pt x="41005" y="102"/>
                  </a:lnTo>
                  <a:lnTo>
                    <a:pt x="39965" y="41"/>
                  </a:lnTo>
                  <a:lnTo>
                    <a:pt x="38966" y="0"/>
                  </a:lnTo>
                  <a:lnTo>
                    <a:pt x="37946" y="0"/>
                  </a:lnTo>
                  <a:lnTo>
                    <a:pt x="36947" y="21"/>
                  </a:lnTo>
                  <a:lnTo>
                    <a:pt x="35968" y="61"/>
                  </a:lnTo>
                  <a:lnTo>
                    <a:pt x="34969" y="123"/>
                  </a:lnTo>
                  <a:lnTo>
                    <a:pt x="33991" y="225"/>
                  </a:lnTo>
                  <a:lnTo>
                    <a:pt x="33032" y="347"/>
                  </a:lnTo>
                  <a:lnTo>
                    <a:pt x="32074" y="490"/>
                  </a:lnTo>
                  <a:lnTo>
                    <a:pt x="31116" y="653"/>
                  </a:lnTo>
                  <a:lnTo>
                    <a:pt x="30178" y="836"/>
                  </a:lnTo>
                  <a:lnTo>
                    <a:pt x="29240" y="1040"/>
                  </a:lnTo>
                  <a:lnTo>
                    <a:pt x="28322" y="1264"/>
                  </a:lnTo>
                  <a:lnTo>
                    <a:pt x="27405" y="1529"/>
                  </a:lnTo>
                  <a:lnTo>
                    <a:pt x="26487" y="1815"/>
                  </a:lnTo>
                  <a:lnTo>
                    <a:pt x="25590" y="2100"/>
                  </a:lnTo>
                  <a:lnTo>
                    <a:pt x="24713" y="2427"/>
                  </a:lnTo>
                  <a:lnTo>
                    <a:pt x="23836" y="2773"/>
                  </a:lnTo>
                  <a:lnTo>
                    <a:pt x="22960" y="3140"/>
                  </a:lnTo>
                  <a:lnTo>
                    <a:pt x="22124" y="3528"/>
                  </a:lnTo>
                  <a:lnTo>
                    <a:pt x="21267" y="3936"/>
                  </a:lnTo>
                  <a:lnTo>
                    <a:pt x="20431" y="4343"/>
                  </a:lnTo>
                  <a:lnTo>
                    <a:pt x="19616" y="4792"/>
                  </a:lnTo>
                  <a:lnTo>
                    <a:pt x="18820" y="5261"/>
                  </a:lnTo>
                  <a:lnTo>
                    <a:pt x="18005" y="5750"/>
                  </a:lnTo>
                  <a:lnTo>
                    <a:pt x="17230" y="6260"/>
                  </a:lnTo>
                  <a:lnTo>
                    <a:pt x="16455" y="6790"/>
                  </a:lnTo>
                  <a:lnTo>
                    <a:pt x="15701" y="7320"/>
                  </a:lnTo>
                  <a:lnTo>
                    <a:pt x="14946" y="7891"/>
                  </a:lnTo>
                  <a:lnTo>
                    <a:pt x="14212" y="8462"/>
                  </a:lnTo>
                  <a:lnTo>
                    <a:pt x="13499" y="9074"/>
                  </a:lnTo>
                  <a:lnTo>
                    <a:pt x="12785" y="9686"/>
                  </a:lnTo>
                  <a:lnTo>
                    <a:pt x="12092" y="10318"/>
                  </a:lnTo>
                  <a:lnTo>
                    <a:pt x="11419" y="10970"/>
                  </a:lnTo>
                  <a:lnTo>
                    <a:pt x="10746" y="11643"/>
                  </a:lnTo>
                  <a:lnTo>
                    <a:pt x="10093" y="12336"/>
                  </a:lnTo>
                  <a:lnTo>
                    <a:pt x="9461" y="13030"/>
                  </a:lnTo>
                  <a:lnTo>
                    <a:pt x="8850" y="13743"/>
                  </a:lnTo>
                  <a:lnTo>
                    <a:pt x="8238" y="14498"/>
                  </a:lnTo>
                  <a:lnTo>
                    <a:pt x="7647" y="15232"/>
                  </a:lnTo>
                  <a:lnTo>
                    <a:pt x="7055" y="16007"/>
                  </a:lnTo>
                  <a:lnTo>
                    <a:pt x="6505" y="16781"/>
                  </a:lnTo>
                  <a:lnTo>
                    <a:pt x="5954" y="17577"/>
                  </a:lnTo>
                  <a:lnTo>
                    <a:pt x="5424" y="18392"/>
                  </a:lnTo>
                  <a:lnTo>
                    <a:pt x="4914" y="19228"/>
                  </a:lnTo>
                  <a:lnTo>
                    <a:pt x="4425" y="20064"/>
                  </a:lnTo>
                  <a:lnTo>
                    <a:pt x="3936" y="20921"/>
                  </a:lnTo>
                  <a:lnTo>
                    <a:pt x="3487" y="21797"/>
                  </a:lnTo>
                  <a:lnTo>
                    <a:pt x="3038" y="22674"/>
                  </a:lnTo>
                  <a:lnTo>
                    <a:pt x="2610" y="23571"/>
                  </a:lnTo>
                  <a:lnTo>
                    <a:pt x="2202" y="24468"/>
                  </a:lnTo>
                  <a:lnTo>
                    <a:pt x="1815" y="25406"/>
                  </a:lnTo>
                  <a:lnTo>
                    <a:pt x="1428" y="26324"/>
                  </a:lnTo>
                  <a:lnTo>
                    <a:pt x="1428" y="26324"/>
                  </a:lnTo>
                  <a:lnTo>
                    <a:pt x="1101" y="27262"/>
                  </a:lnTo>
                  <a:lnTo>
                    <a:pt x="816" y="28159"/>
                  </a:lnTo>
                  <a:lnTo>
                    <a:pt x="571" y="29036"/>
                  </a:lnTo>
                  <a:lnTo>
                    <a:pt x="367" y="29892"/>
                  </a:lnTo>
                  <a:lnTo>
                    <a:pt x="204" y="30728"/>
                  </a:lnTo>
                  <a:lnTo>
                    <a:pt x="102" y="31544"/>
                  </a:lnTo>
                  <a:lnTo>
                    <a:pt x="41" y="32319"/>
                  </a:lnTo>
                  <a:lnTo>
                    <a:pt x="0" y="33094"/>
                  </a:lnTo>
                  <a:lnTo>
                    <a:pt x="21" y="33828"/>
                  </a:lnTo>
                  <a:lnTo>
                    <a:pt x="61" y="34541"/>
                  </a:lnTo>
                  <a:lnTo>
                    <a:pt x="143" y="35255"/>
                  </a:lnTo>
                  <a:lnTo>
                    <a:pt x="265" y="35928"/>
                  </a:lnTo>
                  <a:lnTo>
                    <a:pt x="408" y="36580"/>
                  </a:lnTo>
                  <a:lnTo>
                    <a:pt x="592" y="37212"/>
                  </a:lnTo>
                  <a:lnTo>
                    <a:pt x="816" y="37824"/>
                  </a:lnTo>
                  <a:lnTo>
                    <a:pt x="1061" y="38415"/>
                  </a:lnTo>
                  <a:lnTo>
                    <a:pt x="1326" y="39007"/>
                  </a:lnTo>
                  <a:lnTo>
                    <a:pt x="1631" y="39557"/>
                  </a:lnTo>
                  <a:lnTo>
                    <a:pt x="1958" y="40087"/>
                  </a:lnTo>
                  <a:lnTo>
                    <a:pt x="2304" y="40617"/>
                  </a:lnTo>
                  <a:lnTo>
                    <a:pt x="2671" y="41107"/>
                  </a:lnTo>
                  <a:lnTo>
                    <a:pt x="3059" y="41596"/>
                  </a:lnTo>
                  <a:lnTo>
                    <a:pt x="3467" y="42045"/>
                  </a:lnTo>
                  <a:lnTo>
                    <a:pt x="3895" y="42493"/>
                  </a:lnTo>
                  <a:lnTo>
                    <a:pt x="4343" y="42922"/>
                  </a:lnTo>
                  <a:lnTo>
                    <a:pt x="4812" y="43329"/>
                  </a:lnTo>
                  <a:lnTo>
                    <a:pt x="5281" y="43737"/>
                  </a:lnTo>
                  <a:lnTo>
                    <a:pt x="5771" y="44104"/>
                  </a:lnTo>
                  <a:lnTo>
                    <a:pt x="6260" y="44471"/>
                  </a:lnTo>
                  <a:lnTo>
                    <a:pt x="6770" y="44818"/>
                  </a:lnTo>
                  <a:lnTo>
                    <a:pt x="7280" y="45144"/>
                  </a:lnTo>
                  <a:lnTo>
                    <a:pt x="7810" y="45470"/>
                  </a:lnTo>
                  <a:lnTo>
                    <a:pt x="8340" y="45776"/>
                  </a:lnTo>
                  <a:lnTo>
                    <a:pt x="8870" y="46062"/>
                  </a:lnTo>
                  <a:lnTo>
                    <a:pt x="9400" y="46327"/>
                  </a:lnTo>
                  <a:lnTo>
                    <a:pt x="9951" y="46592"/>
                  </a:lnTo>
                  <a:lnTo>
                    <a:pt x="11011" y="47081"/>
                  </a:lnTo>
                  <a:lnTo>
                    <a:pt x="12092" y="47509"/>
                  </a:lnTo>
                  <a:lnTo>
                    <a:pt x="13131" y="47876"/>
                  </a:lnTo>
                  <a:lnTo>
                    <a:pt x="14131" y="48223"/>
                  </a:lnTo>
                  <a:lnTo>
                    <a:pt x="15109" y="48509"/>
                  </a:lnTo>
                  <a:lnTo>
                    <a:pt x="16006" y="48753"/>
                  </a:lnTo>
                  <a:lnTo>
                    <a:pt x="16863" y="48957"/>
                  </a:lnTo>
                  <a:lnTo>
                    <a:pt x="17638" y="49141"/>
                  </a:lnTo>
                  <a:lnTo>
                    <a:pt x="18311" y="49283"/>
                  </a:lnTo>
                  <a:lnTo>
                    <a:pt x="18902" y="49385"/>
                  </a:lnTo>
                  <a:lnTo>
                    <a:pt x="19717" y="49528"/>
                  </a:lnTo>
                  <a:lnTo>
                    <a:pt x="20003" y="49569"/>
                  </a:lnTo>
                  <a:lnTo>
                    <a:pt x="20003" y="49569"/>
                  </a:lnTo>
                  <a:lnTo>
                    <a:pt x="20207" y="49528"/>
                  </a:lnTo>
                  <a:lnTo>
                    <a:pt x="20778" y="49406"/>
                  </a:lnTo>
                  <a:lnTo>
                    <a:pt x="21634" y="49181"/>
                  </a:lnTo>
                  <a:lnTo>
                    <a:pt x="22185" y="49039"/>
                  </a:lnTo>
                  <a:lnTo>
                    <a:pt x="22756" y="48835"/>
                  </a:lnTo>
                  <a:lnTo>
                    <a:pt x="23408" y="48610"/>
                  </a:lnTo>
                  <a:lnTo>
                    <a:pt x="24081" y="48345"/>
                  </a:lnTo>
                  <a:lnTo>
                    <a:pt x="24795" y="48040"/>
                  </a:lnTo>
                  <a:lnTo>
                    <a:pt x="25549" y="47693"/>
                  </a:lnTo>
                  <a:lnTo>
                    <a:pt x="26303" y="47285"/>
                  </a:lnTo>
                  <a:lnTo>
                    <a:pt x="27078" y="46837"/>
                  </a:lnTo>
                  <a:lnTo>
                    <a:pt x="27874" y="46347"/>
                  </a:lnTo>
                  <a:lnTo>
                    <a:pt x="28669" y="45797"/>
                  </a:lnTo>
                  <a:lnTo>
                    <a:pt x="29056" y="45491"/>
                  </a:lnTo>
                  <a:lnTo>
                    <a:pt x="29444" y="45185"/>
                  </a:lnTo>
                  <a:lnTo>
                    <a:pt x="29831" y="44859"/>
                  </a:lnTo>
                  <a:lnTo>
                    <a:pt x="30218" y="44512"/>
                  </a:lnTo>
                  <a:lnTo>
                    <a:pt x="30585" y="44165"/>
                  </a:lnTo>
                  <a:lnTo>
                    <a:pt x="30952" y="43778"/>
                  </a:lnTo>
                  <a:lnTo>
                    <a:pt x="31319" y="43391"/>
                  </a:lnTo>
                  <a:lnTo>
                    <a:pt x="31686" y="42983"/>
                  </a:lnTo>
                  <a:lnTo>
                    <a:pt x="32033" y="42555"/>
                  </a:lnTo>
                  <a:lnTo>
                    <a:pt x="32380" y="42126"/>
                  </a:lnTo>
                  <a:lnTo>
                    <a:pt x="32706" y="41657"/>
                  </a:lnTo>
                  <a:lnTo>
                    <a:pt x="33012" y="41188"/>
                  </a:lnTo>
                  <a:lnTo>
                    <a:pt x="33318" y="40699"/>
                  </a:lnTo>
                  <a:lnTo>
                    <a:pt x="33624" y="40189"/>
                  </a:lnTo>
                  <a:lnTo>
                    <a:pt x="33889" y="39659"/>
                  </a:lnTo>
                  <a:lnTo>
                    <a:pt x="34174" y="39109"/>
                  </a:lnTo>
                  <a:lnTo>
                    <a:pt x="34419" y="38538"/>
                  </a:lnTo>
                  <a:lnTo>
                    <a:pt x="34643" y="37946"/>
                  </a:lnTo>
                  <a:lnTo>
                    <a:pt x="34867" y="37335"/>
                  </a:lnTo>
                  <a:lnTo>
                    <a:pt x="35071" y="36703"/>
                  </a:lnTo>
                  <a:lnTo>
                    <a:pt x="35234" y="36050"/>
                  </a:lnTo>
                  <a:lnTo>
                    <a:pt x="35397" y="35377"/>
                  </a:lnTo>
                  <a:lnTo>
                    <a:pt x="35540" y="34684"/>
                  </a:lnTo>
                  <a:lnTo>
                    <a:pt x="35663" y="33970"/>
                  </a:lnTo>
                  <a:lnTo>
                    <a:pt x="35764" y="33236"/>
                  </a:lnTo>
                  <a:lnTo>
                    <a:pt x="35826" y="32482"/>
                  </a:lnTo>
                  <a:lnTo>
                    <a:pt x="35887" y="31707"/>
                  </a:lnTo>
                  <a:lnTo>
                    <a:pt x="35907" y="30891"/>
                  </a:lnTo>
                  <a:lnTo>
                    <a:pt x="35907" y="30076"/>
                  </a:lnTo>
                  <a:lnTo>
                    <a:pt x="35866" y="29219"/>
                  </a:lnTo>
                  <a:lnTo>
                    <a:pt x="35805" y="28343"/>
                  </a:lnTo>
                  <a:lnTo>
                    <a:pt x="35724" y="27445"/>
                  </a:lnTo>
                  <a:lnTo>
                    <a:pt x="35724" y="27445"/>
                  </a:lnTo>
                  <a:lnTo>
                    <a:pt x="35928" y="27792"/>
                  </a:lnTo>
                  <a:lnTo>
                    <a:pt x="35928" y="27792"/>
                  </a:lnTo>
                  <a:lnTo>
                    <a:pt x="36213" y="28241"/>
                  </a:lnTo>
                  <a:lnTo>
                    <a:pt x="36519" y="28669"/>
                  </a:lnTo>
                  <a:lnTo>
                    <a:pt x="36825" y="29097"/>
                  </a:lnTo>
                  <a:lnTo>
                    <a:pt x="37171" y="29505"/>
                  </a:lnTo>
                  <a:lnTo>
                    <a:pt x="37518" y="29892"/>
                  </a:lnTo>
                  <a:lnTo>
                    <a:pt x="37885" y="30280"/>
                  </a:lnTo>
                  <a:lnTo>
                    <a:pt x="38252" y="30626"/>
                  </a:lnTo>
                  <a:lnTo>
                    <a:pt x="38640" y="30973"/>
                  </a:lnTo>
                  <a:lnTo>
                    <a:pt x="38640" y="30973"/>
                  </a:lnTo>
                  <a:lnTo>
                    <a:pt x="39047" y="31320"/>
                  </a:lnTo>
                  <a:lnTo>
                    <a:pt x="39455" y="31625"/>
                  </a:lnTo>
                  <a:lnTo>
                    <a:pt x="39883" y="31931"/>
                  </a:lnTo>
                  <a:lnTo>
                    <a:pt x="40311" y="32217"/>
                  </a:lnTo>
                  <a:lnTo>
                    <a:pt x="40760" y="32482"/>
                  </a:lnTo>
                  <a:lnTo>
                    <a:pt x="41209" y="32747"/>
                  </a:lnTo>
                  <a:lnTo>
                    <a:pt x="41678" y="32971"/>
                  </a:lnTo>
                  <a:lnTo>
                    <a:pt x="42147" y="33195"/>
                  </a:lnTo>
                  <a:lnTo>
                    <a:pt x="42616" y="33399"/>
                  </a:lnTo>
                  <a:lnTo>
                    <a:pt x="42616" y="33399"/>
                  </a:lnTo>
                  <a:lnTo>
                    <a:pt x="42840" y="33501"/>
                  </a:lnTo>
                  <a:lnTo>
                    <a:pt x="43085" y="33583"/>
                  </a:lnTo>
                  <a:lnTo>
                    <a:pt x="44063" y="33930"/>
                  </a:lnTo>
                  <a:lnTo>
                    <a:pt x="44063" y="33930"/>
                  </a:lnTo>
                  <a:lnTo>
                    <a:pt x="44553" y="34072"/>
                  </a:lnTo>
                  <a:lnTo>
                    <a:pt x="45042" y="34215"/>
                  </a:lnTo>
                  <a:lnTo>
                    <a:pt x="45042" y="34215"/>
                  </a:lnTo>
                  <a:lnTo>
                    <a:pt x="45531" y="34337"/>
                  </a:lnTo>
                  <a:lnTo>
                    <a:pt x="45776" y="34398"/>
                  </a:lnTo>
                  <a:lnTo>
                    <a:pt x="46041" y="34439"/>
                  </a:lnTo>
                  <a:lnTo>
                    <a:pt x="46041" y="34439"/>
                  </a:lnTo>
                  <a:lnTo>
                    <a:pt x="46530" y="34541"/>
                  </a:lnTo>
                  <a:lnTo>
                    <a:pt x="47040" y="34623"/>
                  </a:lnTo>
                  <a:lnTo>
                    <a:pt x="47550" y="34684"/>
                  </a:lnTo>
                  <a:lnTo>
                    <a:pt x="48060" y="34725"/>
                  </a:lnTo>
                  <a:lnTo>
                    <a:pt x="48569" y="34745"/>
                  </a:lnTo>
                  <a:lnTo>
                    <a:pt x="49100" y="34745"/>
                  </a:lnTo>
                  <a:lnTo>
                    <a:pt x="49609" y="34725"/>
                  </a:lnTo>
                  <a:lnTo>
                    <a:pt x="50119" y="34684"/>
                  </a:lnTo>
                  <a:lnTo>
                    <a:pt x="50119" y="34684"/>
                  </a:lnTo>
                  <a:lnTo>
                    <a:pt x="50629" y="34623"/>
                  </a:lnTo>
                  <a:lnTo>
                    <a:pt x="51118" y="34562"/>
                  </a:lnTo>
                  <a:lnTo>
                    <a:pt x="51628" y="34460"/>
                  </a:lnTo>
                  <a:lnTo>
                    <a:pt x="52117" y="34337"/>
                  </a:lnTo>
                  <a:lnTo>
                    <a:pt x="52607" y="34215"/>
                  </a:lnTo>
                  <a:lnTo>
                    <a:pt x="53096" y="34072"/>
                  </a:lnTo>
                  <a:lnTo>
                    <a:pt x="54054" y="33746"/>
                  </a:lnTo>
                  <a:lnTo>
                    <a:pt x="54054" y="33746"/>
                  </a:lnTo>
                  <a:lnTo>
                    <a:pt x="55930" y="33094"/>
                  </a:lnTo>
                  <a:lnTo>
                    <a:pt x="56889" y="32788"/>
                  </a:lnTo>
                  <a:lnTo>
                    <a:pt x="57358" y="32645"/>
                  </a:lnTo>
                  <a:lnTo>
                    <a:pt x="57847" y="32523"/>
                  </a:lnTo>
                  <a:lnTo>
                    <a:pt x="57847" y="32523"/>
                  </a:lnTo>
                  <a:lnTo>
                    <a:pt x="58316" y="32400"/>
                  </a:lnTo>
                  <a:lnTo>
                    <a:pt x="58805" y="32319"/>
                  </a:lnTo>
                  <a:lnTo>
                    <a:pt x="59295" y="32237"/>
                  </a:lnTo>
                  <a:lnTo>
                    <a:pt x="59804" y="32176"/>
                  </a:lnTo>
                  <a:lnTo>
                    <a:pt x="60294" y="32135"/>
                  </a:lnTo>
                  <a:lnTo>
                    <a:pt x="60783" y="32094"/>
                  </a:lnTo>
                  <a:lnTo>
                    <a:pt x="61293" y="32094"/>
                  </a:lnTo>
                  <a:lnTo>
                    <a:pt x="61782" y="32094"/>
                  </a:lnTo>
                  <a:lnTo>
                    <a:pt x="61782" y="32094"/>
                  </a:lnTo>
                  <a:lnTo>
                    <a:pt x="61293" y="32054"/>
                  </a:lnTo>
                  <a:lnTo>
                    <a:pt x="60783" y="32054"/>
                  </a:lnTo>
                  <a:lnTo>
                    <a:pt x="60294" y="32054"/>
                  </a:lnTo>
                  <a:lnTo>
                    <a:pt x="59784" y="32074"/>
                  </a:lnTo>
                  <a:lnTo>
                    <a:pt x="59295" y="32115"/>
                  </a:lnTo>
                  <a:lnTo>
                    <a:pt x="58785" y="32156"/>
                  </a:lnTo>
                  <a:lnTo>
                    <a:pt x="58296" y="32237"/>
                  </a:lnTo>
                  <a:lnTo>
                    <a:pt x="57806" y="32319"/>
                  </a:lnTo>
                  <a:lnTo>
                    <a:pt x="57806" y="32319"/>
                  </a:lnTo>
                  <a:lnTo>
                    <a:pt x="57296" y="32421"/>
                  </a:lnTo>
                  <a:lnTo>
                    <a:pt x="56827" y="32543"/>
                  </a:lnTo>
                  <a:lnTo>
                    <a:pt x="55849" y="32808"/>
                  </a:lnTo>
                  <a:lnTo>
                    <a:pt x="53932" y="33379"/>
                  </a:lnTo>
                  <a:lnTo>
                    <a:pt x="53932" y="33379"/>
                  </a:lnTo>
                  <a:lnTo>
                    <a:pt x="52974" y="33644"/>
                  </a:lnTo>
                  <a:lnTo>
                    <a:pt x="52505" y="33766"/>
                  </a:lnTo>
                  <a:lnTo>
                    <a:pt x="52015" y="33868"/>
                  </a:lnTo>
                  <a:lnTo>
                    <a:pt x="51526" y="33950"/>
                  </a:lnTo>
                  <a:lnTo>
                    <a:pt x="51037" y="34011"/>
                  </a:lnTo>
                  <a:lnTo>
                    <a:pt x="50568" y="34072"/>
                  </a:lnTo>
                  <a:lnTo>
                    <a:pt x="50078" y="34093"/>
                  </a:lnTo>
                  <a:lnTo>
                    <a:pt x="50078" y="34093"/>
                  </a:lnTo>
                  <a:lnTo>
                    <a:pt x="49589" y="34113"/>
                  </a:lnTo>
                  <a:lnTo>
                    <a:pt x="49100" y="34093"/>
                  </a:lnTo>
                  <a:lnTo>
                    <a:pt x="48610" y="34072"/>
                  </a:lnTo>
                  <a:lnTo>
                    <a:pt x="48121" y="34031"/>
                  </a:lnTo>
                  <a:lnTo>
                    <a:pt x="47652" y="33970"/>
                  </a:lnTo>
                  <a:lnTo>
                    <a:pt x="47163" y="33889"/>
                  </a:lnTo>
                  <a:lnTo>
                    <a:pt x="46694" y="33787"/>
                  </a:lnTo>
                  <a:lnTo>
                    <a:pt x="46204" y="33664"/>
                  </a:lnTo>
                  <a:lnTo>
                    <a:pt x="46204" y="33664"/>
                  </a:lnTo>
                  <a:lnTo>
                    <a:pt x="45980" y="33624"/>
                  </a:lnTo>
                  <a:lnTo>
                    <a:pt x="45735" y="33542"/>
                  </a:lnTo>
                  <a:lnTo>
                    <a:pt x="45266" y="33399"/>
                  </a:lnTo>
                  <a:lnTo>
                    <a:pt x="45266" y="33399"/>
                  </a:lnTo>
                  <a:lnTo>
                    <a:pt x="44797" y="33257"/>
                  </a:lnTo>
                  <a:lnTo>
                    <a:pt x="44349" y="33094"/>
                  </a:lnTo>
                  <a:lnTo>
                    <a:pt x="43452" y="32726"/>
                  </a:lnTo>
                  <a:lnTo>
                    <a:pt x="43452" y="32726"/>
                  </a:lnTo>
                  <a:lnTo>
                    <a:pt x="43227" y="32625"/>
                  </a:lnTo>
                  <a:lnTo>
                    <a:pt x="43003" y="32523"/>
                  </a:lnTo>
                  <a:lnTo>
                    <a:pt x="42575" y="32298"/>
                  </a:lnTo>
                  <a:lnTo>
                    <a:pt x="42575" y="32298"/>
                  </a:lnTo>
                  <a:lnTo>
                    <a:pt x="42147" y="32074"/>
                  </a:lnTo>
                  <a:lnTo>
                    <a:pt x="41718" y="31850"/>
                  </a:lnTo>
                  <a:lnTo>
                    <a:pt x="41311" y="31585"/>
                  </a:lnTo>
                  <a:lnTo>
                    <a:pt x="40923" y="31320"/>
                  </a:lnTo>
                  <a:lnTo>
                    <a:pt x="40536" y="31034"/>
                  </a:lnTo>
                  <a:lnTo>
                    <a:pt x="40148" y="30728"/>
                  </a:lnTo>
                  <a:lnTo>
                    <a:pt x="39802" y="30422"/>
                  </a:lnTo>
                  <a:lnTo>
                    <a:pt x="39435" y="30096"/>
                  </a:lnTo>
                  <a:lnTo>
                    <a:pt x="39435" y="30096"/>
                  </a:lnTo>
                  <a:lnTo>
                    <a:pt x="39108" y="29770"/>
                  </a:lnTo>
                  <a:lnTo>
                    <a:pt x="38762" y="29423"/>
                  </a:lnTo>
                  <a:lnTo>
                    <a:pt x="38456" y="29056"/>
                  </a:lnTo>
                  <a:lnTo>
                    <a:pt x="38171" y="28689"/>
                  </a:lnTo>
                  <a:lnTo>
                    <a:pt x="37885" y="28322"/>
                  </a:lnTo>
                  <a:lnTo>
                    <a:pt x="37620" y="27914"/>
                  </a:lnTo>
                  <a:lnTo>
                    <a:pt x="37355" y="27527"/>
                  </a:lnTo>
                  <a:lnTo>
                    <a:pt x="37131" y="27099"/>
                  </a:lnTo>
                  <a:lnTo>
                    <a:pt x="37131" y="27099"/>
                  </a:lnTo>
                  <a:lnTo>
                    <a:pt x="36906" y="26691"/>
                  </a:lnTo>
                  <a:lnTo>
                    <a:pt x="36702" y="26263"/>
                  </a:lnTo>
                  <a:lnTo>
                    <a:pt x="36519" y="25835"/>
                  </a:lnTo>
                  <a:lnTo>
                    <a:pt x="36356" y="25386"/>
                  </a:lnTo>
                  <a:lnTo>
                    <a:pt x="36356" y="25386"/>
                  </a:lnTo>
                  <a:lnTo>
                    <a:pt x="36335" y="25304"/>
                  </a:lnTo>
                  <a:lnTo>
                    <a:pt x="36335" y="25304"/>
                  </a:lnTo>
                  <a:lnTo>
                    <a:pt x="36825" y="25875"/>
                  </a:lnTo>
                  <a:lnTo>
                    <a:pt x="37416" y="26507"/>
                  </a:lnTo>
                  <a:lnTo>
                    <a:pt x="38089" y="27180"/>
                  </a:lnTo>
                  <a:lnTo>
                    <a:pt x="38843" y="27853"/>
                  </a:lnTo>
                  <a:lnTo>
                    <a:pt x="39231" y="28200"/>
                  </a:lnTo>
                  <a:lnTo>
                    <a:pt x="39659" y="28526"/>
                  </a:lnTo>
                  <a:lnTo>
                    <a:pt x="40087" y="28873"/>
                  </a:lnTo>
                  <a:lnTo>
                    <a:pt x="40536" y="29199"/>
                  </a:lnTo>
                  <a:lnTo>
                    <a:pt x="41025" y="29525"/>
                  </a:lnTo>
                  <a:lnTo>
                    <a:pt x="41494" y="29831"/>
                  </a:lnTo>
                  <a:lnTo>
                    <a:pt x="42004" y="30117"/>
                  </a:lnTo>
                  <a:lnTo>
                    <a:pt x="42514" y="30402"/>
                  </a:lnTo>
                  <a:lnTo>
                    <a:pt x="43044" y="30667"/>
                  </a:lnTo>
                  <a:lnTo>
                    <a:pt x="43594" y="30912"/>
                  </a:lnTo>
                  <a:lnTo>
                    <a:pt x="44165" y="31136"/>
                  </a:lnTo>
                  <a:lnTo>
                    <a:pt x="44736" y="31340"/>
                  </a:lnTo>
                  <a:lnTo>
                    <a:pt x="45327" y="31503"/>
                  </a:lnTo>
                  <a:lnTo>
                    <a:pt x="45939" y="31646"/>
                  </a:lnTo>
                  <a:lnTo>
                    <a:pt x="46551" y="31768"/>
                  </a:lnTo>
                  <a:lnTo>
                    <a:pt x="47183" y="31850"/>
                  </a:lnTo>
                  <a:lnTo>
                    <a:pt x="47815" y="31911"/>
                  </a:lnTo>
                  <a:lnTo>
                    <a:pt x="48468" y="31911"/>
                  </a:lnTo>
                  <a:lnTo>
                    <a:pt x="49140" y="31890"/>
                  </a:lnTo>
                  <a:lnTo>
                    <a:pt x="49813" y="31829"/>
                  </a:lnTo>
                  <a:lnTo>
                    <a:pt x="50507" y="31707"/>
                  </a:lnTo>
                  <a:lnTo>
                    <a:pt x="51200" y="31564"/>
                  </a:lnTo>
                  <a:lnTo>
                    <a:pt x="51893" y="31360"/>
                  </a:lnTo>
                  <a:lnTo>
                    <a:pt x="52607" y="31116"/>
                  </a:lnTo>
                  <a:lnTo>
                    <a:pt x="52607" y="31116"/>
                  </a:lnTo>
                  <a:lnTo>
                    <a:pt x="53565" y="30769"/>
                  </a:lnTo>
                  <a:lnTo>
                    <a:pt x="54523" y="30484"/>
                  </a:lnTo>
                  <a:lnTo>
                    <a:pt x="55482" y="30239"/>
                  </a:lnTo>
                  <a:lnTo>
                    <a:pt x="56420" y="30055"/>
                  </a:lnTo>
                  <a:lnTo>
                    <a:pt x="57378" y="29892"/>
                  </a:lnTo>
                  <a:lnTo>
                    <a:pt x="58336" y="29770"/>
                  </a:lnTo>
                  <a:lnTo>
                    <a:pt x="59274" y="29709"/>
                  </a:lnTo>
                  <a:lnTo>
                    <a:pt x="60212" y="29668"/>
                  </a:lnTo>
                  <a:lnTo>
                    <a:pt x="61150" y="29668"/>
                  </a:lnTo>
                  <a:lnTo>
                    <a:pt x="62047" y="29688"/>
                  </a:lnTo>
                  <a:lnTo>
                    <a:pt x="62965" y="29750"/>
                  </a:lnTo>
                  <a:lnTo>
                    <a:pt x="63842" y="29851"/>
                  </a:lnTo>
                  <a:lnTo>
                    <a:pt x="64718" y="29974"/>
                  </a:lnTo>
                  <a:lnTo>
                    <a:pt x="65575" y="30137"/>
                  </a:lnTo>
                  <a:lnTo>
                    <a:pt x="66390" y="30320"/>
                  </a:lnTo>
                  <a:lnTo>
                    <a:pt x="67206" y="30524"/>
                  </a:lnTo>
                  <a:lnTo>
                    <a:pt x="67981" y="30769"/>
                  </a:lnTo>
                  <a:lnTo>
                    <a:pt x="68735" y="31014"/>
                  </a:lnTo>
                  <a:lnTo>
                    <a:pt x="69469" y="31299"/>
                  </a:lnTo>
                  <a:lnTo>
                    <a:pt x="70163" y="31585"/>
                  </a:lnTo>
                  <a:lnTo>
                    <a:pt x="70835" y="31890"/>
                  </a:lnTo>
                  <a:lnTo>
                    <a:pt x="71447" y="32217"/>
                  </a:lnTo>
                  <a:lnTo>
                    <a:pt x="72038" y="32563"/>
                  </a:lnTo>
                  <a:lnTo>
                    <a:pt x="72609" y="32930"/>
                  </a:lnTo>
                  <a:lnTo>
                    <a:pt x="73119" y="33277"/>
                  </a:lnTo>
                  <a:lnTo>
                    <a:pt x="73588" y="33664"/>
                  </a:lnTo>
                  <a:lnTo>
                    <a:pt x="74016" y="34052"/>
                  </a:lnTo>
                  <a:lnTo>
                    <a:pt x="74383" y="34439"/>
                  </a:lnTo>
                  <a:lnTo>
                    <a:pt x="74730" y="34827"/>
                  </a:lnTo>
                  <a:lnTo>
                    <a:pt x="75015" y="35234"/>
                  </a:lnTo>
                  <a:lnTo>
                    <a:pt x="75240" y="35642"/>
                  </a:lnTo>
                  <a:lnTo>
                    <a:pt x="75321" y="35846"/>
                  </a:lnTo>
                  <a:lnTo>
                    <a:pt x="75403" y="36050"/>
                  </a:lnTo>
                  <a:lnTo>
                    <a:pt x="75403" y="36050"/>
                  </a:lnTo>
                  <a:lnTo>
                    <a:pt x="75403" y="35744"/>
                  </a:lnTo>
                  <a:lnTo>
                    <a:pt x="75382" y="34929"/>
                  </a:lnTo>
                  <a:lnTo>
                    <a:pt x="75342" y="34337"/>
                  </a:lnTo>
                  <a:lnTo>
                    <a:pt x="75281" y="33624"/>
                  </a:lnTo>
                  <a:lnTo>
                    <a:pt x="75199" y="32808"/>
                  </a:lnTo>
                  <a:lnTo>
                    <a:pt x="75097" y="31911"/>
                  </a:lnTo>
                  <a:lnTo>
                    <a:pt x="74954" y="30932"/>
                  </a:lnTo>
                  <a:lnTo>
                    <a:pt x="74791" y="29851"/>
                  </a:lnTo>
                  <a:lnTo>
                    <a:pt x="74567" y="28710"/>
                  </a:lnTo>
                  <a:lnTo>
                    <a:pt x="74302" y="27507"/>
                  </a:lnTo>
                  <a:lnTo>
                    <a:pt x="73976" y="26263"/>
                  </a:lnTo>
                  <a:lnTo>
                    <a:pt x="73609" y="24958"/>
                  </a:lnTo>
                  <a:lnTo>
                    <a:pt x="73180" y="23612"/>
                  </a:lnTo>
                  <a:lnTo>
                    <a:pt x="72936" y="22919"/>
                  </a:lnTo>
                  <a:lnTo>
                    <a:pt x="72691" y="22226"/>
                  </a:lnTo>
                  <a:lnTo>
                    <a:pt x="72405" y="21532"/>
                  </a:lnTo>
                  <a:lnTo>
                    <a:pt x="72120" y="20839"/>
                  </a:lnTo>
                  <a:lnTo>
                    <a:pt x="71814" y="20125"/>
                  </a:lnTo>
                  <a:lnTo>
                    <a:pt x="71488" y="19432"/>
                  </a:lnTo>
                  <a:lnTo>
                    <a:pt x="71141" y="18718"/>
                  </a:lnTo>
                  <a:lnTo>
                    <a:pt x="70774" y="18005"/>
                  </a:lnTo>
                  <a:lnTo>
                    <a:pt x="70387" y="17291"/>
                  </a:lnTo>
                  <a:lnTo>
                    <a:pt x="69979" y="16577"/>
                  </a:lnTo>
                  <a:lnTo>
                    <a:pt x="69571" y="15884"/>
                  </a:lnTo>
                  <a:lnTo>
                    <a:pt x="69123" y="15171"/>
                  </a:lnTo>
                  <a:lnTo>
                    <a:pt x="68633" y="14477"/>
                  </a:lnTo>
                  <a:lnTo>
                    <a:pt x="68144" y="13784"/>
                  </a:lnTo>
                  <a:lnTo>
                    <a:pt x="67634" y="13091"/>
                  </a:lnTo>
                  <a:lnTo>
                    <a:pt x="67084" y="12418"/>
                  </a:lnTo>
                  <a:lnTo>
                    <a:pt x="66533" y="11745"/>
                  </a:lnTo>
                  <a:lnTo>
                    <a:pt x="65942" y="11072"/>
                  </a:lnTo>
                  <a:lnTo>
                    <a:pt x="65310" y="10420"/>
                  </a:lnTo>
                  <a:lnTo>
                    <a:pt x="64678" y="9767"/>
                  </a:lnTo>
                  <a:lnTo>
                    <a:pt x="64005" y="9155"/>
                  </a:lnTo>
                  <a:lnTo>
                    <a:pt x="63312" y="8523"/>
                  </a:lnTo>
                  <a:lnTo>
                    <a:pt x="62577" y="7932"/>
                  </a:lnTo>
                  <a:lnTo>
                    <a:pt x="61823" y="7341"/>
                  </a:lnTo>
                  <a:lnTo>
                    <a:pt x="61048" y="6770"/>
                  </a:lnTo>
                  <a:lnTo>
                    <a:pt x="60233" y="6199"/>
                  </a:lnTo>
                  <a:lnTo>
                    <a:pt x="59397" y="5669"/>
                  </a:lnTo>
                  <a:lnTo>
                    <a:pt x="58520" y="5159"/>
                  </a:lnTo>
                  <a:lnTo>
                    <a:pt x="57623" y="4649"/>
                  </a:lnTo>
                  <a:lnTo>
                    <a:pt x="56685" y="4180"/>
                  </a:lnTo>
                  <a:lnTo>
                    <a:pt x="55706" y="3711"/>
                  </a:lnTo>
                  <a:lnTo>
                    <a:pt x="54707" y="3283"/>
                  </a:lnTo>
                  <a:lnTo>
                    <a:pt x="53687" y="2875"/>
                  </a:lnTo>
                  <a:lnTo>
                    <a:pt x="52607" y="248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812;p46">
              <a:extLst>
                <a:ext uri="{FF2B5EF4-FFF2-40B4-BE49-F238E27FC236}">
                  <a16:creationId xmlns:a16="http://schemas.microsoft.com/office/drawing/2014/main" id="{078451CA-BF1D-DB8A-234B-A2CE3993F923}"/>
                </a:ext>
              </a:extLst>
            </p:cNvPr>
            <p:cNvSpPr/>
            <p:nvPr/>
          </p:nvSpPr>
          <p:spPr>
            <a:xfrm flipH="1">
              <a:off x="6734434" y="1663064"/>
              <a:ext cx="246386" cy="489120"/>
            </a:xfrm>
            <a:custGeom>
              <a:avLst/>
              <a:gdLst/>
              <a:ahLst/>
              <a:cxnLst/>
              <a:rect l="l" t="t" r="r" b="b"/>
              <a:pathLst>
                <a:path w="12480" h="24775" extrusionOk="0">
                  <a:moveTo>
                    <a:pt x="12051" y="0"/>
                  </a:moveTo>
                  <a:lnTo>
                    <a:pt x="12072" y="918"/>
                  </a:lnTo>
                  <a:lnTo>
                    <a:pt x="12072" y="1856"/>
                  </a:lnTo>
                  <a:lnTo>
                    <a:pt x="12051" y="2773"/>
                  </a:lnTo>
                  <a:lnTo>
                    <a:pt x="12010" y="3691"/>
                  </a:lnTo>
                  <a:lnTo>
                    <a:pt x="11970" y="4609"/>
                  </a:lnTo>
                  <a:lnTo>
                    <a:pt x="11888" y="5526"/>
                  </a:lnTo>
                  <a:lnTo>
                    <a:pt x="11786" y="6444"/>
                  </a:lnTo>
                  <a:lnTo>
                    <a:pt x="11684" y="7361"/>
                  </a:lnTo>
                  <a:lnTo>
                    <a:pt x="11582" y="8034"/>
                  </a:lnTo>
                  <a:lnTo>
                    <a:pt x="11480" y="8707"/>
                  </a:lnTo>
                  <a:lnTo>
                    <a:pt x="11338" y="9380"/>
                  </a:lnTo>
                  <a:lnTo>
                    <a:pt x="11195" y="10053"/>
                  </a:lnTo>
                  <a:lnTo>
                    <a:pt x="11032" y="10705"/>
                  </a:lnTo>
                  <a:lnTo>
                    <a:pt x="10848" y="11378"/>
                  </a:lnTo>
                  <a:lnTo>
                    <a:pt x="10644" y="12031"/>
                  </a:lnTo>
                  <a:lnTo>
                    <a:pt x="10440" y="12683"/>
                  </a:lnTo>
                  <a:lnTo>
                    <a:pt x="10196" y="13336"/>
                  </a:lnTo>
                  <a:lnTo>
                    <a:pt x="9951" y="13968"/>
                  </a:lnTo>
                  <a:lnTo>
                    <a:pt x="9666" y="14600"/>
                  </a:lnTo>
                  <a:lnTo>
                    <a:pt x="9380" y="15211"/>
                  </a:lnTo>
                  <a:lnTo>
                    <a:pt x="9074" y="15823"/>
                  </a:lnTo>
                  <a:lnTo>
                    <a:pt x="8748" y="16435"/>
                  </a:lnTo>
                  <a:lnTo>
                    <a:pt x="8401" y="17026"/>
                  </a:lnTo>
                  <a:lnTo>
                    <a:pt x="8055" y="17597"/>
                  </a:lnTo>
                  <a:lnTo>
                    <a:pt x="7667" y="18168"/>
                  </a:lnTo>
                  <a:lnTo>
                    <a:pt x="7280" y="18739"/>
                  </a:lnTo>
                  <a:lnTo>
                    <a:pt x="6872" y="19269"/>
                  </a:lnTo>
                  <a:lnTo>
                    <a:pt x="6444" y="19799"/>
                  </a:lnTo>
                  <a:lnTo>
                    <a:pt x="5995" y="20309"/>
                  </a:lnTo>
                  <a:lnTo>
                    <a:pt x="5526" y="20819"/>
                  </a:lnTo>
                  <a:lnTo>
                    <a:pt x="5057" y="21288"/>
                  </a:lnTo>
                  <a:lnTo>
                    <a:pt x="4548" y="21757"/>
                  </a:lnTo>
                  <a:lnTo>
                    <a:pt x="4038" y="22205"/>
                  </a:lnTo>
                  <a:lnTo>
                    <a:pt x="3508" y="22634"/>
                  </a:lnTo>
                  <a:lnTo>
                    <a:pt x="2978" y="23041"/>
                  </a:lnTo>
                  <a:lnTo>
                    <a:pt x="2407" y="23429"/>
                  </a:lnTo>
                  <a:lnTo>
                    <a:pt x="1836" y="23796"/>
                  </a:lnTo>
                  <a:lnTo>
                    <a:pt x="1244" y="24163"/>
                  </a:lnTo>
                  <a:lnTo>
                    <a:pt x="633" y="24489"/>
                  </a:lnTo>
                  <a:lnTo>
                    <a:pt x="1" y="24774"/>
                  </a:lnTo>
                  <a:lnTo>
                    <a:pt x="674" y="24550"/>
                  </a:lnTo>
                  <a:lnTo>
                    <a:pt x="1346" y="24306"/>
                  </a:lnTo>
                  <a:lnTo>
                    <a:pt x="1999" y="24020"/>
                  </a:lnTo>
                  <a:lnTo>
                    <a:pt x="2631" y="23694"/>
                  </a:lnTo>
                  <a:lnTo>
                    <a:pt x="3243" y="23347"/>
                  </a:lnTo>
                  <a:lnTo>
                    <a:pt x="3834" y="22980"/>
                  </a:lnTo>
                  <a:lnTo>
                    <a:pt x="4405" y="22593"/>
                  </a:lnTo>
                  <a:lnTo>
                    <a:pt x="4976" y="22165"/>
                  </a:lnTo>
                  <a:lnTo>
                    <a:pt x="5506" y="21716"/>
                  </a:lnTo>
                  <a:lnTo>
                    <a:pt x="6036" y="21247"/>
                  </a:lnTo>
                  <a:lnTo>
                    <a:pt x="6525" y="20758"/>
                  </a:lnTo>
                  <a:lnTo>
                    <a:pt x="7015" y="20248"/>
                  </a:lnTo>
                  <a:lnTo>
                    <a:pt x="7484" y="19738"/>
                  </a:lnTo>
                  <a:lnTo>
                    <a:pt x="7932" y="19188"/>
                  </a:lnTo>
                  <a:lnTo>
                    <a:pt x="8361" y="18617"/>
                  </a:lnTo>
                  <a:lnTo>
                    <a:pt x="8748" y="18046"/>
                  </a:lnTo>
                  <a:lnTo>
                    <a:pt x="9135" y="17454"/>
                  </a:lnTo>
                  <a:lnTo>
                    <a:pt x="9502" y="16843"/>
                  </a:lnTo>
                  <a:lnTo>
                    <a:pt x="9849" y="16211"/>
                  </a:lnTo>
                  <a:lnTo>
                    <a:pt x="10175" y="15579"/>
                  </a:lnTo>
                  <a:lnTo>
                    <a:pt x="10481" y="14946"/>
                  </a:lnTo>
                  <a:lnTo>
                    <a:pt x="10767" y="14294"/>
                  </a:lnTo>
                  <a:lnTo>
                    <a:pt x="11011" y="13621"/>
                  </a:lnTo>
                  <a:lnTo>
                    <a:pt x="11256" y="12948"/>
                  </a:lnTo>
                  <a:lnTo>
                    <a:pt x="11480" y="12275"/>
                  </a:lnTo>
                  <a:lnTo>
                    <a:pt x="11664" y="11602"/>
                  </a:lnTo>
                  <a:lnTo>
                    <a:pt x="11847" y="10909"/>
                  </a:lnTo>
                  <a:lnTo>
                    <a:pt x="11990" y="10216"/>
                  </a:lnTo>
                  <a:lnTo>
                    <a:pt x="12112" y="9523"/>
                  </a:lnTo>
                  <a:lnTo>
                    <a:pt x="12214" y="8829"/>
                  </a:lnTo>
                  <a:lnTo>
                    <a:pt x="12296" y="8136"/>
                  </a:lnTo>
                  <a:lnTo>
                    <a:pt x="12357" y="7422"/>
                  </a:lnTo>
                  <a:lnTo>
                    <a:pt x="12439" y="6505"/>
                  </a:lnTo>
                  <a:lnTo>
                    <a:pt x="12459" y="5567"/>
                  </a:lnTo>
                  <a:lnTo>
                    <a:pt x="12479" y="4629"/>
                  </a:lnTo>
                  <a:lnTo>
                    <a:pt x="12439" y="3691"/>
                  </a:lnTo>
                  <a:lnTo>
                    <a:pt x="12398" y="2753"/>
                  </a:lnTo>
                  <a:lnTo>
                    <a:pt x="12316" y="1836"/>
                  </a:lnTo>
                  <a:lnTo>
                    <a:pt x="12194" y="918"/>
                  </a:lnTo>
                  <a:lnTo>
                    <a:pt x="120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813;p46">
              <a:extLst>
                <a:ext uri="{FF2B5EF4-FFF2-40B4-BE49-F238E27FC236}">
                  <a16:creationId xmlns:a16="http://schemas.microsoft.com/office/drawing/2014/main" id="{79550BF9-C82E-ED01-BFA3-098AAA01A385}"/>
                </a:ext>
              </a:extLst>
            </p:cNvPr>
            <p:cNvSpPr/>
            <p:nvPr/>
          </p:nvSpPr>
          <p:spPr>
            <a:xfrm flipH="1">
              <a:off x="6846355" y="1552368"/>
              <a:ext cx="318427" cy="590163"/>
            </a:xfrm>
            <a:custGeom>
              <a:avLst/>
              <a:gdLst/>
              <a:ahLst/>
              <a:cxnLst/>
              <a:rect l="l" t="t" r="r" b="b"/>
              <a:pathLst>
                <a:path w="16129" h="29893" extrusionOk="0">
                  <a:moveTo>
                    <a:pt x="16109" y="0"/>
                  </a:moveTo>
                  <a:lnTo>
                    <a:pt x="16007" y="1081"/>
                  </a:lnTo>
                  <a:lnTo>
                    <a:pt x="15884" y="2182"/>
                  </a:lnTo>
                  <a:lnTo>
                    <a:pt x="15721" y="3263"/>
                  </a:lnTo>
                  <a:lnTo>
                    <a:pt x="15538" y="4343"/>
                  </a:lnTo>
                  <a:lnTo>
                    <a:pt x="15334" y="5404"/>
                  </a:lnTo>
                  <a:lnTo>
                    <a:pt x="15089" y="6464"/>
                  </a:lnTo>
                  <a:lnTo>
                    <a:pt x="14824" y="7524"/>
                  </a:lnTo>
                  <a:lnTo>
                    <a:pt x="14518" y="8584"/>
                  </a:lnTo>
                  <a:lnTo>
                    <a:pt x="14192" y="9624"/>
                  </a:lnTo>
                  <a:lnTo>
                    <a:pt x="13845" y="10644"/>
                  </a:lnTo>
                  <a:lnTo>
                    <a:pt x="13458" y="11663"/>
                  </a:lnTo>
                  <a:lnTo>
                    <a:pt x="13050" y="12683"/>
                  </a:lnTo>
                  <a:lnTo>
                    <a:pt x="12622" y="13682"/>
                  </a:lnTo>
                  <a:lnTo>
                    <a:pt x="12173" y="14681"/>
                  </a:lnTo>
                  <a:lnTo>
                    <a:pt x="11684" y="15639"/>
                  </a:lnTo>
                  <a:lnTo>
                    <a:pt x="11174" y="16618"/>
                  </a:lnTo>
                  <a:lnTo>
                    <a:pt x="10644" y="17556"/>
                  </a:lnTo>
                  <a:lnTo>
                    <a:pt x="10093" y="18494"/>
                  </a:lnTo>
                  <a:lnTo>
                    <a:pt x="9502" y="19432"/>
                  </a:lnTo>
                  <a:lnTo>
                    <a:pt x="8911" y="20329"/>
                  </a:lnTo>
                  <a:lnTo>
                    <a:pt x="8279" y="21226"/>
                  </a:lnTo>
                  <a:lnTo>
                    <a:pt x="7647" y="22103"/>
                  </a:lnTo>
                  <a:lnTo>
                    <a:pt x="6974" y="22959"/>
                  </a:lnTo>
                  <a:lnTo>
                    <a:pt x="6281" y="23816"/>
                  </a:lnTo>
                  <a:lnTo>
                    <a:pt x="5567" y="24631"/>
                  </a:lnTo>
                  <a:lnTo>
                    <a:pt x="4833" y="25447"/>
                  </a:lnTo>
                  <a:lnTo>
                    <a:pt x="4078" y="26242"/>
                  </a:lnTo>
                  <a:lnTo>
                    <a:pt x="3304" y="27017"/>
                  </a:lnTo>
                  <a:lnTo>
                    <a:pt x="2508" y="27751"/>
                  </a:lnTo>
                  <a:lnTo>
                    <a:pt x="1693" y="28485"/>
                  </a:lnTo>
                  <a:lnTo>
                    <a:pt x="857" y="29199"/>
                  </a:lnTo>
                  <a:lnTo>
                    <a:pt x="0" y="29892"/>
                  </a:lnTo>
                  <a:lnTo>
                    <a:pt x="938" y="29280"/>
                  </a:lnTo>
                  <a:lnTo>
                    <a:pt x="1835" y="28648"/>
                  </a:lnTo>
                  <a:lnTo>
                    <a:pt x="2733" y="27996"/>
                  </a:lnTo>
                  <a:lnTo>
                    <a:pt x="3589" y="27282"/>
                  </a:lnTo>
                  <a:lnTo>
                    <a:pt x="4425" y="26569"/>
                  </a:lnTo>
                  <a:lnTo>
                    <a:pt x="5241" y="25814"/>
                  </a:lnTo>
                  <a:lnTo>
                    <a:pt x="6036" y="25039"/>
                  </a:lnTo>
                  <a:lnTo>
                    <a:pt x="6811" y="24244"/>
                  </a:lnTo>
                  <a:lnTo>
                    <a:pt x="7545" y="23408"/>
                  </a:lnTo>
                  <a:lnTo>
                    <a:pt x="8258" y="22572"/>
                  </a:lnTo>
                  <a:lnTo>
                    <a:pt x="8952" y="21695"/>
                  </a:lnTo>
                  <a:lnTo>
                    <a:pt x="9604" y="20798"/>
                  </a:lnTo>
                  <a:lnTo>
                    <a:pt x="10236" y="19881"/>
                  </a:lnTo>
                  <a:lnTo>
                    <a:pt x="10848" y="18963"/>
                  </a:lnTo>
                  <a:lnTo>
                    <a:pt x="11419" y="18005"/>
                  </a:lnTo>
                  <a:lnTo>
                    <a:pt x="11969" y="17026"/>
                  </a:lnTo>
                  <a:lnTo>
                    <a:pt x="12479" y="16047"/>
                  </a:lnTo>
                  <a:lnTo>
                    <a:pt x="12968" y="15048"/>
                  </a:lnTo>
                  <a:lnTo>
                    <a:pt x="13417" y="14029"/>
                  </a:lnTo>
                  <a:lnTo>
                    <a:pt x="13825" y="13009"/>
                  </a:lnTo>
                  <a:lnTo>
                    <a:pt x="14212" y="11969"/>
                  </a:lnTo>
                  <a:lnTo>
                    <a:pt x="14579" y="10909"/>
                  </a:lnTo>
                  <a:lnTo>
                    <a:pt x="14885" y="9849"/>
                  </a:lnTo>
                  <a:lnTo>
                    <a:pt x="15171" y="8768"/>
                  </a:lnTo>
                  <a:lnTo>
                    <a:pt x="15415" y="7708"/>
                  </a:lnTo>
                  <a:lnTo>
                    <a:pt x="15640" y="6607"/>
                  </a:lnTo>
                  <a:lnTo>
                    <a:pt x="15803" y="5526"/>
                  </a:lnTo>
                  <a:lnTo>
                    <a:pt x="15945" y="4425"/>
                  </a:lnTo>
                  <a:lnTo>
                    <a:pt x="16047" y="3324"/>
                  </a:lnTo>
                  <a:lnTo>
                    <a:pt x="16109" y="2202"/>
                  </a:lnTo>
                  <a:lnTo>
                    <a:pt x="16129" y="1101"/>
                  </a:lnTo>
                  <a:lnTo>
                    <a:pt x="16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814;p46">
              <a:extLst>
                <a:ext uri="{FF2B5EF4-FFF2-40B4-BE49-F238E27FC236}">
                  <a16:creationId xmlns:a16="http://schemas.microsoft.com/office/drawing/2014/main" id="{5D4F8F5A-FB1D-703C-B9CA-156C9CE3B09A}"/>
                </a:ext>
              </a:extLst>
            </p:cNvPr>
            <p:cNvSpPr/>
            <p:nvPr/>
          </p:nvSpPr>
          <p:spPr>
            <a:xfrm flipH="1">
              <a:off x="7304440" y="2043877"/>
              <a:ext cx="28212" cy="476248"/>
            </a:xfrm>
            <a:custGeom>
              <a:avLst/>
              <a:gdLst/>
              <a:ahLst/>
              <a:cxnLst/>
              <a:rect l="l" t="t" r="r" b="b"/>
              <a:pathLst>
                <a:path w="1429" h="24123" extrusionOk="0">
                  <a:moveTo>
                    <a:pt x="735" y="1"/>
                  </a:moveTo>
                  <a:lnTo>
                    <a:pt x="510" y="1958"/>
                  </a:lnTo>
                  <a:lnTo>
                    <a:pt x="347" y="3915"/>
                  </a:lnTo>
                  <a:lnTo>
                    <a:pt x="205" y="5873"/>
                  </a:lnTo>
                  <a:lnTo>
                    <a:pt x="82" y="7830"/>
                  </a:lnTo>
                  <a:lnTo>
                    <a:pt x="21" y="9869"/>
                  </a:lnTo>
                  <a:lnTo>
                    <a:pt x="1" y="11908"/>
                  </a:lnTo>
                  <a:lnTo>
                    <a:pt x="1" y="13947"/>
                  </a:lnTo>
                  <a:lnTo>
                    <a:pt x="41" y="15986"/>
                  </a:lnTo>
                  <a:lnTo>
                    <a:pt x="143" y="18025"/>
                  </a:lnTo>
                  <a:lnTo>
                    <a:pt x="266" y="20064"/>
                  </a:lnTo>
                  <a:lnTo>
                    <a:pt x="449" y="22103"/>
                  </a:lnTo>
                  <a:lnTo>
                    <a:pt x="572" y="23123"/>
                  </a:lnTo>
                  <a:lnTo>
                    <a:pt x="674" y="24122"/>
                  </a:lnTo>
                  <a:lnTo>
                    <a:pt x="592" y="22103"/>
                  </a:lnTo>
                  <a:lnTo>
                    <a:pt x="510" y="20064"/>
                  </a:lnTo>
                  <a:lnTo>
                    <a:pt x="490" y="18025"/>
                  </a:lnTo>
                  <a:lnTo>
                    <a:pt x="470" y="15986"/>
                  </a:lnTo>
                  <a:lnTo>
                    <a:pt x="510" y="13947"/>
                  </a:lnTo>
                  <a:lnTo>
                    <a:pt x="551" y="11929"/>
                  </a:lnTo>
                  <a:lnTo>
                    <a:pt x="653" y="9890"/>
                  </a:lnTo>
                  <a:lnTo>
                    <a:pt x="776" y="7851"/>
                  </a:lnTo>
                  <a:lnTo>
                    <a:pt x="898" y="6179"/>
                  </a:lnTo>
                  <a:lnTo>
                    <a:pt x="1061" y="4507"/>
                  </a:lnTo>
                  <a:lnTo>
                    <a:pt x="1244" y="2814"/>
                  </a:lnTo>
                  <a:lnTo>
                    <a:pt x="1428" y="1142"/>
                  </a:lnTo>
                  <a:lnTo>
                    <a:pt x="1081" y="571"/>
                  </a:lnTo>
                  <a:lnTo>
                    <a:pt x="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815;p46">
              <a:extLst>
                <a:ext uri="{FF2B5EF4-FFF2-40B4-BE49-F238E27FC236}">
                  <a16:creationId xmlns:a16="http://schemas.microsoft.com/office/drawing/2014/main" id="{AB5AE1F3-B333-3272-DDDA-19C5D8C2FAF0}"/>
                </a:ext>
              </a:extLst>
            </p:cNvPr>
            <p:cNvSpPr/>
            <p:nvPr/>
          </p:nvSpPr>
          <p:spPr>
            <a:xfrm flipH="1">
              <a:off x="6897073" y="1384102"/>
              <a:ext cx="421088" cy="682340"/>
            </a:xfrm>
            <a:custGeom>
              <a:avLst/>
              <a:gdLst/>
              <a:ahLst/>
              <a:cxnLst/>
              <a:rect l="l" t="t" r="r" b="b"/>
              <a:pathLst>
                <a:path w="21329" h="34562" extrusionOk="0">
                  <a:moveTo>
                    <a:pt x="21329" y="0"/>
                  </a:moveTo>
                  <a:lnTo>
                    <a:pt x="20656" y="367"/>
                  </a:lnTo>
                  <a:lnTo>
                    <a:pt x="19983" y="734"/>
                  </a:lnTo>
                  <a:lnTo>
                    <a:pt x="19331" y="1121"/>
                  </a:lnTo>
                  <a:lnTo>
                    <a:pt x="18658" y="1509"/>
                  </a:lnTo>
                  <a:lnTo>
                    <a:pt x="18026" y="1937"/>
                  </a:lnTo>
                  <a:lnTo>
                    <a:pt x="17373" y="2365"/>
                  </a:lnTo>
                  <a:lnTo>
                    <a:pt x="16741" y="2793"/>
                  </a:lnTo>
                  <a:lnTo>
                    <a:pt x="16129" y="3242"/>
                  </a:lnTo>
                  <a:lnTo>
                    <a:pt x="15518" y="3711"/>
                  </a:lnTo>
                  <a:lnTo>
                    <a:pt x="14906" y="4200"/>
                  </a:lnTo>
                  <a:lnTo>
                    <a:pt x="14315" y="4669"/>
                  </a:lnTo>
                  <a:lnTo>
                    <a:pt x="13723" y="5179"/>
                  </a:lnTo>
                  <a:lnTo>
                    <a:pt x="13152" y="5689"/>
                  </a:lnTo>
                  <a:lnTo>
                    <a:pt x="12581" y="6219"/>
                  </a:lnTo>
                  <a:lnTo>
                    <a:pt x="12031" y="6749"/>
                  </a:lnTo>
                  <a:lnTo>
                    <a:pt x="11501" y="7300"/>
                  </a:lnTo>
                  <a:lnTo>
                    <a:pt x="10950" y="7850"/>
                  </a:lnTo>
                  <a:lnTo>
                    <a:pt x="10440" y="8421"/>
                  </a:lnTo>
                  <a:lnTo>
                    <a:pt x="9931" y="8992"/>
                  </a:lnTo>
                  <a:lnTo>
                    <a:pt x="9421" y="9583"/>
                  </a:lnTo>
                  <a:lnTo>
                    <a:pt x="8932" y="10175"/>
                  </a:lnTo>
                  <a:lnTo>
                    <a:pt x="8463" y="10786"/>
                  </a:lnTo>
                  <a:lnTo>
                    <a:pt x="7994" y="11398"/>
                  </a:lnTo>
                  <a:lnTo>
                    <a:pt x="7545" y="12030"/>
                  </a:lnTo>
                  <a:lnTo>
                    <a:pt x="7097" y="12662"/>
                  </a:lnTo>
                  <a:lnTo>
                    <a:pt x="6668" y="13294"/>
                  </a:lnTo>
                  <a:lnTo>
                    <a:pt x="6261" y="13947"/>
                  </a:lnTo>
                  <a:lnTo>
                    <a:pt x="5853" y="14599"/>
                  </a:lnTo>
                  <a:lnTo>
                    <a:pt x="5465" y="15252"/>
                  </a:lnTo>
                  <a:lnTo>
                    <a:pt x="5098" y="15925"/>
                  </a:lnTo>
                  <a:lnTo>
                    <a:pt x="4731" y="16618"/>
                  </a:lnTo>
                  <a:lnTo>
                    <a:pt x="4385" y="17291"/>
                  </a:lnTo>
                  <a:lnTo>
                    <a:pt x="3936" y="18249"/>
                  </a:lnTo>
                  <a:lnTo>
                    <a:pt x="3528" y="19208"/>
                  </a:lnTo>
                  <a:lnTo>
                    <a:pt x="3141" y="20186"/>
                  </a:lnTo>
                  <a:lnTo>
                    <a:pt x="2774" y="21165"/>
                  </a:lnTo>
                  <a:lnTo>
                    <a:pt x="2448" y="22164"/>
                  </a:lnTo>
                  <a:lnTo>
                    <a:pt x="2121" y="23163"/>
                  </a:lnTo>
                  <a:lnTo>
                    <a:pt x="1836" y="24162"/>
                  </a:lnTo>
                  <a:lnTo>
                    <a:pt x="1550" y="25182"/>
                  </a:lnTo>
                  <a:lnTo>
                    <a:pt x="1306" y="26181"/>
                  </a:lnTo>
                  <a:lnTo>
                    <a:pt x="1061" y="27201"/>
                  </a:lnTo>
                  <a:lnTo>
                    <a:pt x="837" y="28240"/>
                  </a:lnTo>
                  <a:lnTo>
                    <a:pt x="653" y="29260"/>
                  </a:lnTo>
                  <a:lnTo>
                    <a:pt x="470" y="30300"/>
                  </a:lnTo>
                  <a:lnTo>
                    <a:pt x="307" y="31340"/>
                  </a:lnTo>
                  <a:lnTo>
                    <a:pt x="143" y="32380"/>
                  </a:lnTo>
                  <a:lnTo>
                    <a:pt x="1" y="33420"/>
                  </a:lnTo>
                  <a:lnTo>
                    <a:pt x="347" y="33990"/>
                  </a:lnTo>
                  <a:lnTo>
                    <a:pt x="694" y="34561"/>
                  </a:lnTo>
                  <a:lnTo>
                    <a:pt x="837" y="33460"/>
                  </a:lnTo>
                  <a:lnTo>
                    <a:pt x="1000" y="32380"/>
                  </a:lnTo>
                  <a:lnTo>
                    <a:pt x="1163" y="31299"/>
                  </a:lnTo>
                  <a:lnTo>
                    <a:pt x="1346" y="30218"/>
                  </a:lnTo>
                  <a:lnTo>
                    <a:pt x="1550" y="29138"/>
                  </a:lnTo>
                  <a:lnTo>
                    <a:pt x="1775" y="28057"/>
                  </a:lnTo>
                  <a:lnTo>
                    <a:pt x="2019" y="26997"/>
                  </a:lnTo>
                  <a:lnTo>
                    <a:pt x="2264" y="25916"/>
                  </a:lnTo>
                  <a:lnTo>
                    <a:pt x="2550" y="24856"/>
                  </a:lnTo>
                  <a:lnTo>
                    <a:pt x="2835" y="23816"/>
                  </a:lnTo>
                  <a:lnTo>
                    <a:pt x="3161" y="22755"/>
                  </a:lnTo>
                  <a:lnTo>
                    <a:pt x="3508" y="21736"/>
                  </a:lnTo>
                  <a:lnTo>
                    <a:pt x="3875" y="20696"/>
                  </a:lnTo>
                  <a:lnTo>
                    <a:pt x="4262" y="19677"/>
                  </a:lnTo>
                  <a:lnTo>
                    <a:pt x="4690" y="18657"/>
                  </a:lnTo>
                  <a:lnTo>
                    <a:pt x="5119" y="17658"/>
                  </a:lnTo>
                  <a:lnTo>
                    <a:pt x="5465" y="16965"/>
                  </a:lnTo>
                  <a:lnTo>
                    <a:pt x="5812" y="16292"/>
                  </a:lnTo>
                  <a:lnTo>
                    <a:pt x="6159" y="15639"/>
                  </a:lnTo>
                  <a:lnTo>
                    <a:pt x="6546" y="14966"/>
                  </a:lnTo>
                  <a:lnTo>
                    <a:pt x="6913" y="14314"/>
                  </a:lnTo>
                  <a:lnTo>
                    <a:pt x="7321" y="13661"/>
                  </a:lnTo>
                  <a:lnTo>
                    <a:pt x="7729" y="13029"/>
                  </a:lnTo>
                  <a:lnTo>
                    <a:pt x="8157" y="12397"/>
                  </a:lnTo>
                  <a:lnTo>
                    <a:pt x="8585" y="11765"/>
                  </a:lnTo>
                  <a:lnTo>
                    <a:pt x="9034" y="11153"/>
                  </a:lnTo>
                  <a:lnTo>
                    <a:pt x="9482" y="10542"/>
                  </a:lnTo>
                  <a:lnTo>
                    <a:pt x="9951" y="9950"/>
                  </a:lnTo>
                  <a:lnTo>
                    <a:pt x="10440" y="9359"/>
                  </a:lnTo>
                  <a:lnTo>
                    <a:pt x="10909" y="8788"/>
                  </a:lnTo>
                  <a:lnTo>
                    <a:pt x="11419" y="8217"/>
                  </a:lnTo>
                  <a:lnTo>
                    <a:pt x="11929" y="7646"/>
                  </a:lnTo>
                  <a:lnTo>
                    <a:pt x="12439" y="7096"/>
                  </a:lnTo>
                  <a:lnTo>
                    <a:pt x="12969" y="6545"/>
                  </a:lnTo>
                  <a:lnTo>
                    <a:pt x="13519" y="6015"/>
                  </a:lnTo>
                  <a:lnTo>
                    <a:pt x="14070" y="5485"/>
                  </a:lnTo>
                  <a:lnTo>
                    <a:pt x="14620" y="4975"/>
                  </a:lnTo>
                  <a:lnTo>
                    <a:pt x="15191" y="4465"/>
                  </a:lnTo>
                  <a:lnTo>
                    <a:pt x="15762" y="3976"/>
                  </a:lnTo>
                  <a:lnTo>
                    <a:pt x="16354" y="3487"/>
                  </a:lnTo>
                  <a:lnTo>
                    <a:pt x="16945" y="3018"/>
                  </a:lnTo>
                  <a:lnTo>
                    <a:pt x="17557" y="2549"/>
                  </a:lnTo>
                  <a:lnTo>
                    <a:pt x="18168" y="2100"/>
                  </a:lnTo>
                  <a:lnTo>
                    <a:pt x="18780" y="1652"/>
                  </a:lnTo>
                  <a:lnTo>
                    <a:pt x="19412" y="1223"/>
                  </a:lnTo>
                  <a:lnTo>
                    <a:pt x="20044" y="795"/>
                  </a:lnTo>
                  <a:lnTo>
                    <a:pt x="20676" y="387"/>
                  </a:lnTo>
                  <a:lnTo>
                    <a:pt x="21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816;p46">
              <a:extLst>
                <a:ext uri="{FF2B5EF4-FFF2-40B4-BE49-F238E27FC236}">
                  <a16:creationId xmlns:a16="http://schemas.microsoft.com/office/drawing/2014/main" id="{966460F8-A939-ED8D-3752-AADF2080C62B}"/>
                </a:ext>
              </a:extLst>
            </p:cNvPr>
            <p:cNvSpPr/>
            <p:nvPr/>
          </p:nvSpPr>
          <p:spPr>
            <a:xfrm flipH="1">
              <a:off x="7217099" y="2139687"/>
              <a:ext cx="26988" cy="461738"/>
            </a:xfrm>
            <a:custGeom>
              <a:avLst/>
              <a:gdLst/>
              <a:ahLst/>
              <a:cxnLst/>
              <a:rect l="l" t="t" r="r" b="b"/>
              <a:pathLst>
                <a:path w="1367" h="23388" extrusionOk="0">
                  <a:moveTo>
                    <a:pt x="612" y="0"/>
                  </a:moveTo>
                  <a:lnTo>
                    <a:pt x="469" y="959"/>
                  </a:lnTo>
                  <a:lnTo>
                    <a:pt x="368" y="1937"/>
                  </a:lnTo>
                  <a:lnTo>
                    <a:pt x="266" y="2896"/>
                  </a:lnTo>
                  <a:lnTo>
                    <a:pt x="184" y="3875"/>
                  </a:lnTo>
                  <a:lnTo>
                    <a:pt x="123" y="4853"/>
                  </a:lnTo>
                  <a:lnTo>
                    <a:pt x="82" y="5812"/>
                  </a:lnTo>
                  <a:lnTo>
                    <a:pt x="41" y="6790"/>
                  </a:lnTo>
                  <a:lnTo>
                    <a:pt x="1" y="7769"/>
                  </a:lnTo>
                  <a:lnTo>
                    <a:pt x="1" y="8748"/>
                  </a:lnTo>
                  <a:lnTo>
                    <a:pt x="1" y="9727"/>
                  </a:lnTo>
                  <a:lnTo>
                    <a:pt x="21" y="10705"/>
                  </a:lnTo>
                  <a:lnTo>
                    <a:pt x="41" y="11684"/>
                  </a:lnTo>
                  <a:lnTo>
                    <a:pt x="82" y="12663"/>
                  </a:lnTo>
                  <a:lnTo>
                    <a:pt x="143" y="13662"/>
                  </a:lnTo>
                  <a:lnTo>
                    <a:pt x="204" y="14641"/>
                  </a:lnTo>
                  <a:lnTo>
                    <a:pt x="286" y="15619"/>
                  </a:lnTo>
                  <a:lnTo>
                    <a:pt x="490" y="17577"/>
                  </a:lnTo>
                  <a:lnTo>
                    <a:pt x="592" y="18555"/>
                  </a:lnTo>
                  <a:lnTo>
                    <a:pt x="714" y="19534"/>
                  </a:lnTo>
                  <a:lnTo>
                    <a:pt x="857" y="20493"/>
                  </a:lnTo>
                  <a:lnTo>
                    <a:pt x="1000" y="21471"/>
                  </a:lnTo>
                  <a:lnTo>
                    <a:pt x="1183" y="22430"/>
                  </a:lnTo>
                  <a:lnTo>
                    <a:pt x="1367" y="23388"/>
                  </a:lnTo>
                  <a:lnTo>
                    <a:pt x="1204" y="21961"/>
                  </a:lnTo>
                  <a:lnTo>
                    <a:pt x="1061" y="20554"/>
                  </a:lnTo>
                  <a:lnTo>
                    <a:pt x="938" y="19126"/>
                  </a:lnTo>
                  <a:lnTo>
                    <a:pt x="837" y="17679"/>
                  </a:lnTo>
                  <a:lnTo>
                    <a:pt x="755" y="16251"/>
                  </a:lnTo>
                  <a:lnTo>
                    <a:pt x="694" y="14824"/>
                  </a:lnTo>
                  <a:lnTo>
                    <a:pt x="653" y="13397"/>
                  </a:lnTo>
                  <a:lnTo>
                    <a:pt x="633" y="11949"/>
                  </a:lnTo>
                  <a:lnTo>
                    <a:pt x="633" y="10522"/>
                  </a:lnTo>
                  <a:lnTo>
                    <a:pt x="673" y="9094"/>
                  </a:lnTo>
                  <a:lnTo>
                    <a:pt x="714" y="7667"/>
                  </a:lnTo>
                  <a:lnTo>
                    <a:pt x="796" y="6240"/>
                  </a:lnTo>
                  <a:lnTo>
                    <a:pt x="898" y="4792"/>
                  </a:lnTo>
                  <a:lnTo>
                    <a:pt x="1020" y="3385"/>
                  </a:lnTo>
                  <a:lnTo>
                    <a:pt x="1163" y="1958"/>
                  </a:lnTo>
                  <a:lnTo>
                    <a:pt x="1346" y="531"/>
                  </a:lnTo>
                  <a:lnTo>
                    <a:pt x="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817;p46">
              <a:extLst>
                <a:ext uri="{FF2B5EF4-FFF2-40B4-BE49-F238E27FC236}">
                  <a16:creationId xmlns:a16="http://schemas.microsoft.com/office/drawing/2014/main" id="{61F413DD-EE70-2D01-F0EF-FFEA2BDBECD6}"/>
                </a:ext>
              </a:extLst>
            </p:cNvPr>
            <p:cNvSpPr/>
            <p:nvPr/>
          </p:nvSpPr>
          <p:spPr>
            <a:xfrm flipH="1">
              <a:off x="6883787" y="1457367"/>
              <a:ext cx="348218" cy="692804"/>
            </a:xfrm>
            <a:custGeom>
              <a:avLst/>
              <a:gdLst/>
              <a:ahLst/>
              <a:cxnLst/>
              <a:rect l="l" t="t" r="r" b="b"/>
              <a:pathLst>
                <a:path w="17638" h="35092" extrusionOk="0">
                  <a:moveTo>
                    <a:pt x="17638" y="0"/>
                  </a:moveTo>
                  <a:lnTo>
                    <a:pt x="16863" y="612"/>
                  </a:lnTo>
                  <a:lnTo>
                    <a:pt x="16108" y="1264"/>
                  </a:lnTo>
                  <a:lnTo>
                    <a:pt x="15395" y="1917"/>
                  </a:lnTo>
                  <a:lnTo>
                    <a:pt x="14681" y="2610"/>
                  </a:lnTo>
                  <a:lnTo>
                    <a:pt x="13988" y="3324"/>
                  </a:lnTo>
                  <a:lnTo>
                    <a:pt x="13335" y="4037"/>
                  </a:lnTo>
                  <a:lnTo>
                    <a:pt x="12683" y="4792"/>
                  </a:lnTo>
                  <a:lnTo>
                    <a:pt x="12051" y="5567"/>
                  </a:lnTo>
                  <a:lnTo>
                    <a:pt x="11459" y="6341"/>
                  </a:lnTo>
                  <a:lnTo>
                    <a:pt x="10868" y="7137"/>
                  </a:lnTo>
                  <a:lnTo>
                    <a:pt x="10297" y="7932"/>
                  </a:lnTo>
                  <a:lnTo>
                    <a:pt x="9726" y="8747"/>
                  </a:lnTo>
                  <a:lnTo>
                    <a:pt x="9196" y="9583"/>
                  </a:lnTo>
                  <a:lnTo>
                    <a:pt x="8666" y="10419"/>
                  </a:lnTo>
                  <a:lnTo>
                    <a:pt x="8156" y="11255"/>
                  </a:lnTo>
                  <a:lnTo>
                    <a:pt x="7647" y="12112"/>
                  </a:lnTo>
                  <a:lnTo>
                    <a:pt x="6892" y="13417"/>
                  </a:lnTo>
                  <a:lnTo>
                    <a:pt x="6178" y="14763"/>
                  </a:lnTo>
                  <a:lnTo>
                    <a:pt x="5506" y="16108"/>
                  </a:lnTo>
                  <a:lnTo>
                    <a:pt x="4873" y="17474"/>
                  </a:lnTo>
                  <a:lnTo>
                    <a:pt x="4282" y="18841"/>
                  </a:lnTo>
                  <a:lnTo>
                    <a:pt x="3711" y="20227"/>
                  </a:lnTo>
                  <a:lnTo>
                    <a:pt x="3181" y="21614"/>
                  </a:lnTo>
                  <a:lnTo>
                    <a:pt x="2692" y="23021"/>
                  </a:lnTo>
                  <a:lnTo>
                    <a:pt x="2223" y="24427"/>
                  </a:lnTo>
                  <a:lnTo>
                    <a:pt x="1795" y="25855"/>
                  </a:lnTo>
                  <a:lnTo>
                    <a:pt x="1407" y="27282"/>
                  </a:lnTo>
                  <a:lnTo>
                    <a:pt x="1061" y="28730"/>
                  </a:lnTo>
                  <a:lnTo>
                    <a:pt x="734" y="30178"/>
                  </a:lnTo>
                  <a:lnTo>
                    <a:pt x="449" y="31625"/>
                  </a:lnTo>
                  <a:lnTo>
                    <a:pt x="204" y="33093"/>
                  </a:lnTo>
                  <a:lnTo>
                    <a:pt x="0" y="34561"/>
                  </a:lnTo>
                  <a:lnTo>
                    <a:pt x="734" y="35092"/>
                  </a:lnTo>
                  <a:lnTo>
                    <a:pt x="816" y="34541"/>
                  </a:lnTo>
                  <a:lnTo>
                    <a:pt x="979" y="33420"/>
                  </a:lnTo>
                  <a:lnTo>
                    <a:pt x="1162" y="32318"/>
                  </a:lnTo>
                  <a:lnTo>
                    <a:pt x="1387" y="31177"/>
                  </a:lnTo>
                  <a:lnTo>
                    <a:pt x="1631" y="30014"/>
                  </a:lnTo>
                  <a:lnTo>
                    <a:pt x="1897" y="28852"/>
                  </a:lnTo>
                  <a:lnTo>
                    <a:pt x="2202" y="27690"/>
                  </a:lnTo>
                  <a:lnTo>
                    <a:pt x="2529" y="26507"/>
                  </a:lnTo>
                  <a:lnTo>
                    <a:pt x="2875" y="25325"/>
                  </a:lnTo>
                  <a:lnTo>
                    <a:pt x="3242" y="24142"/>
                  </a:lnTo>
                  <a:lnTo>
                    <a:pt x="3630" y="22939"/>
                  </a:lnTo>
                  <a:lnTo>
                    <a:pt x="4058" y="21756"/>
                  </a:lnTo>
                  <a:lnTo>
                    <a:pt x="4506" y="20574"/>
                  </a:lnTo>
                  <a:lnTo>
                    <a:pt x="4955" y="19371"/>
                  </a:lnTo>
                  <a:lnTo>
                    <a:pt x="5444" y="18188"/>
                  </a:lnTo>
                  <a:lnTo>
                    <a:pt x="5954" y="17026"/>
                  </a:lnTo>
                  <a:lnTo>
                    <a:pt x="6505" y="15864"/>
                  </a:lnTo>
                  <a:lnTo>
                    <a:pt x="7055" y="14701"/>
                  </a:lnTo>
                  <a:lnTo>
                    <a:pt x="7626" y="13559"/>
                  </a:lnTo>
                  <a:lnTo>
                    <a:pt x="8217" y="12438"/>
                  </a:lnTo>
                  <a:lnTo>
                    <a:pt x="8829" y="11337"/>
                  </a:lnTo>
                  <a:lnTo>
                    <a:pt x="9461" y="10236"/>
                  </a:lnTo>
                  <a:lnTo>
                    <a:pt x="10114" y="9176"/>
                  </a:lnTo>
                  <a:lnTo>
                    <a:pt x="10787" y="8115"/>
                  </a:lnTo>
                  <a:lnTo>
                    <a:pt x="11480" y="7096"/>
                  </a:lnTo>
                  <a:lnTo>
                    <a:pt x="12194" y="6097"/>
                  </a:lnTo>
                  <a:lnTo>
                    <a:pt x="12928" y="5138"/>
                  </a:lnTo>
                  <a:lnTo>
                    <a:pt x="13662" y="4200"/>
                  </a:lnTo>
                  <a:lnTo>
                    <a:pt x="14436" y="3283"/>
                  </a:lnTo>
                  <a:lnTo>
                    <a:pt x="15211" y="2406"/>
                  </a:lnTo>
                  <a:lnTo>
                    <a:pt x="16006" y="1570"/>
                  </a:lnTo>
                  <a:lnTo>
                    <a:pt x="16822" y="775"/>
                  </a:lnTo>
                  <a:lnTo>
                    <a:pt x="17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818;p46">
              <a:extLst>
                <a:ext uri="{FF2B5EF4-FFF2-40B4-BE49-F238E27FC236}">
                  <a16:creationId xmlns:a16="http://schemas.microsoft.com/office/drawing/2014/main" id="{6D40B30D-C4EB-3B32-898F-2BD9753B78A8}"/>
                </a:ext>
              </a:extLst>
            </p:cNvPr>
            <p:cNvSpPr/>
            <p:nvPr/>
          </p:nvSpPr>
          <p:spPr>
            <a:xfrm flipH="1">
              <a:off x="5937785" y="1608713"/>
              <a:ext cx="731065" cy="237937"/>
            </a:xfrm>
            <a:custGeom>
              <a:avLst/>
              <a:gdLst/>
              <a:ahLst/>
              <a:cxnLst/>
              <a:rect l="l" t="t" r="r" b="b"/>
              <a:pathLst>
                <a:path w="37030" h="12052" extrusionOk="0">
                  <a:moveTo>
                    <a:pt x="1" y="1"/>
                  </a:moveTo>
                  <a:lnTo>
                    <a:pt x="184" y="592"/>
                  </a:lnTo>
                  <a:lnTo>
                    <a:pt x="409" y="1143"/>
                  </a:lnTo>
                  <a:lnTo>
                    <a:pt x="633" y="1693"/>
                  </a:lnTo>
                  <a:lnTo>
                    <a:pt x="898" y="2203"/>
                  </a:lnTo>
                  <a:lnTo>
                    <a:pt x="1184" y="2713"/>
                  </a:lnTo>
                  <a:lnTo>
                    <a:pt x="1510" y="3182"/>
                  </a:lnTo>
                  <a:lnTo>
                    <a:pt x="1836" y="3630"/>
                  </a:lnTo>
                  <a:lnTo>
                    <a:pt x="2203" y="4058"/>
                  </a:lnTo>
                  <a:lnTo>
                    <a:pt x="2570" y="4466"/>
                  </a:lnTo>
                  <a:lnTo>
                    <a:pt x="2978" y="4854"/>
                  </a:lnTo>
                  <a:lnTo>
                    <a:pt x="3386" y="5241"/>
                  </a:lnTo>
                  <a:lnTo>
                    <a:pt x="3834" y="5588"/>
                  </a:lnTo>
                  <a:lnTo>
                    <a:pt x="4283" y="5914"/>
                  </a:lnTo>
                  <a:lnTo>
                    <a:pt x="4752" y="6220"/>
                  </a:lnTo>
                  <a:lnTo>
                    <a:pt x="5241" y="6526"/>
                  </a:lnTo>
                  <a:lnTo>
                    <a:pt x="5731" y="6791"/>
                  </a:lnTo>
                  <a:lnTo>
                    <a:pt x="6240" y="7056"/>
                  </a:lnTo>
                  <a:lnTo>
                    <a:pt x="6770" y="7280"/>
                  </a:lnTo>
                  <a:lnTo>
                    <a:pt x="7301" y="7504"/>
                  </a:lnTo>
                  <a:lnTo>
                    <a:pt x="7851" y="7708"/>
                  </a:lnTo>
                  <a:lnTo>
                    <a:pt x="8402" y="7892"/>
                  </a:lnTo>
                  <a:lnTo>
                    <a:pt x="8952" y="8055"/>
                  </a:lnTo>
                  <a:lnTo>
                    <a:pt x="9523" y="8198"/>
                  </a:lnTo>
                  <a:lnTo>
                    <a:pt x="10094" y="8340"/>
                  </a:lnTo>
                  <a:lnTo>
                    <a:pt x="10665" y="8463"/>
                  </a:lnTo>
                  <a:lnTo>
                    <a:pt x="11236" y="8544"/>
                  </a:lnTo>
                  <a:lnTo>
                    <a:pt x="11827" y="8646"/>
                  </a:lnTo>
                  <a:lnTo>
                    <a:pt x="12419" y="8707"/>
                  </a:lnTo>
                  <a:lnTo>
                    <a:pt x="12989" y="8748"/>
                  </a:lnTo>
                  <a:lnTo>
                    <a:pt x="13581" y="8789"/>
                  </a:lnTo>
                  <a:lnTo>
                    <a:pt x="14152" y="8809"/>
                  </a:lnTo>
                  <a:lnTo>
                    <a:pt x="14743" y="8830"/>
                  </a:lnTo>
                  <a:lnTo>
                    <a:pt x="15436" y="8809"/>
                  </a:lnTo>
                  <a:lnTo>
                    <a:pt x="16109" y="8789"/>
                  </a:lnTo>
                  <a:lnTo>
                    <a:pt x="16802" y="8728"/>
                  </a:lnTo>
                  <a:lnTo>
                    <a:pt x="17455" y="8667"/>
                  </a:lnTo>
                  <a:lnTo>
                    <a:pt x="19555" y="8422"/>
                  </a:lnTo>
                  <a:lnTo>
                    <a:pt x="21635" y="8177"/>
                  </a:lnTo>
                  <a:lnTo>
                    <a:pt x="22654" y="8075"/>
                  </a:lnTo>
                  <a:lnTo>
                    <a:pt x="23674" y="7994"/>
                  </a:lnTo>
                  <a:lnTo>
                    <a:pt x="24693" y="7933"/>
                  </a:lnTo>
                  <a:lnTo>
                    <a:pt x="25713" y="7912"/>
                  </a:lnTo>
                  <a:lnTo>
                    <a:pt x="26651" y="7933"/>
                  </a:lnTo>
                  <a:lnTo>
                    <a:pt x="27609" y="7994"/>
                  </a:lnTo>
                  <a:lnTo>
                    <a:pt x="28099" y="8034"/>
                  </a:lnTo>
                  <a:lnTo>
                    <a:pt x="28567" y="8116"/>
                  </a:lnTo>
                  <a:lnTo>
                    <a:pt x="29036" y="8177"/>
                  </a:lnTo>
                  <a:lnTo>
                    <a:pt x="29505" y="8279"/>
                  </a:lnTo>
                  <a:lnTo>
                    <a:pt x="29974" y="8381"/>
                  </a:lnTo>
                  <a:lnTo>
                    <a:pt x="30443" y="8503"/>
                  </a:lnTo>
                  <a:lnTo>
                    <a:pt x="30912" y="8646"/>
                  </a:lnTo>
                  <a:lnTo>
                    <a:pt x="31381" y="8809"/>
                  </a:lnTo>
                  <a:lnTo>
                    <a:pt x="31850" y="8972"/>
                  </a:lnTo>
                  <a:lnTo>
                    <a:pt x="32319" y="9176"/>
                  </a:lnTo>
                  <a:lnTo>
                    <a:pt x="32788" y="9380"/>
                  </a:lnTo>
                  <a:lnTo>
                    <a:pt x="33237" y="9625"/>
                  </a:lnTo>
                  <a:lnTo>
                    <a:pt x="33543" y="9747"/>
                  </a:lnTo>
                  <a:lnTo>
                    <a:pt x="33808" y="9910"/>
                  </a:lnTo>
                  <a:lnTo>
                    <a:pt x="34929" y="10583"/>
                  </a:lnTo>
                  <a:lnTo>
                    <a:pt x="35357" y="10869"/>
                  </a:lnTo>
                  <a:lnTo>
                    <a:pt x="35826" y="11195"/>
                  </a:lnTo>
                  <a:lnTo>
                    <a:pt x="36744" y="11868"/>
                  </a:lnTo>
                  <a:lnTo>
                    <a:pt x="37029" y="12051"/>
                  </a:lnTo>
                  <a:lnTo>
                    <a:pt x="36316" y="11419"/>
                  </a:lnTo>
                  <a:lnTo>
                    <a:pt x="35561" y="10787"/>
                  </a:lnTo>
                  <a:lnTo>
                    <a:pt x="34766" y="10175"/>
                  </a:lnTo>
                  <a:lnTo>
                    <a:pt x="34379" y="9890"/>
                  </a:lnTo>
                  <a:lnTo>
                    <a:pt x="33991" y="9625"/>
                  </a:lnTo>
                  <a:lnTo>
                    <a:pt x="33726" y="9462"/>
                  </a:lnTo>
                  <a:lnTo>
                    <a:pt x="33420" y="9278"/>
                  </a:lnTo>
                  <a:lnTo>
                    <a:pt x="32849" y="8972"/>
                  </a:lnTo>
                  <a:lnTo>
                    <a:pt x="32401" y="8707"/>
                  </a:lnTo>
                  <a:lnTo>
                    <a:pt x="31932" y="8483"/>
                  </a:lnTo>
                  <a:lnTo>
                    <a:pt x="31463" y="8279"/>
                  </a:lnTo>
                  <a:lnTo>
                    <a:pt x="31014" y="8096"/>
                  </a:lnTo>
                  <a:lnTo>
                    <a:pt x="30525" y="7912"/>
                  </a:lnTo>
                  <a:lnTo>
                    <a:pt x="30056" y="7769"/>
                  </a:lnTo>
                  <a:lnTo>
                    <a:pt x="29587" y="7647"/>
                  </a:lnTo>
                  <a:lnTo>
                    <a:pt x="29118" y="7525"/>
                  </a:lnTo>
                  <a:lnTo>
                    <a:pt x="28629" y="7423"/>
                  </a:lnTo>
                  <a:lnTo>
                    <a:pt x="28139" y="7341"/>
                  </a:lnTo>
                  <a:lnTo>
                    <a:pt x="27670" y="7280"/>
                  </a:lnTo>
                  <a:lnTo>
                    <a:pt x="27181" y="7239"/>
                  </a:lnTo>
                  <a:lnTo>
                    <a:pt x="26692" y="7198"/>
                  </a:lnTo>
                  <a:lnTo>
                    <a:pt x="26202" y="7158"/>
                  </a:lnTo>
                  <a:lnTo>
                    <a:pt x="25203" y="7137"/>
                  </a:lnTo>
                  <a:lnTo>
                    <a:pt x="24530" y="7158"/>
                  </a:lnTo>
                  <a:lnTo>
                    <a:pt x="23837" y="7178"/>
                  </a:lnTo>
                  <a:lnTo>
                    <a:pt x="22450" y="7260"/>
                  </a:lnTo>
                  <a:lnTo>
                    <a:pt x="21064" y="7402"/>
                  </a:lnTo>
                  <a:lnTo>
                    <a:pt x="19657" y="7545"/>
                  </a:lnTo>
                  <a:lnTo>
                    <a:pt x="18270" y="7688"/>
                  </a:lnTo>
                  <a:lnTo>
                    <a:pt x="16884" y="7810"/>
                  </a:lnTo>
                  <a:lnTo>
                    <a:pt x="15497" y="7892"/>
                  </a:lnTo>
                  <a:lnTo>
                    <a:pt x="14804" y="7933"/>
                  </a:lnTo>
                  <a:lnTo>
                    <a:pt x="14131" y="7933"/>
                  </a:lnTo>
                  <a:lnTo>
                    <a:pt x="13193" y="7912"/>
                  </a:lnTo>
                  <a:lnTo>
                    <a:pt x="12255" y="7851"/>
                  </a:lnTo>
                  <a:lnTo>
                    <a:pt x="11786" y="7810"/>
                  </a:lnTo>
                  <a:lnTo>
                    <a:pt x="11317" y="7769"/>
                  </a:lnTo>
                  <a:lnTo>
                    <a:pt x="10849" y="7708"/>
                  </a:lnTo>
                  <a:lnTo>
                    <a:pt x="10359" y="7627"/>
                  </a:lnTo>
                  <a:lnTo>
                    <a:pt x="9890" y="7525"/>
                  </a:lnTo>
                  <a:lnTo>
                    <a:pt x="9421" y="7423"/>
                  </a:lnTo>
                  <a:lnTo>
                    <a:pt x="8952" y="7321"/>
                  </a:lnTo>
                  <a:lnTo>
                    <a:pt x="8483" y="7178"/>
                  </a:lnTo>
                  <a:lnTo>
                    <a:pt x="8035" y="7035"/>
                  </a:lnTo>
                  <a:lnTo>
                    <a:pt x="7566" y="6893"/>
                  </a:lnTo>
                  <a:lnTo>
                    <a:pt x="7117" y="6709"/>
                  </a:lnTo>
                  <a:lnTo>
                    <a:pt x="6669" y="6526"/>
                  </a:lnTo>
                  <a:lnTo>
                    <a:pt x="6220" y="6342"/>
                  </a:lnTo>
                  <a:lnTo>
                    <a:pt x="5792" y="6118"/>
                  </a:lnTo>
                  <a:lnTo>
                    <a:pt x="5364" y="5893"/>
                  </a:lnTo>
                  <a:lnTo>
                    <a:pt x="4956" y="5669"/>
                  </a:lnTo>
                  <a:lnTo>
                    <a:pt x="4548" y="5404"/>
                  </a:lnTo>
                  <a:lnTo>
                    <a:pt x="4140" y="5159"/>
                  </a:lnTo>
                  <a:lnTo>
                    <a:pt x="3753" y="4874"/>
                  </a:lnTo>
                  <a:lnTo>
                    <a:pt x="3386" y="4589"/>
                  </a:lnTo>
                  <a:lnTo>
                    <a:pt x="3019" y="4283"/>
                  </a:lnTo>
                  <a:lnTo>
                    <a:pt x="2672" y="3956"/>
                  </a:lnTo>
                  <a:lnTo>
                    <a:pt x="2325" y="3630"/>
                  </a:lnTo>
                  <a:lnTo>
                    <a:pt x="1999" y="3284"/>
                  </a:lnTo>
                  <a:lnTo>
                    <a:pt x="1693" y="2917"/>
                  </a:lnTo>
                  <a:lnTo>
                    <a:pt x="1408" y="2550"/>
                  </a:lnTo>
                  <a:lnTo>
                    <a:pt x="1122" y="2162"/>
                  </a:lnTo>
                  <a:lnTo>
                    <a:pt x="857" y="1754"/>
                  </a:lnTo>
                  <a:lnTo>
                    <a:pt x="633" y="1346"/>
                  </a:lnTo>
                  <a:lnTo>
                    <a:pt x="409" y="918"/>
                  </a:lnTo>
                  <a:lnTo>
                    <a:pt x="205" y="47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819;p46">
              <a:extLst>
                <a:ext uri="{FF2B5EF4-FFF2-40B4-BE49-F238E27FC236}">
                  <a16:creationId xmlns:a16="http://schemas.microsoft.com/office/drawing/2014/main" id="{38FCFEDF-B266-35BB-18FC-56799E443802}"/>
                </a:ext>
              </a:extLst>
            </p:cNvPr>
            <p:cNvSpPr/>
            <p:nvPr/>
          </p:nvSpPr>
          <p:spPr>
            <a:xfrm flipH="1">
              <a:off x="5947439" y="1420725"/>
              <a:ext cx="851020" cy="336156"/>
            </a:xfrm>
            <a:custGeom>
              <a:avLst/>
              <a:gdLst/>
              <a:ahLst/>
              <a:cxnLst/>
              <a:rect l="l" t="t" r="r" b="b"/>
              <a:pathLst>
                <a:path w="43106" h="17027" extrusionOk="0">
                  <a:moveTo>
                    <a:pt x="0" y="1"/>
                  </a:moveTo>
                  <a:lnTo>
                    <a:pt x="938" y="918"/>
                  </a:lnTo>
                  <a:lnTo>
                    <a:pt x="1428" y="1367"/>
                  </a:lnTo>
                  <a:lnTo>
                    <a:pt x="1937" y="1795"/>
                  </a:lnTo>
                  <a:lnTo>
                    <a:pt x="2427" y="2223"/>
                  </a:lnTo>
                  <a:lnTo>
                    <a:pt x="2937" y="2651"/>
                  </a:lnTo>
                  <a:lnTo>
                    <a:pt x="3467" y="3059"/>
                  </a:lnTo>
                  <a:lnTo>
                    <a:pt x="3997" y="3446"/>
                  </a:lnTo>
                  <a:lnTo>
                    <a:pt x="4527" y="3834"/>
                  </a:lnTo>
                  <a:lnTo>
                    <a:pt x="5077" y="4221"/>
                  </a:lnTo>
                  <a:lnTo>
                    <a:pt x="5628" y="4588"/>
                  </a:lnTo>
                  <a:lnTo>
                    <a:pt x="6199" y="4935"/>
                  </a:lnTo>
                  <a:lnTo>
                    <a:pt x="6770" y="5282"/>
                  </a:lnTo>
                  <a:lnTo>
                    <a:pt x="7341" y="5628"/>
                  </a:lnTo>
                  <a:lnTo>
                    <a:pt x="7912" y="5954"/>
                  </a:lnTo>
                  <a:lnTo>
                    <a:pt x="8503" y="6260"/>
                  </a:lnTo>
                  <a:lnTo>
                    <a:pt x="9094" y="6546"/>
                  </a:lnTo>
                  <a:lnTo>
                    <a:pt x="9706" y="6831"/>
                  </a:lnTo>
                  <a:lnTo>
                    <a:pt x="10318" y="7096"/>
                  </a:lnTo>
                  <a:lnTo>
                    <a:pt x="10929" y="7361"/>
                  </a:lnTo>
                  <a:lnTo>
                    <a:pt x="11541" y="7606"/>
                  </a:lnTo>
                  <a:lnTo>
                    <a:pt x="12153" y="7830"/>
                  </a:lnTo>
                  <a:lnTo>
                    <a:pt x="12785" y="8034"/>
                  </a:lnTo>
                  <a:lnTo>
                    <a:pt x="13417" y="8238"/>
                  </a:lnTo>
                  <a:lnTo>
                    <a:pt x="14049" y="8401"/>
                  </a:lnTo>
                  <a:lnTo>
                    <a:pt x="14702" y="8564"/>
                  </a:lnTo>
                  <a:lnTo>
                    <a:pt x="15334" y="8728"/>
                  </a:lnTo>
                  <a:lnTo>
                    <a:pt x="15986" y="8850"/>
                  </a:lnTo>
                  <a:lnTo>
                    <a:pt x="16639" y="8972"/>
                  </a:lnTo>
                  <a:lnTo>
                    <a:pt x="17291" y="9054"/>
                  </a:lnTo>
                  <a:lnTo>
                    <a:pt x="17964" y="9135"/>
                  </a:lnTo>
                  <a:lnTo>
                    <a:pt x="18617" y="9196"/>
                  </a:lnTo>
                  <a:lnTo>
                    <a:pt x="22348" y="9237"/>
                  </a:lnTo>
                  <a:lnTo>
                    <a:pt x="24203" y="9278"/>
                  </a:lnTo>
                  <a:lnTo>
                    <a:pt x="25141" y="9319"/>
                  </a:lnTo>
                  <a:lnTo>
                    <a:pt x="26079" y="9360"/>
                  </a:lnTo>
                  <a:lnTo>
                    <a:pt x="26997" y="9421"/>
                  </a:lnTo>
                  <a:lnTo>
                    <a:pt x="27935" y="9523"/>
                  </a:lnTo>
                  <a:lnTo>
                    <a:pt x="28852" y="9625"/>
                  </a:lnTo>
                  <a:lnTo>
                    <a:pt x="29770" y="9747"/>
                  </a:lnTo>
                  <a:lnTo>
                    <a:pt x="30687" y="9910"/>
                  </a:lnTo>
                  <a:lnTo>
                    <a:pt x="31585" y="10094"/>
                  </a:lnTo>
                  <a:lnTo>
                    <a:pt x="32502" y="10318"/>
                  </a:lnTo>
                  <a:lnTo>
                    <a:pt x="33399" y="10563"/>
                  </a:lnTo>
                  <a:lnTo>
                    <a:pt x="34093" y="10787"/>
                  </a:lnTo>
                  <a:lnTo>
                    <a:pt x="34806" y="11011"/>
                  </a:lnTo>
                  <a:lnTo>
                    <a:pt x="35479" y="11276"/>
                  </a:lnTo>
                  <a:lnTo>
                    <a:pt x="36172" y="11582"/>
                  </a:lnTo>
                  <a:lnTo>
                    <a:pt x="36825" y="11888"/>
                  </a:lnTo>
                  <a:lnTo>
                    <a:pt x="37498" y="12235"/>
                  </a:lnTo>
                  <a:lnTo>
                    <a:pt x="38130" y="12602"/>
                  </a:lnTo>
                  <a:lnTo>
                    <a:pt x="38762" y="12989"/>
                  </a:lnTo>
                  <a:lnTo>
                    <a:pt x="39374" y="13417"/>
                  </a:lnTo>
                  <a:lnTo>
                    <a:pt x="39965" y="13845"/>
                  </a:lnTo>
                  <a:lnTo>
                    <a:pt x="40536" y="14314"/>
                  </a:lnTo>
                  <a:lnTo>
                    <a:pt x="41086" y="14824"/>
                  </a:lnTo>
                  <a:lnTo>
                    <a:pt x="41637" y="15334"/>
                  </a:lnTo>
                  <a:lnTo>
                    <a:pt x="42147" y="15884"/>
                  </a:lnTo>
                  <a:lnTo>
                    <a:pt x="42636" y="16435"/>
                  </a:lnTo>
                  <a:lnTo>
                    <a:pt x="43105" y="17026"/>
                  </a:lnTo>
                  <a:lnTo>
                    <a:pt x="42697" y="16394"/>
                  </a:lnTo>
                  <a:lnTo>
                    <a:pt x="42249" y="15803"/>
                  </a:lnTo>
                  <a:lnTo>
                    <a:pt x="41800" y="15232"/>
                  </a:lnTo>
                  <a:lnTo>
                    <a:pt x="41311" y="14681"/>
                  </a:lnTo>
                  <a:lnTo>
                    <a:pt x="40821" y="14151"/>
                  </a:lnTo>
                  <a:lnTo>
                    <a:pt x="40291" y="13662"/>
                  </a:lnTo>
                  <a:lnTo>
                    <a:pt x="39741" y="13193"/>
                  </a:lnTo>
                  <a:lnTo>
                    <a:pt x="39190" y="12765"/>
                  </a:lnTo>
                  <a:lnTo>
                    <a:pt x="38599" y="12357"/>
                  </a:lnTo>
                  <a:lnTo>
                    <a:pt x="38007" y="11949"/>
                  </a:lnTo>
                  <a:lnTo>
                    <a:pt x="37396" y="11582"/>
                  </a:lnTo>
                  <a:lnTo>
                    <a:pt x="36764" y="11256"/>
                  </a:lnTo>
                  <a:lnTo>
                    <a:pt x="36132" y="10930"/>
                  </a:lnTo>
                  <a:lnTo>
                    <a:pt x="35459" y="10624"/>
                  </a:lnTo>
                  <a:lnTo>
                    <a:pt x="34806" y="10359"/>
                  </a:lnTo>
                  <a:lnTo>
                    <a:pt x="34113" y="10094"/>
                  </a:lnTo>
                  <a:lnTo>
                    <a:pt x="33440" y="9869"/>
                  </a:lnTo>
                  <a:lnTo>
                    <a:pt x="32747" y="9645"/>
                  </a:lnTo>
                  <a:lnTo>
                    <a:pt x="32033" y="9441"/>
                  </a:lnTo>
                  <a:lnTo>
                    <a:pt x="31320" y="9278"/>
                  </a:lnTo>
                  <a:lnTo>
                    <a:pt x="30606" y="9115"/>
                  </a:lnTo>
                  <a:lnTo>
                    <a:pt x="29872" y="8972"/>
                  </a:lnTo>
                  <a:lnTo>
                    <a:pt x="29158" y="8850"/>
                  </a:lnTo>
                  <a:lnTo>
                    <a:pt x="28424" y="8728"/>
                  </a:lnTo>
                  <a:lnTo>
                    <a:pt x="27690" y="8626"/>
                  </a:lnTo>
                  <a:lnTo>
                    <a:pt x="26956" y="8564"/>
                  </a:lnTo>
                  <a:lnTo>
                    <a:pt x="26242" y="8483"/>
                  </a:lnTo>
                  <a:lnTo>
                    <a:pt x="25508" y="8442"/>
                  </a:lnTo>
                  <a:lnTo>
                    <a:pt x="24774" y="8401"/>
                  </a:lnTo>
                  <a:lnTo>
                    <a:pt x="24061" y="8360"/>
                  </a:lnTo>
                  <a:lnTo>
                    <a:pt x="22613" y="8340"/>
                  </a:lnTo>
                  <a:lnTo>
                    <a:pt x="21634" y="8360"/>
                  </a:lnTo>
                  <a:lnTo>
                    <a:pt x="20961" y="8381"/>
                  </a:lnTo>
                  <a:lnTo>
                    <a:pt x="20289" y="8401"/>
                  </a:lnTo>
                  <a:lnTo>
                    <a:pt x="19595" y="8381"/>
                  </a:lnTo>
                  <a:lnTo>
                    <a:pt x="18882" y="8360"/>
                  </a:lnTo>
                  <a:lnTo>
                    <a:pt x="18188" y="8299"/>
                  </a:lnTo>
                  <a:lnTo>
                    <a:pt x="17495" y="8238"/>
                  </a:lnTo>
                  <a:lnTo>
                    <a:pt x="16802" y="8136"/>
                  </a:lnTo>
                  <a:lnTo>
                    <a:pt x="16109" y="8034"/>
                  </a:lnTo>
                  <a:lnTo>
                    <a:pt x="15436" y="7912"/>
                  </a:lnTo>
                  <a:lnTo>
                    <a:pt x="14742" y="7749"/>
                  </a:lnTo>
                  <a:lnTo>
                    <a:pt x="14070" y="7606"/>
                  </a:lnTo>
                  <a:lnTo>
                    <a:pt x="13397" y="7423"/>
                  </a:lnTo>
                  <a:lnTo>
                    <a:pt x="12724" y="7219"/>
                  </a:lnTo>
                  <a:lnTo>
                    <a:pt x="12051" y="7015"/>
                  </a:lnTo>
                  <a:lnTo>
                    <a:pt x="11398" y="6770"/>
                  </a:lnTo>
                  <a:lnTo>
                    <a:pt x="10746" y="6546"/>
                  </a:lnTo>
                  <a:lnTo>
                    <a:pt x="10093" y="6281"/>
                  </a:lnTo>
                  <a:lnTo>
                    <a:pt x="9441" y="5995"/>
                  </a:lnTo>
                  <a:lnTo>
                    <a:pt x="8809" y="5710"/>
                  </a:lnTo>
                  <a:lnTo>
                    <a:pt x="8177" y="5424"/>
                  </a:lnTo>
                  <a:lnTo>
                    <a:pt x="7545" y="5098"/>
                  </a:lnTo>
                  <a:lnTo>
                    <a:pt x="6913" y="4772"/>
                  </a:lnTo>
                  <a:lnTo>
                    <a:pt x="6301" y="4425"/>
                  </a:lnTo>
                  <a:lnTo>
                    <a:pt x="5689" y="4079"/>
                  </a:lnTo>
                  <a:lnTo>
                    <a:pt x="5098" y="3712"/>
                  </a:lnTo>
                  <a:lnTo>
                    <a:pt x="4507" y="3345"/>
                  </a:lnTo>
                  <a:lnTo>
                    <a:pt x="3915" y="2957"/>
                  </a:lnTo>
                  <a:lnTo>
                    <a:pt x="3324" y="2570"/>
                  </a:lnTo>
                  <a:lnTo>
                    <a:pt x="2182" y="1754"/>
                  </a:lnTo>
                  <a:lnTo>
                    <a:pt x="1081" y="89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820;p46">
              <a:extLst>
                <a:ext uri="{FF2B5EF4-FFF2-40B4-BE49-F238E27FC236}">
                  <a16:creationId xmlns:a16="http://schemas.microsoft.com/office/drawing/2014/main" id="{73B97FB2-23B4-A47D-BF81-88F489697967}"/>
                </a:ext>
              </a:extLst>
            </p:cNvPr>
            <p:cNvSpPr/>
            <p:nvPr/>
          </p:nvSpPr>
          <p:spPr>
            <a:xfrm flipH="1">
              <a:off x="6043250" y="1345446"/>
              <a:ext cx="745556" cy="206941"/>
            </a:xfrm>
            <a:custGeom>
              <a:avLst/>
              <a:gdLst/>
              <a:ahLst/>
              <a:cxnLst/>
              <a:rect l="l" t="t" r="r" b="b"/>
              <a:pathLst>
                <a:path w="37764" h="10482" extrusionOk="0">
                  <a:moveTo>
                    <a:pt x="1" y="1"/>
                  </a:moveTo>
                  <a:lnTo>
                    <a:pt x="1143" y="510"/>
                  </a:lnTo>
                  <a:lnTo>
                    <a:pt x="2325" y="1000"/>
                  </a:lnTo>
                  <a:lnTo>
                    <a:pt x="3508" y="1428"/>
                  </a:lnTo>
                  <a:lnTo>
                    <a:pt x="4711" y="1856"/>
                  </a:lnTo>
                  <a:lnTo>
                    <a:pt x="5914" y="2223"/>
                  </a:lnTo>
                  <a:lnTo>
                    <a:pt x="7117" y="2570"/>
                  </a:lnTo>
                  <a:lnTo>
                    <a:pt x="8361" y="2876"/>
                  </a:lnTo>
                  <a:lnTo>
                    <a:pt x="9584" y="3161"/>
                  </a:lnTo>
                  <a:lnTo>
                    <a:pt x="10828" y="3406"/>
                  </a:lnTo>
                  <a:lnTo>
                    <a:pt x="12072" y="3610"/>
                  </a:lnTo>
                  <a:lnTo>
                    <a:pt x="13336" y="3793"/>
                  </a:lnTo>
                  <a:lnTo>
                    <a:pt x="14600" y="3936"/>
                  </a:lnTo>
                  <a:lnTo>
                    <a:pt x="15844" y="4058"/>
                  </a:lnTo>
                  <a:lnTo>
                    <a:pt x="17108" y="4160"/>
                  </a:lnTo>
                  <a:lnTo>
                    <a:pt x="18372" y="4221"/>
                  </a:lnTo>
                  <a:lnTo>
                    <a:pt x="19636" y="4242"/>
                  </a:lnTo>
                  <a:lnTo>
                    <a:pt x="21492" y="4282"/>
                  </a:lnTo>
                  <a:lnTo>
                    <a:pt x="22409" y="4303"/>
                  </a:lnTo>
                  <a:lnTo>
                    <a:pt x="23347" y="4323"/>
                  </a:lnTo>
                  <a:lnTo>
                    <a:pt x="24285" y="4384"/>
                  </a:lnTo>
                  <a:lnTo>
                    <a:pt x="25223" y="4446"/>
                  </a:lnTo>
                  <a:lnTo>
                    <a:pt x="26161" y="4527"/>
                  </a:lnTo>
                  <a:lnTo>
                    <a:pt x="27099" y="4650"/>
                  </a:lnTo>
                  <a:lnTo>
                    <a:pt x="28017" y="4813"/>
                  </a:lnTo>
                  <a:lnTo>
                    <a:pt x="28914" y="4996"/>
                  </a:lnTo>
                  <a:lnTo>
                    <a:pt x="29811" y="5241"/>
                  </a:lnTo>
                  <a:lnTo>
                    <a:pt x="30260" y="5363"/>
                  </a:lnTo>
                  <a:lnTo>
                    <a:pt x="30688" y="5526"/>
                  </a:lnTo>
                  <a:lnTo>
                    <a:pt x="31116" y="5669"/>
                  </a:lnTo>
                  <a:lnTo>
                    <a:pt x="31544" y="5853"/>
                  </a:lnTo>
                  <a:lnTo>
                    <a:pt x="31972" y="6036"/>
                  </a:lnTo>
                  <a:lnTo>
                    <a:pt x="32380" y="6240"/>
                  </a:lnTo>
                  <a:lnTo>
                    <a:pt x="32808" y="6444"/>
                  </a:lnTo>
                  <a:lnTo>
                    <a:pt x="33196" y="6689"/>
                  </a:lnTo>
                  <a:lnTo>
                    <a:pt x="33604" y="6933"/>
                  </a:lnTo>
                  <a:lnTo>
                    <a:pt x="33991" y="7198"/>
                  </a:lnTo>
                  <a:lnTo>
                    <a:pt x="34501" y="7545"/>
                  </a:lnTo>
                  <a:lnTo>
                    <a:pt x="34990" y="7932"/>
                  </a:lnTo>
                  <a:lnTo>
                    <a:pt x="35459" y="8340"/>
                  </a:lnTo>
                  <a:lnTo>
                    <a:pt x="35928" y="8748"/>
                  </a:lnTo>
                  <a:lnTo>
                    <a:pt x="36846" y="9604"/>
                  </a:lnTo>
                  <a:lnTo>
                    <a:pt x="37763" y="10481"/>
                  </a:lnTo>
                  <a:lnTo>
                    <a:pt x="37172" y="9747"/>
                  </a:lnTo>
                  <a:lnTo>
                    <a:pt x="36540" y="9033"/>
                  </a:lnTo>
                  <a:lnTo>
                    <a:pt x="35887" y="8340"/>
                  </a:lnTo>
                  <a:lnTo>
                    <a:pt x="35194" y="7667"/>
                  </a:lnTo>
                  <a:lnTo>
                    <a:pt x="34847" y="7341"/>
                  </a:lnTo>
                  <a:lnTo>
                    <a:pt x="34480" y="7015"/>
                  </a:lnTo>
                  <a:lnTo>
                    <a:pt x="34113" y="6729"/>
                  </a:lnTo>
                  <a:lnTo>
                    <a:pt x="33746" y="6444"/>
                  </a:lnTo>
                  <a:lnTo>
                    <a:pt x="33359" y="6158"/>
                  </a:lnTo>
                  <a:lnTo>
                    <a:pt x="32951" y="5893"/>
                  </a:lnTo>
                  <a:lnTo>
                    <a:pt x="32543" y="5649"/>
                  </a:lnTo>
                  <a:lnTo>
                    <a:pt x="32115" y="5424"/>
                  </a:lnTo>
                  <a:lnTo>
                    <a:pt x="31381" y="5098"/>
                  </a:lnTo>
                  <a:lnTo>
                    <a:pt x="30647" y="4792"/>
                  </a:lnTo>
                  <a:lnTo>
                    <a:pt x="29893" y="4527"/>
                  </a:lnTo>
                  <a:lnTo>
                    <a:pt x="29118" y="4303"/>
                  </a:lnTo>
                  <a:lnTo>
                    <a:pt x="28363" y="4119"/>
                  </a:lnTo>
                  <a:lnTo>
                    <a:pt x="27568" y="3956"/>
                  </a:lnTo>
                  <a:lnTo>
                    <a:pt x="26793" y="3814"/>
                  </a:lnTo>
                  <a:lnTo>
                    <a:pt x="25998" y="3691"/>
                  </a:lnTo>
                  <a:lnTo>
                    <a:pt x="25203" y="3610"/>
                  </a:lnTo>
                  <a:lnTo>
                    <a:pt x="24408" y="3528"/>
                  </a:lnTo>
                  <a:lnTo>
                    <a:pt x="23612" y="3467"/>
                  </a:lnTo>
                  <a:lnTo>
                    <a:pt x="22817" y="3426"/>
                  </a:lnTo>
                  <a:lnTo>
                    <a:pt x="21227" y="3385"/>
                  </a:lnTo>
                  <a:lnTo>
                    <a:pt x="19657" y="3365"/>
                  </a:lnTo>
                  <a:lnTo>
                    <a:pt x="18393" y="3345"/>
                  </a:lnTo>
                  <a:lnTo>
                    <a:pt x="17149" y="3304"/>
                  </a:lnTo>
                  <a:lnTo>
                    <a:pt x="15905" y="3222"/>
                  </a:lnTo>
                  <a:lnTo>
                    <a:pt x="14661" y="3120"/>
                  </a:lnTo>
                  <a:lnTo>
                    <a:pt x="13397" y="2998"/>
                  </a:lnTo>
                  <a:lnTo>
                    <a:pt x="12153" y="2855"/>
                  </a:lnTo>
                  <a:lnTo>
                    <a:pt x="10930" y="2692"/>
                  </a:lnTo>
                  <a:lnTo>
                    <a:pt x="9686" y="2488"/>
                  </a:lnTo>
                  <a:lnTo>
                    <a:pt x="8463" y="2264"/>
                  </a:lnTo>
                  <a:lnTo>
                    <a:pt x="7219" y="2019"/>
                  </a:lnTo>
                  <a:lnTo>
                    <a:pt x="5995" y="1754"/>
                  </a:lnTo>
                  <a:lnTo>
                    <a:pt x="4792" y="1448"/>
                  </a:lnTo>
                  <a:lnTo>
                    <a:pt x="3569" y="1122"/>
                  </a:lnTo>
                  <a:lnTo>
                    <a:pt x="2366" y="775"/>
                  </a:lnTo>
                  <a:lnTo>
                    <a:pt x="1183" y="38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821;p46">
              <a:extLst>
                <a:ext uri="{FF2B5EF4-FFF2-40B4-BE49-F238E27FC236}">
                  <a16:creationId xmlns:a16="http://schemas.microsoft.com/office/drawing/2014/main" id="{2DDE4381-1E70-BB2D-7A7F-AFBFF27FD2F0}"/>
                </a:ext>
              </a:extLst>
            </p:cNvPr>
            <p:cNvSpPr/>
            <p:nvPr/>
          </p:nvSpPr>
          <p:spPr>
            <a:xfrm flipH="1">
              <a:off x="5858894" y="1679174"/>
              <a:ext cx="1093754" cy="567202"/>
            </a:xfrm>
            <a:custGeom>
              <a:avLst/>
              <a:gdLst/>
              <a:ahLst/>
              <a:cxnLst/>
              <a:rect l="l" t="t" r="r" b="b"/>
              <a:pathLst>
                <a:path w="55401" h="28730" extrusionOk="0">
                  <a:moveTo>
                    <a:pt x="14376" y="0"/>
                  </a:moveTo>
                  <a:lnTo>
                    <a:pt x="14417" y="918"/>
                  </a:lnTo>
                  <a:lnTo>
                    <a:pt x="14437" y="1815"/>
                  </a:lnTo>
                  <a:lnTo>
                    <a:pt x="14417" y="2712"/>
                  </a:lnTo>
                  <a:lnTo>
                    <a:pt x="14396" y="3589"/>
                  </a:lnTo>
                  <a:lnTo>
                    <a:pt x="14335" y="4445"/>
                  </a:lnTo>
                  <a:lnTo>
                    <a:pt x="14254" y="5281"/>
                  </a:lnTo>
                  <a:lnTo>
                    <a:pt x="14172" y="6117"/>
                  </a:lnTo>
                  <a:lnTo>
                    <a:pt x="14050" y="6933"/>
                  </a:lnTo>
                  <a:lnTo>
                    <a:pt x="13927" y="7728"/>
                  </a:lnTo>
                  <a:lnTo>
                    <a:pt x="13785" y="8503"/>
                  </a:lnTo>
                  <a:lnTo>
                    <a:pt x="13601" y="9257"/>
                  </a:lnTo>
                  <a:lnTo>
                    <a:pt x="13438" y="10012"/>
                  </a:lnTo>
                  <a:lnTo>
                    <a:pt x="13234" y="10746"/>
                  </a:lnTo>
                  <a:lnTo>
                    <a:pt x="13030" y="11459"/>
                  </a:lnTo>
                  <a:lnTo>
                    <a:pt x="12806" y="12173"/>
                  </a:lnTo>
                  <a:lnTo>
                    <a:pt x="12561" y="12846"/>
                  </a:lnTo>
                  <a:lnTo>
                    <a:pt x="12317" y="13519"/>
                  </a:lnTo>
                  <a:lnTo>
                    <a:pt x="12052" y="14171"/>
                  </a:lnTo>
                  <a:lnTo>
                    <a:pt x="11786" y="14824"/>
                  </a:lnTo>
                  <a:lnTo>
                    <a:pt x="11501" y="15456"/>
                  </a:lnTo>
                  <a:lnTo>
                    <a:pt x="11195" y="16047"/>
                  </a:lnTo>
                  <a:lnTo>
                    <a:pt x="10910" y="16659"/>
                  </a:lnTo>
                  <a:lnTo>
                    <a:pt x="10583" y="17230"/>
                  </a:lnTo>
                  <a:lnTo>
                    <a:pt x="10278" y="17801"/>
                  </a:lnTo>
                  <a:lnTo>
                    <a:pt x="9951" y="18351"/>
                  </a:lnTo>
                  <a:lnTo>
                    <a:pt x="9625" y="18881"/>
                  </a:lnTo>
                  <a:lnTo>
                    <a:pt x="8952" y="19921"/>
                  </a:lnTo>
                  <a:lnTo>
                    <a:pt x="8259" y="20880"/>
                  </a:lnTo>
                  <a:lnTo>
                    <a:pt x="7566" y="21797"/>
                  </a:lnTo>
                  <a:lnTo>
                    <a:pt x="6872" y="22654"/>
                  </a:lnTo>
                  <a:lnTo>
                    <a:pt x="6179" y="23449"/>
                  </a:lnTo>
                  <a:lnTo>
                    <a:pt x="5486" y="24183"/>
                  </a:lnTo>
                  <a:lnTo>
                    <a:pt x="4813" y="24856"/>
                  </a:lnTo>
                  <a:lnTo>
                    <a:pt x="4181" y="25488"/>
                  </a:lnTo>
                  <a:lnTo>
                    <a:pt x="3549" y="26059"/>
                  </a:lnTo>
                  <a:lnTo>
                    <a:pt x="2958" y="26568"/>
                  </a:lnTo>
                  <a:lnTo>
                    <a:pt x="2387" y="27017"/>
                  </a:lnTo>
                  <a:lnTo>
                    <a:pt x="1877" y="27425"/>
                  </a:lnTo>
                  <a:lnTo>
                    <a:pt x="1428" y="27771"/>
                  </a:lnTo>
                  <a:lnTo>
                    <a:pt x="674" y="28302"/>
                  </a:lnTo>
                  <a:lnTo>
                    <a:pt x="184" y="28607"/>
                  </a:lnTo>
                  <a:lnTo>
                    <a:pt x="1" y="28730"/>
                  </a:lnTo>
                  <a:lnTo>
                    <a:pt x="184" y="28689"/>
                  </a:lnTo>
                  <a:lnTo>
                    <a:pt x="694" y="28587"/>
                  </a:lnTo>
                  <a:lnTo>
                    <a:pt x="1469" y="28383"/>
                  </a:lnTo>
                  <a:lnTo>
                    <a:pt x="1958" y="28261"/>
                  </a:lnTo>
                  <a:lnTo>
                    <a:pt x="2489" y="28098"/>
                  </a:lnTo>
                  <a:lnTo>
                    <a:pt x="3080" y="27894"/>
                  </a:lnTo>
                  <a:lnTo>
                    <a:pt x="3692" y="27670"/>
                  </a:lnTo>
                  <a:lnTo>
                    <a:pt x="4344" y="27384"/>
                  </a:lnTo>
                  <a:lnTo>
                    <a:pt x="5037" y="27099"/>
                  </a:lnTo>
                  <a:lnTo>
                    <a:pt x="5751" y="26752"/>
                  </a:lnTo>
                  <a:lnTo>
                    <a:pt x="6485" y="26365"/>
                  </a:lnTo>
                  <a:lnTo>
                    <a:pt x="7219" y="25936"/>
                  </a:lnTo>
                  <a:lnTo>
                    <a:pt x="7953" y="25447"/>
                  </a:lnTo>
                  <a:lnTo>
                    <a:pt x="8708" y="24917"/>
                  </a:lnTo>
                  <a:lnTo>
                    <a:pt x="9442" y="24346"/>
                  </a:lnTo>
                  <a:lnTo>
                    <a:pt x="9809" y="24040"/>
                  </a:lnTo>
                  <a:lnTo>
                    <a:pt x="10176" y="23714"/>
                  </a:lnTo>
                  <a:lnTo>
                    <a:pt x="10522" y="23388"/>
                  </a:lnTo>
                  <a:lnTo>
                    <a:pt x="10869" y="23021"/>
                  </a:lnTo>
                  <a:lnTo>
                    <a:pt x="11216" y="22674"/>
                  </a:lnTo>
                  <a:lnTo>
                    <a:pt x="11562" y="22286"/>
                  </a:lnTo>
                  <a:lnTo>
                    <a:pt x="11888" y="21899"/>
                  </a:lnTo>
                  <a:lnTo>
                    <a:pt x="12215" y="21491"/>
                  </a:lnTo>
                  <a:lnTo>
                    <a:pt x="12541" y="21063"/>
                  </a:lnTo>
                  <a:lnTo>
                    <a:pt x="12847" y="20614"/>
                  </a:lnTo>
                  <a:lnTo>
                    <a:pt x="13132" y="20166"/>
                  </a:lnTo>
                  <a:lnTo>
                    <a:pt x="13418" y="19697"/>
                  </a:lnTo>
                  <a:lnTo>
                    <a:pt x="13703" y="19208"/>
                  </a:lnTo>
                  <a:lnTo>
                    <a:pt x="13948" y="18698"/>
                  </a:lnTo>
                  <a:lnTo>
                    <a:pt x="14213" y="18168"/>
                  </a:lnTo>
                  <a:lnTo>
                    <a:pt x="14437" y="17638"/>
                  </a:lnTo>
                  <a:lnTo>
                    <a:pt x="14661" y="17067"/>
                  </a:lnTo>
                  <a:lnTo>
                    <a:pt x="14865" y="16496"/>
                  </a:lnTo>
                  <a:lnTo>
                    <a:pt x="15049" y="15904"/>
                  </a:lnTo>
                  <a:lnTo>
                    <a:pt x="15212" y="15293"/>
                  </a:lnTo>
                  <a:lnTo>
                    <a:pt x="15375" y="14661"/>
                  </a:lnTo>
                  <a:lnTo>
                    <a:pt x="15518" y="14008"/>
                  </a:lnTo>
                  <a:lnTo>
                    <a:pt x="15620" y="13356"/>
                  </a:lnTo>
                  <a:lnTo>
                    <a:pt x="15722" y="12662"/>
                  </a:lnTo>
                  <a:lnTo>
                    <a:pt x="15803" y="11949"/>
                  </a:lnTo>
                  <a:lnTo>
                    <a:pt x="15864" y="11215"/>
                  </a:lnTo>
                  <a:lnTo>
                    <a:pt x="15885" y="10481"/>
                  </a:lnTo>
                  <a:lnTo>
                    <a:pt x="15905" y="9706"/>
                  </a:lnTo>
                  <a:lnTo>
                    <a:pt x="15885" y="8951"/>
                  </a:lnTo>
                  <a:lnTo>
                    <a:pt x="15864" y="8197"/>
                  </a:lnTo>
                  <a:lnTo>
                    <a:pt x="15803" y="7422"/>
                  </a:lnTo>
                  <a:lnTo>
                    <a:pt x="15722" y="6606"/>
                  </a:lnTo>
                  <a:lnTo>
                    <a:pt x="15926" y="6953"/>
                  </a:lnTo>
                  <a:lnTo>
                    <a:pt x="16211" y="7402"/>
                  </a:lnTo>
                  <a:lnTo>
                    <a:pt x="16517" y="7830"/>
                  </a:lnTo>
                  <a:lnTo>
                    <a:pt x="16823" y="8258"/>
                  </a:lnTo>
                  <a:lnTo>
                    <a:pt x="17169" y="8666"/>
                  </a:lnTo>
                  <a:lnTo>
                    <a:pt x="17516" y="9053"/>
                  </a:lnTo>
                  <a:lnTo>
                    <a:pt x="17883" y="9441"/>
                  </a:lnTo>
                  <a:lnTo>
                    <a:pt x="18250" y="9787"/>
                  </a:lnTo>
                  <a:lnTo>
                    <a:pt x="18638" y="10134"/>
                  </a:lnTo>
                  <a:lnTo>
                    <a:pt x="19045" y="10481"/>
                  </a:lnTo>
                  <a:lnTo>
                    <a:pt x="19453" y="10786"/>
                  </a:lnTo>
                  <a:lnTo>
                    <a:pt x="19881" y="11092"/>
                  </a:lnTo>
                  <a:lnTo>
                    <a:pt x="20309" y="11378"/>
                  </a:lnTo>
                  <a:lnTo>
                    <a:pt x="20758" y="11643"/>
                  </a:lnTo>
                  <a:lnTo>
                    <a:pt x="21207" y="11908"/>
                  </a:lnTo>
                  <a:lnTo>
                    <a:pt x="21676" y="12132"/>
                  </a:lnTo>
                  <a:lnTo>
                    <a:pt x="22145" y="12356"/>
                  </a:lnTo>
                  <a:lnTo>
                    <a:pt x="22614" y="12560"/>
                  </a:lnTo>
                  <a:lnTo>
                    <a:pt x="22838" y="12662"/>
                  </a:lnTo>
                  <a:lnTo>
                    <a:pt x="23083" y="12744"/>
                  </a:lnTo>
                  <a:lnTo>
                    <a:pt x="24061" y="13091"/>
                  </a:lnTo>
                  <a:lnTo>
                    <a:pt x="24551" y="13233"/>
                  </a:lnTo>
                  <a:lnTo>
                    <a:pt x="25040" y="13376"/>
                  </a:lnTo>
                  <a:lnTo>
                    <a:pt x="25529" y="13498"/>
                  </a:lnTo>
                  <a:lnTo>
                    <a:pt x="25774" y="13559"/>
                  </a:lnTo>
                  <a:lnTo>
                    <a:pt x="26039" y="13600"/>
                  </a:lnTo>
                  <a:lnTo>
                    <a:pt x="26732" y="13743"/>
                  </a:lnTo>
                  <a:lnTo>
                    <a:pt x="27446" y="13825"/>
                  </a:lnTo>
                  <a:lnTo>
                    <a:pt x="28160" y="13886"/>
                  </a:lnTo>
                  <a:lnTo>
                    <a:pt x="28873" y="13906"/>
                  </a:lnTo>
                  <a:lnTo>
                    <a:pt x="29505" y="13886"/>
                  </a:lnTo>
                  <a:lnTo>
                    <a:pt x="30117" y="13845"/>
                  </a:lnTo>
                  <a:lnTo>
                    <a:pt x="30627" y="13784"/>
                  </a:lnTo>
                  <a:lnTo>
                    <a:pt x="31116" y="13723"/>
                  </a:lnTo>
                  <a:lnTo>
                    <a:pt x="31626" y="13621"/>
                  </a:lnTo>
                  <a:lnTo>
                    <a:pt x="32115" y="13498"/>
                  </a:lnTo>
                  <a:lnTo>
                    <a:pt x="32605" y="13376"/>
                  </a:lnTo>
                  <a:lnTo>
                    <a:pt x="33094" y="13233"/>
                  </a:lnTo>
                  <a:lnTo>
                    <a:pt x="34052" y="12907"/>
                  </a:lnTo>
                  <a:lnTo>
                    <a:pt x="35928" y="12255"/>
                  </a:lnTo>
                  <a:lnTo>
                    <a:pt x="36887" y="11949"/>
                  </a:lnTo>
                  <a:lnTo>
                    <a:pt x="37356" y="11806"/>
                  </a:lnTo>
                  <a:lnTo>
                    <a:pt x="37845" y="11684"/>
                  </a:lnTo>
                  <a:lnTo>
                    <a:pt x="38273" y="11582"/>
                  </a:lnTo>
                  <a:lnTo>
                    <a:pt x="38701" y="11480"/>
                  </a:lnTo>
                  <a:lnTo>
                    <a:pt x="39150" y="11419"/>
                  </a:lnTo>
                  <a:lnTo>
                    <a:pt x="39578" y="11357"/>
                  </a:lnTo>
                  <a:lnTo>
                    <a:pt x="40027" y="11317"/>
                  </a:lnTo>
                  <a:lnTo>
                    <a:pt x="40475" y="11276"/>
                  </a:lnTo>
                  <a:lnTo>
                    <a:pt x="40924" y="11255"/>
                  </a:lnTo>
                  <a:lnTo>
                    <a:pt x="41780" y="11255"/>
                  </a:lnTo>
                  <a:lnTo>
                    <a:pt x="41209" y="11215"/>
                  </a:lnTo>
                  <a:lnTo>
                    <a:pt x="40618" y="11215"/>
                  </a:lnTo>
                  <a:lnTo>
                    <a:pt x="39925" y="11235"/>
                  </a:lnTo>
                  <a:lnTo>
                    <a:pt x="39211" y="11276"/>
                  </a:lnTo>
                  <a:lnTo>
                    <a:pt x="38497" y="11357"/>
                  </a:lnTo>
                  <a:lnTo>
                    <a:pt x="37804" y="11480"/>
                  </a:lnTo>
                  <a:lnTo>
                    <a:pt x="37294" y="11582"/>
                  </a:lnTo>
                  <a:lnTo>
                    <a:pt x="36825" y="11704"/>
                  </a:lnTo>
                  <a:lnTo>
                    <a:pt x="35847" y="11969"/>
                  </a:lnTo>
                  <a:lnTo>
                    <a:pt x="33930" y="12540"/>
                  </a:lnTo>
                  <a:lnTo>
                    <a:pt x="32972" y="12805"/>
                  </a:lnTo>
                  <a:lnTo>
                    <a:pt x="32503" y="12927"/>
                  </a:lnTo>
                  <a:lnTo>
                    <a:pt x="32013" y="13029"/>
                  </a:lnTo>
                  <a:lnTo>
                    <a:pt x="31524" y="13111"/>
                  </a:lnTo>
                  <a:lnTo>
                    <a:pt x="31035" y="13172"/>
                  </a:lnTo>
                  <a:lnTo>
                    <a:pt x="30566" y="13233"/>
                  </a:lnTo>
                  <a:lnTo>
                    <a:pt x="30076" y="13254"/>
                  </a:lnTo>
                  <a:lnTo>
                    <a:pt x="29567" y="13274"/>
                  </a:lnTo>
                  <a:lnTo>
                    <a:pt x="29138" y="13254"/>
                  </a:lnTo>
                  <a:lnTo>
                    <a:pt x="28710" y="13233"/>
                  </a:lnTo>
                  <a:lnTo>
                    <a:pt x="28302" y="13213"/>
                  </a:lnTo>
                  <a:lnTo>
                    <a:pt x="27874" y="13152"/>
                  </a:lnTo>
                  <a:lnTo>
                    <a:pt x="27446" y="13111"/>
                  </a:lnTo>
                  <a:lnTo>
                    <a:pt x="27038" y="13029"/>
                  </a:lnTo>
                  <a:lnTo>
                    <a:pt x="26630" y="12927"/>
                  </a:lnTo>
                  <a:lnTo>
                    <a:pt x="26202" y="12825"/>
                  </a:lnTo>
                  <a:lnTo>
                    <a:pt x="25978" y="12785"/>
                  </a:lnTo>
                  <a:lnTo>
                    <a:pt x="25733" y="12703"/>
                  </a:lnTo>
                  <a:lnTo>
                    <a:pt x="25264" y="12560"/>
                  </a:lnTo>
                  <a:lnTo>
                    <a:pt x="24795" y="12418"/>
                  </a:lnTo>
                  <a:lnTo>
                    <a:pt x="24347" y="12255"/>
                  </a:lnTo>
                  <a:lnTo>
                    <a:pt x="23450" y="11887"/>
                  </a:lnTo>
                  <a:lnTo>
                    <a:pt x="23225" y="11786"/>
                  </a:lnTo>
                  <a:lnTo>
                    <a:pt x="23001" y="11684"/>
                  </a:lnTo>
                  <a:lnTo>
                    <a:pt x="22573" y="11459"/>
                  </a:lnTo>
                  <a:lnTo>
                    <a:pt x="22145" y="11235"/>
                  </a:lnTo>
                  <a:lnTo>
                    <a:pt x="21716" y="11011"/>
                  </a:lnTo>
                  <a:lnTo>
                    <a:pt x="21309" y="10746"/>
                  </a:lnTo>
                  <a:lnTo>
                    <a:pt x="20921" y="10481"/>
                  </a:lnTo>
                  <a:lnTo>
                    <a:pt x="20534" y="10195"/>
                  </a:lnTo>
                  <a:lnTo>
                    <a:pt x="20146" y="9889"/>
                  </a:lnTo>
                  <a:lnTo>
                    <a:pt x="19800" y="9583"/>
                  </a:lnTo>
                  <a:lnTo>
                    <a:pt x="19433" y="9257"/>
                  </a:lnTo>
                  <a:lnTo>
                    <a:pt x="19106" y="8931"/>
                  </a:lnTo>
                  <a:lnTo>
                    <a:pt x="18760" y="8584"/>
                  </a:lnTo>
                  <a:lnTo>
                    <a:pt x="18454" y="8217"/>
                  </a:lnTo>
                  <a:lnTo>
                    <a:pt x="18169" y="7850"/>
                  </a:lnTo>
                  <a:lnTo>
                    <a:pt x="17883" y="7483"/>
                  </a:lnTo>
                  <a:lnTo>
                    <a:pt x="17618" y="7075"/>
                  </a:lnTo>
                  <a:lnTo>
                    <a:pt x="17353" y="6688"/>
                  </a:lnTo>
                  <a:lnTo>
                    <a:pt x="17129" y="6260"/>
                  </a:lnTo>
                  <a:lnTo>
                    <a:pt x="16904" y="5852"/>
                  </a:lnTo>
                  <a:lnTo>
                    <a:pt x="16700" y="5424"/>
                  </a:lnTo>
                  <a:lnTo>
                    <a:pt x="16517" y="4996"/>
                  </a:lnTo>
                  <a:lnTo>
                    <a:pt x="16354" y="4547"/>
                  </a:lnTo>
                  <a:lnTo>
                    <a:pt x="16333" y="4465"/>
                  </a:lnTo>
                  <a:lnTo>
                    <a:pt x="16721" y="4914"/>
                  </a:lnTo>
                  <a:lnTo>
                    <a:pt x="17190" y="5424"/>
                  </a:lnTo>
                  <a:lnTo>
                    <a:pt x="17700" y="5954"/>
                  </a:lnTo>
                  <a:lnTo>
                    <a:pt x="18250" y="6484"/>
                  </a:lnTo>
                  <a:lnTo>
                    <a:pt x="18862" y="7035"/>
                  </a:lnTo>
                  <a:lnTo>
                    <a:pt x="19535" y="7585"/>
                  </a:lnTo>
                  <a:lnTo>
                    <a:pt x="20228" y="8136"/>
                  </a:lnTo>
                  <a:lnTo>
                    <a:pt x="20982" y="8666"/>
                  </a:lnTo>
                  <a:lnTo>
                    <a:pt x="21370" y="8911"/>
                  </a:lnTo>
                  <a:lnTo>
                    <a:pt x="21778" y="9155"/>
                  </a:lnTo>
                  <a:lnTo>
                    <a:pt x="22185" y="9380"/>
                  </a:lnTo>
                  <a:lnTo>
                    <a:pt x="22614" y="9604"/>
                  </a:lnTo>
                  <a:lnTo>
                    <a:pt x="23042" y="9828"/>
                  </a:lnTo>
                  <a:lnTo>
                    <a:pt x="23470" y="10012"/>
                  </a:lnTo>
                  <a:lnTo>
                    <a:pt x="23919" y="10195"/>
                  </a:lnTo>
                  <a:lnTo>
                    <a:pt x="24388" y="10379"/>
                  </a:lnTo>
                  <a:lnTo>
                    <a:pt x="24856" y="10521"/>
                  </a:lnTo>
                  <a:lnTo>
                    <a:pt x="25325" y="10664"/>
                  </a:lnTo>
                  <a:lnTo>
                    <a:pt x="25815" y="10786"/>
                  </a:lnTo>
                  <a:lnTo>
                    <a:pt x="26325" y="10888"/>
                  </a:lnTo>
                  <a:lnTo>
                    <a:pt x="26814" y="10970"/>
                  </a:lnTo>
                  <a:lnTo>
                    <a:pt x="27324" y="11031"/>
                  </a:lnTo>
                  <a:lnTo>
                    <a:pt x="27854" y="11072"/>
                  </a:lnTo>
                  <a:lnTo>
                    <a:pt x="28894" y="11072"/>
                  </a:lnTo>
                  <a:lnTo>
                    <a:pt x="29403" y="11031"/>
                  </a:lnTo>
                  <a:lnTo>
                    <a:pt x="29913" y="10970"/>
                  </a:lnTo>
                  <a:lnTo>
                    <a:pt x="30443" y="10888"/>
                  </a:lnTo>
                  <a:lnTo>
                    <a:pt x="30974" y="10766"/>
                  </a:lnTo>
                  <a:lnTo>
                    <a:pt x="31524" y="10644"/>
                  </a:lnTo>
                  <a:lnTo>
                    <a:pt x="32054" y="10481"/>
                  </a:lnTo>
                  <a:lnTo>
                    <a:pt x="32605" y="10277"/>
                  </a:lnTo>
                  <a:lnTo>
                    <a:pt x="33114" y="10093"/>
                  </a:lnTo>
                  <a:lnTo>
                    <a:pt x="33624" y="9910"/>
                  </a:lnTo>
                  <a:lnTo>
                    <a:pt x="34134" y="9767"/>
                  </a:lnTo>
                  <a:lnTo>
                    <a:pt x="34644" y="9624"/>
                  </a:lnTo>
                  <a:lnTo>
                    <a:pt x="35153" y="9481"/>
                  </a:lnTo>
                  <a:lnTo>
                    <a:pt x="35663" y="9359"/>
                  </a:lnTo>
                  <a:lnTo>
                    <a:pt x="36703" y="9155"/>
                  </a:lnTo>
                  <a:lnTo>
                    <a:pt x="37723" y="9012"/>
                  </a:lnTo>
                  <a:lnTo>
                    <a:pt x="38722" y="8890"/>
                  </a:lnTo>
                  <a:lnTo>
                    <a:pt x="39741" y="8829"/>
                  </a:lnTo>
                  <a:lnTo>
                    <a:pt x="40740" y="8809"/>
                  </a:lnTo>
                  <a:lnTo>
                    <a:pt x="41413" y="8829"/>
                  </a:lnTo>
                  <a:lnTo>
                    <a:pt x="42086" y="8849"/>
                  </a:lnTo>
                  <a:lnTo>
                    <a:pt x="42739" y="8890"/>
                  </a:lnTo>
                  <a:lnTo>
                    <a:pt x="43391" y="8951"/>
                  </a:lnTo>
                  <a:lnTo>
                    <a:pt x="44044" y="9033"/>
                  </a:lnTo>
                  <a:lnTo>
                    <a:pt x="44676" y="9135"/>
                  </a:lnTo>
                  <a:lnTo>
                    <a:pt x="45308" y="9237"/>
                  </a:lnTo>
                  <a:lnTo>
                    <a:pt x="45919" y="9380"/>
                  </a:lnTo>
                  <a:lnTo>
                    <a:pt x="46511" y="9502"/>
                  </a:lnTo>
                  <a:lnTo>
                    <a:pt x="47102" y="9665"/>
                  </a:lnTo>
                  <a:lnTo>
                    <a:pt x="47693" y="9828"/>
                  </a:lnTo>
                  <a:lnTo>
                    <a:pt x="48244" y="10012"/>
                  </a:lnTo>
                  <a:lnTo>
                    <a:pt x="48794" y="10195"/>
                  </a:lnTo>
                  <a:lnTo>
                    <a:pt x="49345" y="10399"/>
                  </a:lnTo>
                  <a:lnTo>
                    <a:pt x="49855" y="10603"/>
                  </a:lnTo>
                  <a:lnTo>
                    <a:pt x="50344" y="10827"/>
                  </a:lnTo>
                  <a:lnTo>
                    <a:pt x="50833" y="11051"/>
                  </a:lnTo>
                  <a:lnTo>
                    <a:pt x="51302" y="11296"/>
                  </a:lnTo>
                  <a:lnTo>
                    <a:pt x="51751" y="11541"/>
                  </a:lnTo>
                  <a:lnTo>
                    <a:pt x="52159" y="11806"/>
                  </a:lnTo>
                  <a:lnTo>
                    <a:pt x="52567" y="12051"/>
                  </a:lnTo>
                  <a:lnTo>
                    <a:pt x="52954" y="12336"/>
                  </a:lnTo>
                  <a:lnTo>
                    <a:pt x="53301" y="12601"/>
                  </a:lnTo>
                  <a:lnTo>
                    <a:pt x="53647" y="12887"/>
                  </a:lnTo>
                  <a:lnTo>
                    <a:pt x="53953" y="13152"/>
                  </a:lnTo>
                  <a:lnTo>
                    <a:pt x="54239" y="13437"/>
                  </a:lnTo>
                  <a:lnTo>
                    <a:pt x="54504" y="13743"/>
                  </a:lnTo>
                  <a:lnTo>
                    <a:pt x="54748" y="14028"/>
                  </a:lnTo>
                  <a:lnTo>
                    <a:pt x="54952" y="14314"/>
                  </a:lnTo>
                  <a:lnTo>
                    <a:pt x="55136" y="14620"/>
                  </a:lnTo>
                  <a:lnTo>
                    <a:pt x="55279" y="14905"/>
                  </a:lnTo>
                  <a:lnTo>
                    <a:pt x="55401" y="15211"/>
                  </a:lnTo>
                  <a:lnTo>
                    <a:pt x="55299" y="14620"/>
                  </a:lnTo>
                  <a:lnTo>
                    <a:pt x="55156" y="14069"/>
                  </a:lnTo>
                  <a:lnTo>
                    <a:pt x="55013" y="13539"/>
                  </a:lnTo>
                  <a:lnTo>
                    <a:pt x="54830" y="13029"/>
                  </a:lnTo>
                  <a:lnTo>
                    <a:pt x="54646" y="12540"/>
                  </a:lnTo>
                  <a:lnTo>
                    <a:pt x="54443" y="12091"/>
                  </a:lnTo>
                  <a:lnTo>
                    <a:pt x="54198" y="11643"/>
                  </a:lnTo>
                  <a:lnTo>
                    <a:pt x="53953" y="11215"/>
                  </a:lnTo>
                  <a:lnTo>
                    <a:pt x="53688" y="10807"/>
                  </a:lnTo>
                  <a:lnTo>
                    <a:pt x="53403" y="10419"/>
                  </a:lnTo>
                  <a:lnTo>
                    <a:pt x="53117" y="10052"/>
                  </a:lnTo>
                  <a:lnTo>
                    <a:pt x="52791" y="9706"/>
                  </a:lnTo>
                  <a:lnTo>
                    <a:pt x="52465" y="9380"/>
                  </a:lnTo>
                  <a:lnTo>
                    <a:pt x="52118" y="9053"/>
                  </a:lnTo>
                  <a:lnTo>
                    <a:pt x="51771" y="8768"/>
                  </a:lnTo>
                  <a:lnTo>
                    <a:pt x="51404" y="8482"/>
                  </a:lnTo>
                  <a:lnTo>
                    <a:pt x="51425" y="8523"/>
                  </a:lnTo>
                  <a:lnTo>
                    <a:pt x="51119" y="8299"/>
                  </a:lnTo>
                  <a:lnTo>
                    <a:pt x="50609" y="7993"/>
                  </a:lnTo>
                  <a:lnTo>
                    <a:pt x="50099" y="7687"/>
                  </a:lnTo>
                  <a:lnTo>
                    <a:pt x="49549" y="7442"/>
                  </a:lnTo>
                  <a:lnTo>
                    <a:pt x="48998" y="7198"/>
                  </a:lnTo>
                  <a:lnTo>
                    <a:pt x="48427" y="6973"/>
                  </a:lnTo>
                  <a:lnTo>
                    <a:pt x="47836" y="6790"/>
                  </a:lnTo>
                  <a:lnTo>
                    <a:pt x="47245" y="6627"/>
                  </a:lnTo>
                  <a:lnTo>
                    <a:pt x="46613" y="6464"/>
                  </a:lnTo>
                  <a:lnTo>
                    <a:pt x="46001" y="6341"/>
                  </a:lnTo>
                  <a:lnTo>
                    <a:pt x="45369" y="6239"/>
                  </a:lnTo>
                  <a:lnTo>
                    <a:pt x="44716" y="6137"/>
                  </a:lnTo>
                  <a:lnTo>
                    <a:pt x="44064" y="6076"/>
                  </a:lnTo>
                  <a:lnTo>
                    <a:pt x="43391" y="6015"/>
                  </a:lnTo>
                  <a:lnTo>
                    <a:pt x="42739" y="5974"/>
                  </a:lnTo>
                  <a:lnTo>
                    <a:pt x="42066" y="5954"/>
                  </a:lnTo>
                  <a:lnTo>
                    <a:pt x="40577" y="5954"/>
                  </a:lnTo>
                  <a:lnTo>
                    <a:pt x="39762" y="5995"/>
                  </a:lnTo>
                  <a:lnTo>
                    <a:pt x="38946" y="6036"/>
                  </a:lnTo>
                  <a:lnTo>
                    <a:pt x="38110" y="6097"/>
                  </a:lnTo>
                  <a:lnTo>
                    <a:pt x="37315" y="6178"/>
                  </a:lnTo>
                  <a:lnTo>
                    <a:pt x="36499" y="6280"/>
                  </a:lnTo>
                  <a:lnTo>
                    <a:pt x="35704" y="6382"/>
                  </a:lnTo>
                  <a:lnTo>
                    <a:pt x="34909" y="6484"/>
                  </a:lnTo>
                  <a:lnTo>
                    <a:pt x="33359" y="6749"/>
                  </a:lnTo>
                  <a:lnTo>
                    <a:pt x="31871" y="7035"/>
                  </a:lnTo>
                  <a:lnTo>
                    <a:pt x="30443" y="7340"/>
                  </a:lnTo>
                  <a:lnTo>
                    <a:pt x="29118" y="7646"/>
                  </a:lnTo>
                  <a:lnTo>
                    <a:pt x="28486" y="7769"/>
                  </a:lnTo>
                  <a:lnTo>
                    <a:pt x="27874" y="7871"/>
                  </a:lnTo>
                  <a:lnTo>
                    <a:pt x="27283" y="7911"/>
                  </a:lnTo>
                  <a:lnTo>
                    <a:pt x="26692" y="7932"/>
                  </a:lnTo>
                  <a:lnTo>
                    <a:pt x="26019" y="7911"/>
                  </a:lnTo>
                  <a:lnTo>
                    <a:pt x="25346" y="7850"/>
                  </a:lnTo>
                  <a:lnTo>
                    <a:pt x="24693" y="7748"/>
                  </a:lnTo>
                  <a:lnTo>
                    <a:pt x="24061" y="7585"/>
                  </a:lnTo>
                  <a:lnTo>
                    <a:pt x="23429" y="7422"/>
                  </a:lnTo>
                  <a:lnTo>
                    <a:pt x="22838" y="7198"/>
                  </a:lnTo>
                  <a:lnTo>
                    <a:pt x="22247" y="6953"/>
                  </a:lnTo>
                  <a:lnTo>
                    <a:pt x="21676" y="6688"/>
                  </a:lnTo>
                  <a:lnTo>
                    <a:pt x="21125" y="6403"/>
                  </a:lnTo>
                  <a:lnTo>
                    <a:pt x="20595" y="6097"/>
                  </a:lnTo>
                  <a:lnTo>
                    <a:pt x="20065" y="5770"/>
                  </a:lnTo>
                  <a:lnTo>
                    <a:pt x="19575" y="5424"/>
                  </a:lnTo>
                  <a:lnTo>
                    <a:pt x="19106" y="5077"/>
                  </a:lnTo>
                  <a:lnTo>
                    <a:pt x="18638" y="4710"/>
                  </a:lnTo>
                  <a:lnTo>
                    <a:pt x="18209" y="4343"/>
                  </a:lnTo>
                  <a:lnTo>
                    <a:pt x="17781" y="3976"/>
                  </a:lnTo>
                  <a:lnTo>
                    <a:pt x="17394" y="3589"/>
                  </a:lnTo>
                  <a:lnTo>
                    <a:pt x="17027" y="3222"/>
                  </a:lnTo>
                  <a:lnTo>
                    <a:pt x="16354" y="2508"/>
                  </a:lnTo>
                  <a:lnTo>
                    <a:pt x="15762" y="1835"/>
                  </a:lnTo>
                  <a:lnTo>
                    <a:pt x="15273" y="1244"/>
                  </a:lnTo>
                  <a:lnTo>
                    <a:pt x="14886" y="734"/>
                  </a:lnTo>
                  <a:lnTo>
                    <a:pt x="14621" y="347"/>
                  </a:lnTo>
                  <a:lnTo>
                    <a:pt x="143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822;p46">
              <a:extLst>
                <a:ext uri="{FF2B5EF4-FFF2-40B4-BE49-F238E27FC236}">
                  <a16:creationId xmlns:a16="http://schemas.microsoft.com/office/drawing/2014/main" id="{387997E1-AE1C-73FD-986A-31861DA6694C}"/>
                </a:ext>
              </a:extLst>
            </p:cNvPr>
            <p:cNvSpPr/>
            <p:nvPr/>
          </p:nvSpPr>
          <p:spPr>
            <a:xfrm flipH="1">
              <a:off x="5858894" y="1679174"/>
              <a:ext cx="1093754" cy="567202"/>
            </a:xfrm>
            <a:custGeom>
              <a:avLst/>
              <a:gdLst/>
              <a:ahLst/>
              <a:cxnLst/>
              <a:rect l="l" t="t" r="r" b="b"/>
              <a:pathLst>
                <a:path w="55401" h="28730" fill="none" extrusionOk="0">
                  <a:moveTo>
                    <a:pt x="14376" y="0"/>
                  </a:moveTo>
                  <a:lnTo>
                    <a:pt x="14376" y="0"/>
                  </a:lnTo>
                  <a:lnTo>
                    <a:pt x="14417" y="918"/>
                  </a:lnTo>
                  <a:lnTo>
                    <a:pt x="14437" y="1815"/>
                  </a:lnTo>
                  <a:lnTo>
                    <a:pt x="14417" y="2712"/>
                  </a:lnTo>
                  <a:lnTo>
                    <a:pt x="14396" y="3589"/>
                  </a:lnTo>
                  <a:lnTo>
                    <a:pt x="14335" y="4445"/>
                  </a:lnTo>
                  <a:lnTo>
                    <a:pt x="14254" y="5281"/>
                  </a:lnTo>
                  <a:lnTo>
                    <a:pt x="14172" y="6117"/>
                  </a:lnTo>
                  <a:lnTo>
                    <a:pt x="14050" y="6933"/>
                  </a:lnTo>
                  <a:lnTo>
                    <a:pt x="13927" y="7728"/>
                  </a:lnTo>
                  <a:lnTo>
                    <a:pt x="13785" y="8503"/>
                  </a:lnTo>
                  <a:lnTo>
                    <a:pt x="13601" y="9257"/>
                  </a:lnTo>
                  <a:lnTo>
                    <a:pt x="13438" y="10012"/>
                  </a:lnTo>
                  <a:lnTo>
                    <a:pt x="13234" y="10746"/>
                  </a:lnTo>
                  <a:lnTo>
                    <a:pt x="13030" y="11459"/>
                  </a:lnTo>
                  <a:lnTo>
                    <a:pt x="12806" y="12173"/>
                  </a:lnTo>
                  <a:lnTo>
                    <a:pt x="12561" y="12846"/>
                  </a:lnTo>
                  <a:lnTo>
                    <a:pt x="12317" y="13519"/>
                  </a:lnTo>
                  <a:lnTo>
                    <a:pt x="12052" y="14171"/>
                  </a:lnTo>
                  <a:lnTo>
                    <a:pt x="11786" y="14824"/>
                  </a:lnTo>
                  <a:lnTo>
                    <a:pt x="11501" y="15456"/>
                  </a:lnTo>
                  <a:lnTo>
                    <a:pt x="11195" y="16047"/>
                  </a:lnTo>
                  <a:lnTo>
                    <a:pt x="10910" y="16659"/>
                  </a:lnTo>
                  <a:lnTo>
                    <a:pt x="10583" y="17230"/>
                  </a:lnTo>
                  <a:lnTo>
                    <a:pt x="10278" y="17801"/>
                  </a:lnTo>
                  <a:lnTo>
                    <a:pt x="9951" y="18351"/>
                  </a:lnTo>
                  <a:lnTo>
                    <a:pt x="9625" y="18881"/>
                  </a:lnTo>
                  <a:lnTo>
                    <a:pt x="8952" y="19921"/>
                  </a:lnTo>
                  <a:lnTo>
                    <a:pt x="8259" y="20880"/>
                  </a:lnTo>
                  <a:lnTo>
                    <a:pt x="7566" y="21797"/>
                  </a:lnTo>
                  <a:lnTo>
                    <a:pt x="6872" y="22654"/>
                  </a:lnTo>
                  <a:lnTo>
                    <a:pt x="6179" y="23449"/>
                  </a:lnTo>
                  <a:lnTo>
                    <a:pt x="5486" y="24183"/>
                  </a:lnTo>
                  <a:lnTo>
                    <a:pt x="4813" y="24856"/>
                  </a:lnTo>
                  <a:lnTo>
                    <a:pt x="4181" y="25488"/>
                  </a:lnTo>
                  <a:lnTo>
                    <a:pt x="3549" y="26059"/>
                  </a:lnTo>
                  <a:lnTo>
                    <a:pt x="2958" y="26568"/>
                  </a:lnTo>
                  <a:lnTo>
                    <a:pt x="2387" y="27017"/>
                  </a:lnTo>
                  <a:lnTo>
                    <a:pt x="1877" y="27425"/>
                  </a:lnTo>
                  <a:lnTo>
                    <a:pt x="1428" y="27771"/>
                  </a:lnTo>
                  <a:lnTo>
                    <a:pt x="674" y="28302"/>
                  </a:lnTo>
                  <a:lnTo>
                    <a:pt x="184" y="28607"/>
                  </a:lnTo>
                  <a:lnTo>
                    <a:pt x="1" y="28730"/>
                  </a:lnTo>
                  <a:lnTo>
                    <a:pt x="1" y="28730"/>
                  </a:lnTo>
                  <a:lnTo>
                    <a:pt x="184" y="28689"/>
                  </a:lnTo>
                  <a:lnTo>
                    <a:pt x="694" y="28587"/>
                  </a:lnTo>
                  <a:lnTo>
                    <a:pt x="1469" y="28383"/>
                  </a:lnTo>
                  <a:lnTo>
                    <a:pt x="1958" y="28261"/>
                  </a:lnTo>
                  <a:lnTo>
                    <a:pt x="2489" y="28098"/>
                  </a:lnTo>
                  <a:lnTo>
                    <a:pt x="3080" y="27894"/>
                  </a:lnTo>
                  <a:lnTo>
                    <a:pt x="3692" y="27670"/>
                  </a:lnTo>
                  <a:lnTo>
                    <a:pt x="4344" y="27384"/>
                  </a:lnTo>
                  <a:lnTo>
                    <a:pt x="5037" y="27099"/>
                  </a:lnTo>
                  <a:lnTo>
                    <a:pt x="5751" y="26752"/>
                  </a:lnTo>
                  <a:lnTo>
                    <a:pt x="6485" y="26365"/>
                  </a:lnTo>
                  <a:lnTo>
                    <a:pt x="7219" y="25936"/>
                  </a:lnTo>
                  <a:lnTo>
                    <a:pt x="7953" y="25447"/>
                  </a:lnTo>
                  <a:lnTo>
                    <a:pt x="8708" y="24917"/>
                  </a:lnTo>
                  <a:lnTo>
                    <a:pt x="9442" y="24346"/>
                  </a:lnTo>
                  <a:lnTo>
                    <a:pt x="9809" y="24040"/>
                  </a:lnTo>
                  <a:lnTo>
                    <a:pt x="10176" y="23714"/>
                  </a:lnTo>
                  <a:lnTo>
                    <a:pt x="10522" y="23388"/>
                  </a:lnTo>
                  <a:lnTo>
                    <a:pt x="10869" y="23021"/>
                  </a:lnTo>
                  <a:lnTo>
                    <a:pt x="11216" y="22674"/>
                  </a:lnTo>
                  <a:lnTo>
                    <a:pt x="11562" y="22286"/>
                  </a:lnTo>
                  <a:lnTo>
                    <a:pt x="11888" y="21899"/>
                  </a:lnTo>
                  <a:lnTo>
                    <a:pt x="12215" y="21491"/>
                  </a:lnTo>
                  <a:lnTo>
                    <a:pt x="12541" y="21063"/>
                  </a:lnTo>
                  <a:lnTo>
                    <a:pt x="12847" y="20614"/>
                  </a:lnTo>
                  <a:lnTo>
                    <a:pt x="13132" y="20166"/>
                  </a:lnTo>
                  <a:lnTo>
                    <a:pt x="13418" y="19697"/>
                  </a:lnTo>
                  <a:lnTo>
                    <a:pt x="13703" y="19208"/>
                  </a:lnTo>
                  <a:lnTo>
                    <a:pt x="13948" y="18698"/>
                  </a:lnTo>
                  <a:lnTo>
                    <a:pt x="14213" y="18168"/>
                  </a:lnTo>
                  <a:lnTo>
                    <a:pt x="14437" y="17638"/>
                  </a:lnTo>
                  <a:lnTo>
                    <a:pt x="14661" y="17067"/>
                  </a:lnTo>
                  <a:lnTo>
                    <a:pt x="14865" y="16496"/>
                  </a:lnTo>
                  <a:lnTo>
                    <a:pt x="15049" y="15904"/>
                  </a:lnTo>
                  <a:lnTo>
                    <a:pt x="15212" y="15293"/>
                  </a:lnTo>
                  <a:lnTo>
                    <a:pt x="15375" y="14661"/>
                  </a:lnTo>
                  <a:lnTo>
                    <a:pt x="15518" y="14008"/>
                  </a:lnTo>
                  <a:lnTo>
                    <a:pt x="15620" y="13356"/>
                  </a:lnTo>
                  <a:lnTo>
                    <a:pt x="15722" y="12662"/>
                  </a:lnTo>
                  <a:lnTo>
                    <a:pt x="15803" y="11949"/>
                  </a:lnTo>
                  <a:lnTo>
                    <a:pt x="15864" y="11215"/>
                  </a:lnTo>
                  <a:lnTo>
                    <a:pt x="15885" y="10481"/>
                  </a:lnTo>
                  <a:lnTo>
                    <a:pt x="15905" y="9706"/>
                  </a:lnTo>
                  <a:lnTo>
                    <a:pt x="15905" y="9706"/>
                  </a:lnTo>
                  <a:lnTo>
                    <a:pt x="15885" y="8951"/>
                  </a:lnTo>
                  <a:lnTo>
                    <a:pt x="15864" y="8197"/>
                  </a:lnTo>
                  <a:lnTo>
                    <a:pt x="15803" y="7422"/>
                  </a:lnTo>
                  <a:lnTo>
                    <a:pt x="15722" y="6606"/>
                  </a:lnTo>
                  <a:lnTo>
                    <a:pt x="15722" y="6606"/>
                  </a:lnTo>
                  <a:lnTo>
                    <a:pt x="15722" y="6606"/>
                  </a:lnTo>
                  <a:lnTo>
                    <a:pt x="15722" y="6606"/>
                  </a:lnTo>
                  <a:lnTo>
                    <a:pt x="15926" y="6953"/>
                  </a:lnTo>
                  <a:lnTo>
                    <a:pt x="15926" y="6953"/>
                  </a:lnTo>
                  <a:lnTo>
                    <a:pt x="16211" y="7402"/>
                  </a:lnTo>
                  <a:lnTo>
                    <a:pt x="16517" y="7830"/>
                  </a:lnTo>
                  <a:lnTo>
                    <a:pt x="16823" y="8258"/>
                  </a:lnTo>
                  <a:lnTo>
                    <a:pt x="17169" y="8666"/>
                  </a:lnTo>
                  <a:lnTo>
                    <a:pt x="17516" y="9053"/>
                  </a:lnTo>
                  <a:lnTo>
                    <a:pt x="17883" y="9441"/>
                  </a:lnTo>
                  <a:lnTo>
                    <a:pt x="18250" y="9787"/>
                  </a:lnTo>
                  <a:lnTo>
                    <a:pt x="18638" y="10134"/>
                  </a:lnTo>
                  <a:lnTo>
                    <a:pt x="18638" y="10134"/>
                  </a:lnTo>
                  <a:lnTo>
                    <a:pt x="19045" y="10481"/>
                  </a:lnTo>
                  <a:lnTo>
                    <a:pt x="19453" y="10786"/>
                  </a:lnTo>
                  <a:lnTo>
                    <a:pt x="19881" y="11092"/>
                  </a:lnTo>
                  <a:lnTo>
                    <a:pt x="20309" y="11378"/>
                  </a:lnTo>
                  <a:lnTo>
                    <a:pt x="20758" y="11643"/>
                  </a:lnTo>
                  <a:lnTo>
                    <a:pt x="21207" y="11908"/>
                  </a:lnTo>
                  <a:lnTo>
                    <a:pt x="21676" y="12132"/>
                  </a:lnTo>
                  <a:lnTo>
                    <a:pt x="22145" y="12356"/>
                  </a:lnTo>
                  <a:lnTo>
                    <a:pt x="22614" y="12560"/>
                  </a:lnTo>
                  <a:lnTo>
                    <a:pt x="22614" y="12560"/>
                  </a:lnTo>
                  <a:lnTo>
                    <a:pt x="22838" y="12662"/>
                  </a:lnTo>
                  <a:lnTo>
                    <a:pt x="23083" y="12744"/>
                  </a:lnTo>
                  <a:lnTo>
                    <a:pt x="24061" y="13091"/>
                  </a:lnTo>
                  <a:lnTo>
                    <a:pt x="24061" y="13091"/>
                  </a:lnTo>
                  <a:lnTo>
                    <a:pt x="24551" y="13233"/>
                  </a:lnTo>
                  <a:lnTo>
                    <a:pt x="25040" y="13376"/>
                  </a:lnTo>
                  <a:lnTo>
                    <a:pt x="25040" y="13376"/>
                  </a:lnTo>
                  <a:lnTo>
                    <a:pt x="25529" y="13498"/>
                  </a:lnTo>
                  <a:lnTo>
                    <a:pt x="25774" y="13559"/>
                  </a:lnTo>
                  <a:lnTo>
                    <a:pt x="26039" y="13600"/>
                  </a:lnTo>
                  <a:lnTo>
                    <a:pt x="26039" y="13600"/>
                  </a:lnTo>
                  <a:lnTo>
                    <a:pt x="26732" y="13743"/>
                  </a:lnTo>
                  <a:lnTo>
                    <a:pt x="27446" y="13825"/>
                  </a:lnTo>
                  <a:lnTo>
                    <a:pt x="28160" y="13886"/>
                  </a:lnTo>
                  <a:lnTo>
                    <a:pt x="28873" y="13906"/>
                  </a:lnTo>
                  <a:lnTo>
                    <a:pt x="28873" y="13906"/>
                  </a:lnTo>
                  <a:lnTo>
                    <a:pt x="29505" y="13886"/>
                  </a:lnTo>
                  <a:lnTo>
                    <a:pt x="30117" y="13845"/>
                  </a:lnTo>
                  <a:lnTo>
                    <a:pt x="30117" y="13845"/>
                  </a:lnTo>
                  <a:lnTo>
                    <a:pt x="30627" y="13784"/>
                  </a:lnTo>
                  <a:lnTo>
                    <a:pt x="31116" y="13723"/>
                  </a:lnTo>
                  <a:lnTo>
                    <a:pt x="31626" y="13621"/>
                  </a:lnTo>
                  <a:lnTo>
                    <a:pt x="32115" y="13498"/>
                  </a:lnTo>
                  <a:lnTo>
                    <a:pt x="32605" y="13376"/>
                  </a:lnTo>
                  <a:lnTo>
                    <a:pt x="33094" y="13233"/>
                  </a:lnTo>
                  <a:lnTo>
                    <a:pt x="34052" y="12907"/>
                  </a:lnTo>
                  <a:lnTo>
                    <a:pt x="34052" y="12907"/>
                  </a:lnTo>
                  <a:lnTo>
                    <a:pt x="35928" y="12255"/>
                  </a:lnTo>
                  <a:lnTo>
                    <a:pt x="36887" y="11949"/>
                  </a:lnTo>
                  <a:lnTo>
                    <a:pt x="37356" y="11806"/>
                  </a:lnTo>
                  <a:lnTo>
                    <a:pt x="37845" y="11684"/>
                  </a:lnTo>
                  <a:lnTo>
                    <a:pt x="37845" y="11684"/>
                  </a:lnTo>
                  <a:lnTo>
                    <a:pt x="38273" y="11582"/>
                  </a:lnTo>
                  <a:lnTo>
                    <a:pt x="38701" y="11480"/>
                  </a:lnTo>
                  <a:lnTo>
                    <a:pt x="39150" y="11419"/>
                  </a:lnTo>
                  <a:lnTo>
                    <a:pt x="39578" y="11357"/>
                  </a:lnTo>
                  <a:lnTo>
                    <a:pt x="40027" y="11317"/>
                  </a:lnTo>
                  <a:lnTo>
                    <a:pt x="40475" y="11276"/>
                  </a:lnTo>
                  <a:lnTo>
                    <a:pt x="40924" y="11255"/>
                  </a:lnTo>
                  <a:lnTo>
                    <a:pt x="41372" y="11255"/>
                  </a:lnTo>
                  <a:lnTo>
                    <a:pt x="41372" y="11255"/>
                  </a:lnTo>
                  <a:lnTo>
                    <a:pt x="41780" y="11255"/>
                  </a:lnTo>
                  <a:lnTo>
                    <a:pt x="41780" y="11255"/>
                  </a:lnTo>
                  <a:lnTo>
                    <a:pt x="41209" y="11215"/>
                  </a:lnTo>
                  <a:lnTo>
                    <a:pt x="40618" y="11215"/>
                  </a:lnTo>
                  <a:lnTo>
                    <a:pt x="40618" y="11215"/>
                  </a:lnTo>
                  <a:lnTo>
                    <a:pt x="39925" y="11235"/>
                  </a:lnTo>
                  <a:lnTo>
                    <a:pt x="39211" y="11276"/>
                  </a:lnTo>
                  <a:lnTo>
                    <a:pt x="38497" y="11357"/>
                  </a:lnTo>
                  <a:lnTo>
                    <a:pt x="37804" y="11480"/>
                  </a:lnTo>
                  <a:lnTo>
                    <a:pt x="37804" y="11480"/>
                  </a:lnTo>
                  <a:lnTo>
                    <a:pt x="37294" y="11582"/>
                  </a:lnTo>
                  <a:lnTo>
                    <a:pt x="36825" y="11704"/>
                  </a:lnTo>
                  <a:lnTo>
                    <a:pt x="35847" y="11969"/>
                  </a:lnTo>
                  <a:lnTo>
                    <a:pt x="33930" y="12540"/>
                  </a:lnTo>
                  <a:lnTo>
                    <a:pt x="33930" y="12540"/>
                  </a:lnTo>
                  <a:lnTo>
                    <a:pt x="32972" y="12805"/>
                  </a:lnTo>
                  <a:lnTo>
                    <a:pt x="32503" y="12927"/>
                  </a:lnTo>
                  <a:lnTo>
                    <a:pt x="32013" y="13029"/>
                  </a:lnTo>
                  <a:lnTo>
                    <a:pt x="31524" y="13111"/>
                  </a:lnTo>
                  <a:lnTo>
                    <a:pt x="31035" y="13172"/>
                  </a:lnTo>
                  <a:lnTo>
                    <a:pt x="30566" y="13233"/>
                  </a:lnTo>
                  <a:lnTo>
                    <a:pt x="30076" y="13254"/>
                  </a:lnTo>
                  <a:lnTo>
                    <a:pt x="30076" y="13254"/>
                  </a:lnTo>
                  <a:lnTo>
                    <a:pt x="29567" y="13274"/>
                  </a:lnTo>
                  <a:lnTo>
                    <a:pt x="29567" y="13274"/>
                  </a:lnTo>
                  <a:lnTo>
                    <a:pt x="29138" y="13254"/>
                  </a:lnTo>
                  <a:lnTo>
                    <a:pt x="28710" y="13233"/>
                  </a:lnTo>
                  <a:lnTo>
                    <a:pt x="28302" y="13213"/>
                  </a:lnTo>
                  <a:lnTo>
                    <a:pt x="27874" y="13152"/>
                  </a:lnTo>
                  <a:lnTo>
                    <a:pt x="27446" y="13111"/>
                  </a:lnTo>
                  <a:lnTo>
                    <a:pt x="27038" y="13029"/>
                  </a:lnTo>
                  <a:lnTo>
                    <a:pt x="26630" y="12927"/>
                  </a:lnTo>
                  <a:lnTo>
                    <a:pt x="26202" y="12825"/>
                  </a:lnTo>
                  <a:lnTo>
                    <a:pt x="26202" y="12825"/>
                  </a:lnTo>
                  <a:lnTo>
                    <a:pt x="25978" y="12785"/>
                  </a:lnTo>
                  <a:lnTo>
                    <a:pt x="25733" y="12703"/>
                  </a:lnTo>
                  <a:lnTo>
                    <a:pt x="25264" y="12560"/>
                  </a:lnTo>
                  <a:lnTo>
                    <a:pt x="25264" y="12560"/>
                  </a:lnTo>
                  <a:lnTo>
                    <a:pt x="24795" y="12418"/>
                  </a:lnTo>
                  <a:lnTo>
                    <a:pt x="24347" y="12255"/>
                  </a:lnTo>
                  <a:lnTo>
                    <a:pt x="23450" y="11887"/>
                  </a:lnTo>
                  <a:lnTo>
                    <a:pt x="23450" y="11887"/>
                  </a:lnTo>
                  <a:lnTo>
                    <a:pt x="23225" y="11786"/>
                  </a:lnTo>
                  <a:lnTo>
                    <a:pt x="23001" y="11684"/>
                  </a:lnTo>
                  <a:lnTo>
                    <a:pt x="22573" y="11459"/>
                  </a:lnTo>
                  <a:lnTo>
                    <a:pt x="22573" y="11459"/>
                  </a:lnTo>
                  <a:lnTo>
                    <a:pt x="22145" y="11235"/>
                  </a:lnTo>
                  <a:lnTo>
                    <a:pt x="21716" y="11011"/>
                  </a:lnTo>
                  <a:lnTo>
                    <a:pt x="21309" y="10746"/>
                  </a:lnTo>
                  <a:lnTo>
                    <a:pt x="20921" y="10481"/>
                  </a:lnTo>
                  <a:lnTo>
                    <a:pt x="20534" y="10195"/>
                  </a:lnTo>
                  <a:lnTo>
                    <a:pt x="20146" y="9889"/>
                  </a:lnTo>
                  <a:lnTo>
                    <a:pt x="19800" y="9583"/>
                  </a:lnTo>
                  <a:lnTo>
                    <a:pt x="19433" y="9257"/>
                  </a:lnTo>
                  <a:lnTo>
                    <a:pt x="19433" y="9257"/>
                  </a:lnTo>
                  <a:lnTo>
                    <a:pt x="19106" y="8931"/>
                  </a:lnTo>
                  <a:lnTo>
                    <a:pt x="18760" y="8584"/>
                  </a:lnTo>
                  <a:lnTo>
                    <a:pt x="18454" y="8217"/>
                  </a:lnTo>
                  <a:lnTo>
                    <a:pt x="18169" y="7850"/>
                  </a:lnTo>
                  <a:lnTo>
                    <a:pt x="17883" y="7483"/>
                  </a:lnTo>
                  <a:lnTo>
                    <a:pt x="17618" y="7075"/>
                  </a:lnTo>
                  <a:lnTo>
                    <a:pt x="17353" y="6688"/>
                  </a:lnTo>
                  <a:lnTo>
                    <a:pt x="17129" y="6260"/>
                  </a:lnTo>
                  <a:lnTo>
                    <a:pt x="17129" y="6260"/>
                  </a:lnTo>
                  <a:lnTo>
                    <a:pt x="16904" y="5852"/>
                  </a:lnTo>
                  <a:lnTo>
                    <a:pt x="16700" y="5424"/>
                  </a:lnTo>
                  <a:lnTo>
                    <a:pt x="16517" y="4996"/>
                  </a:lnTo>
                  <a:lnTo>
                    <a:pt x="16354" y="4547"/>
                  </a:lnTo>
                  <a:lnTo>
                    <a:pt x="16354" y="4547"/>
                  </a:lnTo>
                  <a:lnTo>
                    <a:pt x="16333" y="4465"/>
                  </a:lnTo>
                  <a:lnTo>
                    <a:pt x="16333" y="4465"/>
                  </a:lnTo>
                  <a:lnTo>
                    <a:pt x="16333" y="4465"/>
                  </a:lnTo>
                  <a:lnTo>
                    <a:pt x="16333" y="4465"/>
                  </a:lnTo>
                  <a:lnTo>
                    <a:pt x="16721" y="4914"/>
                  </a:lnTo>
                  <a:lnTo>
                    <a:pt x="17190" y="5424"/>
                  </a:lnTo>
                  <a:lnTo>
                    <a:pt x="17700" y="5954"/>
                  </a:lnTo>
                  <a:lnTo>
                    <a:pt x="18250" y="6484"/>
                  </a:lnTo>
                  <a:lnTo>
                    <a:pt x="18862" y="7035"/>
                  </a:lnTo>
                  <a:lnTo>
                    <a:pt x="19535" y="7585"/>
                  </a:lnTo>
                  <a:lnTo>
                    <a:pt x="20228" y="8136"/>
                  </a:lnTo>
                  <a:lnTo>
                    <a:pt x="20982" y="8666"/>
                  </a:lnTo>
                  <a:lnTo>
                    <a:pt x="21370" y="8911"/>
                  </a:lnTo>
                  <a:lnTo>
                    <a:pt x="21778" y="9155"/>
                  </a:lnTo>
                  <a:lnTo>
                    <a:pt x="22185" y="9380"/>
                  </a:lnTo>
                  <a:lnTo>
                    <a:pt x="22614" y="9604"/>
                  </a:lnTo>
                  <a:lnTo>
                    <a:pt x="23042" y="9828"/>
                  </a:lnTo>
                  <a:lnTo>
                    <a:pt x="23470" y="10012"/>
                  </a:lnTo>
                  <a:lnTo>
                    <a:pt x="23919" y="10195"/>
                  </a:lnTo>
                  <a:lnTo>
                    <a:pt x="24388" y="10379"/>
                  </a:lnTo>
                  <a:lnTo>
                    <a:pt x="24856" y="10521"/>
                  </a:lnTo>
                  <a:lnTo>
                    <a:pt x="25325" y="10664"/>
                  </a:lnTo>
                  <a:lnTo>
                    <a:pt x="25815" y="10786"/>
                  </a:lnTo>
                  <a:lnTo>
                    <a:pt x="26325" y="10888"/>
                  </a:lnTo>
                  <a:lnTo>
                    <a:pt x="26814" y="10970"/>
                  </a:lnTo>
                  <a:lnTo>
                    <a:pt x="27324" y="11031"/>
                  </a:lnTo>
                  <a:lnTo>
                    <a:pt x="27854" y="11072"/>
                  </a:lnTo>
                  <a:lnTo>
                    <a:pt x="28384" y="11072"/>
                  </a:lnTo>
                  <a:lnTo>
                    <a:pt x="28384" y="11072"/>
                  </a:lnTo>
                  <a:lnTo>
                    <a:pt x="28894" y="11072"/>
                  </a:lnTo>
                  <a:lnTo>
                    <a:pt x="29403" y="11031"/>
                  </a:lnTo>
                  <a:lnTo>
                    <a:pt x="29913" y="10970"/>
                  </a:lnTo>
                  <a:lnTo>
                    <a:pt x="30443" y="10888"/>
                  </a:lnTo>
                  <a:lnTo>
                    <a:pt x="30974" y="10766"/>
                  </a:lnTo>
                  <a:lnTo>
                    <a:pt x="31524" y="10644"/>
                  </a:lnTo>
                  <a:lnTo>
                    <a:pt x="32054" y="10481"/>
                  </a:lnTo>
                  <a:lnTo>
                    <a:pt x="32605" y="10277"/>
                  </a:lnTo>
                  <a:lnTo>
                    <a:pt x="32605" y="10277"/>
                  </a:lnTo>
                  <a:lnTo>
                    <a:pt x="33114" y="10093"/>
                  </a:lnTo>
                  <a:lnTo>
                    <a:pt x="33624" y="9910"/>
                  </a:lnTo>
                  <a:lnTo>
                    <a:pt x="34134" y="9767"/>
                  </a:lnTo>
                  <a:lnTo>
                    <a:pt x="34644" y="9624"/>
                  </a:lnTo>
                  <a:lnTo>
                    <a:pt x="35153" y="9481"/>
                  </a:lnTo>
                  <a:lnTo>
                    <a:pt x="35663" y="9359"/>
                  </a:lnTo>
                  <a:lnTo>
                    <a:pt x="36703" y="9155"/>
                  </a:lnTo>
                  <a:lnTo>
                    <a:pt x="37723" y="9012"/>
                  </a:lnTo>
                  <a:lnTo>
                    <a:pt x="38722" y="8890"/>
                  </a:lnTo>
                  <a:lnTo>
                    <a:pt x="39741" y="8829"/>
                  </a:lnTo>
                  <a:lnTo>
                    <a:pt x="40740" y="8809"/>
                  </a:lnTo>
                  <a:lnTo>
                    <a:pt x="40740" y="8809"/>
                  </a:lnTo>
                  <a:lnTo>
                    <a:pt x="41413" y="8829"/>
                  </a:lnTo>
                  <a:lnTo>
                    <a:pt x="42086" y="8849"/>
                  </a:lnTo>
                  <a:lnTo>
                    <a:pt x="42739" y="8890"/>
                  </a:lnTo>
                  <a:lnTo>
                    <a:pt x="43391" y="8951"/>
                  </a:lnTo>
                  <a:lnTo>
                    <a:pt x="44044" y="9033"/>
                  </a:lnTo>
                  <a:lnTo>
                    <a:pt x="44676" y="9135"/>
                  </a:lnTo>
                  <a:lnTo>
                    <a:pt x="45308" y="9237"/>
                  </a:lnTo>
                  <a:lnTo>
                    <a:pt x="45919" y="9380"/>
                  </a:lnTo>
                  <a:lnTo>
                    <a:pt x="46511" y="9502"/>
                  </a:lnTo>
                  <a:lnTo>
                    <a:pt x="47102" y="9665"/>
                  </a:lnTo>
                  <a:lnTo>
                    <a:pt x="47693" y="9828"/>
                  </a:lnTo>
                  <a:lnTo>
                    <a:pt x="48244" y="10012"/>
                  </a:lnTo>
                  <a:lnTo>
                    <a:pt x="48794" y="10195"/>
                  </a:lnTo>
                  <a:lnTo>
                    <a:pt x="49345" y="10399"/>
                  </a:lnTo>
                  <a:lnTo>
                    <a:pt x="49855" y="10603"/>
                  </a:lnTo>
                  <a:lnTo>
                    <a:pt x="50344" y="10827"/>
                  </a:lnTo>
                  <a:lnTo>
                    <a:pt x="50833" y="11051"/>
                  </a:lnTo>
                  <a:lnTo>
                    <a:pt x="51302" y="11296"/>
                  </a:lnTo>
                  <a:lnTo>
                    <a:pt x="51751" y="11541"/>
                  </a:lnTo>
                  <a:lnTo>
                    <a:pt x="52159" y="11806"/>
                  </a:lnTo>
                  <a:lnTo>
                    <a:pt x="52567" y="12051"/>
                  </a:lnTo>
                  <a:lnTo>
                    <a:pt x="52954" y="12336"/>
                  </a:lnTo>
                  <a:lnTo>
                    <a:pt x="53301" y="12601"/>
                  </a:lnTo>
                  <a:lnTo>
                    <a:pt x="53647" y="12887"/>
                  </a:lnTo>
                  <a:lnTo>
                    <a:pt x="53953" y="13152"/>
                  </a:lnTo>
                  <a:lnTo>
                    <a:pt x="54239" y="13437"/>
                  </a:lnTo>
                  <a:lnTo>
                    <a:pt x="54504" y="13743"/>
                  </a:lnTo>
                  <a:lnTo>
                    <a:pt x="54748" y="14028"/>
                  </a:lnTo>
                  <a:lnTo>
                    <a:pt x="54952" y="14314"/>
                  </a:lnTo>
                  <a:lnTo>
                    <a:pt x="55136" y="14620"/>
                  </a:lnTo>
                  <a:lnTo>
                    <a:pt x="55279" y="14905"/>
                  </a:lnTo>
                  <a:lnTo>
                    <a:pt x="55401" y="15211"/>
                  </a:lnTo>
                  <a:lnTo>
                    <a:pt x="55401" y="15211"/>
                  </a:lnTo>
                  <a:lnTo>
                    <a:pt x="55401" y="15211"/>
                  </a:lnTo>
                  <a:lnTo>
                    <a:pt x="55299" y="14620"/>
                  </a:lnTo>
                  <a:lnTo>
                    <a:pt x="55156" y="14069"/>
                  </a:lnTo>
                  <a:lnTo>
                    <a:pt x="55013" y="13539"/>
                  </a:lnTo>
                  <a:lnTo>
                    <a:pt x="54830" y="13029"/>
                  </a:lnTo>
                  <a:lnTo>
                    <a:pt x="54646" y="12540"/>
                  </a:lnTo>
                  <a:lnTo>
                    <a:pt x="54443" y="12091"/>
                  </a:lnTo>
                  <a:lnTo>
                    <a:pt x="54198" y="11643"/>
                  </a:lnTo>
                  <a:lnTo>
                    <a:pt x="53953" y="11215"/>
                  </a:lnTo>
                  <a:lnTo>
                    <a:pt x="53688" y="10807"/>
                  </a:lnTo>
                  <a:lnTo>
                    <a:pt x="53403" y="10419"/>
                  </a:lnTo>
                  <a:lnTo>
                    <a:pt x="53117" y="10052"/>
                  </a:lnTo>
                  <a:lnTo>
                    <a:pt x="52791" y="9706"/>
                  </a:lnTo>
                  <a:lnTo>
                    <a:pt x="52465" y="9380"/>
                  </a:lnTo>
                  <a:lnTo>
                    <a:pt x="52118" y="9053"/>
                  </a:lnTo>
                  <a:lnTo>
                    <a:pt x="51771" y="8768"/>
                  </a:lnTo>
                  <a:lnTo>
                    <a:pt x="51404" y="8482"/>
                  </a:lnTo>
                  <a:lnTo>
                    <a:pt x="51404" y="8482"/>
                  </a:lnTo>
                  <a:lnTo>
                    <a:pt x="51425" y="8523"/>
                  </a:lnTo>
                  <a:lnTo>
                    <a:pt x="51425" y="8523"/>
                  </a:lnTo>
                  <a:lnTo>
                    <a:pt x="51119" y="8299"/>
                  </a:lnTo>
                  <a:lnTo>
                    <a:pt x="51119" y="8299"/>
                  </a:lnTo>
                  <a:lnTo>
                    <a:pt x="50609" y="7993"/>
                  </a:lnTo>
                  <a:lnTo>
                    <a:pt x="50099" y="7687"/>
                  </a:lnTo>
                  <a:lnTo>
                    <a:pt x="49549" y="7442"/>
                  </a:lnTo>
                  <a:lnTo>
                    <a:pt x="48998" y="7198"/>
                  </a:lnTo>
                  <a:lnTo>
                    <a:pt x="48427" y="6973"/>
                  </a:lnTo>
                  <a:lnTo>
                    <a:pt x="47836" y="6790"/>
                  </a:lnTo>
                  <a:lnTo>
                    <a:pt x="47245" y="6627"/>
                  </a:lnTo>
                  <a:lnTo>
                    <a:pt x="46613" y="6464"/>
                  </a:lnTo>
                  <a:lnTo>
                    <a:pt x="46001" y="6341"/>
                  </a:lnTo>
                  <a:lnTo>
                    <a:pt x="45369" y="6239"/>
                  </a:lnTo>
                  <a:lnTo>
                    <a:pt x="44716" y="6137"/>
                  </a:lnTo>
                  <a:lnTo>
                    <a:pt x="44064" y="6076"/>
                  </a:lnTo>
                  <a:lnTo>
                    <a:pt x="43391" y="6015"/>
                  </a:lnTo>
                  <a:lnTo>
                    <a:pt x="42739" y="5974"/>
                  </a:lnTo>
                  <a:lnTo>
                    <a:pt x="42066" y="5954"/>
                  </a:lnTo>
                  <a:lnTo>
                    <a:pt x="41393" y="5954"/>
                  </a:lnTo>
                  <a:lnTo>
                    <a:pt x="41393" y="5954"/>
                  </a:lnTo>
                  <a:lnTo>
                    <a:pt x="40577" y="5954"/>
                  </a:lnTo>
                  <a:lnTo>
                    <a:pt x="39762" y="5995"/>
                  </a:lnTo>
                  <a:lnTo>
                    <a:pt x="38946" y="6036"/>
                  </a:lnTo>
                  <a:lnTo>
                    <a:pt x="38110" y="6097"/>
                  </a:lnTo>
                  <a:lnTo>
                    <a:pt x="37315" y="6178"/>
                  </a:lnTo>
                  <a:lnTo>
                    <a:pt x="36499" y="6280"/>
                  </a:lnTo>
                  <a:lnTo>
                    <a:pt x="35704" y="6382"/>
                  </a:lnTo>
                  <a:lnTo>
                    <a:pt x="34909" y="6484"/>
                  </a:lnTo>
                  <a:lnTo>
                    <a:pt x="33359" y="6749"/>
                  </a:lnTo>
                  <a:lnTo>
                    <a:pt x="31871" y="7035"/>
                  </a:lnTo>
                  <a:lnTo>
                    <a:pt x="30443" y="7340"/>
                  </a:lnTo>
                  <a:lnTo>
                    <a:pt x="29118" y="7646"/>
                  </a:lnTo>
                  <a:lnTo>
                    <a:pt x="29118" y="7646"/>
                  </a:lnTo>
                  <a:lnTo>
                    <a:pt x="28486" y="7769"/>
                  </a:lnTo>
                  <a:lnTo>
                    <a:pt x="27874" y="7871"/>
                  </a:lnTo>
                  <a:lnTo>
                    <a:pt x="27283" y="7911"/>
                  </a:lnTo>
                  <a:lnTo>
                    <a:pt x="26692" y="7932"/>
                  </a:lnTo>
                  <a:lnTo>
                    <a:pt x="26692" y="7932"/>
                  </a:lnTo>
                  <a:lnTo>
                    <a:pt x="26019" y="7911"/>
                  </a:lnTo>
                  <a:lnTo>
                    <a:pt x="25346" y="7850"/>
                  </a:lnTo>
                  <a:lnTo>
                    <a:pt x="24693" y="7748"/>
                  </a:lnTo>
                  <a:lnTo>
                    <a:pt x="24061" y="7585"/>
                  </a:lnTo>
                  <a:lnTo>
                    <a:pt x="23429" y="7422"/>
                  </a:lnTo>
                  <a:lnTo>
                    <a:pt x="22838" y="7198"/>
                  </a:lnTo>
                  <a:lnTo>
                    <a:pt x="22247" y="6953"/>
                  </a:lnTo>
                  <a:lnTo>
                    <a:pt x="21676" y="6688"/>
                  </a:lnTo>
                  <a:lnTo>
                    <a:pt x="21125" y="6403"/>
                  </a:lnTo>
                  <a:lnTo>
                    <a:pt x="20595" y="6097"/>
                  </a:lnTo>
                  <a:lnTo>
                    <a:pt x="20065" y="5770"/>
                  </a:lnTo>
                  <a:lnTo>
                    <a:pt x="19575" y="5424"/>
                  </a:lnTo>
                  <a:lnTo>
                    <a:pt x="19106" y="5077"/>
                  </a:lnTo>
                  <a:lnTo>
                    <a:pt x="18638" y="4710"/>
                  </a:lnTo>
                  <a:lnTo>
                    <a:pt x="18209" y="4343"/>
                  </a:lnTo>
                  <a:lnTo>
                    <a:pt x="17781" y="3976"/>
                  </a:lnTo>
                  <a:lnTo>
                    <a:pt x="17394" y="3589"/>
                  </a:lnTo>
                  <a:lnTo>
                    <a:pt x="17027" y="3222"/>
                  </a:lnTo>
                  <a:lnTo>
                    <a:pt x="16354" y="2508"/>
                  </a:lnTo>
                  <a:lnTo>
                    <a:pt x="15762" y="1835"/>
                  </a:lnTo>
                  <a:lnTo>
                    <a:pt x="15273" y="1244"/>
                  </a:lnTo>
                  <a:lnTo>
                    <a:pt x="14886" y="734"/>
                  </a:lnTo>
                  <a:lnTo>
                    <a:pt x="14621" y="347"/>
                  </a:lnTo>
                  <a:lnTo>
                    <a:pt x="143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823;p46">
              <a:extLst>
                <a:ext uri="{FF2B5EF4-FFF2-40B4-BE49-F238E27FC236}">
                  <a16:creationId xmlns:a16="http://schemas.microsoft.com/office/drawing/2014/main" id="{45729BE7-3AB5-A80B-9E08-DF1C54821F11}"/>
                </a:ext>
              </a:extLst>
            </p:cNvPr>
            <p:cNvSpPr/>
            <p:nvPr/>
          </p:nvSpPr>
          <p:spPr>
            <a:xfrm flipH="1">
              <a:off x="5937390" y="1842997"/>
              <a:ext cx="6061" cy="4462"/>
            </a:xfrm>
            <a:custGeom>
              <a:avLst/>
              <a:gdLst/>
              <a:ahLst/>
              <a:cxnLst/>
              <a:rect l="l" t="t" r="r" b="b"/>
              <a:pathLst>
                <a:path w="307" h="226" extrusionOk="0">
                  <a:moveTo>
                    <a:pt x="1" y="1"/>
                  </a:moveTo>
                  <a:lnTo>
                    <a:pt x="307" y="225"/>
                  </a:lnTo>
                  <a:lnTo>
                    <a:pt x="286" y="184"/>
                  </a:lnTo>
                  <a:lnTo>
                    <a:pt x="1" y="1"/>
                  </a:lnTo>
                  <a:close/>
                </a:path>
              </a:pathLst>
            </a:custGeom>
            <a:solidFill>
              <a:srgbClr val="551F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824;p46">
              <a:extLst>
                <a:ext uri="{FF2B5EF4-FFF2-40B4-BE49-F238E27FC236}">
                  <a16:creationId xmlns:a16="http://schemas.microsoft.com/office/drawing/2014/main" id="{B7D07F4C-8E3E-ADA3-296A-22E2543E1ED1}"/>
                </a:ext>
              </a:extLst>
            </p:cNvPr>
            <p:cNvSpPr/>
            <p:nvPr/>
          </p:nvSpPr>
          <p:spPr>
            <a:xfrm flipH="1">
              <a:off x="5937390" y="1842997"/>
              <a:ext cx="6061" cy="4462"/>
            </a:xfrm>
            <a:custGeom>
              <a:avLst/>
              <a:gdLst/>
              <a:ahLst/>
              <a:cxnLst/>
              <a:rect l="l" t="t" r="r" b="b"/>
              <a:pathLst>
                <a:path w="307" h="226" fill="none" extrusionOk="0">
                  <a:moveTo>
                    <a:pt x="1" y="1"/>
                  </a:moveTo>
                  <a:lnTo>
                    <a:pt x="1" y="1"/>
                  </a:lnTo>
                  <a:lnTo>
                    <a:pt x="307" y="225"/>
                  </a:lnTo>
                  <a:lnTo>
                    <a:pt x="307" y="225"/>
                  </a:lnTo>
                  <a:lnTo>
                    <a:pt x="286" y="184"/>
                  </a:lnTo>
                  <a:lnTo>
                    <a:pt x="286" y="18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825;p46">
              <a:extLst>
                <a:ext uri="{FF2B5EF4-FFF2-40B4-BE49-F238E27FC236}">
                  <a16:creationId xmlns:a16="http://schemas.microsoft.com/office/drawing/2014/main" id="{D135950D-66D6-5D8D-7C33-0DD70D5C8075}"/>
                </a:ext>
              </a:extLst>
            </p:cNvPr>
            <p:cNvSpPr/>
            <p:nvPr/>
          </p:nvSpPr>
          <p:spPr>
            <a:xfrm flipH="1">
              <a:off x="6952629" y="2130033"/>
              <a:ext cx="205717" cy="309582"/>
            </a:xfrm>
            <a:custGeom>
              <a:avLst/>
              <a:gdLst/>
              <a:ahLst/>
              <a:cxnLst/>
              <a:rect l="l" t="t" r="r" b="b"/>
              <a:pathLst>
                <a:path w="10420" h="15681" extrusionOk="0">
                  <a:moveTo>
                    <a:pt x="6362" y="0"/>
                  </a:moveTo>
                  <a:lnTo>
                    <a:pt x="6036" y="20"/>
                  </a:lnTo>
                  <a:lnTo>
                    <a:pt x="5710" y="61"/>
                  </a:lnTo>
                  <a:lnTo>
                    <a:pt x="5363" y="143"/>
                  </a:lnTo>
                  <a:lnTo>
                    <a:pt x="5017" y="224"/>
                  </a:lnTo>
                  <a:lnTo>
                    <a:pt x="4650" y="347"/>
                  </a:lnTo>
                  <a:lnTo>
                    <a:pt x="4283" y="510"/>
                  </a:lnTo>
                  <a:lnTo>
                    <a:pt x="3895" y="693"/>
                  </a:lnTo>
                  <a:lnTo>
                    <a:pt x="3508" y="897"/>
                  </a:lnTo>
                  <a:lnTo>
                    <a:pt x="3141" y="1142"/>
                  </a:lnTo>
                  <a:lnTo>
                    <a:pt x="2794" y="1407"/>
                  </a:lnTo>
                  <a:lnTo>
                    <a:pt x="2468" y="1692"/>
                  </a:lnTo>
                  <a:lnTo>
                    <a:pt x="2162" y="1998"/>
                  </a:lnTo>
                  <a:lnTo>
                    <a:pt x="1856" y="2325"/>
                  </a:lnTo>
                  <a:lnTo>
                    <a:pt x="1591" y="2692"/>
                  </a:lnTo>
                  <a:lnTo>
                    <a:pt x="1326" y="3059"/>
                  </a:lnTo>
                  <a:lnTo>
                    <a:pt x="1102" y="3446"/>
                  </a:lnTo>
                  <a:lnTo>
                    <a:pt x="898" y="3833"/>
                  </a:lnTo>
                  <a:lnTo>
                    <a:pt x="694" y="4262"/>
                  </a:lnTo>
                  <a:lnTo>
                    <a:pt x="531" y="4690"/>
                  </a:lnTo>
                  <a:lnTo>
                    <a:pt x="388" y="5118"/>
                  </a:lnTo>
                  <a:lnTo>
                    <a:pt x="266" y="5567"/>
                  </a:lnTo>
                  <a:lnTo>
                    <a:pt x="164" y="6036"/>
                  </a:lnTo>
                  <a:lnTo>
                    <a:pt x="82" y="6505"/>
                  </a:lnTo>
                  <a:lnTo>
                    <a:pt x="21" y="6973"/>
                  </a:lnTo>
                  <a:lnTo>
                    <a:pt x="1" y="7442"/>
                  </a:lnTo>
                  <a:lnTo>
                    <a:pt x="1" y="7932"/>
                  </a:lnTo>
                  <a:lnTo>
                    <a:pt x="21" y="8401"/>
                  </a:lnTo>
                  <a:lnTo>
                    <a:pt x="62" y="8890"/>
                  </a:lnTo>
                  <a:lnTo>
                    <a:pt x="123" y="9359"/>
                  </a:lnTo>
                  <a:lnTo>
                    <a:pt x="225" y="9828"/>
                  </a:lnTo>
                  <a:lnTo>
                    <a:pt x="347" y="10297"/>
                  </a:lnTo>
                  <a:lnTo>
                    <a:pt x="510" y="10766"/>
                  </a:lnTo>
                  <a:lnTo>
                    <a:pt x="694" y="11235"/>
                  </a:lnTo>
                  <a:lnTo>
                    <a:pt x="898" y="11684"/>
                  </a:lnTo>
                  <a:lnTo>
                    <a:pt x="1142" y="12112"/>
                  </a:lnTo>
                  <a:lnTo>
                    <a:pt x="1408" y="12540"/>
                  </a:lnTo>
                  <a:lnTo>
                    <a:pt x="1693" y="12968"/>
                  </a:lnTo>
                  <a:lnTo>
                    <a:pt x="2019" y="13356"/>
                  </a:lnTo>
                  <a:lnTo>
                    <a:pt x="2386" y="13743"/>
                  </a:lnTo>
                  <a:lnTo>
                    <a:pt x="2712" y="14069"/>
                  </a:lnTo>
                  <a:lnTo>
                    <a:pt x="3059" y="14355"/>
                  </a:lnTo>
                  <a:lnTo>
                    <a:pt x="3406" y="14620"/>
                  </a:lnTo>
                  <a:lnTo>
                    <a:pt x="3773" y="14844"/>
                  </a:lnTo>
                  <a:lnTo>
                    <a:pt x="4119" y="15048"/>
                  </a:lnTo>
                  <a:lnTo>
                    <a:pt x="4466" y="15211"/>
                  </a:lnTo>
                  <a:lnTo>
                    <a:pt x="4813" y="15333"/>
                  </a:lnTo>
                  <a:lnTo>
                    <a:pt x="5159" y="15456"/>
                  </a:lnTo>
                  <a:lnTo>
                    <a:pt x="5506" y="15537"/>
                  </a:lnTo>
                  <a:lnTo>
                    <a:pt x="5853" y="15599"/>
                  </a:lnTo>
                  <a:lnTo>
                    <a:pt x="6179" y="15639"/>
                  </a:lnTo>
                  <a:lnTo>
                    <a:pt x="6525" y="15680"/>
                  </a:lnTo>
                  <a:lnTo>
                    <a:pt x="7158" y="15680"/>
                  </a:lnTo>
                  <a:lnTo>
                    <a:pt x="7463" y="15639"/>
                  </a:lnTo>
                  <a:lnTo>
                    <a:pt x="7769" y="15619"/>
                  </a:lnTo>
                  <a:lnTo>
                    <a:pt x="8320" y="15517"/>
                  </a:lnTo>
                  <a:lnTo>
                    <a:pt x="8830" y="15374"/>
                  </a:lnTo>
                  <a:lnTo>
                    <a:pt x="9298" y="15232"/>
                  </a:lnTo>
                  <a:lnTo>
                    <a:pt x="9686" y="15089"/>
                  </a:lnTo>
                  <a:lnTo>
                    <a:pt x="9992" y="14946"/>
                  </a:lnTo>
                  <a:lnTo>
                    <a:pt x="10236" y="14824"/>
                  </a:lnTo>
                  <a:lnTo>
                    <a:pt x="10420" y="14722"/>
                  </a:lnTo>
                  <a:lnTo>
                    <a:pt x="10420" y="2019"/>
                  </a:lnTo>
                  <a:lnTo>
                    <a:pt x="10318" y="1876"/>
                  </a:lnTo>
                  <a:lnTo>
                    <a:pt x="10175" y="1713"/>
                  </a:lnTo>
                  <a:lnTo>
                    <a:pt x="9992" y="1509"/>
                  </a:lnTo>
                  <a:lnTo>
                    <a:pt x="9747" y="1285"/>
                  </a:lnTo>
                  <a:lnTo>
                    <a:pt x="9462" y="1040"/>
                  </a:lnTo>
                  <a:lnTo>
                    <a:pt x="9115" y="795"/>
                  </a:lnTo>
                  <a:lnTo>
                    <a:pt x="8728" y="551"/>
                  </a:lnTo>
                  <a:lnTo>
                    <a:pt x="8503" y="449"/>
                  </a:lnTo>
                  <a:lnTo>
                    <a:pt x="8279" y="347"/>
                  </a:lnTo>
                  <a:lnTo>
                    <a:pt x="8034" y="245"/>
                  </a:lnTo>
                  <a:lnTo>
                    <a:pt x="7790" y="184"/>
                  </a:lnTo>
                  <a:lnTo>
                    <a:pt x="7525" y="102"/>
                  </a:lnTo>
                  <a:lnTo>
                    <a:pt x="7259" y="61"/>
                  </a:lnTo>
                  <a:lnTo>
                    <a:pt x="6974" y="20"/>
                  </a:lnTo>
                  <a:lnTo>
                    <a:pt x="6668" y="0"/>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826;p46">
              <a:extLst>
                <a:ext uri="{FF2B5EF4-FFF2-40B4-BE49-F238E27FC236}">
                  <a16:creationId xmlns:a16="http://schemas.microsoft.com/office/drawing/2014/main" id="{29E0A161-1C21-09D7-981B-F6F4A9BE35B0}"/>
                </a:ext>
              </a:extLst>
            </p:cNvPr>
            <p:cNvSpPr/>
            <p:nvPr/>
          </p:nvSpPr>
          <p:spPr>
            <a:xfrm flipH="1">
              <a:off x="6952629" y="2161819"/>
              <a:ext cx="162244" cy="84557"/>
            </a:xfrm>
            <a:custGeom>
              <a:avLst/>
              <a:gdLst/>
              <a:ahLst/>
              <a:cxnLst/>
              <a:rect l="l" t="t" r="r" b="b"/>
              <a:pathLst>
                <a:path w="8218" h="4283" extrusionOk="0">
                  <a:moveTo>
                    <a:pt x="4018" y="1"/>
                  </a:moveTo>
                  <a:lnTo>
                    <a:pt x="3651" y="42"/>
                  </a:lnTo>
                  <a:lnTo>
                    <a:pt x="3263" y="123"/>
                  </a:lnTo>
                  <a:lnTo>
                    <a:pt x="2896" y="225"/>
                  </a:lnTo>
                  <a:lnTo>
                    <a:pt x="2550" y="347"/>
                  </a:lnTo>
                  <a:lnTo>
                    <a:pt x="2223" y="531"/>
                  </a:lnTo>
                  <a:lnTo>
                    <a:pt x="1897" y="735"/>
                  </a:lnTo>
                  <a:lnTo>
                    <a:pt x="1612" y="959"/>
                  </a:lnTo>
                  <a:lnTo>
                    <a:pt x="1346" y="1224"/>
                  </a:lnTo>
                  <a:lnTo>
                    <a:pt x="1102" y="1510"/>
                  </a:lnTo>
                  <a:lnTo>
                    <a:pt x="857" y="1816"/>
                  </a:lnTo>
                  <a:lnTo>
                    <a:pt x="653" y="2142"/>
                  </a:lnTo>
                  <a:lnTo>
                    <a:pt x="490" y="2468"/>
                  </a:lnTo>
                  <a:lnTo>
                    <a:pt x="327" y="2815"/>
                  </a:lnTo>
                  <a:lnTo>
                    <a:pt x="205" y="3182"/>
                  </a:lnTo>
                  <a:lnTo>
                    <a:pt x="103" y="3549"/>
                  </a:lnTo>
                  <a:lnTo>
                    <a:pt x="42" y="3916"/>
                  </a:lnTo>
                  <a:lnTo>
                    <a:pt x="1" y="4283"/>
                  </a:lnTo>
                  <a:lnTo>
                    <a:pt x="225" y="3793"/>
                  </a:lnTo>
                  <a:lnTo>
                    <a:pt x="470" y="3324"/>
                  </a:lnTo>
                  <a:lnTo>
                    <a:pt x="735" y="2896"/>
                  </a:lnTo>
                  <a:lnTo>
                    <a:pt x="1041" y="2488"/>
                  </a:lnTo>
                  <a:lnTo>
                    <a:pt x="1367" y="2121"/>
                  </a:lnTo>
                  <a:lnTo>
                    <a:pt x="1714" y="1795"/>
                  </a:lnTo>
                  <a:lnTo>
                    <a:pt x="2101" y="1489"/>
                  </a:lnTo>
                  <a:lnTo>
                    <a:pt x="2284" y="1367"/>
                  </a:lnTo>
                  <a:lnTo>
                    <a:pt x="2488" y="1245"/>
                  </a:lnTo>
                  <a:lnTo>
                    <a:pt x="2692" y="1143"/>
                  </a:lnTo>
                  <a:lnTo>
                    <a:pt x="2896" y="1061"/>
                  </a:lnTo>
                  <a:lnTo>
                    <a:pt x="3100" y="980"/>
                  </a:lnTo>
                  <a:lnTo>
                    <a:pt x="3324" y="898"/>
                  </a:lnTo>
                  <a:lnTo>
                    <a:pt x="3549" y="857"/>
                  </a:lnTo>
                  <a:lnTo>
                    <a:pt x="3773" y="816"/>
                  </a:lnTo>
                  <a:lnTo>
                    <a:pt x="3997" y="796"/>
                  </a:lnTo>
                  <a:lnTo>
                    <a:pt x="4242" y="776"/>
                  </a:lnTo>
                  <a:lnTo>
                    <a:pt x="4487" y="776"/>
                  </a:lnTo>
                  <a:lnTo>
                    <a:pt x="4731" y="796"/>
                  </a:lnTo>
                  <a:lnTo>
                    <a:pt x="4976" y="837"/>
                  </a:lnTo>
                  <a:lnTo>
                    <a:pt x="5221" y="898"/>
                  </a:lnTo>
                  <a:lnTo>
                    <a:pt x="5465" y="959"/>
                  </a:lnTo>
                  <a:lnTo>
                    <a:pt x="5730" y="1041"/>
                  </a:lnTo>
                  <a:lnTo>
                    <a:pt x="5995" y="1143"/>
                  </a:lnTo>
                  <a:lnTo>
                    <a:pt x="6261" y="1265"/>
                  </a:lnTo>
                  <a:lnTo>
                    <a:pt x="6546" y="1428"/>
                  </a:lnTo>
                  <a:lnTo>
                    <a:pt x="6811" y="1612"/>
                  </a:lnTo>
                  <a:lnTo>
                    <a:pt x="7076" y="1816"/>
                  </a:lnTo>
                  <a:lnTo>
                    <a:pt x="7341" y="2060"/>
                  </a:lnTo>
                  <a:lnTo>
                    <a:pt x="7565" y="2305"/>
                  </a:lnTo>
                  <a:lnTo>
                    <a:pt x="7810" y="2550"/>
                  </a:lnTo>
                  <a:lnTo>
                    <a:pt x="8014" y="2835"/>
                  </a:lnTo>
                  <a:lnTo>
                    <a:pt x="8218" y="3121"/>
                  </a:lnTo>
                  <a:lnTo>
                    <a:pt x="8116" y="2754"/>
                  </a:lnTo>
                  <a:lnTo>
                    <a:pt x="7994" y="2407"/>
                  </a:lnTo>
                  <a:lnTo>
                    <a:pt x="7810" y="2081"/>
                  </a:lnTo>
                  <a:lnTo>
                    <a:pt x="7606" y="1775"/>
                  </a:lnTo>
                  <a:lnTo>
                    <a:pt x="7382" y="1469"/>
                  </a:lnTo>
                  <a:lnTo>
                    <a:pt x="7117" y="1204"/>
                  </a:lnTo>
                  <a:lnTo>
                    <a:pt x="6831" y="959"/>
                  </a:lnTo>
                  <a:lnTo>
                    <a:pt x="6526" y="735"/>
                  </a:lnTo>
                  <a:lnTo>
                    <a:pt x="6199" y="531"/>
                  </a:lnTo>
                  <a:lnTo>
                    <a:pt x="5873" y="368"/>
                  </a:lnTo>
                  <a:lnTo>
                    <a:pt x="5506" y="225"/>
                  </a:lnTo>
                  <a:lnTo>
                    <a:pt x="5159" y="123"/>
                  </a:lnTo>
                  <a:lnTo>
                    <a:pt x="4772" y="42"/>
                  </a:lnTo>
                  <a:lnTo>
                    <a:pt x="4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827;p46">
              <a:extLst>
                <a:ext uri="{FF2B5EF4-FFF2-40B4-BE49-F238E27FC236}">
                  <a16:creationId xmlns:a16="http://schemas.microsoft.com/office/drawing/2014/main" id="{0D23D58A-CC62-070A-A196-79CAEBF7E410}"/>
                </a:ext>
              </a:extLst>
            </p:cNvPr>
            <p:cNvSpPr/>
            <p:nvPr/>
          </p:nvSpPr>
          <p:spPr>
            <a:xfrm flipH="1">
              <a:off x="6975569" y="2404967"/>
              <a:ext cx="69257" cy="69257"/>
            </a:xfrm>
            <a:custGeom>
              <a:avLst/>
              <a:gdLst/>
              <a:ahLst/>
              <a:cxnLst/>
              <a:rect l="l" t="t" r="r" b="b"/>
              <a:pathLst>
                <a:path w="3508" h="3508" extrusionOk="0">
                  <a:moveTo>
                    <a:pt x="1591" y="1"/>
                  </a:moveTo>
                  <a:lnTo>
                    <a:pt x="1408" y="41"/>
                  </a:lnTo>
                  <a:lnTo>
                    <a:pt x="1244" y="82"/>
                  </a:lnTo>
                  <a:lnTo>
                    <a:pt x="1081" y="143"/>
                  </a:lnTo>
                  <a:lnTo>
                    <a:pt x="918" y="204"/>
                  </a:lnTo>
                  <a:lnTo>
                    <a:pt x="775" y="306"/>
                  </a:lnTo>
                  <a:lnTo>
                    <a:pt x="653" y="408"/>
                  </a:lnTo>
                  <a:lnTo>
                    <a:pt x="531" y="510"/>
                  </a:lnTo>
                  <a:lnTo>
                    <a:pt x="408" y="633"/>
                  </a:lnTo>
                  <a:lnTo>
                    <a:pt x="306" y="775"/>
                  </a:lnTo>
                  <a:lnTo>
                    <a:pt x="225" y="918"/>
                  </a:lnTo>
                  <a:lnTo>
                    <a:pt x="143" y="1081"/>
                  </a:lnTo>
                  <a:lnTo>
                    <a:pt x="82" y="1224"/>
                  </a:lnTo>
                  <a:lnTo>
                    <a:pt x="41" y="1407"/>
                  </a:lnTo>
                  <a:lnTo>
                    <a:pt x="21" y="1571"/>
                  </a:lnTo>
                  <a:lnTo>
                    <a:pt x="1" y="1754"/>
                  </a:lnTo>
                  <a:lnTo>
                    <a:pt x="21" y="1938"/>
                  </a:lnTo>
                  <a:lnTo>
                    <a:pt x="41" y="2101"/>
                  </a:lnTo>
                  <a:lnTo>
                    <a:pt x="82" y="2284"/>
                  </a:lnTo>
                  <a:lnTo>
                    <a:pt x="143" y="2427"/>
                  </a:lnTo>
                  <a:lnTo>
                    <a:pt x="225" y="2590"/>
                  </a:lnTo>
                  <a:lnTo>
                    <a:pt x="306" y="2733"/>
                  </a:lnTo>
                  <a:lnTo>
                    <a:pt x="408" y="2876"/>
                  </a:lnTo>
                  <a:lnTo>
                    <a:pt x="531" y="2998"/>
                  </a:lnTo>
                  <a:lnTo>
                    <a:pt x="653" y="3100"/>
                  </a:lnTo>
                  <a:lnTo>
                    <a:pt x="775" y="3202"/>
                  </a:lnTo>
                  <a:lnTo>
                    <a:pt x="918" y="3304"/>
                  </a:lnTo>
                  <a:lnTo>
                    <a:pt x="1081" y="3365"/>
                  </a:lnTo>
                  <a:lnTo>
                    <a:pt x="1244" y="3426"/>
                  </a:lnTo>
                  <a:lnTo>
                    <a:pt x="1408" y="3467"/>
                  </a:lnTo>
                  <a:lnTo>
                    <a:pt x="1591" y="3508"/>
                  </a:lnTo>
                  <a:lnTo>
                    <a:pt x="1938" y="3508"/>
                  </a:lnTo>
                  <a:lnTo>
                    <a:pt x="2121" y="3467"/>
                  </a:lnTo>
                  <a:lnTo>
                    <a:pt x="2284" y="3426"/>
                  </a:lnTo>
                  <a:lnTo>
                    <a:pt x="2447" y="3365"/>
                  </a:lnTo>
                  <a:lnTo>
                    <a:pt x="2590" y="3304"/>
                  </a:lnTo>
                  <a:lnTo>
                    <a:pt x="2753" y="3202"/>
                  </a:lnTo>
                  <a:lnTo>
                    <a:pt x="2876" y="3100"/>
                  </a:lnTo>
                  <a:lnTo>
                    <a:pt x="2998" y="2998"/>
                  </a:lnTo>
                  <a:lnTo>
                    <a:pt x="3120" y="2876"/>
                  </a:lnTo>
                  <a:lnTo>
                    <a:pt x="3222" y="2733"/>
                  </a:lnTo>
                  <a:lnTo>
                    <a:pt x="3304" y="2590"/>
                  </a:lnTo>
                  <a:lnTo>
                    <a:pt x="3385" y="2427"/>
                  </a:lnTo>
                  <a:lnTo>
                    <a:pt x="3447" y="2284"/>
                  </a:lnTo>
                  <a:lnTo>
                    <a:pt x="3487" y="2101"/>
                  </a:lnTo>
                  <a:lnTo>
                    <a:pt x="3508" y="1938"/>
                  </a:lnTo>
                  <a:lnTo>
                    <a:pt x="3508" y="1754"/>
                  </a:lnTo>
                  <a:lnTo>
                    <a:pt x="3508" y="1571"/>
                  </a:lnTo>
                  <a:lnTo>
                    <a:pt x="3487" y="1407"/>
                  </a:lnTo>
                  <a:lnTo>
                    <a:pt x="3447" y="1224"/>
                  </a:lnTo>
                  <a:lnTo>
                    <a:pt x="3385" y="1081"/>
                  </a:lnTo>
                  <a:lnTo>
                    <a:pt x="3304" y="918"/>
                  </a:lnTo>
                  <a:lnTo>
                    <a:pt x="3222" y="775"/>
                  </a:lnTo>
                  <a:lnTo>
                    <a:pt x="3120" y="633"/>
                  </a:lnTo>
                  <a:lnTo>
                    <a:pt x="2998" y="510"/>
                  </a:lnTo>
                  <a:lnTo>
                    <a:pt x="2876" y="408"/>
                  </a:lnTo>
                  <a:lnTo>
                    <a:pt x="2753" y="306"/>
                  </a:lnTo>
                  <a:lnTo>
                    <a:pt x="2590" y="204"/>
                  </a:lnTo>
                  <a:lnTo>
                    <a:pt x="2447" y="143"/>
                  </a:lnTo>
                  <a:lnTo>
                    <a:pt x="2284" y="82"/>
                  </a:lnTo>
                  <a:lnTo>
                    <a:pt x="2121" y="41"/>
                  </a:lnTo>
                  <a:lnTo>
                    <a:pt x="1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828;p46">
              <a:extLst>
                <a:ext uri="{FF2B5EF4-FFF2-40B4-BE49-F238E27FC236}">
                  <a16:creationId xmlns:a16="http://schemas.microsoft.com/office/drawing/2014/main" id="{F3727DC0-05E4-0A91-92C0-8DDEA34CA979}"/>
                </a:ext>
              </a:extLst>
            </p:cNvPr>
            <p:cNvSpPr/>
            <p:nvPr/>
          </p:nvSpPr>
          <p:spPr>
            <a:xfrm flipH="1">
              <a:off x="6413204" y="2427908"/>
              <a:ext cx="111111" cy="328515"/>
            </a:xfrm>
            <a:custGeom>
              <a:avLst/>
              <a:gdLst/>
              <a:ahLst/>
              <a:cxnLst/>
              <a:rect l="l" t="t" r="r" b="b"/>
              <a:pathLst>
                <a:path w="5628" h="16640" extrusionOk="0">
                  <a:moveTo>
                    <a:pt x="3487" y="1"/>
                  </a:moveTo>
                  <a:lnTo>
                    <a:pt x="3711" y="592"/>
                  </a:lnTo>
                  <a:lnTo>
                    <a:pt x="3915" y="1163"/>
                  </a:lnTo>
                  <a:lnTo>
                    <a:pt x="4119" y="1754"/>
                  </a:lnTo>
                  <a:lnTo>
                    <a:pt x="4282" y="2325"/>
                  </a:lnTo>
                  <a:lnTo>
                    <a:pt x="4425" y="2896"/>
                  </a:lnTo>
                  <a:lnTo>
                    <a:pt x="4567" y="3467"/>
                  </a:lnTo>
                  <a:lnTo>
                    <a:pt x="4669" y="4038"/>
                  </a:lnTo>
                  <a:lnTo>
                    <a:pt x="4751" y="4609"/>
                  </a:lnTo>
                  <a:lnTo>
                    <a:pt x="4812" y="5159"/>
                  </a:lnTo>
                  <a:lnTo>
                    <a:pt x="4873" y="5730"/>
                  </a:lnTo>
                  <a:lnTo>
                    <a:pt x="4894" y="6281"/>
                  </a:lnTo>
                  <a:lnTo>
                    <a:pt x="4894" y="6831"/>
                  </a:lnTo>
                  <a:lnTo>
                    <a:pt x="4873" y="7362"/>
                  </a:lnTo>
                  <a:lnTo>
                    <a:pt x="4832" y="7912"/>
                  </a:lnTo>
                  <a:lnTo>
                    <a:pt x="4751" y="8442"/>
                  </a:lnTo>
                  <a:lnTo>
                    <a:pt x="4669" y="8972"/>
                  </a:lnTo>
                  <a:lnTo>
                    <a:pt x="4567" y="9503"/>
                  </a:lnTo>
                  <a:lnTo>
                    <a:pt x="4425" y="10033"/>
                  </a:lnTo>
                  <a:lnTo>
                    <a:pt x="4262" y="10542"/>
                  </a:lnTo>
                  <a:lnTo>
                    <a:pt x="4078" y="11052"/>
                  </a:lnTo>
                  <a:lnTo>
                    <a:pt x="3874" y="11542"/>
                  </a:lnTo>
                  <a:lnTo>
                    <a:pt x="3650" y="12051"/>
                  </a:lnTo>
                  <a:lnTo>
                    <a:pt x="3405" y="12541"/>
                  </a:lnTo>
                  <a:lnTo>
                    <a:pt x="3120" y="13030"/>
                  </a:lnTo>
                  <a:lnTo>
                    <a:pt x="2814" y="13499"/>
                  </a:lnTo>
                  <a:lnTo>
                    <a:pt x="2488" y="13968"/>
                  </a:lnTo>
                  <a:lnTo>
                    <a:pt x="2141" y="14437"/>
                  </a:lnTo>
                  <a:lnTo>
                    <a:pt x="1754" y="14886"/>
                  </a:lnTo>
                  <a:lnTo>
                    <a:pt x="1366" y="15334"/>
                  </a:lnTo>
                  <a:lnTo>
                    <a:pt x="938" y="15783"/>
                  </a:lnTo>
                  <a:lnTo>
                    <a:pt x="469" y="16211"/>
                  </a:lnTo>
                  <a:lnTo>
                    <a:pt x="0" y="16639"/>
                  </a:lnTo>
                  <a:lnTo>
                    <a:pt x="0" y="16639"/>
                  </a:lnTo>
                  <a:lnTo>
                    <a:pt x="551" y="16313"/>
                  </a:lnTo>
                  <a:lnTo>
                    <a:pt x="1081" y="15946"/>
                  </a:lnTo>
                  <a:lnTo>
                    <a:pt x="1570" y="15579"/>
                  </a:lnTo>
                  <a:lnTo>
                    <a:pt x="2039" y="15171"/>
                  </a:lnTo>
                  <a:lnTo>
                    <a:pt x="2488" y="14763"/>
                  </a:lnTo>
                  <a:lnTo>
                    <a:pt x="2895" y="14315"/>
                  </a:lnTo>
                  <a:lnTo>
                    <a:pt x="3283" y="13866"/>
                  </a:lnTo>
                  <a:lnTo>
                    <a:pt x="3629" y="13397"/>
                  </a:lnTo>
                  <a:lnTo>
                    <a:pt x="3956" y="12908"/>
                  </a:lnTo>
                  <a:lnTo>
                    <a:pt x="4262" y="12398"/>
                  </a:lnTo>
                  <a:lnTo>
                    <a:pt x="4527" y="11888"/>
                  </a:lnTo>
                  <a:lnTo>
                    <a:pt x="4771" y="11358"/>
                  </a:lnTo>
                  <a:lnTo>
                    <a:pt x="4975" y="10828"/>
                  </a:lnTo>
                  <a:lnTo>
                    <a:pt x="5159" y="10277"/>
                  </a:lnTo>
                  <a:lnTo>
                    <a:pt x="5301" y="9727"/>
                  </a:lnTo>
                  <a:lnTo>
                    <a:pt x="5424" y="9156"/>
                  </a:lnTo>
                  <a:lnTo>
                    <a:pt x="5526" y="8585"/>
                  </a:lnTo>
                  <a:lnTo>
                    <a:pt x="5587" y="8014"/>
                  </a:lnTo>
                  <a:lnTo>
                    <a:pt x="5628" y="7423"/>
                  </a:lnTo>
                  <a:lnTo>
                    <a:pt x="5628" y="6852"/>
                  </a:lnTo>
                  <a:lnTo>
                    <a:pt x="5607" y="6261"/>
                  </a:lnTo>
                  <a:lnTo>
                    <a:pt x="5567" y="5669"/>
                  </a:lnTo>
                  <a:lnTo>
                    <a:pt x="5485" y="5098"/>
                  </a:lnTo>
                  <a:lnTo>
                    <a:pt x="5383" y="4507"/>
                  </a:lnTo>
                  <a:lnTo>
                    <a:pt x="5240" y="3916"/>
                  </a:lnTo>
                  <a:lnTo>
                    <a:pt x="5077" y="3345"/>
                  </a:lnTo>
                  <a:lnTo>
                    <a:pt x="4873" y="2774"/>
                  </a:lnTo>
                  <a:lnTo>
                    <a:pt x="4649" y="2203"/>
                  </a:lnTo>
                  <a:lnTo>
                    <a:pt x="4404" y="1632"/>
                  </a:lnTo>
                  <a:lnTo>
                    <a:pt x="4119" y="1081"/>
                  </a:lnTo>
                  <a:lnTo>
                    <a:pt x="3813" y="551"/>
                  </a:lnTo>
                  <a:lnTo>
                    <a:pt x="3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829;p46">
              <a:extLst>
                <a:ext uri="{FF2B5EF4-FFF2-40B4-BE49-F238E27FC236}">
                  <a16:creationId xmlns:a16="http://schemas.microsoft.com/office/drawing/2014/main" id="{1C5B4928-8D6B-2630-8A51-6F5E46859779}"/>
                </a:ext>
              </a:extLst>
            </p:cNvPr>
            <p:cNvSpPr/>
            <p:nvPr/>
          </p:nvSpPr>
          <p:spPr>
            <a:xfrm flipH="1">
              <a:off x="5717992" y="3306686"/>
              <a:ext cx="913407" cy="1422645"/>
            </a:xfrm>
            <a:custGeom>
              <a:avLst/>
              <a:gdLst/>
              <a:ahLst/>
              <a:cxnLst/>
              <a:rect l="l" t="t" r="r" b="b"/>
              <a:pathLst>
                <a:path w="46266" h="72060" extrusionOk="0">
                  <a:moveTo>
                    <a:pt x="22654" y="1"/>
                  </a:moveTo>
                  <a:lnTo>
                    <a:pt x="0" y="5954"/>
                  </a:lnTo>
                  <a:lnTo>
                    <a:pt x="163" y="6016"/>
                  </a:lnTo>
                  <a:lnTo>
                    <a:pt x="571" y="6240"/>
                  </a:lnTo>
                  <a:lnTo>
                    <a:pt x="1203" y="6627"/>
                  </a:lnTo>
                  <a:lnTo>
                    <a:pt x="1591" y="6872"/>
                  </a:lnTo>
                  <a:lnTo>
                    <a:pt x="2019" y="7158"/>
                  </a:lnTo>
                  <a:lnTo>
                    <a:pt x="2508" y="7504"/>
                  </a:lnTo>
                  <a:lnTo>
                    <a:pt x="2998" y="7892"/>
                  </a:lnTo>
                  <a:lnTo>
                    <a:pt x="3528" y="8320"/>
                  </a:lnTo>
                  <a:lnTo>
                    <a:pt x="4099" y="8789"/>
                  </a:lnTo>
                  <a:lnTo>
                    <a:pt x="4670" y="9319"/>
                  </a:lnTo>
                  <a:lnTo>
                    <a:pt x="5241" y="9890"/>
                  </a:lnTo>
                  <a:lnTo>
                    <a:pt x="5832" y="10522"/>
                  </a:lnTo>
                  <a:lnTo>
                    <a:pt x="6444" y="11195"/>
                  </a:lnTo>
                  <a:lnTo>
                    <a:pt x="7035" y="11929"/>
                  </a:lnTo>
                  <a:lnTo>
                    <a:pt x="7626" y="12704"/>
                  </a:lnTo>
                  <a:lnTo>
                    <a:pt x="8197" y="13560"/>
                  </a:lnTo>
                  <a:lnTo>
                    <a:pt x="8768" y="14457"/>
                  </a:lnTo>
                  <a:lnTo>
                    <a:pt x="9033" y="14926"/>
                  </a:lnTo>
                  <a:lnTo>
                    <a:pt x="9298" y="15416"/>
                  </a:lnTo>
                  <a:lnTo>
                    <a:pt x="9563" y="15905"/>
                  </a:lnTo>
                  <a:lnTo>
                    <a:pt x="9828" y="16435"/>
                  </a:lnTo>
                  <a:lnTo>
                    <a:pt x="10073" y="16965"/>
                  </a:lnTo>
                  <a:lnTo>
                    <a:pt x="10297" y="17495"/>
                  </a:lnTo>
                  <a:lnTo>
                    <a:pt x="10542" y="18066"/>
                  </a:lnTo>
                  <a:lnTo>
                    <a:pt x="10746" y="18637"/>
                  </a:lnTo>
                  <a:lnTo>
                    <a:pt x="10970" y="19229"/>
                  </a:lnTo>
                  <a:lnTo>
                    <a:pt x="11174" y="19840"/>
                  </a:lnTo>
                  <a:lnTo>
                    <a:pt x="11358" y="20472"/>
                  </a:lnTo>
                  <a:lnTo>
                    <a:pt x="11521" y="21104"/>
                  </a:lnTo>
                  <a:lnTo>
                    <a:pt x="11684" y="21757"/>
                  </a:lnTo>
                  <a:lnTo>
                    <a:pt x="11847" y="22430"/>
                  </a:lnTo>
                  <a:lnTo>
                    <a:pt x="11990" y="23123"/>
                  </a:lnTo>
                  <a:lnTo>
                    <a:pt x="12112" y="23837"/>
                  </a:lnTo>
                  <a:lnTo>
                    <a:pt x="12214" y="24550"/>
                  </a:lnTo>
                  <a:lnTo>
                    <a:pt x="12295" y="25284"/>
                  </a:lnTo>
                  <a:lnTo>
                    <a:pt x="12377" y="26039"/>
                  </a:lnTo>
                  <a:lnTo>
                    <a:pt x="12438" y="26814"/>
                  </a:lnTo>
                  <a:lnTo>
                    <a:pt x="12479" y="27609"/>
                  </a:lnTo>
                  <a:lnTo>
                    <a:pt x="12499" y="28424"/>
                  </a:lnTo>
                  <a:lnTo>
                    <a:pt x="12520" y="29240"/>
                  </a:lnTo>
                  <a:lnTo>
                    <a:pt x="12499" y="30096"/>
                  </a:lnTo>
                  <a:lnTo>
                    <a:pt x="12438" y="31789"/>
                  </a:lnTo>
                  <a:lnTo>
                    <a:pt x="12377" y="33420"/>
                  </a:lnTo>
                  <a:lnTo>
                    <a:pt x="12295" y="35031"/>
                  </a:lnTo>
                  <a:lnTo>
                    <a:pt x="12194" y="36601"/>
                  </a:lnTo>
                  <a:lnTo>
                    <a:pt x="11969" y="39619"/>
                  </a:lnTo>
                  <a:lnTo>
                    <a:pt x="11765" y="42514"/>
                  </a:lnTo>
                  <a:lnTo>
                    <a:pt x="11541" y="45267"/>
                  </a:lnTo>
                  <a:lnTo>
                    <a:pt x="11358" y="47877"/>
                  </a:lnTo>
                  <a:lnTo>
                    <a:pt x="11296" y="49141"/>
                  </a:lnTo>
                  <a:lnTo>
                    <a:pt x="11235" y="50385"/>
                  </a:lnTo>
                  <a:lnTo>
                    <a:pt x="11194" y="51588"/>
                  </a:lnTo>
                  <a:lnTo>
                    <a:pt x="11174" y="52770"/>
                  </a:lnTo>
                  <a:lnTo>
                    <a:pt x="11194" y="53933"/>
                  </a:lnTo>
                  <a:lnTo>
                    <a:pt x="11235" y="55074"/>
                  </a:lnTo>
                  <a:lnTo>
                    <a:pt x="11296" y="56176"/>
                  </a:lnTo>
                  <a:lnTo>
                    <a:pt x="11378" y="57277"/>
                  </a:lnTo>
                  <a:lnTo>
                    <a:pt x="11521" y="58337"/>
                  </a:lnTo>
                  <a:lnTo>
                    <a:pt x="11684" y="59377"/>
                  </a:lnTo>
                  <a:lnTo>
                    <a:pt x="11888" y="60417"/>
                  </a:lnTo>
                  <a:lnTo>
                    <a:pt x="12132" y="61416"/>
                  </a:lnTo>
                  <a:lnTo>
                    <a:pt x="12275" y="61905"/>
                  </a:lnTo>
                  <a:lnTo>
                    <a:pt x="12438" y="62395"/>
                  </a:lnTo>
                  <a:lnTo>
                    <a:pt x="12601" y="62884"/>
                  </a:lnTo>
                  <a:lnTo>
                    <a:pt x="12785" y="63373"/>
                  </a:lnTo>
                  <a:lnTo>
                    <a:pt x="12968" y="63863"/>
                  </a:lnTo>
                  <a:lnTo>
                    <a:pt x="13172" y="64332"/>
                  </a:lnTo>
                  <a:lnTo>
                    <a:pt x="13376" y="64801"/>
                  </a:lnTo>
                  <a:lnTo>
                    <a:pt x="13621" y="65270"/>
                  </a:lnTo>
                  <a:lnTo>
                    <a:pt x="13866" y="65739"/>
                  </a:lnTo>
                  <a:lnTo>
                    <a:pt x="14110" y="66208"/>
                  </a:lnTo>
                  <a:lnTo>
                    <a:pt x="14396" y="66656"/>
                  </a:lnTo>
                  <a:lnTo>
                    <a:pt x="14681" y="67125"/>
                  </a:lnTo>
                  <a:lnTo>
                    <a:pt x="14987" y="67574"/>
                  </a:lnTo>
                  <a:lnTo>
                    <a:pt x="15293" y="68022"/>
                  </a:lnTo>
                  <a:lnTo>
                    <a:pt x="15639" y="68471"/>
                  </a:lnTo>
                  <a:lnTo>
                    <a:pt x="15986" y="68919"/>
                  </a:lnTo>
                  <a:lnTo>
                    <a:pt x="16170" y="69001"/>
                  </a:lnTo>
                  <a:lnTo>
                    <a:pt x="16700" y="69225"/>
                  </a:lnTo>
                  <a:lnTo>
                    <a:pt x="17556" y="69572"/>
                  </a:lnTo>
                  <a:lnTo>
                    <a:pt x="18698" y="70000"/>
                  </a:lnTo>
                  <a:lnTo>
                    <a:pt x="19391" y="70224"/>
                  </a:lnTo>
                  <a:lnTo>
                    <a:pt x="20125" y="70469"/>
                  </a:lnTo>
                  <a:lnTo>
                    <a:pt x="20941" y="70693"/>
                  </a:lnTo>
                  <a:lnTo>
                    <a:pt x="21797" y="70918"/>
                  </a:lnTo>
                  <a:lnTo>
                    <a:pt x="22715" y="71142"/>
                  </a:lnTo>
                  <a:lnTo>
                    <a:pt x="23694" y="71346"/>
                  </a:lnTo>
                  <a:lnTo>
                    <a:pt x="24713" y="71529"/>
                  </a:lnTo>
                  <a:lnTo>
                    <a:pt x="25773" y="71713"/>
                  </a:lnTo>
                  <a:lnTo>
                    <a:pt x="26874" y="71856"/>
                  </a:lnTo>
                  <a:lnTo>
                    <a:pt x="28016" y="71958"/>
                  </a:lnTo>
                  <a:lnTo>
                    <a:pt x="29199" y="72019"/>
                  </a:lnTo>
                  <a:lnTo>
                    <a:pt x="30402" y="72060"/>
                  </a:lnTo>
                  <a:lnTo>
                    <a:pt x="31646" y="72039"/>
                  </a:lnTo>
                  <a:lnTo>
                    <a:pt x="32278" y="72019"/>
                  </a:lnTo>
                  <a:lnTo>
                    <a:pt x="32910" y="71978"/>
                  </a:lnTo>
                  <a:lnTo>
                    <a:pt x="33562" y="71937"/>
                  </a:lnTo>
                  <a:lnTo>
                    <a:pt x="34194" y="71856"/>
                  </a:lnTo>
                  <a:lnTo>
                    <a:pt x="34847" y="71794"/>
                  </a:lnTo>
                  <a:lnTo>
                    <a:pt x="35520" y="71692"/>
                  </a:lnTo>
                  <a:lnTo>
                    <a:pt x="36172" y="71570"/>
                  </a:lnTo>
                  <a:lnTo>
                    <a:pt x="36825" y="71448"/>
                  </a:lnTo>
                  <a:lnTo>
                    <a:pt x="37498" y="71305"/>
                  </a:lnTo>
                  <a:lnTo>
                    <a:pt x="38171" y="71142"/>
                  </a:lnTo>
                  <a:lnTo>
                    <a:pt x="38843" y="70958"/>
                  </a:lnTo>
                  <a:lnTo>
                    <a:pt x="39516" y="70755"/>
                  </a:lnTo>
                  <a:lnTo>
                    <a:pt x="40189" y="70551"/>
                  </a:lnTo>
                  <a:lnTo>
                    <a:pt x="40862" y="70306"/>
                  </a:lnTo>
                  <a:lnTo>
                    <a:pt x="41535" y="70041"/>
                  </a:lnTo>
                  <a:lnTo>
                    <a:pt x="42208" y="69755"/>
                  </a:lnTo>
                  <a:lnTo>
                    <a:pt x="42901" y="69470"/>
                  </a:lnTo>
                  <a:lnTo>
                    <a:pt x="43574" y="69144"/>
                  </a:lnTo>
                  <a:lnTo>
                    <a:pt x="44247" y="68797"/>
                  </a:lnTo>
                  <a:lnTo>
                    <a:pt x="44920" y="68410"/>
                  </a:lnTo>
                  <a:lnTo>
                    <a:pt x="45593" y="68022"/>
                  </a:lnTo>
                  <a:lnTo>
                    <a:pt x="46265" y="67614"/>
                  </a:lnTo>
                  <a:lnTo>
                    <a:pt x="45919" y="67186"/>
                  </a:lnTo>
                  <a:lnTo>
                    <a:pt x="45552" y="66676"/>
                  </a:lnTo>
                  <a:lnTo>
                    <a:pt x="45062" y="65963"/>
                  </a:lnTo>
                  <a:lnTo>
                    <a:pt x="44491" y="65045"/>
                  </a:lnTo>
                  <a:lnTo>
                    <a:pt x="44206" y="64515"/>
                  </a:lnTo>
                  <a:lnTo>
                    <a:pt x="43880" y="63944"/>
                  </a:lnTo>
                  <a:lnTo>
                    <a:pt x="43574" y="63332"/>
                  </a:lnTo>
                  <a:lnTo>
                    <a:pt x="43248" y="62660"/>
                  </a:lnTo>
                  <a:lnTo>
                    <a:pt x="42921" y="61946"/>
                  </a:lnTo>
                  <a:lnTo>
                    <a:pt x="42595" y="61192"/>
                  </a:lnTo>
                  <a:lnTo>
                    <a:pt x="42289" y="60396"/>
                  </a:lnTo>
                  <a:lnTo>
                    <a:pt x="41983" y="59560"/>
                  </a:lnTo>
                  <a:lnTo>
                    <a:pt x="41698" y="58663"/>
                  </a:lnTo>
                  <a:lnTo>
                    <a:pt x="41433" y="57746"/>
                  </a:lnTo>
                  <a:lnTo>
                    <a:pt x="41168" y="56767"/>
                  </a:lnTo>
                  <a:lnTo>
                    <a:pt x="40944" y="55747"/>
                  </a:lnTo>
                  <a:lnTo>
                    <a:pt x="40740" y="54707"/>
                  </a:lnTo>
                  <a:lnTo>
                    <a:pt x="40577" y="53606"/>
                  </a:lnTo>
                  <a:lnTo>
                    <a:pt x="40434" y="52465"/>
                  </a:lnTo>
                  <a:lnTo>
                    <a:pt x="40332" y="51302"/>
                  </a:lnTo>
                  <a:lnTo>
                    <a:pt x="40271" y="50079"/>
                  </a:lnTo>
                  <a:lnTo>
                    <a:pt x="40250" y="48835"/>
                  </a:lnTo>
                  <a:lnTo>
                    <a:pt x="40291" y="47530"/>
                  </a:lnTo>
                  <a:lnTo>
                    <a:pt x="40311" y="46878"/>
                  </a:lnTo>
                  <a:lnTo>
                    <a:pt x="40373" y="46205"/>
                  </a:lnTo>
                  <a:lnTo>
                    <a:pt x="40434" y="45532"/>
                  </a:lnTo>
                  <a:lnTo>
                    <a:pt x="40495" y="44859"/>
                  </a:lnTo>
                  <a:lnTo>
                    <a:pt x="40597" y="44145"/>
                  </a:lnTo>
                  <a:lnTo>
                    <a:pt x="40699" y="43452"/>
                  </a:lnTo>
                  <a:lnTo>
                    <a:pt x="40801" y="42738"/>
                  </a:lnTo>
                  <a:lnTo>
                    <a:pt x="40882" y="42025"/>
                  </a:lnTo>
                  <a:lnTo>
                    <a:pt x="40944" y="41311"/>
                  </a:lnTo>
                  <a:lnTo>
                    <a:pt x="41005" y="40577"/>
                  </a:lnTo>
                  <a:lnTo>
                    <a:pt x="41066" y="39843"/>
                  </a:lnTo>
                  <a:lnTo>
                    <a:pt x="41086" y="39109"/>
                  </a:lnTo>
                  <a:lnTo>
                    <a:pt x="41107" y="38375"/>
                  </a:lnTo>
                  <a:lnTo>
                    <a:pt x="41107" y="37641"/>
                  </a:lnTo>
                  <a:lnTo>
                    <a:pt x="41107" y="36907"/>
                  </a:lnTo>
                  <a:lnTo>
                    <a:pt x="41086" y="36152"/>
                  </a:lnTo>
                  <a:lnTo>
                    <a:pt x="41046" y="35418"/>
                  </a:lnTo>
                  <a:lnTo>
                    <a:pt x="41005" y="34664"/>
                  </a:lnTo>
                  <a:lnTo>
                    <a:pt x="40944" y="33909"/>
                  </a:lnTo>
                  <a:lnTo>
                    <a:pt x="40862" y="33175"/>
                  </a:lnTo>
                  <a:lnTo>
                    <a:pt x="40780" y="32421"/>
                  </a:lnTo>
                  <a:lnTo>
                    <a:pt x="40678" y="31667"/>
                  </a:lnTo>
                  <a:lnTo>
                    <a:pt x="40577" y="30912"/>
                  </a:lnTo>
                  <a:lnTo>
                    <a:pt x="40434" y="30158"/>
                  </a:lnTo>
                  <a:lnTo>
                    <a:pt x="40311" y="29403"/>
                  </a:lnTo>
                  <a:lnTo>
                    <a:pt x="40148" y="28649"/>
                  </a:lnTo>
                  <a:lnTo>
                    <a:pt x="39822" y="27140"/>
                  </a:lnTo>
                  <a:lnTo>
                    <a:pt x="39435" y="25651"/>
                  </a:lnTo>
                  <a:lnTo>
                    <a:pt x="38986" y="24143"/>
                  </a:lnTo>
                  <a:lnTo>
                    <a:pt x="38517" y="22674"/>
                  </a:lnTo>
                  <a:lnTo>
                    <a:pt x="37987" y="21186"/>
                  </a:lnTo>
                  <a:lnTo>
                    <a:pt x="37416" y="19738"/>
                  </a:lnTo>
                  <a:lnTo>
                    <a:pt x="36804" y="18291"/>
                  </a:lnTo>
                  <a:lnTo>
                    <a:pt x="36131" y="16863"/>
                  </a:lnTo>
                  <a:lnTo>
                    <a:pt x="35418" y="15456"/>
                  </a:lnTo>
                  <a:lnTo>
                    <a:pt x="34684" y="14070"/>
                  </a:lnTo>
                  <a:lnTo>
                    <a:pt x="33889" y="12724"/>
                  </a:lnTo>
                  <a:lnTo>
                    <a:pt x="33481" y="12051"/>
                  </a:lnTo>
                  <a:lnTo>
                    <a:pt x="33053" y="11378"/>
                  </a:lnTo>
                  <a:lnTo>
                    <a:pt x="32624" y="10726"/>
                  </a:lnTo>
                  <a:lnTo>
                    <a:pt x="32176" y="10073"/>
                  </a:lnTo>
                  <a:lnTo>
                    <a:pt x="31727" y="9441"/>
                  </a:lnTo>
                  <a:lnTo>
                    <a:pt x="31279" y="8809"/>
                  </a:lnTo>
                  <a:lnTo>
                    <a:pt x="30810" y="8177"/>
                  </a:lnTo>
                  <a:lnTo>
                    <a:pt x="30320" y="7565"/>
                  </a:lnTo>
                  <a:lnTo>
                    <a:pt x="29831" y="6954"/>
                  </a:lnTo>
                  <a:lnTo>
                    <a:pt x="29342" y="6362"/>
                  </a:lnTo>
                  <a:lnTo>
                    <a:pt x="28832" y="5771"/>
                  </a:lnTo>
                  <a:lnTo>
                    <a:pt x="28302" y="5200"/>
                  </a:lnTo>
                  <a:lnTo>
                    <a:pt x="27772" y="4629"/>
                  </a:lnTo>
                  <a:lnTo>
                    <a:pt x="27241" y="4079"/>
                  </a:lnTo>
                  <a:lnTo>
                    <a:pt x="26711" y="3528"/>
                  </a:lnTo>
                  <a:lnTo>
                    <a:pt x="26140" y="2978"/>
                  </a:lnTo>
                  <a:lnTo>
                    <a:pt x="25590" y="2468"/>
                  </a:lnTo>
                  <a:lnTo>
                    <a:pt x="25019" y="1938"/>
                  </a:lnTo>
                  <a:lnTo>
                    <a:pt x="24428" y="1448"/>
                  </a:lnTo>
                  <a:lnTo>
                    <a:pt x="23857" y="959"/>
                  </a:lnTo>
                  <a:lnTo>
                    <a:pt x="23245" y="470"/>
                  </a:lnTo>
                  <a:lnTo>
                    <a:pt x="22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830;p46">
              <a:extLst>
                <a:ext uri="{FF2B5EF4-FFF2-40B4-BE49-F238E27FC236}">
                  <a16:creationId xmlns:a16="http://schemas.microsoft.com/office/drawing/2014/main" id="{999AF74D-8D8C-373B-6339-06BE4B9FEB0C}"/>
                </a:ext>
              </a:extLst>
            </p:cNvPr>
            <p:cNvSpPr/>
            <p:nvPr/>
          </p:nvSpPr>
          <p:spPr>
            <a:xfrm flipH="1">
              <a:off x="5717992" y="3306686"/>
              <a:ext cx="913407" cy="1422645"/>
            </a:xfrm>
            <a:custGeom>
              <a:avLst/>
              <a:gdLst/>
              <a:ahLst/>
              <a:cxnLst/>
              <a:rect l="l" t="t" r="r" b="b"/>
              <a:pathLst>
                <a:path w="46266" h="72060" fill="none" extrusionOk="0">
                  <a:moveTo>
                    <a:pt x="0" y="5954"/>
                  </a:moveTo>
                  <a:lnTo>
                    <a:pt x="0" y="5954"/>
                  </a:lnTo>
                  <a:lnTo>
                    <a:pt x="163" y="6016"/>
                  </a:lnTo>
                  <a:lnTo>
                    <a:pt x="571" y="6240"/>
                  </a:lnTo>
                  <a:lnTo>
                    <a:pt x="1203" y="6627"/>
                  </a:lnTo>
                  <a:lnTo>
                    <a:pt x="1591" y="6872"/>
                  </a:lnTo>
                  <a:lnTo>
                    <a:pt x="2019" y="7158"/>
                  </a:lnTo>
                  <a:lnTo>
                    <a:pt x="2508" y="7504"/>
                  </a:lnTo>
                  <a:lnTo>
                    <a:pt x="2998" y="7892"/>
                  </a:lnTo>
                  <a:lnTo>
                    <a:pt x="3528" y="8320"/>
                  </a:lnTo>
                  <a:lnTo>
                    <a:pt x="4099" y="8789"/>
                  </a:lnTo>
                  <a:lnTo>
                    <a:pt x="4670" y="9319"/>
                  </a:lnTo>
                  <a:lnTo>
                    <a:pt x="5241" y="9890"/>
                  </a:lnTo>
                  <a:lnTo>
                    <a:pt x="5832" y="10522"/>
                  </a:lnTo>
                  <a:lnTo>
                    <a:pt x="6444" y="11195"/>
                  </a:lnTo>
                  <a:lnTo>
                    <a:pt x="7035" y="11929"/>
                  </a:lnTo>
                  <a:lnTo>
                    <a:pt x="7626" y="12704"/>
                  </a:lnTo>
                  <a:lnTo>
                    <a:pt x="8197" y="13560"/>
                  </a:lnTo>
                  <a:lnTo>
                    <a:pt x="8768" y="14457"/>
                  </a:lnTo>
                  <a:lnTo>
                    <a:pt x="9033" y="14926"/>
                  </a:lnTo>
                  <a:lnTo>
                    <a:pt x="9298" y="15416"/>
                  </a:lnTo>
                  <a:lnTo>
                    <a:pt x="9563" y="15905"/>
                  </a:lnTo>
                  <a:lnTo>
                    <a:pt x="9828" y="16435"/>
                  </a:lnTo>
                  <a:lnTo>
                    <a:pt x="10073" y="16965"/>
                  </a:lnTo>
                  <a:lnTo>
                    <a:pt x="10297" y="17495"/>
                  </a:lnTo>
                  <a:lnTo>
                    <a:pt x="10542" y="18066"/>
                  </a:lnTo>
                  <a:lnTo>
                    <a:pt x="10746" y="18637"/>
                  </a:lnTo>
                  <a:lnTo>
                    <a:pt x="10970" y="19229"/>
                  </a:lnTo>
                  <a:lnTo>
                    <a:pt x="11174" y="19840"/>
                  </a:lnTo>
                  <a:lnTo>
                    <a:pt x="11358" y="20472"/>
                  </a:lnTo>
                  <a:lnTo>
                    <a:pt x="11521" y="21104"/>
                  </a:lnTo>
                  <a:lnTo>
                    <a:pt x="11684" y="21757"/>
                  </a:lnTo>
                  <a:lnTo>
                    <a:pt x="11847" y="22430"/>
                  </a:lnTo>
                  <a:lnTo>
                    <a:pt x="11990" y="23123"/>
                  </a:lnTo>
                  <a:lnTo>
                    <a:pt x="12112" y="23837"/>
                  </a:lnTo>
                  <a:lnTo>
                    <a:pt x="12214" y="24550"/>
                  </a:lnTo>
                  <a:lnTo>
                    <a:pt x="12295" y="25284"/>
                  </a:lnTo>
                  <a:lnTo>
                    <a:pt x="12377" y="26039"/>
                  </a:lnTo>
                  <a:lnTo>
                    <a:pt x="12438" y="26814"/>
                  </a:lnTo>
                  <a:lnTo>
                    <a:pt x="12479" y="27609"/>
                  </a:lnTo>
                  <a:lnTo>
                    <a:pt x="12499" y="28424"/>
                  </a:lnTo>
                  <a:lnTo>
                    <a:pt x="12520" y="29240"/>
                  </a:lnTo>
                  <a:lnTo>
                    <a:pt x="12499" y="30096"/>
                  </a:lnTo>
                  <a:lnTo>
                    <a:pt x="12499" y="30096"/>
                  </a:lnTo>
                  <a:lnTo>
                    <a:pt x="12438" y="31789"/>
                  </a:lnTo>
                  <a:lnTo>
                    <a:pt x="12377" y="33420"/>
                  </a:lnTo>
                  <a:lnTo>
                    <a:pt x="12295" y="35031"/>
                  </a:lnTo>
                  <a:lnTo>
                    <a:pt x="12194" y="36601"/>
                  </a:lnTo>
                  <a:lnTo>
                    <a:pt x="11969" y="39619"/>
                  </a:lnTo>
                  <a:lnTo>
                    <a:pt x="11765" y="42514"/>
                  </a:lnTo>
                  <a:lnTo>
                    <a:pt x="11541" y="45267"/>
                  </a:lnTo>
                  <a:lnTo>
                    <a:pt x="11358" y="47877"/>
                  </a:lnTo>
                  <a:lnTo>
                    <a:pt x="11296" y="49141"/>
                  </a:lnTo>
                  <a:lnTo>
                    <a:pt x="11235" y="50385"/>
                  </a:lnTo>
                  <a:lnTo>
                    <a:pt x="11194" y="51588"/>
                  </a:lnTo>
                  <a:lnTo>
                    <a:pt x="11174" y="52770"/>
                  </a:lnTo>
                  <a:lnTo>
                    <a:pt x="11194" y="53933"/>
                  </a:lnTo>
                  <a:lnTo>
                    <a:pt x="11235" y="55074"/>
                  </a:lnTo>
                  <a:lnTo>
                    <a:pt x="11296" y="56176"/>
                  </a:lnTo>
                  <a:lnTo>
                    <a:pt x="11378" y="57277"/>
                  </a:lnTo>
                  <a:lnTo>
                    <a:pt x="11521" y="58337"/>
                  </a:lnTo>
                  <a:lnTo>
                    <a:pt x="11684" y="59377"/>
                  </a:lnTo>
                  <a:lnTo>
                    <a:pt x="11888" y="60417"/>
                  </a:lnTo>
                  <a:lnTo>
                    <a:pt x="12132" y="61416"/>
                  </a:lnTo>
                  <a:lnTo>
                    <a:pt x="12275" y="61905"/>
                  </a:lnTo>
                  <a:lnTo>
                    <a:pt x="12438" y="62395"/>
                  </a:lnTo>
                  <a:lnTo>
                    <a:pt x="12601" y="62884"/>
                  </a:lnTo>
                  <a:lnTo>
                    <a:pt x="12785" y="63373"/>
                  </a:lnTo>
                  <a:lnTo>
                    <a:pt x="12968" y="63863"/>
                  </a:lnTo>
                  <a:lnTo>
                    <a:pt x="13172" y="64332"/>
                  </a:lnTo>
                  <a:lnTo>
                    <a:pt x="13376" y="64801"/>
                  </a:lnTo>
                  <a:lnTo>
                    <a:pt x="13621" y="65270"/>
                  </a:lnTo>
                  <a:lnTo>
                    <a:pt x="13866" y="65739"/>
                  </a:lnTo>
                  <a:lnTo>
                    <a:pt x="14110" y="66208"/>
                  </a:lnTo>
                  <a:lnTo>
                    <a:pt x="14396" y="66656"/>
                  </a:lnTo>
                  <a:lnTo>
                    <a:pt x="14681" y="67125"/>
                  </a:lnTo>
                  <a:lnTo>
                    <a:pt x="14987" y="67574"/>
                  </a:lnTo>
                  <a:lnTo>
                    <a:pt x="15293" y="68022"/>
                  </a:lnTo>
                  <a:lnTo>
                    <a:pt x="15639" y="68471"/>
                  </a:lnTo>
                  <a:lnTo>
                    <a:pt x="15986" y="68919"/>
                  </a:lnTo>
                  <a:lnTo>
                    <a:pt x="15986" y="68919"/>
                  </a:lnTo>
                  <a:lnTo>
                    <a:pt x="16170" y="69001"/>
                  </a:lnTo>
                  <a:lnTo>
                    <a:pt x="16700" y="69225"/>
                  </a:lnTo>
                  <a:lnTo>
                    <a:pt x="17556" y="69572"/>
                  </a:lnTo>
                  <a:lnTo>
                    <a:pt x="18698" y="70000"/>
                  </a:lnTo>
                  <a:lnTo>
                    <a:pt x="19391" y="70224"/>
                  </a:lnTo>
                  <a:lnTo>
                    <a:pt x="20125" y="70469"/>
                  </a:lnTo>
                  <a:lnTo>
                    <a:pt x="20941" y="70693"/>
                  </a:lnTo>
                  <a:lnTo>
                    <a:pt x="21797" y="70918"/>
                  </a:lnTo>
                  <a:lnTo>
                    <a:pt x="22715" y="71142"/>
                  </a:lnTo>
                  <a:lnTo>
                    <a:pt x="23694" y="71346"/>
                  </a:lnTo>
                  <a:lnTo>
                    <a:pt x="24713" y="71529"/>
                  </a:lnTo>
                  <a:lnTo>
                    <a:pt x="25773" y="71713"/>
                  </a:lnTo>
                  <a:lnTo>
                    <a:pt x="26874" y="71856"/>
                  </a:lnTo>
                  <a:lnTo>
                    <a:pt x="28016" y="71958"/>
                  </a:lnTo>
                  <a:lnTo>
                    <a:pt x="29199" y="72019"/>
                  </a:lnTo>
                  <a:lnTo>
                    <a:pt x="30402" y="72060"/>
                  </a:lnTo>
                  <a:lnTo>
                    <a:pt x="31646" y="72039"/>
                  </a:lnTo>
                  <a:lnTo>
                    <a:pt x="32278" y="72019"/>
                  </a:lnTo>
                  <a:lnTo>
                    <a:pt x="32910" y="71978"/>
                  </a:lnTo>
                  <a:lnTo>
                    <a:pt x="33562" y="71937"/>
                  </a:lnTo>
                  <a:lnTo>
                    <a:pt x="34194" y="71856"/>
                  </a:lnTo>
                  <a:lnTo>
                    <a:pt x="34847" y="71794"/>
                  </a:lnTo>
                  <a:lnTo>
                    <a:pt x="35520" y="71692"/>
                  </a:lnTo>
                  <a:lnTo>
                    <a:pt x="36172" y="71570"/>
                  </a:lnTo>
                  <a:lnTo>
                    <a:pt x="36825" y="71448"/>
                  </a:lnTo>
                  <a:lnTo>
                    <a:pt x="37498" y="71305"/>
                  </a:lnTo>
                  <a:lnTo>
                    <a:pt x="38171" y="71142"/>
                  </a:lnTo>
                  <a:lnTo>
                    <a:pt x="38843" y="70958"/>
                  </a:lnTo>
                  <a:lnTo>
                    <a:pt x="39516" y="70755"/>
                  </a:lnTo>
                  <a:lnTo>
                    <a:pt x="40189" y="70551"/>
                  </a:lnTo>
                  <a:lnTo>
                    <a:pt x="40862" y="70306"/>
                  </a:lnTo>
                  <a:lnTo>
                    <a:pt x="41535" y="70041"/>
                  </a:lnTo>
                  <a:lnTo>
                    <a:pt x="42208" y="69755"/>
                  </a:lnTo>
                  <a:lnTo>
                    <a:pt x="42901" y="69470"/>
                  </a:lnTo>
                  <a:lnTo>
                    <a:pt x="43574" y="69144"/>
                  </a:lnTo>
                  <a:lnTo>
                    <a:pt x="44247" y="68797"/>
                  </a:lnTo>
                  <a:lnTo>
                    <a:pt x="44920" y="68410"/>
                  </a:lnTo>
                  <a:lnTo>
                    <a:pt x="45593" y="68022"/>
                  </a:lnTo>
                  <a:lnTo>
                    <a:pt x="46265" y="67614"/>
                  </a:lnTo>
                  <a:lnTo>
                    <a:pt x="46265" y="67614"/>
                  </a:lnTo>
                  <a:lnTo>
                    <a:pt x="45919" y="67186"/>
                  </a:lnTo>
                  <a:lnTo>
                    <a:pt x="45552" y="66676"/>
                  </a:lnTo>
                  <a:lnTo>
                    <a:pt x="45062" y="65963"/>
                  </a:lnTo>
                  <a:lnTo>
                    <a:pt x="44491" y="65045"/>
                  </a:lnTo>
                  <a:lnTo>
                    <a:pt x="44206" y="64515"/>
                  </a:lnTo>
                  <a:lnTo>
                    <a:pt x="43880" y="63944"/>
                  </a:lnTo>
                  <a:lnTo>
                    <a:pt x="43574" y="63332"/>
                  </a:lnTo>
                  <a:lnTo>
                    <a:pt x="43248" y="62660"/>
                  </a:lnTo>
                  <a:lnTo>
                    <a:pt x="42921" y="61946"/>
                  </a:lnTo>
                  <a:lnTo>
                    <a:pt x="42595" y="61192"/>
                  </a:lnTo>
                  <a:lnTo>
                    <a:pt x="42289" y="60396"/>
                  </a:lnTo>
                  <a:lnTo>
                    <a:pt x="41983" y="59560"/>
                  </a:lnTo>
                  <a:lnTo>
                    <a:pt x="41698" y="58663"/>
                  </a:lnTo>
                  <a:lnTo>
                    <a:pt x="41433" y="57746"/>
                  </a:lnTo>
                  <a:lnTo>
                    <a:pt x="41168" y="56767"/>
                  </a:lnTo>
                  <a:lnTo>
                    <a:pt x="40944" y="55747"/>
                  </a:lnTo>
                  <a:lnTo>
                    <a:pt x="40740" y="54707"/>
                  </a:lnTo>
                  <a:lnTo>
                    <a:pt x="40577" y="53606"/>
                  </a:lnTo>
                  <a:lnTo>
                    <a:pt x="40434" y="52465"/>
                  </a:lnTo>
                  <a:lnTo>
                    <a:pt x="40332" y="51302"/>
                  </a:lnTo>
                  <a:lnTo>
                    <a:pt x="40271" y="50079"/>
                  </a:lnTo>
                  <a:lnTo>
                    <a:pt x="40250" y="48835"/>
                  </a:lnTo>
                  <a:lnTo>
                    <a:pt x="40291" y="47530"/>
                  </a:lnTo>
                  <a:lnTo>
                    <a:pt x="40311" y="46878"/>
                  </a:lnTo>
                  <a:lnTo>
                    <a:pt x="40373" y="46205"/>
                  </a:lnTo>
                  <a:lnTo>
                    <a:pt x="40434" y="45532"/>
                  </a:lnTo>
                  <a:lnTo>
                    <a:pt x="40495" y="44859"/>
                  </a:lnTo>
                  <a:lnTo>
                    <a:pt x="40597" y="44145"/>
                  </a:lnTo>
                  <a:lnTo>
                    <a:pt x="40699" y="43452"/>
                  </a:lnTo>
                  <a:lnTo>
                    <a:pt x="40699" y="43452"/>
                  </a:lnTo>
                  <a:lnTo>
                    <a:pt x="40801" y="42738"/>
                  </a:lnTo>
                  <a:lnTo>
                    <a:pt x="40882" y="42025"/>
                  </a:lnTo>
                  <a:lnTo>
                    <a:pt x="40944" y="41311"/>
                  </a:lnTo>
                  <a:lnTo>
                    <a:pt x="41005" y="40577"/>
                  </a:lnTo>
                  <a:lnTo>
                    <a:pt x="41066" y="39843"/>
                  </a:lnTo>
                  <a:lnTo>
                    <a:pt x="41086" y="39109"/>
                  </a:lnTo>
                  <a:lnTo>
                    <a:pt x="41107" y="38375"/>
                  </a:lnTo>
                  <a:lnTo>
                    <a:pt x="41107" y="37641"/>
                  </a:lnTo>
                  <a:lnTo>
                    <a:pt x="41107" y="36907"/>
                  </a:lnTo>
                  <a:lnTo>
                    <a:pt x="41086" y="36152"/>
                  </a:lnTo>
                  <a:lnTo>
                    <a:pt x="41046" y="35418"/>
                  </a:lnTo>
                  <a:lnTo>
                    <a:pt x="41005" y="34664"/>
                  </a:lnTo>
                  <a:lnTo>
                    <a:pt x="40944" y="33909"/>
                  </a:lnTo>
                  <a:lnTo>
                    <a:pt x="40862" y="33175"/>
                  </a:lnTo>
                  <a:lnTo>
                    <a:pt x="40780" y="32421"/>
                  </a:lnTo>
                  <a:lnTo>
                    <a:pt x="40678" y="31667"/>
                  </a:lnTo>
                  <a:lnTo>
                    <a:pt x="40577" y="30912"/>
                  </a:lnTo>
                  <a:lnTo>
                    <a:pt x="40434" y="30158"/>
                  </a:lnTo>
                  <a:lnTo>
                    <a:pt x="40311" y="29403"/>
                  </a:lnTo>
                  <a:lnTo>
                    <a:pt x="40148" y="28649"/>
                  </a:lnTo>
                  <a:lnTo>
                    <a:pt x="39822" y="27140"/>
                  </a:lnTo>
                  <a:lnTo>
                    <a:pt x="39435" y="25651"/>
                  </a:lnTo>
                  <a:lnTo>
                    <a:pt x="38986" y="24143"/>
                  </a:lnTo>
                  <a:lnTo>
                    <a:pt x="38517" y="22674"/>
                  </a:lnTo>
                  <a:lnTo>
                    <a:pt x="37987" y="21186"/>
                  </a:lnTo>
                  <a:lnTo>
                    <a:pt x="37416" y="19738"/>
                  </a:lnTo>
                  <a:lnTo>
                    <a:pt x="36804" y="18291"/>
                  </a:lnTo>
                  <a:lnTo>
                    <a:pt x="36131" y="16863"/>
                  </a:lnTo>
                  <a:lnTo>
                    <a:pt x="35418" y="15456"/>
                  </a:lnTo>
                  <a:lnTo>
                    <a:pt x="34684" y="14070"/>
                  </a:lnTo>
                  <a:lnTo>
                    <a:pt x="33889" y="12724"/>
                  </a:lnTo>
                  <a:lnTo>
                    <a:pt x="33481" y="12051"/>
                  </a:lnTo>
                  <a:lnTo>
                    <a:pt x="33053" y="11378"/>
                  </a:lnTo>
                  <a:lnTo>
                    <a:pt x="32624" y="10726"/>
                  </a:lnTo>
                  <a:lnTo>
                    <a:pt x="32176" y="10073"/>
                  </a:lnTo>
                  <a:lnTo>
                    <a:pt x="31727" y="9441"/>
                  </a:lnTo>
                  <a:lnTo>
                    <a:pt x="31279" y="8809"/>
                  </a:lnTo>
                  <a:lnTo>
                    <a:pt x="30810" y="8177"/>
                  </a:lnTo>
                  <a:lnTo>
                    <a:pt x="30320" y="7565"/>
                  </a:lnTo>
                  <a:lnTo>
                    <a:pt x="29831" y="6954"/>
                  </a:lnTo>
                  <a:lnTo>
                    <a:pt x="29342" y="6362"/>
                  </a:lnTo>
                  <a:lnTo>
                    <a:pt x="28832" y="5771"/>
                  </a:lnTo>
                  <a:lnTo>
                    <a:pt x="28302" y="5200"/>
                  </a:lnTo>
                  <a:lnTo>
                    <a:pt x="27772" y="4629"/>
                  </a:lnTo>
                  <a:lnTo>
                    <a:pt x="27241" y="4079"/>
                  </a:lnTo>
                  <a:lnTo>
                    <a:pt x="26711" y="3528"/>
                  </a:lnTo>
                  <a:lnTo>
                    <a:pt x="26140" y="2978"/>
                  </a:lnTo>
                  <a:lnTo>
                    <a:pt x="25590" y="2468"/>
                  </a:lnTo>
                  <a:lnTo>
                    <a:pt x="25019" y="1938"/>
                  </a:lnTo>
                  <a:lnTo>
                    <a:pt x="24428" y="1448"/>
                  </a:lnTo>
                  <a:lnTo>
                    <a:pt x="23857" y="959"/>
                  </a:lnTo>
                  <a:lnTo>
                    <a:pt x="23245" y="470"/>
                  </a:lnTo>
                  <a:lnTo>
                    <a:pt x="22654" y="1"/>
                  </a:lnTo>
                  <a:lnTo>
                    <a:pt x="0" y="59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831;p46">
              <a:extLst>
                <a:ext uri="{FF2B5EF4-FFF2-40B4-BE49-F238E27FC236}">
                  <a16:creationId xmlns:a16="http://schemas.microsoft.com/office/drawing/2014/main" id="{CC90B122-3537-EEA1-1D94-CE3E23C5688C}"/>
                </a:ext>
              </a:extLst>
            </p:cNvPr>
            <p:cNvSpPr/>
            <p:nvPr/>
          </p:nvSpPr>
          <p:spPr>
            <a:xfrm flipH="1">
              <a:off x="5832321" y="4316298"/>
              <a:ext cx="2843" cy="32220"/>
            </a:xfrm>
            <a:custGeom>
              <a:avLst/>
              <a:gdLst/>
              <a:ahLst/>
              <a:cxnLst/>
              <a:rect l="l" t="t" r="r" b="b"/>
              <a:pathLst>
                <a:path w="144" h="1632" extrusionOk="0">
                  <a:moveTo>
                    <a:pt x="1" y="0"/>
                  </a:moveTo>
                  <a:lnTo>
                    <a:pt x="62" y="836"/>
                  </a:lnTo>
                  <a:lnTo>
                    <a:pt x="144" y="1631"/>
                  </a:lnTo>
                  <a:lnTo>
                    <a:pt x="62" y="816"/>
                  </a:lnTo>
                  <a:lnTo>
                    <a:pt x="1" y="0"/>
                  </a:lnTo>
                  <a:close/>
                </a:path>
              </a:pathLst>
            </a:custGeom>
            <a:solidFill>
              <a:srgbClr val="7F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832;p46">
              <a:extLst>
                <a:ext uri="{FF2B5EF4-FFF2-40B4-BE49-F238E27FC236}">
                  <a16:creationId xmlns:a16="http://schemas.microsoft.com/office/drawing/2014/main" id="{1E56DFA0-EFFB-5D2A-248A-A72782E59F23}"/>
                </a:ext>
              </a:extLst>
            </p:cNvPr>
            <p:cNvSpPr/>
            <p:nvPr/>
          </p:nvSpPr>
          <p:spPr>
            <a:xfrm flipH="1">
              <a:off x="5832321" y="4210419"/>
              <a:ext cx="4047" cy="138099"/>
            </a:xfrm>
            <a:custGeom>
              <a:avLst/>
              <a:gdLst/>
              <a:ahLst/>
              <a:cxnLst/>
              <a:rect l="l" t="t" r="r" b="b"/>
              <a:pathLst>
                <a:path w="205" h="6995" fill="none" extrusionOk="0">
                  <a:moveTo>
                    <a:pt x="143" y="1"/>
                  </a:moveTo>
                  <a:lnTo>
                    <a:pt x="143" y="1"/>
                  </a:lnTo>
                  <a:lnTo>
                    <a:pt x="143" y="1"/>
                  </a:lnTo>
                  <a:lnTo>
                    <a:pt x="143" y="1"/>
                  </a:lnTo>
                  <a:lnTo>
                    <a:pt x="62" y="938"/>
                  </a:lnTo>
                  <a:lnTo>
                    <a:pt x="21" y="1856"/>
                  </a:lnTo>
                  <a:lnTo>
                    <a:pt x="1" y="2753"/>
                  </a:lnTo>
                  <a:lnTo>
                    <a:pt x="1" y="3650"/>
                  </a:lnTo>
                  <a:lnTo>
                    <a:pt x="21" y="4507"/>
                  </a:lnTo>
                  <a:lnTo>
                    <a:pt x="62" y="5363"/>
                  </a:lnTo>
                  <a:lnTo>
                    <a:pt x="123" y="6199"/>
                  </a:lnTo>
                  <a:lnTo>
                    <a:pt x="205" y="6994"/>
                  </a:lnTo>
                  <a:lnTo>
                    <a:pt x="205" y="6994"/>
                  </a:lnTo>
                  <a:lnTo>
                    <a:pt x="205" y="6994"/>
                  </a:lnTo>
                  <a:lnTo>
                    <a:pt x="205" y="6994"/>
                  </a:lnTo>
                  <a:lnTo>
                    <a:pt x="123" y="6179"/>
                  </a:lnTo>
                  <a:lnTo>
                    <a:pt x="62" y="5363"/>
                  </a:lnTo>
                  <a:lnTo>
                    <a:pt x="21" y="4507"/>
                  </a:lnTo>
                  <a:lnTo>
                    <a:pt x="1" y="3650"/>
                  </a:lnTo>
                  <a:lnTo>
                    <a:pt x="1" y="2753"/>
                  </a:lnTo>
                  <a:lnTo>
                    <a:pt x="21" y="1856"/>
                  </a:lnTo>
                  <a:lnTo>
                    <a:pt x="62" y="938"/>
                  </a:lnTo>
                  <a:lnTo>
                    <a:pt x="1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833;p46">
              <a:extLst>
                <a:ext uri="{FF2B5EF4-FFF2-40B4-BE49-F238E27FC236}">
                  <a16:creationId xmlns:a16="http://schemas.microsoft.com/office/drawing/2014/main" id="{79D19DDE-B4EB-0EE6-EDA8-4460A03342F0}"/>
                </a:ext>
              </a:extLst>
            </p:cNvPr>
            <p:cNvSpPr/>
            <p:nvPr/>
          </p:nvSpPr>
          <p:spPr>
            <a:xfrm flipH="1">
              <a:off x="5832321" y="4210419"/>
              <a:ext cx="460138" cy="218214"/>
            </a:xfrm>
            <a:custGeom>
              <a:avLst/>
              <a:gdLst/>
              <a:ahLst/>
              <a:cxnLst/>
              <a:rect l="l" t="t" r="r" b="b"/>
              <a:pathLst>
                <a:path w="23307" h="11053" extrusionOk="0">
                  <a:moveTo>
                    <a:pt x="23245" y="1"/>
                  </a:moveTo>
                  <a:lnTo>
                    <a:pt x="21961" y="388"/>
                  </a:lnTo>
                  <a:lnTo>
                    <a:pt x="20676" y="755"/>
                  </a:lnTo>
                  <a:lnTo>
                    <a:pt x="19392" y="1102"/>
                  </a:lnTo>
                  <a:lnTo>
                    <a:pt x="18087" y="1428"/>
                  </a:lnTo>
                  <a:lnTo>
                    <a:pt x="16782" y="1734"/>
                  </a:lnTo>
                  <a:lnTo>
                    <a:pt x="15477" y="2019"/>
                  </a:lnTo>
                  <a:lnTo>
                    <a:pt x="14172" y="2284"/>
                  </a:lnTo>
                  <a:lnTo>
                    <a:pt x="12867" y="2529"/>
                  </a:lnTo>
                  <a:lnTo>
                    <a:pt x="11582" y="2753"/>
                  </a:lnTo>
                  <a:lnTo>
                    <a:pt x="10277" y="2957"/>
                  </a:lnTo>
                  <a:lnTo>
                    <a:pt x="8993" y="3141"/>
                  </a:lnTo>
                  <a:lnTo>
                    <a:pt x="7708" y="3304"/>
                  </a:lnTo>
                  <a:lnTo>
                    <a:pt x="6444" y="3467"/>
                  </a:lnTo>
                  <a:lnTo>
                    <a:pt x="5200" y="3610"/>
                  </a:lnTo>
                  <a:lnTo>
                    <a:pt x="3956" y="3732"/>
                  </a:lnTo>
                  <a:lnTo>
                    <a:pt x="2753" y="3854"/>
                  </a:lnTo>
                  <a:lnTo>
                    <a:pt x="2386" y="8748"/>
                  </a:lnTo>
                  <a:lnTo>
                    <a:pt x="1" y="8748"/>
                  </a:lnTo>
                  <a:lnTo>
                    <a:pt x="103" y="9319"/>
                  </a:lnTo>
                  <a:lnTo>
                    <a:pt x="205" y="9910"/>
                  </a:lnTo>
                  <a:lnTo>
                    <a:pt x="347" y="10481"/>
                  </a:lnTo>
                  <a:lnTo>
                    <a:pt x="490" y="11052"/>
                  </a:lnTo>
                  <a:lnTo>
                    <a:pt x="2264" y="10950"/>
                  </a:lnTo>
                  <a:lnTo>
                    <a:pt x="3997" y="10828"/>
                  </a:lnTo>
                  <a:lnTo>
                    <a:pt x="5669" y="10685"/>
                  </a:lnTo>
                  <a:lnTo>
                    <a:pt x="7300" y="10501"/>
                  </a:lnTo>
                  <a:lnTo>
                    <a:pt x="8891" y="10298"/>
                  </a:lnTo>
                  <a:lnTo>
                    <a:pt x="10440" y="10073"/>
                  </a:lnTo>
                  <a:lnTo>
                    <a:pt x="11949" y="9829"/>
                  </a:lnTo>
                  <a:lnTo>
                    <a:pt x="13397" y="9564"/>
                  </a:lnTo>
                  <a:lnTo>
                    <a:pt x="14804" y="9278"/>
                  </a:lnTo>
                  <a:lnTo>
                    <a:pt x="16170" y="8972"/>
                  </a:lnTo>
                  <a:lnTo>
                    <a:pt x="17475" y="8666"/>
                  </a:lnTo>
                  <a:lnTo>
                    <a:pt x="18739" y="8340"/>
                  </a:lnTo>
                  <a:lnTo>
                    <a:pt x="19963" y="8014"/>
                  </a:lnTo>
                  <a:lnTo>
                    <a:pt x="21125" y="7688"/>
                  </a:lnTo>
                  <a:lnTo>
                    <a:pt x="22246" y="7341"/>
                  </a:lnTo>
                  <a:lnTo>
                    <a:pt x="23307" y="6994"/>
                  </a:lnTo>
                  <a:lnTo>
                    <a:pt x="23225" y="6199"/>
                  </a:lnTo>
                  <a:lnTo>
                    <a:pt x="23164" y="5363"/>
                  </a:lnTo>
                  <a:lnTo>
                    <a:pt x="23123" y="4507"/>
                  </a:lnTo>
                  <a:lnTo>
                    <a:pt x="23103" y="3650"/>
                  </a:lnTo>
                  <a:lnTo>
                    <a:pt x="23103" y="2753"/>
                  </a:lnTo>
                  <a:lnTo>
                    <a:pt x="23123" y="1856"/>
                  </a:lnTo>
                  <a:lnTo>
                    <a:pt x="23164" y="938"/>
                  </a:lnTo>
                  <a:lnTo>
                    <a:pt x="23245"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834;p46">
              <a:extLst>
                <a:ext uri="{FF2B5EF4-FFF2-40B4-BE49-F238E27FC236}">
                  <a16:creationId xmlns:a16="http://schemas.microsoft.com/office/drawing/2014/main" id="{5FA26E12-5F22-7F83-FF99-75FDA6E52CDB}"/>
                </a:ext>
              </a:extLst>
            </p:cNvPr>
            <p:cNvSpPr/>
            <p:nvPr/>
          </p:nvSpPr>
          <p:spPr>
            <a:xfrm flipH="1">
              <a:off x="5832321" y="4210419"/>
              <a:ext cx="460138" cy="218214"/>
            </a:xfrm>
            <a:custGeom>
              <a:avLst/>
              <a:gdLst/>
              <a:ahLst/>
              <a:cxnLst/>
              <a:rect l="l" t="t" r="r" b="b"/>
              <a:pathLst>
                <a:path w="23307" h="11053" fill="none" extrusionOk="0">
                  <a:moveTo>
                    <a:pt x="23245" y="1"/>
                  </a:moveTo>
                  <a:lnTo>
                    <a:pt x="23245" y="1"/>
                  </a:lnTo>
                  <a:lnTo>
                    <a:pt x="21961" y="388"/>
                  </a:lnTo>
                  <a:lnTo>
                    <a:pt x="20676" y="755"/>
                  </a:lnTo>
                  <a:lnTo>
                    <a:pt x="19392" y="1102"/>
                  </a:lnTo>
                  <a:lnTo>
                    <a:pt x="18087" y="1428"/>
                  </a:lnTo>
                  <a:lnTo>
                    <a:pt x="16782" y="1734"/>
                  </a:lnTo>
                  <a:lnTo>
                    <a:pt x="15477" y="2019"/>
                  </a:lnTo>
                  <a:lnTo>
                    <a:pt x="14172" y="2284"/>
                  </a:lnTo>
                  <a:lnTo>
                    <a:pt x="12867" y="2529"/>
                  </a:lnTo>
                  <a:lnTo>
                    <a:pt x="11582" y="2753"/>
                  </a:lnTo>
                  <a:lnTo>
                    <a:pt x="10277" y="2957"/>
                  </a:lnTo>
                  <a:lnTo>
                    <a:pt x="8993" y="3141"/>
                  </a:lnTo>
                  <a:lnTo>
                    <a:pt x="7708" y="3304"/>
                  </a:lnTo>
                  <a:lnTo>
                    <a:pt x="6444" y="3467"/>
                  </a:lnTo>
                  <a:lnTo>
                    <a:pt x="5200" y="3610"/>
                  </a:lnTo>
                  <a:lnTo>
                    <a:pt x="3956" y="3732"/>
                  </a:lnTo>
                  <a:lnTo>
                    <a:pt x="2753" y="3854"/>
                  </a:lnTo>
                  <a:lnTo>
                    <a:pt x="2386" y="8748"/>
                  </a:lnTo>
                  <a:lnTo>
                    <a:pt x="1" y="8748"/>
                  </a:lnTo>
                  <a:lnTo>
                    <a:pt x="1" y="8748"/>
                  </a:lnTo>
                  <a:lnTo>
                    <a:pt x="103" y="9319"/>
                  </a:lnTo>
                  <a:lnTo>
                    <a:pt x="205" y="9910"/>
                  </a:lnTo>
                  <a:lnTo>
                    <a:pt x="347" y="10481"/>
                  </a:lnTo>
                  <a:lnTo>
                    <a:pt x="490" y="11052"/>
                  </a:lnTo>
                  <a:lnTo>
                    <a:pt x="490" y="11052"/>
                  </a:lnTo>
                  <a:lnTo>
                    <a:pt x="2264" y="10950"/>
                  </a:lnTo>
                  <a:lnTo>
                    <a:pt x="3997" y="10828"/>
                  </a:lnTo>
                  <a:lnTo>
                    <a:pt x="5669" y="10685"/>
                  </a:lnTo>
                  <a:lnTo>
                    <a:pt x="7300" y="10501"/>
                  </a:lnTo>
                  <a:lnTo>
                    <a:pt x="8891" y="10298"/>
                  </a:lnTo>
                  <a:lnTo>
                    <a:pt x="10440" y="10073"/>
                  </a:lnTo>
                  <a:lnTo>
                    <a:pt x="11949" y="9829"/>
                  </a:lnTo>
                  <a:lnTo>
                    <a:pt x="13397" y="9564"/>
                  </a:lnTo>
                  <a:lnTo>
                    <a:pt x="14804" y="9278"/>
                  </a:lnTo>
                  <a:lnTo>
                    <a:pt x="16170" y="8972"/>
                  </a:lnTo>
                  <a:lnTo>
                    <a:pt x="17475" y="8666"/>
                  </a:lnTo>
                  <a:lnTo>
                    <a:pt x="18739" y="8340"/>
                  </a:lnTo>
                  <a:lnTo>
                    <a:pt x="19963" y="8014"/>
                  </a:lnTo>
                  <a:lnTo>
                    <a:pt x="21125" y="7688"/>
                  </a:lnTo>
                  <a:lnTo>
                    <a:pt x="22246" y="7341"/>
                  </a:lnTo>
                  <a:lnTo>
                    <a:pt x="23307" y="6994"/>
                  </a:lnTo>
                  <a:lnTo>
                    <a:pt x="23307" y="6994"/>
                  </a:lnTo>
                  <a:lnTo>
                    <a:pt x="23225" y="6199"/>
                  </a:lnTo>
                  <a:lnTo>
                    <a:pt x="23164" y="5363"/>
                  </a:lnTo>
                  <a:lnTo>
                    <a:pt x="23123" y="4507"/>
                  </a:lnTo>
                  <a:lnTo>
                    <a:pt x="23103" y="3650"/>
                  </a:lnTo>
                  <a:lnTo>
                    <a:pt x="23103" y="2753"/>
                  </a:lnTo>
                  <a:lnTo>
                    <a:pt x="23123" y="1856"/>
                  </a:lnTo>
                  <a:lnTo>
                    <a:pt x="23164" y="938"/>
                  </a:lnTo>
                  <a:lnTo>
                    <a:pt x="232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835;p46">
              <a:extLst>
                <a:ext uri="{FF2B5EF4-FFF2-40B4-BE49-F238E27FC236}">
                  <a16:creationId xmlns:a16="http://schemas.microsoft.com/office/drawing/2014/main" id="{BAAAF903-A1C2-1787-387A-42E017998C38}"/>
                </a:ext>
              </a:extLst>
            </p:cNvPr>
            <p:cNvSpPr/>
            <p:nvPr/>
          </p:nvSpPr>
          <p:spPr>
            <a:xfrm flipH="1">
              <a:off x="5721625" y="4614982"/>
              <a:ext cx="16110" cy="22171"/>
            </a:xfrm>
            <a:custGeom>
              <a:avLst/>
              <a:gdLst/>
              <a:ahLst/>
              <a:cxnLst/>
              <a:rect l="l" t="t" r="r" b="b"/>
              <a:pathLst>
                <a:path w="816" h="1123" extrusionOk="0">
                  <a:moveTo>
                    <a:pt x="0" y="1"/>
                  </a:moveTo>
                  <a:lnTo>
                    <a:pt x="327" y="470"/>
                  </a:lnTo>
                  <a:lnTo>
                    <a:pt x="612" y="857"/>
                  </a:lnTo>
                  <a:lnTo>
                    <a:pt x="816" y="1122"/>
                  </a:lnTo>
                  <a:lnTo>
                    <a:pt x="347" y="490"/>
                  </a:lnTo>
                  <a:lnTo>
                    <a:pt x="0" y="1"/>
                  </a:lnTo>
                  <a:close/>
                </a:path>
              </a:pathLst>
            </a:custGeom>
            <a:solidFill>
              <a:srgbClr val="7F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836;p46">
              <a:extLst>
                <a:ext uri="{FF2B5EF4-FFF2-40B4-BE49-F238E27FC236}">
                  <a16:creationId xmlns:a16="http://schemas.microsoft.com/office/drawing/2014/main" id="{DFFB1D0C-58B0-57A6-9C3F-47E22AF94CB2}"/>
                </a:ext>
              </a:extLst>
            </p:cNvPr>
            <p:cNvSpPr/>
            <p:nvPr/>
          </p:nvSpPr>
          <p:spPr>
            <a:xfrm flipH="1">
              <a:off x="5717992" y="4575142"/>
              <a:ext cx="43907" cy="66434"/>
            </a:xfrm>
            <a:custGeom>
              <a:avLst/>
              <a:gdLst/>
              <a:ahLst/>
              <a:cxnLst/>
              <a:rect l="l" t="t" r="r" b="b"/>
              <a:pathLst>
                <a:path w="2224" h="3365" fill="none" extrusionOk="0">
                  <a:moveTo>
                    <a:pt x="1" y="0"/>
                  </a:moveTo>
                  <a:lnTo>
                    <a:pt x="1" y="0"/>
                  </a:lnTo>
                  <a:lnTo>
                    <a:pt x="1" y="0"/>
                  </a:lnTo>
                  <a:lnTo>
                    <a:pt x="1" y="0"/>
                  </a:lnTo>
                  <a:lnTo>
                    <a:pt x="449" y="775"/>
                  </a:lnTo>
                  <a:lnTo>
                    <a:pt x="857" y="1448"/>
                  </a:lnTo>
                  <a:lnTo>
                    <a:pt x="1224" y="2019"/>
                  </a:lnTo>
                  <a:lnTo>
                    <a:pt x="1551" y="2488"/>
                  </a:lnTo>
                  <a:lnTo>
                    <a:pt x="1836" y="2875"/>
                  </a:lnTo>
                  <a:lnTo>
                    <a:pt x="2040" y="3140"/>
                  </a:lnTo>
                  <a:lnTo>
                    <a:pt x="2223" y="3364"/>
                  </a:lnTo>
                  <a:lnTo>
                    <a:pt x="2223" y="3364"/>
                  </a:lnTo>
                  <a:lnTo>
                    <a:pt x="2223" y="3364"/>
                  </a:lnTo>
                  <a:lnTo>
                    <a:pt x="2223" y="3364"/>
                  </a:lnTo>
                  <a:lnTo>
                    <a:pt x="2040" y="3140"/>
                  </a:lnTo>
                  <a:lnTo>
                    <a:pt x="1571" y="2508"/>
                  </a:lnTo>
                  <a:lnTo>
                    <a:pt x="1224" y="2019"/>
                  </a:lnTo>
                  <a:lnTo>
                    <a:pt x="857" y="1448"/>
                  </a:lnTo>
                  <a:lnTo>
                    <a:pt x="449" y="7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837;p46">
              <a:extLst>
                <a:ext uri="{FF2B5EF4-FFF2-40B4-BE49-F238E27FC236}">
                  <a16:creationId xmlns:a16="http://schemas.microsoft.com/office/drawing/2014/main" id="{D5D1D4C5-7881-20E5-97C4-11B3EBBF19D3}"/>
                </a:ext>
              </a:extLst>
            </p:cNvPr>
            <p:cNvSpPr/>
            <p:nvPr/>
          </p:nvSpPr>
          <p:spPr>
            <a:xfrm flipH="1">
              <a:off x="5717992" y="4575142"/>
              <a:ext cx="475024" cy="90993"/>
            </a:xfrm>
            <a:custGeom>
              <a:avLst/>
              <a:gdLst/>
              <a:ahLst/>
              <a:cxnLst/>
              <a:rect l="l" t="t" r="r" b="b"/>
              <a:pathLst>
                <a:path w="24061" h="4609" extrusionOk="0">
                  <a:moveTo>
                    <a:pt x="21838" y="0"/>
                  </a:moveTo>
                  <a:lnTo>
                    <a:pt x="20472" y="204"/>
                  </a:lnTo>
                  <a:lnTo>
                    <a:pt x="19106" y="367"/>
                  </a:lnTo>
                  <a:lnTo>
                    <a:pt x="17739" y="489"/>
                  </a:lnTo>
                  <a:lnTo>
                    <a:pt x="16353" y="612"/>
                  </a:lnTo>
                  <a:lnTo>
                    <a:pt x="14966" y="693"/>
                  </a:lnTo>
                  <a:lnTo>
                    <a:pt x="13559" y="754"/>
                  </a:lnTo>
                  <a:lnTo>
                    <a:pt x="12173" y="775"/>
                  </a:lnTo>
                  <a:lnTo>
                    <a:pt x="10786" y="795"/>
                  </a:lnTo>
                  <a:lnTo>
                    <a:pt x="9400" y="775"/>
                  </a:lnTo>
                  <a:lnTo>
                    <a:pt x="8013" y="754"/>
                  </a:lnTo>
                  <a:lnTo>
                    <a:pt x="6647" y="693"/>
                  </a:lnTo>
                  <a:lnTo>
                    <a:pt x="5281" y="632"/>
                  </a:lnTo>
                  <a:lnTo>
                    <a:pt x="3935" y="551"/>
                  </a:lnTo>
                  <a:lnTo>
                    <a:pt x="2610" y="449"/>
                  </a:lnTo>
                  <a:lnTo>
                    <a:pt x="1285" y="347"/>
                  </a:lnTo>
                  <a:lnTo>
                    <a:pt x="0" y="224"/>
                  </a:lnTo>
                  <a:lnTo>
                    <a:pt x="571" y="714"/>
                  </a:lnTo>
                  <a:lnTo>
                    <a:pt x="1183" y="1162"/>
                  </a:lnTo>
                  <a:lnTo>
                    <a:pt x="1815" y="1611"/>
                  </a:lnTo>
                  <a:lnTo>
                    <a:pt x="2488" y="2019"/>
                  </a:lnTo>
                  <a:lnTo>
                    <a:pt x="3201" y="2406"/>
                  </a:lnTo>
                  <a:lnTo>
                    <a:pt x="3956" y="2773"/>
                  </a:lnTo>
                  <a:lnTo>
                    <a:pt x="4751" y="3120"/>
                  </a:lnTo>
                  <a:lnTo>
                    <a:pt x="5567" y="3405"/>
                  </a:lnTo>
                  <a:lnTo>
                    <a:pt x="6443" y="3691"/>
                  </a:lnTo>
                  <a:lnTo>
                    <a:pt x="7340" y="3915"/>
                  </a:lnTo>
                  <a:lnTo>
                    <a:pt x="8299" y="4119"/>
                  </a:lnTo>
                  <a:lnTo>
                    <a:pt x="9278" y="4302"/>
                  </a:lnTo>
                  <a:lnTo>
                    <a:pt x="10317" y="4425"/>
                  </a:lnTo>
                  <a:lnTo>
                    <a:pt x="11398" y="4527"/>
                  </a:lnTo>
                  <a:lnTo>
                    <a:pt x="12499" y="4588"/>
                  </a:lnTo>
                  <a:lnTo>
                    <a:pt x="13682" y="4608"/>
                  </a:lnTo>
                  <a:lnTo>
                    <a:pt x="14824" y="4588"/>
                  </a:lnTo>
                  <a:lnTo>
                    <a:pt x="16006" y="4527"/>
                  </a:lnTo>
                  <a:lnTo>
                    <a:pt x="17250" y="4445"/>
                  </a:lnTo>
                  <a:lnTo>
                    <a:pt x="18514" y="4302"/>
                  </a:lnTo>
                  <a:lnTo>
                    <a:pt x="19840" y="4139"/>
                  </a:lnTo>
                  <a:lnTo>
                    <a:pt x="21206" y="3915"/>
                  </a:lnTo>
                  <a:lnTo>
                    <a:pt x="22613" y="3650"/>
                  </a:lnTo>
                  <a:lnTo>
                    <a:pt x="24060" y="3364"/>
                  </a:lnTo>
                  <a:lnTo>
                    <a:pt x="23877" y="3140"/>
                  </a:lnTo>
                  <a:lnTo>
                    <a:pt x="23673" y="2875"/>
                  </a:lnTo>
                  <a:lnTo>
                    <a:pt x="23388" y="2488"/>
                  </a:lnTo>
                  <a:lnTo>
                    <a:pt x="23061" y="2019"/>
                  </a:lnTo>
                  <a:lnTo>
                    <a:pt x="22694" y="1448"/>
                  </a:lnTo>
                  <a:lnTo>
                    <a:pt x="22286" y="775"/>
                  </a:lnTo>
                  <a:lnTo>
                    <a:pt x="21838"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838;p46">
              <a:extLst>
                <a:ext uri="{FF2B5EF4-FFF2-40B4-BE49-F238E27FC236}">
                  <a16:creationId xmlns:a16="http://schemas.microsoft.com/office/drawing/2014/main" id="{78D8700F-F191-A667-0750-7C8D87D5F545}"/>
                </a:ext>
              </a:extLst>
            </p:cNvPr>
            <p:cNvSpPr/>
            <p:nvPr/>
          </p:nvSpPr>
          <p:spPr>
            <a:xfrm flipH="1">
              <a:off x="5735306" y="4652019"/>
              <a:ext cx="20" cy="2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839;p46">
              <a:extLst>
                <a:ext uri="{FF2B5EF4-FFF2-40B4-BE49-F238E27FC236}">
                  <a16:creationId xmlns:a16="http://schemas.microsoft.com/office/drawing/2014/main" id="{249CCC0B-836B-C6D1-18C8-8574DA39D55B}"/>
                </a:ext>
              </a:extLst>
            </p:cNvPr>
            <p:cNvSpPr/>
            <p:nvPr/>
          </p:nvSpPr>
          <p:spPr>
            <a:xfrm flipH="1">
              <a:off x="5734911" y="4651624"/>
              <a:ext cx="20" cy="415"/>
            </a:xfrm>
            <a:custGeom>
              <a:avLst/>
              <a:gdLst/>
              <a:ahLst/>
              <a:cxnLst/>
              <a:rect l="l" t="t" r="r" b="b"/>
              <a:pathLst>
                <a:path w="1" h="21" fill="none" extrusionOk="0">
                  <a:moveTo>
                    <a:pt x="1" y="0"/>
                  </a:moveTo>
                  <a:lnTo>
                    <a:pt x="1" y="0"/>
                  </a:lnTo>
                  <a:lnTo>
                    <a:pt x="1" y="21"/>
                  </a:lnTo>
                  <a:lnTo>
                    <a:pt x="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840;p46">
              <a:extLst>
                <a:ext uri="{FF2B5EF4-FFF2-40B4-BE49-F238E27FC236}">
                  <a16:creationId xmlns:a16="http://schemas.microsoft.com/office/drawing/2014/main" id="{021D0F49-AE18-2426-2EAC-A923A2C16C16}"/>
                </a:ext>
              </a:extLst>
            </p:cNvPr>
            <p:cNvSpPr/>
            <p:nvPr/>
          </p:nvSpPr>
          <p:spPr>
            <a:xfrm flipH="1">
              <a:off x="5734102" y="4651210"/>
              <a:ext cx="415" cy="434"/>
            </a:xfrm>
            <a:custGeom>
              <a:avLst/>
              <a:gdLst/>
              <a:ahLst/>
              <a:cxnLst/>
              <a:rect l="l" t="t" r="r" b="b"/>
              <a:pathLst>
                <a:path w="21" h="22" fill="none" extrusionOk="0">
                  <a:moveTo>
                    <a:pt x="21" y="1"/>
                  </a:moveTo>
                  <a:lnTo>
                    <a:pt x="21" y="1"/>
                  </a:lnTo>
                  <a:lnTo>
                    <a:pt x="0" y="21"/>
                  </a:lnTo>
                  <a:lnTo>
                    <a:pt x="0" y="2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841;p46">
              <a:extLst>
                <a:ext uri="{FF2B5EF4-FFF2-40B4-BE49-F238E27FC236}">
                  <a16:creationId xmlns:a16="http://schemas.microsoft.com/office/drawing/2014/main" id="{F02BA181-336B-0736-BB71-439049E0F275}"/>
                </a:ext>
              </a:extLst>
            </p:cNvPr>
            <p:cNvSpPr/>
            <p:nvPr/>
          </p:nvSpPr>
          <p:spPr>
            <a:xfrm flipH="1">
              <a:off x="5717992" y="4575142"/>
              <a:ext cx="475024" cy="90993"/>
            </a:xfrm>
            <a:custGeom>
              <a:avLst/>
              <a:gdLst/>
              <a:ahLst/>
              <a:cxnLst/>
              <a:rect l="l" t="t" r="r" b="b"/>
              <a:pathLst>
                <a:path w="24061" h="4609" fill="none" extrusionOk="0">
                  <a:moveTo>
                    <a:pt x="21838" y="0"/>
                  </a:moveTo>
                  <a:lnTo>
                    <a:pt x="21838" y="0"/>
                  </a:lnTo>
                  <a:lnTo>
                    <a:pt x="20472" y="204"/>
                  </a:lnTo>
                  <a:lnTo>
                    <a:pt x="19106" y="367"/>
                  </a:lnTo>
                  <a:lnTo>
                    <a:pt x="17739" y="489"/>
                  </a:lnTo>
                  <a:lnTo>
                    <a:pt x="16353" y="612"/>
                  </a:lnTo>
                  <a:lnTo>
                    <a:pt x="14966" y="693"/>
                  </a:lnTo>
                  <a:lnTo>
                    <a:pt x="13559" y="754"/>
                  </a:lnTo>
                  <a:lnTo>
                    <a:pt x="12173" y="775"/>
                  </a:lnTo>
                  <a:lnTo>
                    <a:pt x="10786" y="795"/>
                  </a:lnTo>
                  <a:lnTo>
                    <a:pt x="10786" y="795"/>
                  </a:lnTo>
                  <a:lnTo>
                    <a:pt x="9400" y="775"/>
                  </a:lnTo>
                  <a:lnTo>
                    <a:pt x="8013" y="754"/>
                  </a:lnTo>
                  <a:lnTo>
                    <a:pt x="6647" y="693"/>
                  </a:lnTo>
                  <a:lnTo>
                    <a:pt x="5281" y="632"/>
                  </a:lnTo>
                  <a:lnTo>
                    <a:pt x="3935" y="551"/>
                  </a:lnTo>
                  <a:lnTo>
                    <a:pt x="2610" y="449"/>
                  </a:lnTo>
                  <a:lnTo>
                    <a:pt x="1285" y="347"/>
                  </a:lnTo>
                  <a:lnTo>
                    <a:pt x="0" y="224"/>
                  </a:lnTo>
                  <a:lnTo>
                    <a:pt x="0" y="224"/>
                  </a:lnTo>
                  <a:lnTo>
                    <a:pt x="571" y="714"/>
                  </a:lnTo>
                  <a:lnTo>
                    <a:pt x="1183" y="1162"/>
                  </a:lnTo>
                  <a:lnTo>
                    <a:pt x="1815" y="1611"/>
                  </a:lnTo>
                  <a:lnTo>
                    <a:pt x="2488" y="2019"/>
                  </a:lnTo>
                  <a:lnTo>
                    <a:pt x="3201" y="2406"/>
                  </a:lnTo>
                  <a:lnTo>
                    <a:pt x="3956" y="2773"/>
                  </a:lnTo>
                  <a:lnTo>
                    <a:pt x="4751" y="3120"/>
                  </a:lnTo>
                  <a:lnTo>
                    <a:pt x="5567" y="3405"/>
                  </a:lnTo>
                  <a:lnTo>
                    <a:pt x="6443" y="3691"/>
                  </a:lnTo>
                  <a:lnTo>
                    <a:pt x="7340" y="3915"/>
                  </a:lnTo>
                  <a:lnTo>
                    <a:pt x="8299" y="4119"/>
                  </a:lnTo>
                  <a:lnTo>
                    <a:pt x="9278" y="4302"/>
                  </a:lnTo>
                  <a:lnTo>
                    <a:pt x="10317" y="4425"/>
                  </a:lnTo>
                  <a:lnTo>
                    <a:pt x="11398" y="4527"/>
                  </a:lnTo>
                  <a:lnTo>
                    <a:pt x="12499" y="4588"/>
                  </a:lnTo>
                  <a:lnTo>
                    <a:pt x="13682" y="4608"/>
                  </a:lnTo>
                  <a:lnTo>
                    <a:pt x="13682" y="4608"/>
                  </a:lnTo>
                  <a:lnTo>
                    <a:pt x="14824" y="4588"/>
                  </a:lnTo>
                  <a:lnTo>
                    <a:pt x="16006" y="4527"/>
                  </a:lnTo>
                  <a:lnTo>
                    <a:pt x="17250" y="4445"/>
                  </a:lnTo>
                  <a:lnTo>
                    <a:pt x="18514" y="4302"/>
                  </a:lnTo>
                  <a:lnTo>
                    <a:pt x="19840" y="4139"/>
                  </a:lnTo>
                  <a:lnTo>
                    <a:pt x="21206" y="3915"/>
                  </a:lnTo>
                  <a:lnTo>
                    <a:pt x="22613" y="3650"/>
                  </a:lnTo>
                  <a:lnTo>
                    <a:pt x="24060" y="3364"/>
                  </a:lnTo>
                  <a:lnTo>
                    <a:pt x="24060" y="3364"/>
                  </a:lnTo>
                  <a:lnTo>
                    <a:pt x="23265" y="3854"/>
                  </a:lnTo>
                  <a:lnTo>
                    <a:pt x="23265" y="3854"/>
                  </a:lnTo>
                  <a:lnTo>
                    <a:pt x="24060" y="3364"/>
                  </a:lnTo>
                  <a:lnTo>
                    <a:pt x="24060" y="3364"/>
                  </a:lnTo>
                  <a:lnTo>
                    <a:pt x="23877" y="3140"/>
                  </a:lnTo>
                  <a:lnTo>
                    <a:pt x="23673" y="2875"/>
                  </a:lnTo>
                  <a:lnTo>
                    <a:pt x="23388" y="2488"/>
                  </a:lnTo>
                  <a:lnTo>
                    <a:pt x="23061" y="2019"/>
                  </a:lnTo>
                  <a:lnTo>
                    <a:pt x="22694" y="1448"/>
                  </a:lnTo>
                  <a:lnTo>
                    <a:pt x="22286" y="775"/>
                  </a:lnTo>
                  <a:lnTo>
                    <a:pt x="218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842;p46">
              <a:extLst>
                <a:ext uri="{FF2B5EF4-FFF2-40B4-BE49-F238E27FC236}">
                  <a16:creationId xmlns:a16="http://schemas.microsoft.com/office/drawing/2014/main" id="{DC6025E9-274A-A234-F1DA-7C4C3C056235}"/>
                </a:ext>
              </a:extLst>
            </p:cNvPr>
            <p:cNvSpPr/>
            <p:nvPr/>
          </p:nvSpPr>
          <p:spPr>
            <a:xfrm flipH="1">
              <a:off x="5958712" y="3461270"/>
              <a:ext cx="370784" cy="283009"/>
            </a:xfrm>
            <a:custGeom>
              <a:avLst/>
              <a:gdLst/>
              <a:ahLst/>
              <a:cxnLst/>
              <a:rect l="l" t="t" r="r" b="b"/>
              <a:pathLst>
                <a:path w="18781" h="14335" extrusionOk="0">
                  <a:moveTo>
                    <a:pt x="15232" y="0"/>
                  </a:moveTo>
                  <a:lnTo>
                    <a:pt x="14029" y="796"/>
                  </a:lnTo>
                  <a:lnTo>
                    <a:pt x="12826" y="1550"/>
                  </a:lnTo>
                  <a:lnTo>
                    <a:pt x="11562" y="2304"/>
                  </a:lnTo>
                  <a:lnTo>
                    <a:pt x="10298" y="3018"/>
                  </a:lnTo>
                  <a:lnTo>
                    <a:pt x="8993" y="3691"/>
                  </a:lnTo>
                  <a:lnTo>
                    <a:pt x="7667" y="4364"/>
                  </a:lnTo>
                  <a:lnTo>
                    <a:pt x="6342" y="4996"/>
                  </a:lnTo>
                  <a:lnTo>
                    <a:pt x="4996" y="5608"/>
                  </a:lnTo>
                  <a:lnTo>
                    <a:pt x="4425" y="6016"/>
                  </a:lnTo>
                  <a:lnTo>
                    <a:pt x="3834" y="6423"/>
                  </a:lnTo>
                  <a:lnTo>
                    <a:pt x="3222" y="6770"/>
                  </a:lnTo>
                  <a:lnTo>
                    <a:pt x="2611" y="7117"/>
                  </a:lnTo>
                  <a:lnTo>
                    <a:pt x="1979" y="7402"/>
                  </a:lnTo>
                  <a:lnTo>
                    <a:pt x="1326" y="7667"/>
                  </a:lnTo>
                  <a:lnTo>
                    <a:pt x="674" y="7891"/>
                  </a:lnTo>
                  <a:lnTo>
                    <a:pt x="1" y="8075"/>
                  </a:lnTo>
                  <a:lnTo>
                    <a:pt x="184" y="8523"/>
                  </a:lnTo>
                  <a:lnTo>
                    <a:pt x="388" y="9054"/>
                  </a:lnTo>
                  <a:lnTo>
                    <a:pt x="653" y="9767"/>
                  </a:lnTo>
                  <a:lnTo>
                    <a:pt x="959" y="10664"/>
                  </a:lnTo>
                  <a:lnTo>
                    <a:pt x="1285" y="11745"/>
                  </a:lnTo>
                  <a:lnTo>
                    <a:pt x="1652" y="12969"/>
                  </a:lnTo>
                  <a:lnTo>
                    <a:pt x="2019" y="14335"/>
                  </a:lnTo>
                  <a:lnTo>
                    <a:pt x="3447" y="13764"/>
                  </a:lnTo>
                  <a:lnTo>
                    <a:pt x="4813" y="13193"/>
                  </a:lnTo>
                  <a:lnTo>
                    <a:pt x="6138" y="12602"/>
                  </a:lnTo>
                  <a:lnTo>
                    <a:pt x="7382" y="12031"/>
                  </a:lnTo>
                  <a:lnTo>
                    <a:pt x="8585" y="11439"/>
                  </a:lnTo>
                  <a:lnTo>
                    <a:pt x="9727" y="10868"/>
                  </a:lnTo>
                  <a:lnTo>
                    <a:pt x="10808" y="10297"/>
                  </a:lnTo>
                  <a:lnTo>
                    <a:pt x="11827" y="9747"/>
                  </a:lnTo>
                  <a:lnTo>
                    <a:pt x="11460" y="9054"/>
                  </a:lnTo>
                  <a:lnTo>
                    <a:pt x="11297" y="8707"/>
                  </a:lnTo>
                  <a:lnTo>
                    <a:pt x="11134" y="8381"/>
                  </a:lnTo>
                  <a:lnTo>
                    <a:pt x="10991" y="8055"/>
                  </a:lnTo>
                  <a:lnTo>
                    <a:pt x="10869" y="7728"/>
                  </a:lnTo>
                  <a:lnTo>
                    <a:pt x="10767" y="7402"/>
                  </a:lnTo>
                  <a:lnTo>
                    <a:pt x="10685" y="7096"/>
                  </a:lnTo>
                  <a:lnTo>
                    <a:pt x="10624" y="6811"/>
                  </a:lnTo>
                  <a:lnTo>
                    <a:pt x="10563" y="6525"/>
                  </a:lnTo>
                  <a:lnTo>
                    <a:pt x="10522" y="6240"/>
                  </a:lnTo>
                  <a:lnTo>
                    <a:pt x="10502" y="5975"/>
                  </a:lnTo>
                  <a:lnTo>
                    <a:pt x="10481" y="5710"/>
                  </a:lnTo>
                  <a:lnTo>
                    <a:pt x="10481" y="5465"/>
                  </a:lnTo>
                  <a:lnTo>
                    <a:pt x="10502" y="5220"/>
                  </a:lnTo>
                  <a:lnTo>
                    <a:pt x="10542" y="4996"/>
                  </a:lnTo>
                  <a:lnTo>
                    <a:pt x="10583" y="4772"/>
                  </a:lnTo>
                  <a:lnTo>
                    <a:pt x="10624" y="4568"/>
                  </a:lnTo>
                  <a:lnTo>
                    <a:pt x="10685" y="4364"/>
                  </a:lnTo>
                  <a:lnTo>
                    <a:pt x="10767" y="4180"/>
                  </a:lnTo>
                  <a:lnTo>
                    <a:pt x="10848" y="3997"/>
                  </a:lnTo>
                  <a:lnTo>
                    <a:pt x="10930" y="3834"/>
                  </a:lnTo>
                  <a:lnTo>
                    <a:pt x="11032" y="3691"/>
                  </a:lnTo>
                  <a:lnTo>
                    <a:pt x="11154" y="3548"/>
                  </a:lnTo>
                  <a:lnTo>
                    <a:pt x="11277" y="3426"/>
                  </a:lnTo>
                  <a:lnTo>
                    <a:pt x="11399" y="3304"/>
                  </a:lnTo>
                  <a:lnTo>
                    <a:pt x="11542" y="3202"/>
                  </a:lnTo>
                  <a:lnTo>
                    <a:pt x="11684" y="3120"/>
                  </a:lnTo>
                  <a:lnTo>
                    <a:pt x="11827" y="3039"/>
                  </a:lnTo>
                  <a:lnTo>
                    <a:pt x="11970" y="2977"/>
                  </a:lnTo>
                  <a:lnTo>
                    <a:pt x="12133" y="2937"/>
                  </a:lnTo>
                  <a:lnTo>
                    <a:pt x="12296" y="2896"/>
                  </a:lnTo>
                  <a:lnTo>
                    <a:pt x="12480" y="2875"/>
                  </a:lnTo>
                  <a:lnTo>
                    <a:pt x="12643" y="2855"/>
                  </a:lnTo>
                  <a:lnTo>
                    <a:pt x="12928" y="2875"/>
                  </a:lnTo>
                  <a:lnTo>
                    <a:pt x="13214" y="2937"/>
                  </a:lnTo>
                  <a:lnTo>
                    <a:pt x="13519" y="3039"/>
                  </a:lnTo>
                  <a:lnTo>
                    <a:pt x="13805" y="3181"/>
                  </a:lnTo>
                  <a:lnTo>
                    <a:pt x="14111" y="3344"/>
                  </a:lnTo>
                  <a:lnTo>
                    <a:pt x="14417" y="3569"/>
                  </a:lnTo>
                  <a:lnTo>
                    <a:pt x="14702" y="3834"/>
                  </a:lnTo>
                  <a:lnTo>
                    <a:pt x="14988" y="4140"/>
                  </a:lnTo>
                  <a:lnTo>
                    <a:pt x="15518" y="4731"/>
                  </a:lnTo>
                  <a:lnTo>
                    <a:pt x="16007" y="5343"/>
                  </a:lnTo>
                  <a:lnTo>
                    <a:pt x="16476" y="5954"/>
                  </a:lnTo>
                  <a:lnTo>
                    <a:pt x="16945" y="6566"/>
                  </a:lnTo>
                  <a:lnTo>
                    <a:pt x="17964" y="5832"/>
                  </a:lnTo>
                  <a:lnTo>
                    <a:pt x="18780" y="5220"/>
                  </a:lnTo>
                  <a:lnTo>
                    <a:pt x="18372" y="4547"/>
                  </a:lnTo>
                  <a:lnTo>
                    <a:pt x="17964" y="3875"/>
                  </a:lnTo>
                  <a:lnTo>
                    <a:pt x="17536" y="3202"/>
                  </a:lnTo>
                  <a:lnTo>
                    <a:pt x="17088" y="2549"/>
                  </a:lnTo>
                  <a:lnTo>
                    <a:pt x="16639" y="1897"/>
                  </a:lnTo>
                  <a:lnTo>
                    <a:pt x="16170" y="1244"/>
                  </a:lnTo>
                  <a:lnTo>
                    <a:pt x="15701" y="612"/>
                  </a:lnTo>
                  <a:lnTo>
                    <a:pt x="15232"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843;p46">
              <a:extLst>
                <a:ext uri="{FF2B5EF4-FFF2-40B4-BE49-F238E27FC236}">
                  <a16:creationId xmlns:a16="http://schemas.microsoft.com/office/drawing/2014/main" id="{5AF6BB83-C786-4105-6CC2-AFE5BAF273BA}"/>
                </a:ext>
              </a:extLst>
            </p:cNvPr>
            <p:cNvSpPr/>
            <p:nvPr/>
          </p:nvSpPr>
          <p:spPr>
            <a:xfrm flipH="1">
              <a:off x="5958712" y="3461270"/>
              <a:ext cx="370784" cy="283009"/>
            </a:xfrm>
            <a:custGeom>
              <a:avLst/>
              <a:gdLst/>
              <a:ahLst/>
              <a:cxnLst/>
              <a:rect l="l" t="t" r="r" b="b"/>
              <a:pathLst>
                <a:path w="18781" h="14335" fill="none" extrusionOk="0">
                  <a:moveTo>
                    <a:pt x="15232" y="0"/>
                  </a:moveTo>
                  <a:lnTo>
                    <a:pt x="15232" y="0"/>
                  </a:lnTo>
                  <a:lnTo>
                    <a:pt x="14029" y="796"/>
                  </a:lnTo>
                  <a:lnTo>
                    <a:pt x="12826" y="1550"/>
                  </a:lnTo>
                  <a:lnTo>
                    <a:pt x="11562" y="2304"/>
                  </a:lnTo>
                  <a:lnTo>
                    <a:pt x="10298" y="3018"/>
                  </a:lnTo>
                  <a:lnTo>
                    <a:pt x="8993" y="3691"/>
                  </a:lnTo>
                  <a:lnTo>
                    <a:pt x="7667" y="4364"/>
                  </a:lnTo>
                  <a:lnTo>
                    <a:pt x="6342" y="4996"/>
                  </a:lnTo>
                  <a:lnTo>
                    <a:pt x="4996" y="5608"/>
                  </a:lnTo>
                  <a:lnTo>
                    <a:pt x="4996" y="5608"/>
                  </a:lnTo>
                  <a:lnTo>
                    <a:pt x="4425" y="6016"/>
                  </a:lnTo>
                  <a:lnTo>
                    <a:pt x="3834" y="6423"/>
                  </a:lnTo>
                  <a:lnTo>
                    <a:pt x="3222" y="6770"/>
                  </a:lnTo>
                  <a:lnTo>
                    <a:pt x="2611" y="7117"/>
                  </a:lnTo>
                  <a:lnTo>
                    <a:pt x="1979" y="7402"/>
                  </a:lnTo>
                  <a:lnTo>
                    <a:pt x="1326" y="7667"/>
                  </a:lnTo>
                  <a:lnTo>
                    <a:pt x="674" y="7891"/>
                  </a:lnTo>
                  <a:lnTo>
                    <a:pt x="1" y="8075"/>
                  </a:lnTo>
                  <a:lnTo>
                    <a:pt x="1" y="8075"/>
                  </a:lnTo>
                  <a:lnTo>
                    <a:pt x="184" y="8523"/>
                  </a:lnTo>
                  <a:lnTo>
                    <a:pt x="388" y="9054"/>
                  </a:lnTo>
                  <a:lnTo>
                    <a:pt x="653" y="9767"/>
                  </a:lnTo>
                  <a:lnTo>
                    <a:pt x="959" y="10664"/>
                  </a:lnTo>
                  <a:lnTo>
                    <a:pt x="1285" y="11745"/>
                  </a:lnTo>
                  <a:lnTo>
                    <a:pt x="1652" y="12969"/>
                  </a:lnTo>
                  <a:lnTo>
                    <a:pt x="2019" y="14335"/>
                  </a:lnTo>
                  <a:lnTo>
                    <a:pt x="2019" y="14335"/>
                  </a:lnTo>
                  <a:lnTo>
                    <a:pt x="3447" y="13764"/>
                  </a:lnTo>
                  <a:lnTo>
                    <a:pt x="4813" y="13193"/>
                  </a:lnTo>
                  <a:lnTo>
                    <a:pt x="6138" y="12602"/>
                  </a:lnTo>
                  <a:lnTo>
                    <a:pt x="7382" y="12031"/>
                  </a:lnTo>
                  <a:lnTo>
                    <a:pt x="8585" y="11439"/>
                  </a:lnTo>
                  <a:lnTo>
                    <a:pt x="9727" y="10868"/>
                  </a:lnTo>
                  <a:lnTo>
                    <a:pt x="10808" y="10297"/>
                  </a:lnTo>
                  <a:lnTo>
                    <a:pt x="11827" y="9747"/>
                  </a:lnTo>
                  <a:lnTo>
                    <a:pt x="11827" y="9747"/>
                  </a:lnTo>
                  <a:lnTo>
                    <a:pt x="11460" y="9054"/>
                  </a:lnTo>
                  <a:lnTo>
                    <a:pt x="11460" y="9054"/>
                  </a:lnTo>
                  <a:lnTo>
                    <a:pt x="11297" y="8707"/>
                  </a:lnTo>
                  <a:lnTo>
                    <a:pt x="11134" y="8381"/>
                  </a:lnTo>
                  <a:lnTo>
                    <a:pt x="10991" y="8055"/>
                  </a:lnTo>
                  <a:lnTo>
                    <a:pt x="10869" y="7728"/>
                  </a:lnTo>
                  <a:lnTo>
                    <a:pt x="10767" y="7402"/>
                  </a:lnTo>
                  <a:lnTo>
                    <a:pt x="10685" y="7096"/>
                  </a:lnTo>
                  <a:lnTo>
                    <a:pt x="10624" y="6811"/>
                  </a:lnTo>
                  <a:lnTo>
                    <a:pt x="10563" y="6525"/>
                  </a:lnTo>
                  <a:lnTo>
                    <a:pt x="10522" y="6240"/>
                  </a:lnTo>
                  <a:lnTo>
                    <a:pt x="10502" y="5975"/>
                  </a:lnTo>
                  <a:lnTo>
                    <a:pt x="10481" y="5710"/>
                  </a:lnTo>
                  <a:lnTo>
                    <a:pt x="10481" y="5465"/>
                  </a:lnTo>
                  <a:lnTo>
                    <a:pt x="10502" y="5220"/>
                  </a:lnTo>
                  <a:lnTo>
                    <a:pt x="10542" y="4996"/>
                  </a:lnTo>
                  <a:lnTo>
                    <a:pt x="10583" y="4772"/>
                  </a:lnTo>
                  <a:lnTo>
                    <a:pt x="10624" y="4568"/>
                  </a:lnTo>
                  <a:lnTo>
                    <a:pt x="10685" y="4364"/>
                  </a:lnTo>
                  <a:lnTo>
                    <a:pt x="10767" y="4180"/>
                  </a:lnTo>
                  <a:lnTo>
                    <a:pt x="10848" y="3997"/>
                  </a:lnTo>
                  <a:lnTo>
                    <a:pt x="10930" y="3834"/>
                  </a:lnTo>
                  <a:lnTo>
                    <a:pt x="11032" y="3691"/>
                  </a:lnTo>
                  <a:lnTo>
                    <a:pt x="11154" y="3548"/>
                  </a:lnTo>
                  <a:lnTo>
                    <a:pt x="11277" y="3426"/>
                  </a:lnTo>
                  <a:lnTo>
                    <a:pt x="11399" y="3304"/>
                  </a:lnTo>
                  <a:lnTo>
                    <a:pt x="11542" y="3202"/>
                  </a:lnTo>
                  <a:lnTo>
                    <a:pt x="11684" y="3120"/>
                  </a:lnTo>
                  <a:lnTo>
                    <a:pt x="11827" y="3039"/>
                  </a:lnTo>
                  <a:lnTo>
                    <a:pt x="11970" y="2977"/>
                  </a:lnTo>
                  <a:lnTo>
                    <a:pt x="12133" y="2937"/>
                  </a:lnTo>
                  <a:lnTo>
                    <a:pt x="12296" y="2896"/>
                  </a:lnTo>
                  <a:lnTo>
                    <a:pt x="12480" y="2875"/>
                  </a:lnTo>
                  <a:lnTo>
                    <a:pt x="12643" y="2855"/>
                  </a:lnTo>
                  <a:lnTo>
                    <a:pt x="12643" y="2855"/>
                  </a:lnTo>
                  <a:lnTo>
                    <a:pt x="12928" y="2875"/>
                  </a:lnTo>
                  <a:lnTo>
                    <a:pt x="13214" y="2937"/>
                  </a:lnTo>
                  <a:lnTo>
                    <a:pt x="13519" y="3039"/>
                  </a:lnTo>
                  <a:lnTo>
                    <a:pt x="13805" y="3181"/>
                  </a:lnTo>
                  <a:lnTo>
                    <a:pt x="14111" y="3344"/>
                  </a:lnTo>
                  <a:lnTo>
                    <a:pt x="14417" y="3569"/>
                  </a:lnTo>
                  <a:lnTo>
                    <a:pt x="14702" y="3834"/>
                  </a:lnTo>
                  <a:lnTo>
                    <a:pt x="14988" y="4140"/>
                  </a:lnTo>
                  <a:lnTo>
                    <a:pt x="14988" y="4140"/>
                  </a:lnTo>
                  <a:lnTo>
                    <a:pt x="15518" y="4731"/>
                  </a:lnTo>
                  <a:lnTo>
                    <a:pt x="16007" y="5343"/>
                  </a:lnTo>
                  <a:lnTo>
                    <a:pt x="16476" y="5954"/>
                  </a:lnTo>
                  <a:lnTo>
                    <a:pt x="16945" y="6566"/>
                  </a:lnTo>
                  <a:lnTo>
                    <a:pt x="16945" y="6566"/>
                  </a:lnTo>
                  <a:lnTo>
                    <a:pt x="17964" y="5832"/>
                  </a:lnTo>
                  <a:lnTo>
                    <a:pt x="18780" y="5220"/>
                  </a:lnTo>
                  <a:lnTo>
                    <a:pt x="18780" y="5220"/>
                  </a:lnTo>
                  <a:lnTo>
                    <a:pt x="18372" y="4547"/>
                  </a:lnTo>
                  <a:lnTo>
                    <a:pt x="17964" y="3875"/>
                  </a:lnTo>
                  <a:lnTo>
                    <a:pt x="17536" y="3202"/>
                  </a:lnTo>
                  <a:lnTo>
                    <a:pt x="17088" y="2549"/>
                  </a:lnTo>
                  <a:lnTo>
                    <a:pt x="16639" y="1897"/>
                  </a:lnTo>
                  <a:lnTo>
                    <a:pt x="16170" y="1244"/>
                  </a:lnTo>
                  <a:lnTo>
                    <a:pt x="15701" y="612"/>
                  </a:lnTo>
                  <a:lnTo>
                    <a:pt x="152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844;p46">
              <a:extLst>
                <a:ext uri="{FF2B5EF4-FFF2-40B4-BE49-F238E27FC236}">
                  <a16:creationId xmlns:a16="http://schemas.microsoft.com/office/drawing/2014/main" id="{8DD629EF-D2CF-3FE9-6461-54358C1EBF41}"/>
                </a:ext>
              </a:extLst>
            </p:cNvPr>
            <p:cNvSpPr/>
            <p:nvPr/>
          </p:nvSpPr>
          <p:spPr>
            <a:xfrm flipH="1">
              <a:off x="6413204" y="3646040"/>
              <a:ext cx="17729" cy="45901"/>
            </a:xfrm>
            <a:custGeom>
              <a:avLst/>
              <a:gdLst/>
              <a:ahLst/>
              <a:cxnLst/>
              <a:rect l="l" t="t" r="r" b="b"/>
              <a:pathLst>
                <a:path w="898" h="2325" extrusionOk="0">
                  <a:moveTo>
                    <a:pt x="1" y="0"/>
                  </a:moveTo>
                  <a:lnTo>
                    <a:pt x="327" y="755"/>
                  </a:lnTo>
                  <a:lnTo>
                    <a:pt x="21" y="0"/>
                  </a:lnTo>
                  <a:close/>
                  <a:moveTo>
                    <a:pt x="327" y="755"/>
                  </a:moveTo>
                  <a:lnTo>
                    <a:pt x="612" y="1530"/>
                  </a:lnTo>
                  <a:lnTo>
                    <a:pt x="898" y="2325"/>
                  </a:lnTo>
                  <a:lnTo>
                    <a:pt x="633" y="1530"/>
                  </a:lnTo>
                  <a:lnTo>
                    <a:pt x="327" y="755"/>
                  </a:lnTo>
                  <a:close/>
                </a:path>
              </a:pathLst>
            </a:custGeom>
            <a:solidFill>
              <a:srgbClr val="7E8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845;p46">
              <a:extLst>
                <a:ext uri="{FF2B5EF4-FFF2-40B4-BE49-F238E27FC236}">
                  <a16:creationId xmlns:a16="http://schemas.microsoft.com/office/drawing/2014/main" id="{D5FBC6E1-86D2-9A55-0973-FF4D781EDB38}"/>
                </a:ext>
              </a:extLst>
            </p:cNvPr>
            <p:cNvSpPr/>
            <p:nvPr/>
          </p:nvSpPr>
          <p:spPr>
            <a:xfrm flipH="1">
              <a:off x="6391863" y="3646040"/>
              <a:ext cx="39070" cy="134466"/>
            </a:xfrm>
            <a:custGeom>
              <a:avLst/>
              <a:gdLst/>
              <a:ahLst/>
              <a:cxnLst/>
              <a:rect l="l" t="t" r="r" b="b"/>
              <a:pathLst>
                <a:path w="1979" h="6811" fill="none" extrusionOk="0">
                  <a:moveTo>
                    <a:pt x="21" y="0"/>
                  </a:moveTo>
                  <a:lnTo>
                    <a:pt x="21" y="0"/>
                  </a:lnTo>
                  <a:lnTo>
                    <a:pt x="1" y="0"/>
                  </a:lnTo>
                  <a:lnTo>
                    <a:pt x="1" y="0"/>
                  </a:lnTo>
                  <a:lnTo>
                    <a:pt x="327" y="755"/>
                  </a:lnTo>
                  <a:lnTo>
                    <a:pt x="612" y="1530"/>
                  </a:lnTo>
                  <a:lnTo>
                    <a:pt x="898" y="2325"/>
                  </a:lnTo>
                  <a:lnTo>
                    <a:pt x="1163" y="3161"/>
                  </a:lnTo>
                  <a:lnTo>
                    <a:pt x="1407" y="4038"/>
                  </a:lnTo>
                  <a:lnTo>
                    <a:pt x="1611" y="4915"/>
                  </a:lnTo>
                  <a:lnTo>
                    <a:pt x="1815" y="5852"/>
                  </a:lnTo>
                  <a:lnTo>
                    <a:pt x="1978" y="6811"/>
                  </a:lnTo>
                  <a:lnTo>
                    <a:pt x="1978" y="6811"/>
                  </a:lnTo>
                  <a:lnTo>
                    <a:pt x="1978" y="6811"/>
                  </a:lnTo>
                  <a:lnTo>
                    <a:pt x="1978" y="6811"/>
                  </a:lnTo>
                  <a:lnTo>
                    <a:pt x="1815" y="5852"/>
                  </a:lnTo>
                  <a:lnTo>
                    <a:pt x="1611" y="4915"/>
                  </a:lnTo>
                  <a:lnTo>
                    <a:pt x="1407" y="4038"/>
                  </a:lnTo>
                  <a:lnTo>
                    <a:pt x="1163" y="3161"/>
                  </a:lnTo>
                  <a:lnTo>
                    <a:pt x="898" y="2325"/>
                  </a:lnTo>
                  <a:lnTo>
                    <a:pt x="633" y="1530"/>
                  </a:lnTo>
                  <a:lnTo>
                    <a:pt x="327" y="75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846;p46">
              <a:extLst>
                <a:ext uri="{FF2B5EF4-FFF2-40B4-BE49-F238E27FC236}">
                  <a16:creationId xmlns:a16="http://schemas.microsoft.com/office/drawing/2014/main" id="{924D1885-B3D7-1EC6-66E0-4524563B864B}"/>
                </a:ext>
              </a:extLst>
            </p:cNvPr>
            <p:cNvSpPr/>
            <p:nvPr/>
          </p:nvSpPr>
          <p:spPr>
            <a:xfrm flipH="1">
              <a:off x="6391863" y="3646040"/>
              <a:ext cx="38676" cy="134466"/>
            </a:xfrm>
            <a:custGeom>
              <a:avLst/>
              <a:gdLst/>
              <a:ahLst/>
              <a:cxnLst/>
              <a:rect l="l" t="t" r="r" b="b"/>
              <a:pathLst>
                <a:path w="1959" h="6811" extrusionOk="0">
                  <a:moveTo>
                    <a:pt x="1" y="0"/>
                  </a:moveTo>
                  <a:lnTo>
                    <a:pt x="1" y="0"/>
                  </a:lnTo>
                  <a:lnTo>
                    <a:pt x="1" y="0"/>
                  </a:lnTo>
                  <a:lnTo>
                    <a:pt x="307" y="755"/>
                  </a:lnTo>
                  <a:lnTo>
                    <a:pt x="613" y="1530"/>
                  </a:lnTo>
                  <a:lnTo>
                    <a:pt x="878" y="2325"/>
                  </a:lnTo>
                  <a:lnTo>
                    <a:pt x="1143" y="3161"/>
                  </a:lnTo>
                  <a:lnTo>
                    <a:pt x="1387" y="4038"/>
                  </a:lnTo>
                  <a:lnTo>
                    <a:pt x="1591" y="4915"/>
                  </a:lnTo>
                  <a:lnTo>
                    <a:pt x="1795" y="5852"/>
                  </a:lnTo>
                  <a:lnTo>
                    <a:pt x="1958" y="6811"/>
                  </a:lnTo>
                  <a:lnTo>
                    <a:pt x="1958" y="6811"/>
                  </a:lnTo>
                  <a:lnTo>
                    <a:pt x="1958" y="6811"/>
                  </a:lnTo>
                  <a:lnTo>
                    <a:pt x="1795" y="5852"/>
                  </a:lnTo>
                  <a:lnTo>
                    <a:pt x="1591" y="4915"/>
                  </a:lnTo>
                  <a:lnTo>
                    <a:pt x="1387" y="4038"/>
                  </a:lnTo>
                  <a:lnTo>
                    <a:pt x="1143" y="3161"/>
                  </a:lnTo>
                  <a:lnTo>
                    <a:pt x="878" y="2325"/>
                  </a:lnTo>
                  <a:lnTo>
                    <a:pt x="613" y="1530"/>
                  </a:lnTo>
                  <a:lnTo>
                    <a:pt x="307" y="755"/>
                  </a:lnTo>
                  <a:lnTo>
                    <a:pt x="1" y="0"/>
                  </a:lnTo>
                  <a:close/>
                </a:path>
              </a:pathLst>
            </a:custGeom>
            <a:solidFill>
              <a:srgbClr val="3AB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847;p46">
              <a:extLst>
                <a:ext uri="{FF2B5EF4-FFF2-40B4-BE49-F238E27FC236}">
                  <a16:creationId xmlns:a16="http://schemas.microsoft.com/office/drawing/2014/main" id="{C20D308E-C105-20A7-DC85-2604E70A0961}"/>
                </a:ext>
              </a:extLst>
            </p:cNvPr>
            <p:cNvSpPr/>
            <p:nvPr/>
          </p:nvSpPr>
          <p:spPr>
            <a:xfrm flipH="1">
              <a:off x="6391863" y="3646040"/>
              <a:ext cx="38676" cy="134466"/>
            </a:xfrm>
            <a:custGeom>
              <a:avLst/>
              <a:gdLst/>
              <a:ahLst/>
              <a:cxnLst/>
              <a:rect l="l" t="t" r="r" b="b"/>
              <a:pathLst>
                <a:path w="1959" h="6811" fill="none" extrusionOk="0">
                  <a:moveTo>
                    <a:pt x="1" y="0"/>
                  </a:moveTo>
                  <a:lnTo>
                    <a:pt x="1" y="0"/>
                  </a:lnTo>
                  <a:lnTo>
                    <a:pt x="1" y="0"/>
                  </a:lnTo>
                  <a:lnTo>
                    <a:pt x="307" y="755"/>
                  </a:lnTo>
                  <a:lnTo>
                    <a:pt x="613" y="1530"/>
                  </a:lnTo>
                  <a:lnTo>
                    <a:pt x="878" y="2325"/>
                  </a:lnTo>
                  <a:lnTo>
                    <a:pt x="1143" y="3161"/>
                  </a:lnTo>
                  <a:lnTo>
                    <a:pt x="1387" y="4038"/>
                  </a:lnTo>
                  <a:lnTo>
                    <a:pt x="1591" y="4915"/>
                  </a:lnTo>
                  <a:lnTo>
                    <a:pt x="1795" y="5852"/>
                  </a:lnTo>
                  <a:lnTo>
                    <a:pt x="1958" y="6811"/>
                  </a:lnTo>
                  <a:lnTo>
                    <a:pt x="1958" y="6811"/>
                  </a:lnTo>
                  <a:lnTo>
                    <a:pt x="1958" y="6811"/>
                  </a:lnTo>
                  <a:lnTo>
                    <a:pt x="1795" y="5852"/>
                  </a:lnTo>
                  <a:lnTo>
                    <a:pt x="1591" y="4915"/>
                  </a:lnTo>
                  <a:lnTo>
                    <a:pt x="1387" y="4038"/>
                  </a:lnTo>
                  <a:lnTo>
                    <a:pt x="1143" y="3161"/>
                  </a:lnTo>
                  <a:lnTo>
                    <a:pt x="878" y="2325"/>
                  </a:lnTo>
                  <a:lnTo>
                    <a:pt x="613" y="1530"/>
                  </a:lnTo>
                  <a:lnTo>
                    <a:pt x="307" y="75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848;p46">
              <a:extLst>
                <a:ext uri="{FF2B5EF4-FFF2-40B4-BE49-F238E27FC236}">
                  <a16:creationId xmlns:a16="http://schemas.microsoft.com/office/drawing/2014/main" id="{78D9655A-44D9-0FF5-B763-2203B2B68B3C}"/>
                </a:ext>
              </a:extLst>
            </p:cNvPr>
            <p:cNvSpPr/>
            <p:nvPr/>
          </p:nvSpPr>
          <p:spPr>
            <a:xfrm flipH="1">
              <a:off x="5835539" y="3757940"/>
              <a:ext cx="387683" cy="318447"/>
            </a:xfrm>
            <a:custGeom>
              <a:avLst/>
              <a:gdLst/>
              <a:ahLst/>
              <a:cxnLst/>
              <a:rect l="l" t="t" r="r" b="b"/>
              <a:pathLst>
                <a:path w="19637" h="16130" extrusionOk="0">
                  <a:moveTo>
                    <a:pt x="17903" y="1"/>
                  </a:moveTo>
                  <a:lnTo>
                    <a:pt x="17128" y="531"/>
                  </a:lnTo>
                  <a:lnTo>
                    <a:pt x="16354" y="1041"/>
                  </a:lnTo>
                  <a:lnTo>
                    <a:pt x="16619" y="1897"/>
                  </a:lnTo>
                  <a:lnTo>
                    <a:pt x="16863" y="2754"/>
                  </a:lnTo>
                  <a:lnTo>
                    <a:pt x="17088" y="3610"/>
                  </a:lnTo>
                  <a:lnTo>
                    <a:pt x="17271" y="4466"/>
                  </a:lnTo>
                  <a:lnTo>
                    <a:pt x="17455" y="5302"/>
                  </a:lnTo>
                  <a:lnTo>
                    <a:pt x="17618" y="6118"/>
                  </a:lnTo>
                  <a:lnTo>
                    <a:pt x="17740" y="6954"/>
                  </a:lnTo>
                  <a:lnTo>
                    <a:pt x="17863" y="7749"/>
                  </a:lnTo>
                  <a:lnTo>
                    <a:pt x="18800" y="7138"/>
                  </a:lnTo>
                  <a:lnTo>
                    <a:pt x="19636" y="6567"/>
                  </a:lnTo>
                  <a:lnTo>
                    <a:pt x="19453" y="5731"/>
                  </a:lnTo>
                  <a:lnTo>
                    <a:pt x="19290" y="4915"/>
                  </a:lnTo>
                  <a:lnTo>
                    <a:pt x="19086" y="4079"/>
                  </a:lnTo>
                  <a:lnTo>
                    <a:pt x="18882" y="3263"/>
                  </a:lnTo>
                  <a:lnTo>
                    <a:pt x="18658" y="2448"/>
                  </a:lnTo>
                  <a:lnTo>
                    <a:pt x="18413" y="1632"/>
                  </a:lnTo>
                  <a:lnTo>
                    <a:pt x="18168" y="817"/>
                  </a:lnTo>
                  <a:lnTo>
                    <a:pt x="17903" y="1"/>
                  </a:lnTo>
                  <a:close/>
                  <a:moveTo>
                    <a:pt x="11807" y="3692"/>
                  </a:moveTo>
                  <a:lnTo>
                    <a:pt x="10441" y="4385"/>
                  </a:lnTo>
                  <a:lnTo>
                    <a:pt x="9074" y="5037"/>
                  </a:lnTo>
                  <a:lnTo>
                    <a:pt x="7667" y="5690"/>
                  </a:lnTo>
                  <a:lnTo>
                    <a:pt x="6261" y="6302"/>
                  </a:lnTo>
                  <a:lnTo>
                    <a:pt x="4854" y="6872"/>
                  </a:lnTo>
                  <a:lnTo>
                    <a:pt x="3426" y="7443"/>
                  </a:lnTo>
                  <a:lnTo>
                    <a:pt x="1999" y="7974"/>
                  </a:lnTo>
                  <a:lnTo>
                    <a:pt x="592" y="8483"/>
                  </a:lnTo>
                  <a:lnTo>
                    <a:pt x="511" y="9686"/>
                  </a:lnTo>
                  <a:lnTo>
                    <a:pt x="470" y="9686"/>
                  </a:lnTo>
                  <a:lnTo>
                    <a:pt x="1" y="16130"/>
                  </a:lnTo>
                  <a:lnTo>
                    <a:pt x="1143" y="15742"/>
                  </a:lnTo>
                  <a:lnTo>
                    <a:pt x="2223" y="15375"/>
                  </a:lnTo>
                  <a:lnTo>
                    <a:pt x="3304" y="14967"/>
                  </a:lnTo>
                  <a:lnTo>
                    <a:pt x="4344" y="14580"/>
                  </a:lnTo>
                  <a:lnTo>
                    <a:pt x="5363" y="14172"/>
                  </a:lnTo>
                  <a:lnTo>
                    <a:pt x="6342" y="13785"/>
                  </a:lnTo>
                  <a:lnTo>
                    <a:pt x="7300" y="13377"/>
                  </a:lnTo>
                  <a:lnTo>
                    <a:pt x="8218" y="12969"/>
                  </a:lnTo>
                  <a:lnTo>
                    <a:pt x="9115" y="12561"/>
                  </a:lnTo>
                  <a:lnTo>
                    <a:pt x="9992" y="12154"/>
                  </a:lnTo>
                  <a:lnTo>
                    <a:pt x="11623" y="11338"/>
                  </a:lnTo>
                  <a:lnTo>
                    <a:pt x="13173" y="10522"/>
                  </a:lnTo>
                  <a:lnTo>
                    <a:pt x="14580" y="9747"/>
                  </a:lnTo>
                  <a:lnTo>
                    <a:pt x="14253" y="8932"/>
                  </a:lnTo>
                  <a:lnTo>
                    <a:pt x="13927" y="8137"/>
                  </a:lnTo>
                  <a:lnTo>
                    <a:pt x="13601" y="7341"/>
                  </a:lnTo>
                  <a:lnTo>
                    <a:pt x="13254" y="6587"/>
                  </a:lnTo>
                  <a:lnTo>
                    <a:pt x="12887" y="5833"/>
                  </a:lnTo>
                  <a:lnTo>
                    <a:pt x="12541" y="5099"/>
                  </a:lnTo>
                  <a:lnTo>
                    <a:pt x="11807" y="3692"/>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849;p46">
              <a:extLst>
                <a:ext uri="{FF2B5EF4-FFF2-40B4-BE49-F238E27FC236}">
                  <a16:creationId xmlns:a16="http://schemas.microsoft.com/office/drawing/2014/main" id="{89F70770-1CDF-8C03-14BD-18E8788561D8}"/>
                </a:ext>
              </a:extLst>
            </p:cNvPr>
            <p:cNvSpPr/>
            <p:nvPr/>
          </p:nvSpPr>
          <p:spPr>
            <a:xfrm flipH="1">
              <a:off x="5935377" y="3830810"/>
              <a:ext cx="287846" cy="245577"/>
            </a:xfrm>
            <a:custGeom>
              <a:avLst/>
              <a:gdLst/>
              <a:ahLst/>
              <a:cxnLst/>
              <a:rect l="l" t="t" r="r" b="b"/>
              <a:pathLst>
                <a:path w="14580" h="12439" fill="none" extrusionOk="0">
                  <a:moveTo>
                    <a:pt x="11807" y="1"/>
                  </a:moveTo>
                  <a:lnTo>
                    <a:pt x="11807" y="1"/>
                  </a:lnTo>
                  <a:lnTo>
                    <a:pt x="10441" y="694"/>
                  </a:lnTo>
                  <a:lnTo>
                    <a:pt x="9074" y="1346"/>
                  </a:lnTo>
                  <a:lnTo>
                    <a:pt x="7667" y="1999"/>
                  </a:lnTo>
                  <a:lnTo>
                    <a:pt x="6261" y="2611"/>
                  </a:lnTo>
                  <a:lnTo>
                    <a:pt x="4854" y="3181"/>
                  </a:lnTo>
                  <a:lnTo>
                    <a:pt x="3426" y="3752"/>
                  </a:lnTo>
                  <a:lnTo>
                    <a:pt x="1999" y="4283"/>
                  </a:lnTo>
                  <a:lnTo>
                    <a:pt x="592" y="4792"/>
                  </a:lnTo>
                  <a:lnTo>
                    <a:pt x="511" y="5995"/>
                  </a:lnTo>
                  <a:lnTo>
                    <a:pt x="470" y="5995"/>
                  </a:lnTo>
                  <a:lnTo>
                    <a:pt x="1" y="12439"/>
                  </a:lnTo>
                  <a:lnTo>
                    <a:pt x="1" y="12439"/>
                  </a:lnTo>
                  <a:lnTo>
                    <a:pt x="1143" y="12051"/>
                  </a:lnTo>
                  <a:lnTo>
                    <a:pt x="2223" y="11684"/>
                  </a:lnTo>
                  <a:lnTo>
                    <a:pt x="3304" y="11276"/>
                  </a:lnTo>
                  <a:lnTo>
                    <a:pt x="4344" y="10889"/>
                  </a:lnTo>
                  <a:lnTo>
                    <a:pt x="5363" y="10481"/>
                  </a:lnTo>
                  <a:lnTo>
                    <a:pt x="6342" y="10094"/>
                  </a:lnTo>
                  <a:lnTo>
                    <a:pt x="7300" y="9686"/>
                  </a:lnTo>
                  <a:lnTo>
                    <a:pt x="8218" y="9278"/>
                  </a:lnTo>
                  <a:lnTo>
                    <a:pt x="9115" y="8870"/>
                  </a:lnTo>
                  <a:lnTo>
                    <a:pt x="9992" y="8463"/>
                  </a:lnTo>
                  <a:lnTo>
                    <a:pt x="11623" y="7647"/>
                  </a:lnTo>
                  <a:lnTo>
                    <a:pt x="13173" y="6831"/>
                  </a:lnTo>
                  <a:lnTo>
                    <a:pt x="14580" y="6056"/>
                  </a:lnTo>
                  <a:lnTo>
                    <a:pt x="14580" y="6056"/>
                  </a:lnTo>
                  <a:lnTo>
                    <a:pt x="14253" y="5241"/>
                  </a:lnTo>
                  <a:lnTo>
                    <a:pt x="13927" y="4446"/>
                  </a:lnTo>
                  <a:lnTo>
                    <a:pt x="13601" y="3650"/>
                  </a:lnTo>
                  <a:lnTo>
                    <a:pt x="13254" y="2896"/>
                  </a:lnTo>
                  <a:lnTo>
                    <a:pt x="12887" y="2142"/>
                  </a:lnTo>
                  <a:lnTo>
                    <a:pt x="12541" y="1408"/>
                  </a:lnTo>
                  <a:lnTo>
                    <a:pt x="118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850;p46">
              <a:extLst>
                <a:ext uri="{FF2B5EF4-FFF2-40B4-BE49-F238E27FC236}">
                  <a16:creationId xmlns:a16="http://schemas.microsoft.com/office/drawing/2014/main" id="{A06AEE19-E9A9-8DD9-7170-09DF4A2D1C9C}"/>
                </a:ext>
              </a:extLst>
            </p:cNvPr>
            <p:cNvSpPr/>
            <p:nvPr/>
          </p:nvSpPr>
          <p:spPr>
            <a:xfrm flipH="1">
              <a:off x="5835539" y="3757940"/>
              <a:ext cx="64834" cy="153004"/>
            </a:xfrm>
            <a:custGeom>
              <a:avLst/>
              <a:gdLst/>
              <a:ahLst/>
              <a:cxnLst/>
              <a:rect l="l" t="t" r="r" b="b"/>
              <a:pathLst>
                <a:path w="3284" h="7750" fill="none" extrusionOk="0">
                  <a:moveTo>
                    <a:pt x="1550" y="1"/>
                  </a:moveTo>
                  <a:lnTo>
                    <a:pt x="1550" y="1"/>
                  </a:lnTo>
                  <a:lnTo>
                    <a:pt x="775" y="531"/>
                  </a:lnTo>
                  <a:lnTo>
                    <a:pt x="1" y="1041"/>
                  </a:lnTo>
                  <a:lnTo>
                    <a:pt x="1" y="1041"/>
                  </a:lnTo>
                  <a:lnTo>
                    <a:pt x="266" y="1897"/>
                  </a:lnTo>
                  <a:lnTo>
                    <a:pt x="510" y="2754"/>
                  </a:lnTo>
                  <a:lnTo>
                    <a:pt x="735" y="3610"/>
                  </a:lnTo>
                  <a:lnTo>
                    <a:pt x="918" y="4466"/>
                  </a:lnTo>
                  <a:lnTo>
                    <a:pt x="1102" y="5302"/>
                  </a:lnTo>
                  <a:lnTo>
                    <a:pt x="1265" y="6118"/>
                  </a:lnTo>
                  <a:lnTo>
                    <a:pt x="1387" y="6954"/>
                  </a:lnTo>
                  <a:lnTo>
                    <a:pt x="1510" y="7749"/>
                  </a:lnTo>
                  <a:lnTo>
                    <a:pt x="1510" y="7749"/>
                  </a:lnTo>
                  <a:lnTo>
                    <a:pt x="2447" y="7138"/>
                  </a:lnTo>
                  <a:lnTo>
                    <a:pt x="3283" y="6567"/>
                  </a:lnTo>
                  <a:lnTo>
                    <a:pt x="3283" y="6567"/>
                  </a:lnTo>
                  <a:lnTo>
                    <a:pt x="3100" y="5731"/>
                  </a:lnTo>
                  <a:lnTo>
                    <a:pt x="2937" y="4915"/>
                  </a:lnTo>
                  <a:lnTo>
                    <a:pt x="2733" y="4079"/>
                  </a:lnTo>
                  <a:lnTo>
                    <a:pt x="2529" y="3263"/>
                  </a:lnTo>
                  <a:lnTo>
                    <a:pt x="2305" y="2448"/>
                  </a:lnTo>
                  <a:lnTo>
                    <a:pt x="2060" y="1632"/>
                  </a:lnTo>
                  <a:lnTo>
                    <a:pt x="1815" y="817"/>
                  </a:lnTo>
                  <a:lnTo>
                    <a:pt x="15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851;p46">
              <a:extLst>
                <a:ext uri="{FF2B5EF4-FFF2-40B4-BE49-F238E27FC236}">
                  <a16:creationId xmlns:a16="http://schemas.microsoft.com/office/drawing/2014/main" id="{E0E9D488-05C8-44D3-DA26-C0E26C5D32BA}"/>
                </a:ext>
              </a:extLst>
            </p:cNvPr>
            <p:cNvSpPr/>
            <p:nvPr/>
          </p:nvSpPr>
          <p:spPr>
            <a:xfrm flipH="1">
              <a:off x="6091165" y="3352587"/>
              <a:ext cx="372383" cy="473011"/>
            </a:xfrm>
            <a:custGeom>
              <a:avLst/>
              <a:gdLst/>
              <a:ahLst/>
              <a:cxnLst/>
              <a:rect l="l" t="t" r="r" b="b"/>
              <a:pathLst>
                <a:path w="18862" h="23959" extrusionOk="0">
                  <a:moveTo>
                    <a:pt x="16925" y="0"/>
                  </a:moveTo>
                  <a:lnTo>
                    <a:pt x="16904" y="306"/>
                  </a:lnTo>
                  <a:lnTo>
                    <a:pt x="16864" y="632"/>
                  </a:lnTo>
                  <a:lnTo>
                    <a:pt x="16782" y="1264"/>
                  </a:lnTo>
                  <a:lnTo>
                    <a:pt x="16619" y="1876"/>
                  </a:lnTo>
                  <a:lnTo>
                    <a:pt x="16435" y="2488"/>
                  </a:lnTo>
                  <a:lnTo>
                    <a:pt x="16211" y="3079"/>
                  </a:lnTo>
                  <a:lnTo>
                    <a:pt x="15946" y="3650"/>
                  </a:lnTo>
                  <a:lnTo>
                    <a:pt x="15640" y="4221"/>
                  </a:lnTo>
                  <a:lnTo>
                    <a:pt x="15293" y="4751"/>
                  </a:lnTo>
                  <a:lnTo>
                    <a:pt x="14926" y="5281"/>
                  </a:lnTo>
                  <a:lnTo>
                    <a:pt x="14519" y="5791"/>
                  </a:lnTo>
                  <a:lnTo>
                    <a:pt x="14111" y="6280"/>
                  </a:lnTo>
                  <a:lnTo>
                    <a:pt x="13662" y="6749"/>
                  </a:lnTo>
                  <a:lnTo>
                    <a:pt x="13193" y="7198"/>
                  </a:lnTo>
                  <a:lnTo>
                    <a:pt x="12704" y="7626"/>
                  </a:lnTo>
                  <a:lnTo>
                    <a:pt x="12194" y="8013"/>
                  </a:lnTo>
                  <a:lnTo>
                    <a:pt x="11684" y="8380"/>
                  </a:lnTo>
                  <a:lnTo>
                    <a:pt x="11134" y="8788"/>
                  </a:lnTo>
                  <a:lnTo>
                    <a:pt x="10543" y="9176"/>
                  </a:lnTo>
                  <a:lnTo>
                    <a:pt x="9972" y="9543"/>
                  </a:lnTo>
                  <a:lnTo>
                    <a:pt x="9380" y="9869"/>
                  </a:lnTo>
                  <a:lnTo>
                    <a:pt x="8769" y="10175"/>
                  </a:lnTo>
                  <a:lnTo>
                    <a:pt x="8157" y="10440"/>
                  </a:lnTo>
                  <a:lnTo>
                    <a:pt x="7545" y="10705"/>
                  </a:lnTo>
                  <a:lnTo>
                    <a:pt x="6913" y="10929"/>
                  </a:lnTo>
                  <a:lnTo>
                    <a:pt x="6281" y="11133"/>
                  </a:lnTo>
                  <a:lnTo>
                    <a:pt x="5649" y="11296"/>
                  </a:lnTo>
                  <a:lnTo>
                    <a:pt x="4996" y="11439"/>
                  </a:lnTo>
                  <a:lnTo>
                    <a:pt x="4344" y="11561"/>
                  </a:lnTo>
                  <a:lnTo>
                    <a:pt x="3692" y="11663"/>
                  </a:lnTo>
                  <a:lnTo>
                    <a:pt x="3039" y="11724"/>
                  </a:lnTo>
                  <a:lnTo>
                    <a:pt x="2387" y="11765"/>
                  </a:lnTo>
                  <a:lnTo>
                    <a:pt x="1714" y="11786"/>
                  </a:lnTo>
                  <a:lnTo>
                    <a:pt x="857" y="11765"/>
                  </a:lnTo>
                  <a:lnTo>
                    <a:pt x="1" y="11684"/>
                  </a:lnTo>
                  <a:lnTo>
                    <a:pt x="429" y="12418"/>
                  </a:lnTo>
                  <a:lnTo>
                    <a:pt x="857" y="13192"/>
                  </a:lnTo>
                  <a:lnTo>
                    <a:pt x="1265" y="14008"/>
                  </a:lnTo>
                  <a:lnTo>
                    <a:pt x="1673" y="14864"/>
                  </a:lnTo>
                  <a:lnTo>
                    <a:pt x="2917" y="14457"/>
                  </a:lnTo>
                  <a:lnTo>
                    <a:pt x="4181" y="14049"/>
                  </a:lnTo>
                  <a:lnTo>
                    <a:pt x="5445" y="13600"/>
                  </a:lnTo>
                  <a:lnTo>
                    <a:pt x="6730" y="13152"/>
                  </a:lnTo>
                  <a:lnTo>
                    <a:pt x="7994" y="12662"/>
                  </a:lnTo>
                  <a:lnTo>
                    <a:pt x="9258" y="12173"/>
                  </a:lnTo>
                  <a:lnTo>
                    <a:pt x="10522" y="11643"/>
                  </a:lnTo>
                  <a:lnTo>
                    <a:pt x="11786" y="11113"/>
                  </a:lnTo>
                  <a:lnTo>
                    <a:pt x="12500" y="10542"/>
                  </a:lnTo>
                  <a:lnTo>
                    <a:pt x="13173" y="9950"/>
                  </a:lnTo>
                  <a:lnTo>
                    <a:pt x="13825" y="9318"/>
                  </a:lnTo>
                  <a:lnTo>
                    <a:pt x="14457" y="8686"/>
                  </a:lnTo>
                  <a:lnTo>
                    <a:pt x="15049" y="8034"/>
                  </a:lnTo>
                  <a:lnTo>
                    <a:pt x="15599" y="7361"/>
                  </a:lnTo>
                  <a:lnTo>
                    <a:pt x="16109" y="6708"/>
                  </a:lnTo>
                  <a:lnTo>
                    <a:pt x="16598" y="6056"/>
                  </a:lnTo>
                  <a:lnTo>
                    <a:pt x="17027" y="5424"/>
                  </a:lnTo>
                  <a:lnTo>
                    <a:pt x="17434" y="4812"/>
                  </a:lnTo>
                  <a:lnTo>
                    <a:pt x="17781" y="4221"/>
                  </a:lnTo>
                  <a:lnTo>
                    <a:pt x="18087" y="3670"/>
                  </a:lnTo>
                  <a:lnTo>
                    <a:pt x="18352" y="3140"/>
                  </a:lnTo>
                  <a:lnTo>
                    <a:pt x="18576" y="2671"/>
                  </a:lnTo>
                  <a:lnTo>
                    <a:pt x="18739" y="2243"/>
                  </a:lnTo>
                  <a:lnTo>
                    <a:pt x="18862" y="1876"/>
                  </a:lnTo>
                  <a:lnTo>
                    <a:pt x="17903" y="918"/>
                  </a:lnTo>
                  <a:lnTo>
                    <a:pt x="16925" y="0"/>
                  </a:lnTo>
                  <a:close/>
                  <a:moveTo>
                    <a:pt x="8809" y="19840"/>
                  </a:moveTo>
                  <a:lnTo>
                    <a:pt x="7566" y="20309"/>
                  </a:lnTo>
                  <a:lnTo>
                    <a:pt x="6301" y="20778"/>
                  </a:lnTo>
                  <a:lnTo>
                    <a:pt x="4976" y="21226"/>
                  </a:lnTo>
                  <a:lnTo>
                    <a:pt x="3630" y="21675"/>
                  </a:lnTo>
                  <a:lnTo>
                    <a:pt x="3773" y="22796"/>
                  </a:lnTo>
                  <a:lnTo>
                    <a:pt x="3895" y="23959"/>
                  </a:lnTo>
                  <a:lnTo>
                    <a:pt x="9666" y="23959"/>
                  </a:lnTo>
                  <a:lnTo>
                    <a:pt x="9462" y="22857"/>
                  </a:lnTo>
                  <a:lnTo>
                    <a:pt x="9258" y="21797"/>
                  </a:lnTo>
                  <a:lnTo>
                    <a:pt x="9034" y="20798"/>
                  </a:lnTo>
                  <a:lnTo>
                    <a:pt x="8809" y="1984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852;p46">
              <a:extLst>
                <a:ext uri="{FF2B5EF4-FFF2-40B4-BE49-F238E27FC236}">
                  <a16:creationId xmlns:a16="http://schemas.microsoft.com/office/drawing/2014/main" id="{968E403D-791E-5A6F-1ECE-7E252DBFCADB}"/>
                </a:ext>
              </a:extLst>
            </p:cNvPr>
            <p:cNvSpPr/>
            <p:nvPr/>
          </p:nvSpPr>
          <p:spPr>
            <a:xfrm flipH="1">
              <a:off x="6272717" y="3744259"/>
              <a:ext cx="119166" cy="81339"/>
            </a:xfrm>
            <a:custGeom>
              <a:avLst/>
              <a:gdLst/>
              <a:ahLst/>
              <a:cxnLst/>
              <a:rect l="l" t="t" r="r" b="b"/>
              <a:pathLst>
                <a:path w="6036" h="4120" fill="none" extrusionOk="0">
                  <a:moveTo>
                    <a:pt x="5179" y="1"/>
                  </a:moveTo>
                  <a:lnTo>
                    <a:pt x="5179" y="1"/>
                  </a:lnTo>
                  <a:lnTo>
                    <a:pt x="3936" y="470"/>
                  </a:lnTo>
                  <a:lnTo>
                    <a:pt x="2671" y="939"/>
                  </a:lnTo>
                  <a:lnTo>
                    <a:pt x="1346" y="1387"/>
                  </a:lnTo>
                  <a:lnTo>
                    <a:pt x="0" y="1836"/>
                  </a:lnTo>
                  <a:lnTo>
                    <a:pt x="0" y="1836"/>
                  </a:lnTo>
                  <a:lnTo>
                    <a:pt x="143" y="2957"/>
                  </a:lnTo>
                  <a:lnTo>
                    <a:pt x="265" y="4120"/>
                  </a:lnTo>
                  <a:lnTo>
                    <a:pt x="6036" y="4120"/>
                  </a:lnTo>
                  <a:lnTo>
                    <a:pt x="6036" y="4120"/>
                  </a:lnTo>
                  <a:lnTo>
                    <a:pt x="5832" y="3018"/>
                  </a:lnTo>
                  <a:lnTo>
                    <a:pt x="5628" y="1958"/>
                  </a:lnTo>
                  <a:lnTo>
                    <a:pt x="5404" y="959"/>
                  </a:lnTo>
                  <a:lnTo>
                    <a:pt x="51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853;p46">
              <a:extLst>
                <a:ext uri="{FF2B5EF4-FFF2-40B4-BE49-F238E27FC236}">
                  <a16:creationId xmlns:a16="http://schemas.microsoft.com/office/drawing/2014/main" id="{5D24DB57-3081-573A-E261-9562729E81BC}"/>
                </a:ext>
              </a:extLst>
            </p:cNvPr>
            <p:cNvSpPr/>
            <p:nvPr/>
          </p:nvSpPr>
          <p:spPr>
            <a:xfrm flipH="1">
              <a:off x="6091165" y="3352587"/>
              <a:ext cx="372383" cy="293472"/>
            </a:xfrm>
            <a:custGeom>
              <a:avLst/>
              <a:gdLst/>
              <a:ahLst/>
              <a:cxnLst/>
              <a:rect l="l" t="t" r="r" b="b"/>
              <a:pathLst>
                <a:path w="18862" h="14865" fill="none" extrusionOk="0">
                  <a:moveTo>
                    <a:pt x="16925" y="0"/>
                  </a:moveTo>
                  <a:lnTo>
                    <a:pt x="16925" y="0"/>
                  </a:lnTo>
                  <a:lnTo>
                    <a:pt x="16904" y="306"/>
                  </a:lnTo>
                  <a:lnTo>
                    <a:pt x="16864" y="632"/>
                  </a:lnTo>
                  <a:lnTo>
                    <a:pt x="16782" y="1264"/>
                  </a:lnTo>
                  <a:lnTo>
                    <a:pt x="16619" y="1876"/>
                  </a:lnTo>
                  <a:lnTo>
                    <a:pt x="16435" y="2488"/>
                  </a:lnTo>
                  <a:lnTo>
                    <a:pt x="16211" y="3079"/>
                  </a:lnTo>
                  <a:lnTo>
                    <a:pt x="15946" y="3650"/>
                  </a:lnTo>
                  <a:lnTo>
                    <a:pt x="15640" y="4221"/>
                  </a:lnTo>
                  <a:lnTo>
                    <a:pt x="15293" y="4751"/>
                  </a:lnTo>
                  <a:lnTo>
                    <a:pt x="14926" y="5281"/>
                  </a:lnTo>
                  <a:lnTo>
                    <a:pt x="14519" y="5791"/>
                  </a:lnTo>
                  <a:lnTo>
                    <a:pt x="14111" y="6280"/>
                  </a:lnTo>
                  <a:lnTo>
                    <a:pt x="13662" y="6749"/>
                  </a:lnTo>
                  <a:lnTo>
                    <a:pt x="13193" y="7198"/>
                  </a:lnTo>
                  <a:lnTo>
                    <a:pt x="12704" y="7626"/>
                  </a:lnTo>
                  <a:lnTo>
                    <a:pt x="12194" y="8013"/>
                  </a:lnTo>
                  <a:lnTo>
                    <a:pt x="11684" y="8380"/>
                  </a:lnTo>
                  <a:lnTo>
                    <a:pt x="11684" y="8380"/>
                  </a:lnTo>
                  <a:lnTo>
                    <a:pt x="11134" y="8788"/>
                  </a:lnTo>
                  <a:lnTo>
                    <a:pt x="10543" y="9176"/>
                  </a:lnTo>
                  <a:lnTo>
                    <a:pt x="9972" y="9543"/>
                  </a:lnTo>
                  <a:lnTo>
                    <a:pt x="9380" y="9869"/>
                  </a:lnTo>
                  <a:lnTo>
                    <a:pt x="8769" y="10175"/>
                  </a:lnTo>
                  <a:lnTo>
                    <a:pt x="8157" y="10440"/>
                  </a:lnTo>
                  <a:lnTo>
                    <a:pt x="7545" y="10705"/>
                  </a:lnTo>
                  <a:lnTo>
                    <a:pt x="6913" y="10929"/>
                  </a:lnTo>
                  <a:lnTo>
                    <a:pt x="6281" y="11133"/>
                  </a:lnTo>
                  <a:lnTo>
                    <a:pt x="5649" y="11296"/>
                  </a:lnTo>
                  <a:lnTo>
                    <a:pt x="4996" y="11439"/>
                  </a:lnTo>
                  <a:lnTo>
                    <a:pt x="4344" y="11561"/>
                  </a:lnTo>
                  <a:lnTo>
                    <a:pt x="3692" y="11663"/>
                  </a:lnTo>
                  <a:lnTo>
                    <a:pt x="3039" y="11724"/>
                  </a:lnTo>
                  <a:lnTo>
                    <a:pt x="2387" y="11765"/>
                  </a:lnTo>
                  <a:lnTo>
                    <a:pt x="1714" y="11786"/>
                  </a:lnTo>
                  <a:lnTo>
                    <a:pt x="1714" y="11786"/>
                  </a:lnTo>
                  <a:lnTo>
                    <a:pt x="857" y="11765"/>
                  </a:lnTo>
                  <a:lnTo>
                    <a:pt x="1" y="11684"/>
                  </a:lnTo>
                  <a:lnTo>
                    <a:pt x="1" y="11684"/>
                  </a:lnTo>
                  <a:lnTo>
                    <a:pt x="429" y="12418"/>
                  </a:lnTo>
                  <a:lnTo>
                    <a:pt x="857" y="13192"/>
                  </a:lnTo>
                  <a:lnTo>
                    <a:pt x="1265" y="14008"/>
                  </a:lnTo>
                  <a:lnTo>
                    <a:pt x="1673" y="14864"/>
                  </a:lnTo>
                  <a:lnTo>
                    <a:pt x="1673" y="14864"/>
                  </a:lnTo>
                  <a:lnTo>
                    <a:pt x="2917" y="14457"/>
                  </a:lnTo>
                  <a:lnTo>
                    <a:pt x="4181" y="14049"/>
                  </a:lnTo>
                  <a:lnTo>
                    <a:pt x="5445" y="13600"/>
                  </a:lnTo>
                  <a:lnTo>
                    <a:pt x="6730" y="13152"/>
                  </a:lnTo>
                  <a:lnTo>
                    <a:pt x="7994" y="12662"/>
                  </a:lnTo>
                  <a:lnTo>
                    <a:pt x="9258" y="12173"/>
                  </a:lnTo>
                  <a:lnTo>
                    <a:pt x="10522" y="11643"/>
                  </a:lnTo>
                  <a:lnTo>
                    <a:pt x="11786" y="11113"/>
                  </a:lnTo>
                  <a:lnTo>
                    <a:pt x="11786" y="11113"/>
                  </a:lnTo>
                  <a:lnTo>
                    <a:pt x="12500" y="10542"/>
                  </a:lnTo>
                  <a:lnTo>
                    <a:pt x="13173" y="9950"/>
                  </a:lnTo>
                  <a:lnTo>
                    <a:pt x="13825" y="9318"/>
                  </a:lnTo>
                  <a:lnTo>
                    <a:pt x="14457" y="8686"/>
                  </a:lnTo>
                  <a:lnTo>
                    <a:pt x="15049" y="8034"/>
                  </a:lnTo>
                  <a:lnTo>
                    <a:pt x="15599" y="7361"/>
                  </a:lnTo>
                  <a:lnTo>
                    <a:pt x="16109" y="6708"/>
                  </a:lnTo>
                  <a:lnTo>
                    <a:pt x="16598" y="6056"/>
                  </a:lnTo>
                  <a:lnTo>
                    <a:pt x="17027" y="5424"/>
                  </a:lnTo>
                  <a:lnTo>
                    <a:pt x="17434" y="4812"/>
                  </a:lnTo>
                  <a:lnTo>
                    <a:pt x="17781" y="4221"/>
                  </a:lnTo>
                  <a:lnTo>
                    <a:pt x="18087" y="3670"/>
                  </a:lnTo>
                  <a:lnTo>
                    <a:pt x="18352" y="3140"/>
                  </a:lnTo>
                  <a:lnTo>
                    <a:pt x="18576" y="2671"/>
                  </a:lnTo>
                  <a:lnTo>
                    <a:pt x="18739" y="2243"/>
                  </a:lnTo>
                  <a:lnTo>
                    <a:pt x="18862" y="1876"/>
                  </a:lnTo>
                  <a:lnTo>
                    <a:pt x="18862" y="1876"/>
                  </a:lnTo>
                  <a:lnTo>
                    <a:pt x="17903" y="918"/>
                  </a:lnTo>
                  <a:lnTo>
                    <a:pt x="169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854;p46">
              <a:extLst>
                <a:ext uri="{FF2B5EF4-FFF2-40B4-BE49-F238E27FC236}">
                  <a16:creationId xmlns:a16="http://schemas.microsoft.com/office/drawing/2014/main" id="{C9236CBE-81E3-F12E-5E30-F52C91648FE3}"/>
                </a:ext>
              </a:extLst>
            </p:cNvPr>
            <p:cNvSpPr/>
            <p:nvPr/>
          </p:nvSpPr>
          <p:spPr>
            <a:xfrm flipH="1">
              <a:off x="6133433" y="4667319"/>
              <a:ext cx="182361" cy="53561"/>
            </a:xfrm>
            <a:custGeom>
              <a:avLst/>
              <a:gdLst/>
              <a:ahLst/>
              <a:cxnLst/>
              <a:rect l="l" t="t" r="r" b="b"/>
              <a:pathLst>
                <a:path w="9237" h="2713" extrusionOk="0">
                  <a:moveTo>
                    <a:pt x="0" y="0"/>
                  </a:moveTo>
                  <a:lnTo>
                    <a:pt x="0" y="0"/>
                  </a:lnTo>
                  <a:lnTo>
                    <a:pt x="204" y="102"/>
                  </a:lnTo>
                  <a:lnTo>
                    <a:pt x="734" y="327"/>
                  </a:lnTo>
                  <a:lnTo>
                    <a:pt x="1550" y="653"/>
                  </a:lnTo>
                  <a:lnTo>
                    <a:pt x="2651" y="1061"/>
                  </a:lnTo>
                  <a:lnTo>
                    <a:pt x="3283" y="1265"/>
                  </a:lnTo>
                  <a:lnTo>
                    <a:pt x="3976" y="1489"/>
                  </a:lnTo>
                  <a:lnTo>
                    <a:pt x="4731" y="1713"/>
                  </a:lnTo>
                  <a:lnTo>
                    <a:pt x="5526" y="1937"/>
                  </a:lnTo>
                  <a:lnTo>
                    <a:pt x="6382" y="2141"/>
                  </a:lnTo>
                  <a:lnTo>
                    <a:pt x="7300" y="2345"/>
                  </a:lnTo>
                  <a:lnTo>
                    <a:pt x="8238" y="2529"/>
                  </a:lnTo>
                  <a:lnTo>
                    <a:pt x="9237" y="2712"/>
                  </a:lnTo>
                  <a:lnTo>
                    <a:pt x="9237" y="2712"/>
                  </a:lnTo>
                  <a:lnTo>
                    <a:pt x="8238" y="2529"/>
                  </a:lnTo>
                  <a:lnTo>
                    <a:pt x="7300" y="2345"/>
                  </a:lnTo>
                  <a:lnTo>
                    <a:pt x="6382" y="2141"/>
                  </a:lnTo>
                  <a:lnTo>
                    <a:pt x="5526" y="1937"/>
                  </a:lnTo>
                  <a:lnTo>
                    <a:pt x="4731" y="1713"/>
                  </a:lnTo>
                  <a:lnTo>
                    <a:pt x="3976" y="1489"/>
                  </a:lnTo>
                  <a:lnTo>
                    <a:pt x="3283" y="1265"/>
                  </a:lnTo>
                  <a:lnTo>
                    <a:pt x="2651" y="1061"/>
                  </a:lnTo>
                  <a:lnTo>
                    <a:pt x="1550" y="653"/>
                  </a:lnTo>
                  <a:lnTo>
                    <a:pt x="734" y="327"/>
                  </a:lnTo>
                  <a:lnTo>
                    <a:pt x="204" y="102"/>
                  </a:lnTo>
                  <a:lnTo>
                    <a:pt x="0" y="0"/>
                  </a:lnTo>
                  <a:close/>
                </a:path>
              </a:pathLst>
            </a:custGeom>
            <a:solidFill>
              <a:srgbClr val="AB8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855;p46">
              <a:extLst>
                <a:ext uri="{FF2B5EF4-FFF2-40B4-BE49-F238E27FC236}">
                  <a16:creationId xmlns:a16="http://schemas.microsoft.com/office/drawing/2014/main" id="{DDAF0669-FEF6-3771-F8D4-A05CEA65B808}"/>
                </a:ext>
              </a:extLst>
            </p:cNvPr>
            <p:cNvSpPr/>
            <p:nvPr/>
          </p:nvSpPr>
          <p:spPr>
            <a:xfrm flipH="1">
              <a:off x="6133433" y="4667319"/>
              <a:ext cx="182361" cy="53561"/>
            </a:xfrm>
            <a:custGeom>
              <a:avLst/>
              <a:gdLst/>
              <a:ahLst/>
              <a:cxnLst/>
              <a:rect l="l" t="t" r="r" b="b"/>
              <a:pathLst>
                <a:path w="9237" h="2713" fill="none" extrusionOk="0">
                  <a:moveTo>
                    <a:pt x="0" y="0"/>
                  </a:moveTo>
                  <a:lnTo>
                    <a:pt x="0" y="0"/>
                  </a:lnTo>
                  <a:lnTo>
                    <a:pt x="204" y="102"/>
                  </a:lnTo>
                  <a:lnTo>
                    <a:pt x="734" y="327"/>
                  </a:lnTo>
                  <a:lnTo>
                    <a:pt x="1550" y="653"/>
                  </a:lnTo>
                  <a:lnTo>
                    <a:pt x="2651" y="1061"/>
                  </a:lnTo>
                  <a:lnTo>
                    <a:pt x="3283" y="1265"/>
                  </a:lnTo>
                  <a:lnTo>
                    <a:pt x="3976" y="1489"/>
                  </a:lnTo>
                  <a:lnTo>
                    <a:pt x="4731" y="1713"/>
                  </a:lnTo>
                  <a:lnTo>
                    <a:pt x="5526" y="1937"/>
                  </a:lnTo>
                  <a:lnTo>
                    <a:pt x="6382" y="2141"/>
                  </a:lnTo>
                  <a:lnTo>
                    <a:pt x="7300" y="2345"/>
                  </a:lnTo>
                  <a:lnTo>
                    <a:pt x="8238" y="2529"/>
                  </a:lnTo>
                  <a:lnTo>
                    <a:pt x="9237" y="2712"/>
                  </a:lnTo>
                  <a:lnTo>
                    <a:pt x="9237" y="2712"/>
                  </a:lnTo>
                  <a:lnTo>
                    <a:pt x="8238" y="2529"/>
                  </a:lnTo>
                  <a:lnTo>
                    <a:pt x="7300" y="2345"/>
                  </a:lnTo>
                  <a:lnTo>
                    <a:pt x="6382" y="2141"/>
                  </a:lnTo>
                  <a:lnTo>
                    <a:pt x="5526" y="1937"/>
                  </a:lnTo>
                  <a:lnTo>
                    <a:pt x="4731" y="1713"/>
                  </a:lnTo>
                  <a:lnTo>
                    <a:pt x="3976" y="1489"/>
                  </a:lnTo>
                  <a:lnTo>
                    <a:pt x="3283" y="1265"/>
                  </a:lnTo>
                  <a:lnTo>
                    <a:pt x="2651" y="1061"/>
                  </a:lnTo>
                  <a:lnTo>
                    <a:pt x="1550" y="653"/>
                  </a:lnTo>
                  <a:lnTo>
                    <a:pt x="734" y="327"/>
                  </a:lnTo>
                  <a:lnTo>
                    <a:pt x="204" y="10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856;p46">
              <a:extLst>
                <a:ext uri="{FF2B5EF4-FFF2-40B4-BE49-F238E27FC236}">
                  <a16:creationId xmlns:a16="http://schemas.microsoft.com/office/drawing/2014/main" id="{30BAC0CA-4571-2529-903F-9AECC77C7F34}"/>
                </a:ext>
              </a:extLst>
            </p:cNvPr>
            <p:cNvSpPr/>
            <p:nvPr/>
          </p:nvSpPr>
          <p:spPr>
            <a:xfrm flipH="1">
              <a:off x="5735306" y="4383106"/>
              <a:ext cx="674700" cy="346224"/>
            </a:xfrm>
            <a:custGeom>
              <a:avLst/>
              <a:gdLst/>
              <a:ahLst/>
              <a:cxnLst/>
              <a:rect l="l" t="t" r="r" b="b"/>
              <a:pathLst>
                <a:path w="34175" h="17537" extrusionOk="0">
                  <a:moveTo>
                    <a:pt x="1" y="1"/>
                  </a:moveTo>
                  <a:lnTo>
                    <a:pt x="42" y="1184"/>
                  </a:lnTo>
                  <a:lnTo>
                    <a:pt x="80" y="1633"/>
                  </a:lnTo>
                  <a:lnTo>
                    <a:pt x="42" y="1000"/>
                  </a:lnTo>
                  <a:lnTo>
                    <a:pt x="1" y="1"/>
                  </a:lnTo>
                  <a:close/>
                  <a:moveTo>
                    <a:pt x="80" y="1633"/>
                  </a:moveTo>
                  <a:lnTo>
                    <a:pt x="103" y="1999"/>
                  </a:lnTo>
                  <a:lnTo>
                    <a:pt x="205" y="2978"/>
                  </a:lnTo>
                  <a:lnTo>
                    <a:pt x="327" y="3957"/>
                  </a:lnTo>
                  <a:lnTo>
                    <a:pt x="470" y="4895"/>
                  </a:lnTo>
                  <a:lnTo>
                    <a:pt x="653" y="5833"/>
                  </a:lnTo>
                  <a:lnTo>
                    <a:pt x="878" y="6730"/>
                  </a:lnTo>
                  <a:lnTo>
                    <a:pt x="1143" y="7627"/>
                  </a:lnTo>
                  <a:lnTo>
                    <a:pt x="1448" y="8524"/>
                  </a:lnTo>
                  <a:lnTo>
                    <a:pt x="1775" y="9401"/>
                  </a:lnTo>
                  <a:lnTo>
                    <a:pt x="2162" y="10257"/>
                  </a:lnTo>
                  <a:lnTo>
                    <a:pt x="2242" y="10413"/>
                  </a:lnTo>
                  <a:lnTo>
                    <a:pt x="2101" y="10114"/>
                  </a:lnTo>
                  <a:lnTo>
                    <a:pt x="1775" y="9380"/>
                  </a:lnTo>
                  <a:lnTo>
                    <a:pt x="1489" y="8626"/>
                  </a:lnTo>
                  <a:lnTo>
                    <a:pt x="3671" y="8993"/>
                  </a:lnTo>
                  <a:lnTo>
                    <a:pt x="5975" y="9340"/>
                  </a:lnTo>
                  <a:lnTo>
                    <a:pt x="8442" y="9666"/>
                  </a:lnTo>
                  <a:lnTo>
                    <a:pt x="9706" y="9809"/>
                  </a:lnTo>
                  <a:lnTo>
                    <a:pt x="10991" y="9951"/>
                  </a:lnTo>
                  <a:lnTo>
                    <a:pt x="10563" y="9544"/>
                  </a:lnTo>
                  <a:lnTo>
                    <a:pt x="10155" y="9136"/>
                  </a:lnTo>
                  <a:lnTo>
                    <a:pt x="9768" y="8708"/>
                  </a:lnTo>
                  <a:lnTo>
                    <a:pt x="9421" y="8279"/>
                  </a:lnTo>
                  <a:lnTo>
                    <a:pt x="9074" y="7831"/>
                  </a:lnTo>
                  <a:lnTo>
                    <a:pt x="8748" y="7362"/>
                  </a:lnTo>
                  <a:lnTo>
                    <a:pt x="8442" y="6893"/>
                  </a:lnTo>
                  <a:lnTo>
                    <a:pt x="8136" y="6424"/>
                  </a:lnTo>
                  <a:lnTo>
                    <a:pt x="7871" y="5934"/>
                  </a:lnTo>
                  <a:lnTo>
                    <a:pt x="7627" y="5425"/>
                  </a:lnTo>
                  <a:lnTo>
                    <a:pt x="7382" y="4935"/>
                  </a:lnTo>
                  <a:lnTo>
                    <a:pt x="7158" y="4405"/>
                  </a:lnTo>
                  <a:lnTo>
                    <a:pt x="6954" y="3895"/>
                  </a:lnTo>
                  <a:lnTo>
                    <a:pt x="6770" y="3365"/>
                  </a:lnTo>
                  <a:lnTo>
                    <a:pt x="6607" y="2835"/>
                  </a:lnTo>
                  <a:lnTo>
                    <a:pt x="6444" y="2305"/>
                  </a:lnTo>
                  <a:lnTo>
                    <a:pt x="4466" y="2366"/>
                  </a:lnTo>
                  <a:lnTo>
                    <a:pt x="2448" y="2387"/>
                  </a:lnTo>
                  <a:lnTo>
                    <a:pt x="1306" y="2387"/>
                  </a:lnTo>
                  <a:lnTo>
                    <a:pt x="144" y="2366"/>
                  </a:lnTo>
                  <a:lnTo>
                    <a:pt x="80" y="1633"/>
                  </a:lnTo>
                  <a:close/>
                  <a:moveTo>
                    <a:pt x="2242" y="10413"/>
                  </a:moveTo>
                  <a:lnTo>
                    <a:pt x="2448" y="10849"/>
                  </a:lnTo>
                  <a:lnTo>
                    <a:pt x="2855" y="11583"/>
                  </a:lnTo>
                  <a:lnTo>
                    <a:pt x="3263" y="12296"/>
                  </a:lnTo>
                  <a:lnTo>
                    <a:pt x="3465" y="12594"/>
                  </a:lnTo>
                  <a:lnTo>
                    <a:pt x="3059" y="11929"/>
                  </a:lnTo>
                  <a:lnTo>
                    <a:pt x="2590" y="11093"/>
                  </a:lnTo>
                  <a:lnTo>
                    <a:pt x="2242" y="10413"/>
                  </a:lnTo>
                  <a:close/>
                  <a:moveTo>
                    <a:pt x="3465" y="12594"/>
                  </a:moveTo>
                  <a:lnTo>
                    <a:pt x="3569" y="12765"/>
                  </a:lnTo>
                  <a:lnTo>
                    <a:pt x="4026" y="13418"/>
                  </a:lnTo>
                  <a:lnTo>
                    <a:pt x="4026" y="13418"/>
                  </a:lnTo>
                  <a:lnTo>
                    <a:pt x="3732" y="12989"/>
                  </a:lnTo>
                  <a:lnTo>
                    <a:pt x="3465" y="12594"/>
                  </a:lnTo>
                  <a:close/>
                  <a:moveTo>
                    <a:pt x="4026" y="13418"/>
                  </a:moveTo>
                  <a:lnTo>
                    <a:pt x="4222" y="13703"/>
                  </a:lnTo>
                  <a:lnTo>
                    <a:pt x="4772" y="14396"/>
                  </a:lnTo>
                  <a:lnTo>
                    <a:pt x="4140" y="13581"/>
                  </a:lnTo>
                  <a:lnTo>
                    <a:pt x="4026" y="13418"/>
                  </a:lnTo>
                  <a:close/>
                  <a:moveTo>
                    <a:pt x="34175" y="13622"/>
                  </a:moveTo>
                  <a:lnTo>
                    <a:pt x="33237" y="14152"/>
                  </a:lnTo>
                  <a:lnTo>
                    <a:pt x="32768" y="14396"/>
                  </a:lnTo>
                  <a:lnTo>
                    <a:pt x="32768" y="14396"/>
                  </a:lnTo>
                  <a:lnTo>
                    <a:pt x="33379" y="14091"/>
                  </a:lnTo>
                  <a:lnTo>
                    <a:pt x="34175" y="13622"/>
                  </a:lnTo>
                  <a:close/>
                  <a:moveTo>
                    <a:pt x="4772" y="14396"/>
                  </a:moveTo>
                  <a:lnTo>
                    <a:pt x="4772" y="14396"/>
                  </a:lnTo>
                  <a:lnTo>
                    <a:pt x="4772" y="14396"/>
                  </a:lnTo>
                  <a:close/>
                  <a:moveTo>
                    <a:pt x="32768" y="14396"/>
                  </a:moveTo>
                  <a:lnTo>
                    <a:pt x="32768" y="14396"/>
                  </a:lnTo>
                  <a:lnTo>
                    <a:pt x="32768" y="14396"/>
                  </a:lnTo>
                  <a:close/>
                  <a:moveTo>
                    <a:pt x="32768" y="14396"/>
                  </a:moveTo>
                  <a:lnTo>
                    <a:pt x="32564" y="14498"/>
                  </a:lnTo>
                  <a:lnTo>
                    <a:pt x="32102" y="14735"/>
                  </a:lnTo>
                  <a:lnTo>
                    <a:pt x="32102" y="14735"/>
                  </a:lnTo>
                  <a:lnTo>
                    <a:pt x="32299" y="14641"/>
                  </a:lnTo>
                  <a:lnTo>
                    <a:pt x="32768" y="14396"/>
                  </a:lnTo>
                  <a:close/>
                  <a:moveTo>
                    <a:pt x="4772" y="14396"/>
                  </a:moveTo>
                  <a:lnTo>
                    <a:pt x="4976" y="14498"/>
                  </a:lnTo>
                  <a:lnTo>
                    <a:pt x="5506" y="14723"/>
                  </a:lnTo>
                  <a:lnTo>
                    <a:pt x="5710" y="14804"/>
                  </a:lnTo>
                  <a:lnTo>
                    <a:pt x="5017" y="14498"/>
                  </a:lnTo>
                  <a:lnTo>
                    <a:pt x="4772" y="14396"/>
                  </a:lnTo>
                  <a:close/>
                  <a:moveTo>
                    <a:pt x="32102" y="14735"/>
                  </a:moveTo>
                  <a:lnTo>
                    <a:pt x="31497" y="15025"/>
                  </a:lnTo>
                  <a:lnTo>
                    <a:pt x="31497" y="15025"/>
                  </a:lnTo>
                  <a:lnTo>
                    <a:pt x="31769" y="14906"/>
                  </a:lnTo>
                  <a:lnTo>
                    <a:pt x="32102" y="14735"/>
                  </a:lnTo>
                  <a:close/>
                  <a:moveTo>
                    <a:pt x="31497" y="15025"/>
                  </a:moveTo>
                  <a:lnTo>
                    <a:pt x="31179" y="15163"/>
                  </a:lnTo>
                  <a:lnTo>
                    <a:pt x="31179" y="15163"/>
                  </a:lnTo>
                  <a:lnTo>
                    <a:pt x="31361" y="15090"/>
                  </a:lnTo>
                  <a:lnTo>
                    <a:pt x="31497" y="15025"/>
                  </a:lnTo>
                  <a:close/>
                  <a:moveTo>
                    <a:pt x="31179" y="15163"/>
                  </a:moveTo>
                  <a:lnTo>
                    <a:pt x="30402" y="15477"/>
                  </a:lnTo>
                  <a:lnTo>
                    <a:pt x="29464" y="15844"/>
                  </a:lnTo>
                  <a:lnTo>
                    <a:pt x="29130" y="15961"/>
                  </a:lnTo>
                  <a:lnTo>
                    <a:pt x="29130" y="15961"/>
                  </a:lnTo>
                  <a:lnTo>
                    <a:pt x="29363" y="15885"/>
                  </a:lnTo>
                  <a:lnTo>
                    <a:pt x="30158" y="15579"/>
                  </a:lnTo>
                  <a:lnTo>
                    <a:pt x="30973" y="15253"/>
                  </a:lnTo>
                  <a:lnTo>
                    <a:pt x="31179" y="15163"/>
                  </a:lnTo>
                  <a:close/>
                  <a:moveTo>
                    <a:pt x="29130" y="15961"/>
                  </a:moveTo>
                  <a:lnTo>
                    <a:pt x="28547" y="16150"/>
                  </a:lnTo>
                  <a:lnTo>
                    <a:pt x="27964" y="16329"/>
                  </a:lnTo>
                  <a:lnTo>
                    <a:pt x="27964" y="16329"/>
                  </a:lnTo>
                  <a:lnTo>
                    <a:pt x="28527" y="16170"/>
                  </a:lnTo>
                  <a:lnTo>
                    <a:pt x="29130" y="15961"/>
                  </a:lnTo>
                  <a:close/>
                  <a:moveTo>
                    <a:pt x="27964" y="16329"/>
                  </a:moveTo>
                  <a:lnTo>
                    <a:pt x="27589" y="16435"/>
                  </a:lnTo>
                  <a:lnTo>
                    <a:pt x="26941" y="16623"/>
                  </a:lnTo>
                  <a:lnTo>
                    <a:pt x="26941" y="16623"/>
                  </a:lnTo>
                  <a:lnTo>
                    <a:pt x="26957" y="16619"/>
                  </a:lnTo>
                  <a:lnTo>
                    <a:pt x="27752" y="16395"/>
                  </a:lnTo>
                  <a:lnTo>
                    <a:pt x="27964" y="16329"/>
                  </a:lnTo>
                  <a:close/>
                  <a:moveTo>
                    <a:pt x="6220" y="15008"/>
                  </a:moveTo>
                  <a:lnTo>
                    <a:pt x="6322" y="15049"/>
                  </a:lnTo>
                  <a:lnTo>
                    <a:pt x="7423" y="15457"/>
                  </a:lnTo>
                  <a:lnTo>
                    <a:pt x="8055" y="15661"/>
                  </a:lnTo>
                  <a:lnTo>
                    <a:pt x="8748" y="15885"/>
                  </a:lnTo>
                  <a:lnTo>
                    <a:pt x="9503" y="16109"/>
                  </a:lnTo>
                  <a:lnTo>
                    <a:pt x="10298" y="16333"/>
                  </a:lnTo>
                  <a:lnTo>
                    <a:pt x="11154" y="16537"/>
                  </a:lnTo>
                  <a:lnTo>
                    <a:pt x="12072" y="16741"/>
                  </a:lnTo>
                  <a:lnTo>
                    <a:pt x="12242" y="16775"/>
                  </a:lnTo>
                  <a:lnTo>
                    <a:pt x="12242" y="16775"/>
                  </a:lnTo>
                  <a:lnTo>
                    <a:pt x="11175" y="16537"/>
                  </a:lnTo>
                  <a:lnTo>
                    <a:pt x="10155" y="16272"/>
                  </a:lnTo>
                  <a:lnTo>
                    <a:pt x="9197" y="16007"/>
                  </a:lnTo>
                  <a:lnTo>
                    <a:pt x="8320" y="15742"/>
                  </a:lnTo>
                  <a:lnTo>
                    <a:pt x="7525" y="15477"/>
                  </a:lnTo>
                  <a:lnTo>
                    <a:pt x="6831" y="15232"/>
                  </a:lnTo>
                  <a:lnTo>
                    <a:pt x="6220" y="15008"/>
                  </a:lnTo>
                  <a:close/>
                  <a:moveTo>
                    <a:pt x="12242" y="16775"/>
                  </a:moveTo>
                  <a:lnTo>
                    <a:pt x="12276" y="16782"/>
                  </a:lnTo>
                  <a:lnTo>
                    <a:pt x="12608" y="16846"/>
                  </a:lnTo>
                  <a:lnTo>
                    <a:pt x="12608" y="16846"/>
                  </a:lnTo>
                  <a:lnTo>
                    <a:pt x="12242" y="16775"/>
                  </a:lnTo>
                  <a:close/>
                  <a:moveTo>
                    <a:pt x="12608" y="16846"/>
                  </a:moveTo>
                  <a:lnTo>
                    <a:pt x="13010" y="16925"/>
                  </a:lnTo>
                  <a:lnTo>
                    <a:pt x="13125" y="16946"/>
                  </a:lnTo>
                  <a:lnTo>
                    <a:pt x="13125" y="16946"/>
                  </a:lnTo>
                  <a:lnTo>
                    <a:pt x="12608" y="16846"/>
                  </a:lnTo>
                  <a:close/>
                  <a:moveTo>
                    <a:pt x="13125" y="16946"/>
                  </a:moveTo>
                  <a:lnTo>
                    <a:pt x="13438" y="17006"/>
                  </a:lnTo>
                  <a:lnTo>
                    <a:pt x="13518" y="17018"/>
                  </a:lnTo>
                  <a:lnTo>
                    <a:pt x="13518" y="17018"/>
                  </a:lnTo>
                  <a:lnTo>
                    <a:pt x="13125" y="16946"/>
                  </a:lnTo>
                  <a:close/>
                  <a:moveTo>
                    <a:pt x="26941" y="16623"/>
                  </a:moveTo>
                  <a:lnTo>
                    <a:pt x="26161" y="16802"/>
                  </a:lnTo>
                  <a:lnTo>
                    <a:pt x="25386" y="16966"/>
                  </a:lnTo>
                  <a:lnTo>
                    <a:pt x="24591" y="17108"/>
                  </a:lnTo>
                  <a:lnTo>
                    <a:pt x="23816" y="17231"/>
                  </a:lnTo>
                  <a:lnTo>
                    <a:pt x="23300" y="17299"/>
                  </a:lnTo>
                  <a:lnTo>
                    <a:pt x="23300" y="17299"/>
                  </a:lnTo>
                  <a:lnTo>
                    <a:pt x="23898" y="17231"/>
                  </a:lnTo>
                  <a:lnTo>
                    <a:pt x="24816" y="17088"/>
                  </a:lnTo>
                  <a:lnTo>
                    <a:pt x="25733" y="16904"/>
                  </a:lnTo>
                  <a:lnTo>
                    <a:pt x="26671" y="16701"/>
                  </a:lnTo>
                  <a:lnTo>
                    <a:pt x="26941" y="16623"/>
                  </a:lnTo>
                  <a:close/>
                  <a:moveTo>
                    <a:pt x="13518" y="17018"/>
                  </a:moveTo>
                  <a:lnTo>
                    <a:pt x="14009" y="17108"/>
                  </a:lnTo>
                  <a:lnTo>
                    <a:pt x="15293" y="17271"/>
                  </a:lnTo>
                  <a:lnTo>
                    <a:pt x="15946" y="17353"/>
                  </a:lnTo>
                  <a:lnTo>
                    <a:pt x="14682" y="17190"/>
                  </a:lnTo>
                  <a:lnTo>
                    <a:pt x="13518" y="17018"/>
                  </a:lnTo>
                  <a:close/>
                  <a:moveTo>
                    <a:pt x="23300" y="17299"/>
                  </a:moveTo>
                  <a:lnTo>
                    <a:pt x="23001" y="17333"/>
                  </a:lnTo>
                  <a:lnTo>
                    <a:pt x="22488" y="17391"/>
                  </a:lnTo>
                  <a:lnTo>
                    <a:pt x="22488" y="17391"/>
                  </a:lnTo>
                  <a:lnTo>
                    <a:pt x="23042" y="17333"/>
                  </a:lnTo>
                  <a:lnTo>
                    <a:pt x="23300" y="17299"/>
                  </a:lnTo>
                  <a:close/>
                  <a:moveTo>
                    <a:pt x="15946" y="17353"/>
                  </a:moveTo>
                  <a:lnTo>
                    <a:pt x="16619" y="17414"/>
                  </a:lnTo>
                  <a:lnTo>
                    <a:pt x="16689" y="17419"/>
                  </a:lnTo>
                  <a:lnTo>
                    <a:pt x="16689" y="17419"/>
                  </a:lnTo>
                  <a:lnTo>
                    <a:pt x="16639" y="17414"/>
                  </a:lnTo>
                  <a:lnTo>
                    <a:pt x="15946" y="17353"/>
                  </a:lnTo>
                  <a:close/>
                  <a:moveTo>
                    <a:pt x="22488" y="17391"/>
                  </a:moveTo>
                  <a:lnTo>
                    <a:pt x="22267" y="17414"/>
                  </a:lnTo>
                  <a:lnTo>
                    <a:pt x="21548" y="17472"/>
                  </a:lnTo>
                  <a:lnTo>
                    <a:pt x="21548" y="17472"/>
                  </a:lnTo>
                  <a:lnTo>
                    <a:pt x="22104" y="17435"/>
                  </a:lnTo>
                  <a:lnTo>
                    <a:pt x="22488" y="17391"/>
                  </a:lnTo>
                  <a:close/>
                  <a:moveTo>
                    <a:pt x="21548" y="17472"/>
                  </a:moveTo>
                  <a:lnTo>
                    <a:pt x="21504" y="17475"/>
                  </a:lnTo>
                  <a:lnTo>
                    <a:pt x="21504" y="17475"/>
                  </a:lnTo>
                  <a:lnTo>
                    <a:pt x="21512" y="17475"/>
                  </a:lnTo>
                  <a:lnTo>
                    <a:pt x="21548" y="17472"/>
                  </a:lnTo>
                  <a:close/>
                  <a:moveTo>
                    <a:pt x="16689" y="17419"/>
                  </a:moveTo>
                  <a:lnTo>
                    <a:pt x="17332" y="17475"/>
                  </a:lnTo>
                  <a:lnTo>
                    <a:pt x="18026" y="17496"/>
                  </a:lnTo>
                  <a:lnTo>
                    <a:pt x="18739" y="17537"/>
                  </a:lnTo>
                  <a:lnTo>
                    <a:pt x="19473" y="17537"/>
                  </a:lnTo>
                  <a:lnTo>
                    <a:pt x="20330" y="17516"/>
                  </a:lnTo>
                  <a:lnTo>
                    <a:pt x="21207" y="17496"/>
                  </a:lnTo>
                  <a:lnTo>
                    <a:pt x="21504" y="17475"/>
                  </a:lnTo>
                  <a:lnTo>
                    <a:pt x="21504" y="17475"/>
                  </a:lnTo>
                  <a:lnTo>
                    <a:pt x="19575" y="17496"/>
                  </a:lnTo>
                  <a:lnTo>
                    <a:pt x="18433" y="17475"/>
                  </a:lnTo>
                  <a:lnTo>
                    <a:pt x="17271" y="17455"/>
                  </a:lnTo>
                  <a:lnTo>
                    <a:pt x="16689" y="17419"/>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857;p46">
              <a:extLst>
                <a:ext uri="{FF2B5EF4-FFF2-40B4-BE49-F238E27FC236}">
                  <a16:creationId xmlns:a16="http://schemas.microsoft.com/office/drawing/2014/main" id="{92487EE7-969F-33C8-4FFE-3376043C303D}"/>
                </a:ext>
              </a:extLst>
            </p:cNvPr>
            <p:cNvSpPr/>
            <p:nvPr/>
          </p:nvSpPr>
          <p:spPr>
            <a:xfrm flipH="1">
              <a:off x="5734911" y="4652019"/>
              <a:ext cx="415" cy="20"/>
            </a:xfrm>
            <a:custGeom>
              <a:avLst/>
              <a:gdLst/>
              <a:ahLst/>
              <a:cxnLst/>
              <a:rect l="l" t="t" r="r" b="b"/>
              <a:pathLst>
                <a:path w="21" h="1" fill="none" extrusionOk="0">
                  <a:moveTo>
                    <a:pt x="21" y="1"/>
                  </a:moveTo>
                  <a:lnTo>
                    <a:pt x="21" y="1"/>
                  </a:lnTo>
                  <a:lnTo>
                    <a:pt x="1" y="1"/>
                  </a:lnTo>
                  <a:lnTo>
                    <a:pt x="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858;p46">
              <a:extLst>
                <a:ext uri="{FF2B5EF4-FFF2-40B4-BE49-F238E27FC236}">
                  <a16:creationId xmlns:a16="http://schemas.microsoft.com/office/drawing/2014/main" id="{537AA9E3-25CF-CF86-09CA-671220C2D604}"/>
                </a:ext>
              </a:extLst>
            </p:cNvPr>
            <p:cNvSpPr/>
            <p:nvPr/>
          </p:nvSpPr>
          <p:spPr>
            <a:xfrm flipH="1">
              <a:off x="5734497" y="4651624"/>
              <a:ext cx="434" cy="20"/>
            </a:xfrm>
            <a:custGeom>
              <a:avLst/>
              <a:gdLst/>
              <a:ahLst/>
              <a:cxnLst/>
              <a:rect l="l" t="t" r="r" b="b"/>
              <a:pathLst>
                <a:path w="22" h="1" fill="none" extrusionOk="0">
                  <a:moveTo>
                    <a:pt x="21" y="0"/>
                  </a:moveTo>
                  <a:lnTo>
                    <a:pt x="21" y="0"/>
                  </a:lnTo>
                  <a:lnTo>
                    <a:pt x="1" y="0"/>
                  </a:lnTo>
                  <a:lnTo>
                    <a:pt x="1" y="0"/>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859;p46">
              <a:extLst>
                <a:ext uri="{FF2B5EF4-FFF2-40B4-BE49-F238E27FC236}">
                  <a16:creationId xmlns:a16="http://schemas.microsoft.com/office/drawing/2014/main" id="{850245A2-AE8D-D01B-3C10-7B54EC584347}"/>
                </a:ext>
              </a:extLst>
            </p:cNvPr>
            <p:cNvSpPr/>
            <p:nvPr/>
          </p:nvSpPr>
          <p:spPr>
            <a:xfrm flipH="1">
              <a:off x="5733687" y="4651210"/>
              <a:ext cx="434" cy="20"/>
            </a:xfrm>
            <a:custGeom>
              <a:avLst/>
              <a:gdLst/>
              <a:ahLst/>
              <a:cxnLst/>
              <a:rect l="l" t="t" r="r" b="b"/>
              <a:pathLst>
                <a:path w="22" h="1" fill="none" extrusionOk="0">
                  <a:moveTo>
                    <a:pt x="21" y="1"/>
                  </a:moveTo>
                  <a:lnTo>
                    <a:pt x="21" y="1"/>
                  </a:lnTo>
                  <a:lnTo>
                    <a:pt x="1" y="1"/>
                  </a:lnTo>
                  <a:lnTo>
                    <a:pt x="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860;p46">
              <a:extLst>
                <a:ext uri="{FF2B5EF4-FFF2-40B4-BE49-F238E27FC236}">
                  <a16:creationId xmlns:a16="http://schemas.microsoft.com/office/drawing/2014/main" id="{4281A34F-8FA6-3C28-0B49-EDAD18BB7C3C}"/>
                </a:ext>
              </a:extLst>
            </p:cNvPr>
            <p:cNvSpPr/>
            <p:nvPr/>
          </p:nvSpPr>
          <p:spPr>
            <a:xfrm flipH="1">
              <a:off x="5735306" y="4383106"/>
              <a:ext cx="674700" cy="346224"/>
            </a:xfrm>
            <a:custGeom>
              <a:avLst/>
              <a:gdLst/>
              <a:ahLst/>
              <a:cxnLst/>
              <a:rect l="l" t="t" r="r" b="b"/>
              <a:pathLst>
                <a:path w="34175" h="17537" fill="none" extrusionOk="0">
                  <a:moveTo>
                    <a:pt x="1" y="1"/>
                  </a:moveTo>
                  <a:lnTo>
                    <a:pt x="1" y="1"/>
                  </a:lnTo>
                  <a:lnTo>
                    <a:pt x="1" y="1"/>
                  </a:lnTo>
                  <a:lnTo>
                    <a:pt x="42" y="1000"/>
                  </a:lnTo>
                  <a:lnTo>
                    <a:pt x="103" y="1999"/>
                  </a:lnTo>
                  <a:lnTo>
                    <a:pt x="205" y="2978"/>
                  </a:lnTo>
                  <a:lnTo>
                    <a:pt x="327" y="3957"/>
                  </a:lnTo>
                  <a:lnTo>
                    <a:pt x="470" y="4895"/>
                  </a:lnTo>
                  <a:lnTo>
                    <a:pt x="653" y="5833"/>
                  </a:lnTo>
                  <a:lnTo>
                    <a:pt x="878" y="6730"/>
                  </a:lnTo>
                  <a:lnTo>
                    <a:pt x="1143" y="7627"/>
                  </a:lnTo>
                  <a:lnTo>
                    <a:pt x="1448" y="8524"/>
                  </a:lnTo>
                  <a:lnTo>
                    <a:pt x="1775" y="9401"/>
                  </a:lnTo>
                  <a:lnTo>
                    <a:pt x="2162" y="10257"/>
                  </a:lnTo>
                  <a:lnTo>
                    <a:pt x="2590" y="11093"/>
                  </a:lnTo>
                  <a:lnTo>
                    <a:pt x="3059" y="11929"/>
                  </a:lnTo>
                  <a:lnTo>
                    <a:pt x="3569" y="12765"/>
                  </a:lnTo>
                  <a:lnTo>
                    <a:pt x="4140" y="13581"/>
                  </a:lnTo>
                  <a:lnTo>
                    <a:pt x="4772" y="14396"/>
                  </a:lnTo>
                  <a:lnTo>
                    <a:pt x="4772" y="14396"/>
                  </a:lnTo>
                  <a:lnTo>
                    <a:pt x="4772" y="14396"/>
                  </a:lnTo>
                  <a:lnTo>
                    <a:pt x="4772" y="14396"/>
                  </a:lnTo>
                  <a:lnTo>
                    <a:pt x="4976" y="14498"/>
                  </a:lnTo>
                  <a:lnTo>
                    <a:pt x="5506" y="14723"/>
                  </a:lnTo>
                  <a:lnTo>
                    <a:pt x="6322" y="15049"/>
                  </a:lnTo>
                  <a:lnTo>
                    <a:pt x="7423" y="15457"/>
                  </a:lnTo>
                  <a:lnTo>
                    <a:pt x="8055" y="15661"/>
                  </a:lnTo>
                  <a:lnTo>
                    <a:pt x="8748" y="15885"/>
                  </a:lnTo>
                  <a:lnTo>
                    <a:pt x="9503" y="16109"/>
                  </a:lnTo>
                  <a:lnTo>
                    <a:pt x="10298" y="16333"/>
                  </a:lnTo>
                  <a:lnTo>
                    <a:pt x="11154" y="16537"/>
                  </a:lnTo>
                  <a:lnTo>
                    <a:pt x="12072" y="16741"/>
                  </a:lnTo>
                  <a:lnTo>
                    <a:pt x="13010" y="16925"/>
                  </a:lnTo>
                  <a:lnTo>
                    <a:pt x="14009" y="17108"/>
                  </a:lnTo>
                  <a:lnTo>
                    <a:pt x="14009" y="17108"/>
                  </a:lnTo>
                  <a:lnTo>
                    <a:pt x="15293" y="17271"/>
                  </a:lnTo>
                  <a:lnTo>
                    <a:pt x="15946" y="17353"/>
                  </a:lnTo>
                  <a:lnTo>
                    <a:pt x="16639" y="17414"/>
                  </a:lnTo>
                  <a:lnTo>
                    <a:pt x="17332" y="17475"/>
                  </a:lnTo>
                  <a:lnTo>
                    <a:pt x="18026" y="17496"/>
                  </a:lnTo>
                  <a:lnTo>
                    <a:pt x="18739" y="17537"/>
                  </a:lnTo>
                  <a:lnTo>
                    <a:pt x="19473" y="17537"/>
                  </a:lnTo>
                  <a:lnTo>
                    <a:pt x="19473" y="17537"/>
                  </a:lnTo>
                  <a:lnTo>
                    <a:pt x="20330" y="17516"/>
                  </a:lnTo>
                  <a:lnTo>
                    <a:pt x="21207" y="17496"/>
                  </a:lnTo>
                  <a:lnTo>
                    <a:pt x="22104" y="17435"/>
                  </a:lnTo>
                  <a:lnTo>
                    <a:pt x="23001" y="17333"/>
                  </a:lnTo>
                  <a:lnTo>
                    <a:pt x="23898" y="17231"/>
                  </a:lnTo>
                  <a:lnTo>
                    <a:pt x="24816" y="17088"/>
                  </a:lnTo>
                  <a:lnTo>
                    <a:pt x="25733" y="16904"/>
                  </a:lnTo>
                  <a:lnTo>
                    <a:pt x="26671" y="16701"/>
                  </a:lnTo>
                  <a:lnTo>
                    <a:pt x="27589" y="16435"/>
                  </a:lnTo>
                  <a:lnTo>
                    <a:pt x="28527" y="16170"/>
                  </a:lnTo>
                  <a:lnTo>
                    <a:pt x="29464" y="15844"/>
                  </a:lnTo>
                  <a:lnTo>
                    <a:pt x="30402" y="15477"/>
                  </a:lnTo>
                  <a:lnTo>
                    <a:pt x="31361" y="15090"/>
                  </a:lnTo>
                  <a:lnTo>
                    <a:pt x="32299" y="14641"/>
                  </a:lnTo>
                  <a:lnTo>
                    <a:pt x="33237" y="14152"/>
                  </a:lnTo>
                  <a:lnTo>
                    <a:pt x="34175" y="13622"/>
                  </a:lnTo>
                  <a:lnTo>
                    <a:pt x="34175" y="13622"/>
                  </a:lnTo>
                  <a:lnTo>
                    <a:pt x="33379" y="14091"/>
                  </a:lnTo>
                  <a:lnTo>
                    <a:pt x="32564" y="14498"/>
                  </a:lnTo>
                  <a:lnTo>
                    <a:pt x="31769" y="14906"/>
                  </a:lnTo>
                  <a:lnTo>
                    <a:pt x="30973" y="15253"/>
                  </a:lnTo>
                  <a:lnTo>
                    <a:pt x="30158" y="15579"/>
                  </a:lnTo>
                  <a:lnTo>
                    <a:pt x="29363" y="15885"/>
                  </a:lnTo>
                  <a:lnTo>
                    <a:pt x="28547" y="16150"/>
                  </a:lnTo>
                  <a:lnTo>
                    <a:pt x="27752" y="16395"/>
                  </a:lnTo>
                  <a:lnTo>
                    <a:pt x="26957" y="16619"/>
                  </a:lnTo>
                  <a:lnTo>
                    <a:pt x="26161" y="16802"/>
                  </a:lnTo>
                  <a:lnTo>
                    <a:pt x="25386" y="16966"/>
                  </a:lnTo>
                  <a:lnTo>
                    <a:pt x="24591" y="17108"/>
                  </a:lnTo>
                  <a:lnTo>
                    <a:pt x="23816" y="17231"/>
                  </a:lnTo>
                  <a:lnTo>
                    <a:pt x="23042" y="17333"/>
                  </a:lnTo>
                  <a:lnTo>
                    <a:pt x="22267" y="17414"/>
                  </a:lnTo>
                  <a:lnTo>
                    <a:pt x="21512" y="17475"/>
                  </a:lnTo>
                  <a:lnTo>
                    <a:pt x="21512" y="17475"/>
                  </a:lnTo>
                  <a:lnTo>
                    <a:pt x="19575" y="17496"/>
                  </a:lnTo>
                  <a:lnTo>
                    <a:pt x="19575" y="17496"/>
                  </a:lnTo>
                  <a:lnTo>
                    <a:pt x="18433" y="17475"/>
                  </a:lnTo>
                  <a:lnTo>
                    <a:pt x="17271" y="17455"/>
                  </a:lnTo>
                  <a:lnTo>
                    <a:pt x="17271" y="17455"/>
                  </a:lnTo>
                  <a:lnTo>
                    <a:pt x="16619" y="17414"/>
                  </a:lnTo>
                  <a:lnTo>
                    <a:pt x="15946" y="17353"/>
                  </a:lnTo>
                  <a:lnTo>
                    <a:pt x="14682" y="17190"/>
                  </a:lnTo>
                  <a:lnTo>
                    <a:pt x="13438" y="17006"/>
                  </a:lnTo>
                  <a:lnTo>
                    <a:pt x="12276" y="16782"/>
                  </a:lnTo>
                  <a:lnTo>
                    <a:pt x="11175" y="16537"/>
                  </a:lnTo>
                  <a:lnTo>
                    <a:pt x="10155" y="16272"/>
                  </a:lnTo>
                  <a:lnTo>
                    <a:pt x="9197" y="16007"/>
                  </a:lnTo>
                  <a:lnTo>
                    <a:pt x="8320" y="15742"/>
                  </a:lnTo>
                  <a:lnTo>
                    <a:pt x="7525" y="15477"/>
                  </a:lnTo>
                  <a:lnTo>
                    <a:pt x="6831" y="15232"/>
                  </a:lnTo>
                  <a:lnTo>
                    <a:pt x="6220" y="15008"/>
                  </a:lnTo>
                  <a:lnTo>
                    <a:pt x="5710" y="14804"/>
                  </a:lnTo>
                  <a:lnTo>
                    <a:pt x="5017" y="14498"/>
                  </a:lnTo>
                  <a:lnTo>
                    <a:pt x="4772" y="14396"/>
                  </a:lnTo>
                  <a:lnTo>
                    <a:pt x="4772" y="14396"/>
                  </a:lnTo>
                  <a:lnTo>
                    <a:pt x="4222" y="13703"/>
                  </a:lnTo>
                  <a:lnTo>
                    <a:pt x="3732" y="12989"/>
                  </a:lnTo>
                  <a:lnTo>
                    <a:pt x="3263" y="12296"/>
                  </a:lnTo>
                  <a:lnTo>
                    <a:pt x="2855" y="11583"/>
                  </a:lnTo>
                  <a:lnTo>
                    <a:pt x="2448" y="10849"/>
                  </a:lnTo>
                  <a:lnTo>
                    <a:pt x="2101" y="10114"/>
                  </a:lnTo>
                  <a:lnTo>
                    <a:pt x="1775" y="9380"/>
                  </a:lnTo>
                  <a:lnTo>
                    <a:pt x="1489" y="8626"/>
                  </a:lnTo>
                  <a:lnTo>
                    <a:pt x="1489" y="8626"/>
                  </a:lnTo>
                  <a:lnTo>
                    <a:pt x="3671" y="8993"/>
                  </a:lnTo>
                  <a:lnTo>
                    <a:pt x="5975" y="9340"/>
                  </a:lnTo>
                  <a:lnTo>
                    <a:pt x="8442" y="9666"/>
                  </a:lnTo>
                  <a:lnTo>
                    <a:pt x="9706" y="9809"/>
                  </a:lnTo>
                  <a:lnTo>
                    <a:pt x="10991" y="9951"/>
                  </a:lnTo>
                  <a:lnTo>
                    <a:pt x="10991" y="9951"/>
                  </a:lnTo>
                  <a:lnTo>
                    <a:pt x="10563" y="9544"/>
                  </a:lnTo>
                  <a:lnTo>
                    <a:pt x="10155" y="9136"/>
                  </a:lnTo>
                  <a:lnTo>
                    <a:pt x="9768" y="8708"/>
                  </a:lnTo>
                  <a:lnTo>
                    <a:pt x="9421" y="8279"/>
                  </a:lnTo>
                  <a:lnTo>
                    <a:pt x="9074" y="7831"/>
                  </a:lnTo>
                  <a:lnTo>
                    <a:pt x="8748" y="7362"/>
                  </a:lnTo>
                  <a:lnTo>
                    <a:pt x="8442" y="6893"/>
                  </a:lnTo>
                  <a:lnTo>
                    <a:pt x="8136" y="6424"/>
                  </a:lnTo>
                  <a:lnTo>
                    <a:pt x="7871" y="5934"/>
                  </a:lnTo>
                  <a:lnTo>
                    <a:pt x="7627" y="5425"/>
                  </a:lnTo>
                  <a:lnTo>
                    <a:pt x="7382" y="4935"/>
                  </a:lnTo>
                  <a:lnTo>
                    <a:pt x="7158" y="4405"/>
                  </a:lnTo>
                  <a:lnTo>
                    <a:pt x="6954" y="3895"/>
                  </a:lnTo>
                  <a:lnTo>
                    <a:pt x="6770" y="3365"/>
                  </a:lnTo>
                  <a:lnTo>
                    <a:pt x="6607" y="2835"/>
                  </a:lnTo>
                  <a:lnTo>
                    <a:pt x="6444" y="2305"/>
                  </a:lnTo>
                  <a:lnTo>
                    <a:pt x="6444" y="2305"/>
                  </a:lnTo>
                  <a:lnTo>
                    <a:pt x="4466" y="2366"/>
                  </a:lnTo>
                  <a:lnTo>
                    <a:pt x="2448" y="2387"/>
                  </a:lnTo>
                  <a:lnTo>
                    <a:pt x="2448" y="2387"/>
                  </a:lnTo>
                  <a:lnTo>
                    <a:pt x="1306" y="2387"/>
                  </a:lnTo>
                  <a:lnTo>
                    <a:pt x="144" y="2366"/>
                  </a:lnTo>
                  <a:lnTo>
                    <a:pt x="144" y="2366"/>
                  </a:lnTo>
                  <a:lnTo>
                    <a:pt x="42" y="118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861;p46">
              <a:extLst>
                <a:ext uri="{FF2B5EF4-FFF2-40B4-BE49-F238E27FC236}">
                  <a16:creationId xmlns:a16="http://schemas.microsoft.com/office/drawing/2014/main" id="{B71AFDD0-F924-F52E-D443-A9C0A3F48964}"/>
                </a:ext>
              </a:extLst>
            </p:cNvPr>
            <p:cNvSpPr/>
            <p:nvPr/>
          </p:nvSpPr>
          <p:spPr>
            <a:xfrm flipH="1">
              <a:off x="6282766" y="4383106"/>
              <a:ext cx="127240" cy="47125"/>
            </a:xfrm>
            <a:custGeom>
              <a:avLst/>
              <a:gdLst/>
              <a:ahLst/>
              <a:cxnLst/>
              <a:rect l="l" t="t" r="r" b="b"/>
              <a:pathLst>
                <a:path w="6445" h="2387" extrusionOk="0">
                  <a:moveTo>
                    <a:pt x="1" y="1"/>
                  </a:moveTo>
                  <a:lnTo>
                    <a:pt x="42" y="1184"/>
                  </a:lnTo>
                  <a:lnTo>
                    <a:pt x="144" y="2366"/>
                  </a:lnTo>
                  <a:lnTo>
                    <a:pt x="1306" y="2387"/>
                  </a:lnTo>
                  <a:lnTo>
                    <a:pt x="2448" y="2387"/>
                  </a:lnTo>
                  <a:lnTo>
                    <a:pt x="4466" y="2366"/>
                  </a:lnTo>
                  <a:lnTo>
                    <a:pt x="6444" y="2305"/>
                  </a:lnTo>
                  <a:lnTo>
                    <a:pt x="6301" y="1734"/>
                  </a:lnTo>
                  <a:lnTo>
                    <a:pt x="6159" y="1163"/>
                  </a:lnTo>
                  <a:lnTo>
                    <a:pt x="6057" y="572"/>
                  </a:lnTo>
                  <a:lnTo>
                    <a:pt x="5955"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862;p46">
              <a:extLst>
                <a:ext uri="{FF2B5EF4-FFF2-40B4-BE49-F238E27FC236}">
                  <a16:creationId xmlns:a16="http://schemas.microsoft.com/office/drawing/2014/main" id="{8732DD9B-3B84-3F38-6203-2494D3CCCA9E}"/>
                </a:ext>
              </a:extLst>
            </p:cNvPr>
            <p:cNvSpPr/>
            <p:nvPr/>
          </p:nvSpPr>
          <p:spPr>
            <a:xfrm flipH="1">
              <a:off x="6282766" y="4383106"/>
              <a:ext cx="127240" cy="47125"/>
            </a:xfrm>
            <a:custGeom>
              <a:avLst/>
              <a:gdLst/>
              <a:ahLst/>
              <a:cxnLst/>
              <a:rect l="l" t="t" r="r" b="b"/>
              <a:pathLst>
                <a:path w="6445" h="2387" fill="none" extrusionOk="0">
                  <a:moveTo>
                    <a:pt x="5955" y="1"/>
                  </a:moveTo>
                  <a:lnTo>
                    <a:pt x="1" y="1"/>
                  </a:lnTo>
                  <a:lnTo>
                    <a:pt x="1" y="1"/>
                  </a:lnTo>
                  <a:lnTo>
                    <a:pt x="42" y="1184"/>
                  </a:lnTo>
                  <a:lnTo>
                    <a:pt x="144" y="2366"/>
                  </a:lnTo>
                  <a:lnTo>
                    <a:pt x="144" y="2366"/>
                  </a:lnTo>
                  <a:lnTo>
                    <a:pt x="1306" y="2387"/>
                  </a:lnTo>
                  <a:lnTo>
                    <a:pt x="2448" y="2387"/>
                  </a:lnTo>
                  <a:lnTo>
                    <a:pt x="2448" y="2387"/>
                  </a:lnTo>
                  <a:lnTo>
                    <a:pt x="4466" y="2366"/>
                  </a:lnTo>
                  <a:lnTo>
                    <a:pt x="6444" y="2305"/>
                  </a:lnTo>
                  <a:lnTo>
                    <a:pt x="6444" y="2305"/>
                  </a:lnTo>
                  <a:lnTo>
                    <a:pt x="6301" y="1734"/>
                  </a:lnTo>
                  <a:lnTo>
                    <a:pt x="6159" y="1163"/>
                  </a:lnTo>
                  <a:lnTo>
                    <a:pt x="6057" y="572"/>
                  </a:lnTo>
                  <a:lnTo>
                    <a:pt x="59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863;p46">
              <a:extLst>
                <a:ext uri="{FF2B5EF4-FFF2-40B4-BE49-F238E27FC236}">
                  <a16:creationId xmlns:a16="http://schemas.microsoft.com/office/drawing/2014/main" id="{456C6E18-FB12-E9ED-B90F-4A2C1B300D6F}"/>
                </a:ext>
              </a:extLst>
            </p:cNvPr>
            <p:cNvSpPr/>
            <p:nvPr/>
          </p:nvSpPr>
          <p:spPr>
            <a:xfrm flipH="1">
              <a:off x="5717992" y="4553386"/>
              <a:ext cx="662618" cy="175136"/>
            </a:xfrm>
            <a:custGeom>
              <a:avLst/>
              <a:gdLst/>
              <a:ahLst/>
              <a:cxnLst/>
              <a:rect l="l" t="t" r="r" b="b"/>
              <a:pathLst>
                <a:path w="33563" h="8871" extrusionOk="0">
                  <a:moveTo>
                    <a:pt x="0" y="1"/>
                  </a:moveTo>
                  <a:lnTo>
                    <a:pt x="286" y="755"/>
                  </a:lnTo>
                  <a:lnTo>
                    <a:pt x="612" y="1489"/>
                  </a:lnTo>
                  <a:lnTo>
                    <a:pt x="959" y="2224"/>
                  </a:lnTo>
                  <a:lnTo>
                    <a:pt x="1366" y="2958"/>
                  </a:lnTo>
                  <a:lnTo>
                    <a:pt x="1774" y="3671"/>
                  </a:lnTo>
                  <a:lnTo>
                    <a:pt x="2243" y="4364"/>
                  </a:lnTo>
                  <a:lnTo>
                    <a:pt x="2733" y="5078"/>
                  </a:lnTo>
                  <a:lnTo>
                    <a:pt x="3283" y="5771"/>
                  </a:lnTo>
                  <a:lnTo>
                    <a:pt x="3528" y="5873"/>
                  </a:lnTo>
                  <a:lnTo>
                    <a:pt x="4221" y="6179"/>
                  </a:lnTo>
                  <a:lnTo>
                    <a:pt x="4731" y="6383"/>
                  </a:lnTo>
                  <a:lnTo>
                    <a:pt x="5342" y="6607"/>
                  </a:lnTo>
                  <a:lnTo>
                    <a:pt x="6036" y="6852"/>
                  </a:lnTo>
                  <a:lnTo>
                    <a:pt x="6831" y="7117"/>
                  </a:lnTo>
                  <a:lnTo>
                    <a:pt x="7708" y="7382"/>
                  </a:lnTo>
                  <a:lnTo>
                    <a:pt x="8666" y="7647"/>
                  </a:lnTo>
                  <a:lnTo>
                    <a:pt x="9686" y="7912"/>
                  </a:lnTo>
                  <a:lnTo>
                    <a:pt x="10787" y="8157"/>
                  </a:lnTo>
                  <a:lnTo>
                    <a:pt x="11949" y="8381"/>
                  </a:lnTo>
                  <a:lnTo>
                    <a:pt x="13193" y="8565"/>
                  </a:lnTo>
                  <a:lnTo>
                    <a:pt x="14457" y="8728"/>
                  </a:lnTo>
                  <a:lnTo>
                    <a:pt x="15130" y="8789"/>
                  </a:lnTo>
                  <a:lnTo>
                    <a:pt x="15782" y="8830"/>
                  </a:lnTo>
                  <a:lnTo>
                    <a:pt x="16944" y="8850"/>
                  </a:lnTo>
                  <a:lnTo>
                    <a:pt x="18086" y="8871"/>
                  </a:lnTo>
                  <a:lnTo>
                    <a:pt x="20023" y="8850"/>
                  </a:lnTo>
                  <a:lnTo>
                    <a:pt x="20778" y="8789"/>
                  </a:lnTo>
                  <a:lnTo>
                    <a:pt x="21553" y="8708"/>
                  </a:lnTo>
                  <a:lnTo>
                    <a:pt x="22327" y="8606"/>
                  </a:lnTo>
                  <a:lnTo>
                    <a:pt x="23102" y="8483"/>
                  </a:lnTo>
                  <a:lnTo>
                    <a:pt x="23897" y="8341"/>
                  </a:lnTo>
                  <a:lnTo>
                    <a:pt x="24672" y="8177"/>
                  </a:lnTo>
                  <a:lnTo>
                    <a:pt x="25468" y="7994"/>
                  </a:lnTo>
                  <a:lnTo>
                    <a:pt x="26263" y="7770"/>
                  </a:lnTo>
                  <a:lnTo>
                    <a:pt x="27058" y="7525"/>
                  </a:lnTo>
                  <a:lnTo>
                    <a:pt x="27874" y="7260"/>
                  </a:lnTo>
                  <a:lnTo>
                    <a:pt x="28669" y="6954"/>
                  </a:lnTo>
                  <a:lnTo>
                    <a:pt x="29484" y="6628"/>
                  </a:lnTo>
                  <a:lnTo>
                    <a:pt x="30280" y="6281"/>
                  </a:lnTo>
                  <a:lnTo>
                    <a:pt x="31075" y="5873"/>
                  </a:lnTo>
                  <a:lnTo>
                    <a:pt x="31890" y="5466"/>
                  </a:lnTo>
                  <a:lnTo>
                    <a:pt x="32686" y="4997"/>
                  </a:lnTo>
                  <a:lnTo>
                    <a:pt x="32706" y="4997"/>
                  </a:lnTo>
                  <a:lnTo>
                    <a:pt x="32706" y="4976"/>
                  </a:lnTo>
                  <a:lnTo>
                    <a:pt x="32726" y="4976"/>
                  </a:lnTo>
                  <a:lnTo>
                    <a:pt x="32747" y="4956"/>
                  </a:lnTo>
                  <a:lnTo>
                    <a:pt x="32767" y="4956"/>
                  </a:lnTo>
                  <a:lnTo>
                    <a:pt x="33562" y="4466"/>
                  </a:lnTo>
                  <a:lnTo>
                    <a:pt x="32115" y="4752"/>
                  </a:lnTo>
                  <a:lnTo>
                    <a:pt x="30708" y="5017"/>
                  </a:lnTo>
                  <a:lnTo>
                    <a:pt x="29342" y="5241"/>
                  </a:lnTo>
                  <a:lnTo>
                    <a:pt x="28016" y="5404"/>
                  </a:lnTo>
                  <a:lnTo>
                    <a:pt x="26752" y="5547"/>
                  </a:lnTo>
                  <a:lnTo>
                    <a:pt x="25508" y="5629"/>
                  </a:lnTo>
                  <a:lnTo>
                    <a:pt x="24326" y="5690"/>
                  </a:lnTo>
                  <a:lnTo>
                    <a:pt x="23184" y="5710"/>
                  </a:lnTo>
                  <a:lnTo>
                    <a:pt x="22001" y="5690"/>
                  </a:lnTo>
                  <a:lnTo>
                    <a:pt x="20900" y="5629"/>
                  </a:lnTo>
                  <a:lnTo>
                    <a:pt x="19819" y="5527"/>
                  </a:lnTo>
                  <a:lnTo>
                    <a:pt x="18780" y="5404"/>
                  </a:lnTo>
                  <a:lnTo>
                    <a:pt x="17801" y="5221"/>
                  </a:lnTo>
                  <a:lnTo>
                    <a:pt x="16842" y="5017"/>
                  </a:lnTo>
                  <a:lnTo>
                    <a:pt x="15945" y="4793"/>
                  </a:lnTo>
                  <a:lnTo>
                    <a:pt x="15069" y="4507"/>
                  </a:lnTo>
                  <a:lnTo>
                    <a:pt x="14253" y="4222"/>
                  </a:lnTo>
                  <a:lnTo>
                    <a:pt x="13458" y="3875"/>
                  </a:lnTo>
                  <a:lnTo>
                    <a:pt x="12703" y="3508"/>
                  </a:lnTo>
                  <a:lnTo>
                    <a:pt x="11990" y="3121"/>
                  </a:lnTo>
                  <a:lnTo>
                    <a:pt x="11317" y="2713"/>
                  </a:lnTo>
                  <a:lnTo>
                    <a:pt x="10685" y="2264"/>
                  </a:lnTo>
                  <a:lnTo>
                    <a:pt x="10073" y="1816"/>
                  </a:lnTo>
                  <a:lnTo>
                    <a:pt x="9502" y="1326"/>
                  </a:lnTo>
                  <a:lnTo>
                    <a:pt x="8217" y="1184"/>
                  </a:lnTo>
                  <a:lnTo>
                    <a:pt x="6953" y="1041"/>
                  </a:lnTo>
                  <a:lnTo>
                    <a:pt x="4486" y="715"/>
                  </a:lnTo>
                  <a:lnTo>
                    <a:pt x="2182" y="368"/>
                  </a:lnTo>
                  <a:lnTo>
                    <a:pt x="0"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864;p46">
              <a:extLst>
                <a:ext uri="{FF2B5EF4-FFF2-40B4-BE49-F238E27FC236}">
                  <a16:creationId xmlns:a16="http://schemas.microsoft.com/office/drawing/2014/main" id="{0DE252B5-952A-5327-231A-29D56EC5609F}"/>
                </a:ext>
              </a:extLst>
            </p:cNvPr>
            <p:cNvSpPr/>
            <p:nvPr/>
          </p:nvSpPr>
          <p:spPr>
            <a:xfrm flipH="1">
              <a:off x="5717992" y="4553386"/>
              <a:ext cx="662618" cy="175136"/>
            </a:xfrm>
            <a:custGeom>
              <a:avLst/>
              <a:gdLst/>
              <a:ahLst/>
              <a:cxnLst/>
              <a:rect l="l" t="t" r="r" b="b"/>
              <a:pathLst>
                <a:path w="33563" h="8871" fill="none" extrusionOk="0">
                  <a:moveTo>
                    <a:pt x="0" y="1"/>
                  </a:moveTo>
                  <a:lnTo>
                    <a:pt x="0" y="1"/>
                  </a:lnTo>
                  <a:lnTo>
                    <a:pt x="286" y="755"/>
                  </a:lnTo>
                  <a:lnTo>
                    <a:pt x="612" y="1489"/>
                  </a:lnTo>
                  <a:lnTo>
                    <a:pt x="959" y="2224"/>
                  </a:lnTo>
                  <a:lnTo>
                    <a:pt x="1366" y="2958"/>
                  </a:lnTo>
                  <a:lnTo>
                    <a:pt x="1774" y="3671"/>
                  </a:lnTo>
                  <a:lnTo>
                    <a:pt x="2243" y="4364"/>
                  </a:lnTo>
                  <a:lnTo>
                    <a:pt x="2733" y="5078"/>
                  </a:lnTo>
                  <a:lnTo>
                    <a:pt x="3283" y="5771"/>
                  </a:lnTo>
                  <a:lnTo>
                    <a:pt x="3283" y="5771"/>
                  </a:lnTo>
                  <a:lnTo>
                    <a:pt x="3528" y="5873"/>
                  </a:lnTo>
                  <a:lnTo>
                    <a:pt x="4221" y="6179"/>
                  </a:lnTo>
                  <a:lnTo>
                    <a:pt x="4731" y="6383"/>
                  </a:lnTo>
                  <a:lnTo>
                    <a:pt x="5342" y="6607"/>
                  </a:lnTo>
                  <a:lnTo>
                    <a:pt x="6036" y="6852"/>
                  </a:lnTo>
                  <a:lnTo>
                    <a:pt x="6831" y="7117"/>
                  </a:lnTo>
                  <a:lnTo>
                    <a:pt x="7708" y="7382"/>
                  </a:lnTo>
                  <a:lnTo>
                    <a:pt x="8666" y="7647"/>
                  </a:lnTo>
                  <a:lnTo>
                    <a:pt x="9686" y="7912"/>
                  </a:lnTo>
                  <a:lnTo>
                    <a:pt x="10787" y="8157"/>
                  </a:lnTo>
                  <a:lnTo>
                    <a:pt x="11949" y="8381"/>
                  </a:lnTo>
                  <a:lnTo>
                    <a:pt x="13193" y="8565"/>
                  </a:lnTo>
                  <a:lnTo>
                    <a:pt x="14457" y="8728"/>
                  </a:lnTo>
                  <a:lnTo>
                    <a:pt x="15130" y="8789"/>
                  </a:lnTo>
                  <a:lnTo>
                    <a:pt x="15782" y="8830"/>
                  </a:lnTo>
                  <a:lnTo>
                    <a:pt x="15782" y="8830"/>
                  </a:lnTo>
                  <a:lnTo>
                    <a:pt x="16944" y="8850"/>
                  </a:lnTo>
                  <a:lnTo>
                    <a:pt x="18086" y="8871"/>
                  </a:lnTo>
                  <a:lnTo>
                    <a:pt x="18086" y="8871"/>
                  </a:lnTo>
                  <a:lnTo>
                    <a:pt x="20023" y="8850"/>
                  </a:lnTo>
                  <a:lnTo>
                    <a:pt x="20023" y="8850"/>
                  </a:lnTo>
                  <a:lnTo>
                    <a:pt x="20778" y="8789"/>
                  </a:lnTo>
                  <a:lnTo>
                    <a:pt x="21553" y="8708"/>
                  </a:lnTo>
                  <a:lnTo>
                    <a:pt x="22327" y="8606"/>
                  </a:lnTo>
                  <a:lnTo>
                    <a:pt x="23102" y="8483"/>
                  </a:lnTo>
                  <a:lnTo>
                    <a:pt x="23897" y="8341"/>
                  </a:lnTo>
                  <a:lnTo>
                    <a:pt x="24672" y="8177"/>
                  </a:lnTo>
                  <a:lnTo>
                    <a:pt x="25468" y="7994"/>
                  </a:lnTo>
                  <a:lnTo>
                    <a:pt x="26263" y="7770"/>
                  </a:lnTo>
                  <a:lnTo>
                    <a:pt x="27058" y="7525"/>
                  </a:lnTo>
                  <a:lnTo>
                    <a:pt x="27874" y="7260"/>
                  </a:lnTo>
                  <a:lnTo>
                    <a:pt x="28669" y="6954"/>
                  </a:lnTo>
                  <a:lnTo>
                    <a:pt x="29484" y="6628"/>
                  </a:lnTo>
                  <a:lnTo>
                    <a:pt x="30280" y="6281"/>
                  </a:lnTo>
                  <a:lnTo>
                    <a:pt x="31075" y="5873"/>
                  </a:lnTo>
                  <a:lnTo>
                    <a:pt x="31890" y="5466"/>
                  </a:lnTo>
                  <a:lnTo>
                    <a:pt x="32686" y="4997"/>
                  </a:lnTo>
                  <a:lnTo>
                    <a:pt x="32686" y="4997"/>
                  </a:lnTo>
                  <a:lnTo>
                    <a:pt x="32686" y="4997"/>
                  </a:lnTo>
                  <a:lnTo>
                    <a:pt x="32706" y="4997"/>
                  </a:lnTo>
                  <a:lnTo>
                    <a:pt x="32706" y="4997"/>
                  </a:lnTo>
                  <a:lnTo>
                    <a:pt x="32706" y="4976"/>
                  </a:lnTo>
                  <a:lnTo>
                    <a:pt x="32706" y="4976"/>
                  </a:lnTo>
                  <a:lnTo>
                    <a:pt x="32726" y="4976"/>
                  </a:lnTo>
                  <a:lnTo>
                    <a:pt x="32726" y="4976"/>
                  </a:lnTo>
                  <a:lnTo>
                    <a:pt x="32747" y="4956"/>
                  </a:lnTo>
                  <a:lnTo>
                    <a:pt x="32747" y="4956"/>
                  </a:lnTo>
                  <a:lnTo>
                    <a:pt x="32767" y="4956"/>
                  </a:lnTo>
                  <a:lnTo>
                    <a:pt x="32767" y="4956"/>
                  </a:lnTo>
                  <a:lnTo>
                    <a:pt x="33562" y="4466"/>
                  </a:lnTo>
                  <a:lnTo>
                    <a:pt x="33562" y="4466"/>
                  </a:lnTo>
                  <a:lnTo>
                    <a:pt x="32115" y="4752"/>
                  </a:lnTo>
                  <a:lnTo>
                    <a:pt x="30708" y="5017"/>
                  </a:lnTo>
                  <a:lnTo>
                    <a:pt x="29342" y="5241"/>
                  </a:lnTo>
                  <a:lnTo>
                    <a:pt x="28016" y="5404"/>
                  </a:lnTo>
                  <a:lnTo>
                    <a:pt x="26752" y="5547"/>
                  </a:lnTo>
                  <a:lnTo>
                    <a:pt x="25508" y="5629"/>
                  </a:lnTo>
                  <a:lnTo>
                    <a:pt x="24326" y="5690"/>
                  </a:lnTo>
                  <a:lnTo>
                    <a:pt x="23184" y="5710"/>
                  </a:lnTo>
                  <a:lnTo>
                    <a:pt x="23184" y="5710"/>
                  </a:lnTo>
                  <a:lnTo>
                    <a:pt x="22001" y="5690"/>
                  </a:lnTo>
                  <a:lnTo>
                    <a:pt x="20900" y="5629"/>
                  </a:lnTo>
                  <a:lnTo>
                    <a:pt x="19819" y="5527"/>
                  </a:lnTo>
                  <a:lnTo>
                    <a:pt x="18780" y="5404"/>
                  </a:lnTo>
                  <a:lnTo>
                    <a:pt x="17801" y="5221"/>
                  </a:lnTo>
                  <a:lnTo>
                    <a:pt x="16842" y="5017"/>
                  </a:lnTo>
                  <a:lnTo>
                    <a:pt x="15945" y="4793"/>
                  </a:lnTo>
                  <a:lnTo>
                    <a:pt x="15069" y="4507"/>
                  </a:lnTo>
                  <a:lnTo>
                    <a:pt x="14253" y="4222"/>
                  </a:lnTo>
                  <a:lnTo>
                    <a:pt x="13458" y="3875"/>
                  </a:lnTo>
                  <a:lnTo>
                    <a:pt x="12703" y="3508"/>
                  </a:lnTo>
                  <a:lnTo>
                    <a:pt x="11990" y="3121"/>
                  </a:lnTo>
                  <a:lnTo>
                    <a:pt x="11317" y="2713"/>
                  </a:lnTo>
                  <a:lnTo>
                    <a:pt x="10685" y="2264"/>
                  </a:lnTo>
                  <a:lnTo>
                    <a:pt x="10073" y="1816"/>
                  </a:lnTo>
                  <a:lnTo>
                    <a:pt x="9502" y="1326"/>
                  </a:lnTo>
                  <a:lnTo>
                    <a:pt x="9502" y="1326"/>
                  </a:lnTo>
                  <a:lnTo>
                    <a:pt x="8217" y="1184"/>
                  </a:lnTo>
                  <a:lnTo>
                    <a:pt x="6953" y="1041"/>
                  </a:lnTo>
                  <a:lnTo>
                    <a:pt x="4486" y="715"/>
                  </a:lnTo>
                  <a:lnTo>
                    <a:pt x="2182" y="36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865;p46">
              <a:extLst>
                <a:ext uri="{FF2B5EF4-FFF2-40B4-BE49-F238E27FC236}">
                  <a16:creationId xmlns:a16="http://schemas.microsoft.com/office/drawing/2014/main" id="{5222FE06-D524-3C8A-C01B-8F3C873ADA8C}"/>
                </a:ext>
              </a:extLst>
            </p:cNvPr>
            <p:cNvSpPr/>
            <p:nvPr/>
          </p:nvSpPr>
          <p:spPr>
            <a:xfrm flipH="1">
              <a:off x="6230843" y="3571966"/>
              <a:ext cx="199695" cy="208540"/>
            </a:xfrm>
            <a:custGeom>
              <a:avLst/>
              <a:gdLst/>
              <a:ahLst/>
              <a:cxnLst/>
              <a:rect l="l" t="t" r="r" b="b"/>
              <a:pathLst>
                <a:path w="10115" h="10563" extrusionOk="0">
                  <a:moveTo>
                    <a:pt x="10114" y="1"/>
                  </a:moveTo>
                  <a:lnTo>
                    <a:pt x="8850" y="531"/>
                  </a:lnTo>
                  <a:lnTo>
                    <a:pt x="7586" y="1061"/>
                  </a:lnTo>
                  <a:lnTo>
                    <a:pt x="6322" y="1550"/>
                  </a:lnTo>
                  <a:lnTo>
                    <a:pt x="5058" y="2040"/>
                  </a:lnTo>
                  <a:lnTo>
                    <a:pt x="3773" y="2488"/>
                  </a:lnTo>
                  <a:lnTo>
                    <a:pt x="2509" y="2937"/>
                  </a:lnTo>
                  <a:lnTo>
                    <a:pt x="1245" y="3345"/>
                  </a:lnTo>
                  <a:lnTo>
                    <a:pt x="1" y="3752"/>
                  </a:lnTo>
                  <a:lnTo>
                    <a:pt x="307" y="4507"/>
                  </a:lnTo>
                  <a:lnTo>
                    <a:pt x="613" y="5282"/>
                  </a:lnTo>
                  <a:lnTo>
                    <a:pt x="878" y="6077"/>
                  </a:lnTo>
                  <a:lnTo>
                    <a:pt x="1143" y="6913"/>
                  </a:lnTo>
                  <a:lnTo>
                    <a:pt x="1387" y="7790"/>
                  </a:lnTo>
                  <a:lnTo>
                    <a:pt x="1591" y="8667"/>
                  </a:lnTo>
                  <a:lnTo>
                    <a:pt x="1795" y="9604"/>
                  </a:lnTo>
                  <a:lnTo>
                    <a:pt x="1958" y="10563"/>
                  </a:lnTo>
                  <a:lnTo>
                    <a:pt x="3304" y="10114"/>
                  </a:lnTo>
                  <a:lnTo>
                    <a:pt x="4629" y="9666"/>
                  </a:lnTo>
                  <a:lnTo>
                    <a:pt x="5894" y="9197"/>
                  </a:lnTo>
                  <a:lnTo>
                    <a:pt x="7137" y="8728"/>
                  </a:lnTo>
                  <a:lnTo>
                    <a:pt x="6770" y="7362"/>
                  </a:lnTo>
                  <a:lnTo>
                    <a:pt x="6403" y="6138"/>
                  </a:lnTo>
                  <a:lnTo>
                    <a:pt x="6077" y="5057"/>
                  </a:lnTo>
                  <a:lnTo>
                    <a:pt x="5771" y="4160"/>
                  </a:lnTo>
                  <a:lnTo>
                    <a:pt x="5506" y="3447"/>
                  </a:lnTo>
                  <a:lnTo>
                    <a:pt x="5302" y="2916"/>
                  </a:lnTo>
                  <a:lnTo>
                    <a:pt x="5119" y="2468"/>
                  </a:lnTo>
                  <a:lnTo>
                    <a:pt x="5792" y="2284"/>
                  </a:lnTo>
                  <a:lnTo>
                    <a:pt x="6444" y="2060"/>
                  </a:lnTo>
                  <a:lnTo>
                    <a:pt x="7097" y="1795"/>
                  </a:lnTo>
                  <a:lnTo>
                    <a:pt x="7729" y="1510"/>
                  </a:lnTo>
                  <a:lnTo>
                    <a:pt x="8340" y="1163"/>
                  </a:lnTo>
                  <a:lnTo>
                    <a:pt x="8952" y="816"/>
                  </a:lnTo>
                  <a:lnTo>
                    <a:pt x="9543" y="409"/>
                  </a:lnTo>
                  <a:lnTo>
                    <a:pt x="10114"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866;p46">
              <a:extLst>
                <a:ext uri="{FF2B5EF4-FFF2-40B4-BE49-F238E27FC236}">
                  <a16:creationId xmlns:a16="http://schemas.microsoft.com/office/drawing/2014/main" id="{DEABFCF7-CDB9-9B2F-7782-9018C6A86AA7}"/>
                </a:ext>
              </a:extLst>
            </p:cNvPr>
            <p:cNvSpPr/>
            <p:nvPr/>
          </p:nvSpPr>
          <p:spPr>
            <a:xfrm flipH="1">
              <a:off x="6230843" y="3571966"/>
              <a:ext cx="199695" cy="208540"/>
            </a:xfrm>
            <a:custGeom>
              <a:avLst/>
              <a:gdLst/>
              <a:ahLst/>
              <a:cxnLst/>
              <a:rect l="l" t="t" r="r" b="b"/>
              <a:pathLst>
                <a:path w="10115" h="10563" fill="none" extrusionOk="0">
                  <a:moveTo>
                    <a:pt x="10114" y="1"/>
                  </a:moveTo>
                  <a:lnTo>
                    <a:pt x="10114" y="1"/>
                  </a:lnTo>
                  <a:lnTo>
                    <a:pt x="8850" y="531"/>
                  </a:lnTo>
                  <a:lnTo>
                    <a:pt x="7586" y="1061"/>
                  </a:lnTo>
                  <a:lnTo>
                    <a:pt x="6322" y="1550"/>
                  </a:lnTo>
                  <a:lnTo>
                    <a:pt x="5058" y="2040"/>
                  </a:lnTo>
                  <a:lnTo>
                    <a:pt x="3773" y="2488"/>
                  </a:lnTo>
                  <a:lnTo>
                    <a:pt x="2509" y="2937"/>
                  </a:lnTo>
                  <a:lnTo>
                    <a:pt x="1245" y="3345"/>
                  </a:lnTo>
                  <a:lnTo>
                    <a:pt x="1" y="3752"/>
                  </a:lnTo>
                  <a:lnTo>
                    <a:pt x="1" y="3752"/>
                  </a:lnTo>
                  <a:lnTo>
                    <a:pt x="307" y="4507"/>
                  </a:lnTo>
                  <a:lnTo>
                    <a:pt x="613" y="5282"/>
                  </a:lnTo>
                  <a:lnTo>
                    <a:pt x="878" y="6077"/>
                  </a:lnTo>
                  <a:lnTo>
                    <a:pt x="1143" y="6913"/>
                  </a:lnTo>
                  <a:lnTo>
                    <a:pt x="1387" y="7790"/>
                  </a:lnTo>
                  <a:lnTo>
                    <a:pt x="1591" y="8667"/>
                  </a:lnTo>
                  <a:lnTo>
                    <a:pt x="1795" y="9604"/>
                  </a:lnTo>
                  <a:lnTo>
                    <a:pt x="1958" y="10563"/>
                  </a:lnTo>
                  <a:lnTo>
                    <a:pt x="1958" y="10563"/>
                  </a:lnTo>
                  <a:lnTo>
                    <a:pt x="3304" y="10114"/>
                  </a:lnTo>
                  <a:lnTo>
                    <a:pt x="4629" y="9666"/>
                  </a:lnTo>
                  <a:lnTo>
                    <a:pt x="5894" y="9197"/>
                  </a:lnTo>
                  <a:lnTo>
                    <a:pt x="7137" y="8728"/>
                  </a:lnTo>
                  <a:lnTo>
                    <a:pt x="7137" y="8728"/>
                  </a:lnTo>
                  <a:lnTo>
                    <a:pt x="6770" y="7362"/>
                  </a:lnTo>
                  <a:lnTo>
                    <a:pt x="6403" y="6138"/>
                  </a:lnTo>
                  <a:lnTo>
                    <a:pt x="6077" y="5057"/>
                  </a:lnTo>
                  <a:lnTo>
                    <a:pt x="5771" y="4160"/>
                  </a:lnTo>
                  <a:lnTo>
                    <a:pt x="5506" y="3447"/>
                  </a:lnTo>
                  <a:lnTo>
                    <a:pt x="5302" y="2916"/>
                  </a:lnTo>
                  <a:lnTo>
                    <a:pt x="5119" y="2468"/>
                  </a:lnTo>
                  <a:lnTo>
                    <a:pt x="5119" y="2468"/>
                  </a:lnTo>
                  <a:lnTo>
                    <a:pt x="5792" y="2284"/>
                  </a:lnTo>
                  <a:lnTo>
                    <a:pt x="6444" y="2060"/>
                  </a:lnTo>
                  <a:lnTo>
                    <a:pt x="7097" y="1795"/>
                  </a:lnTo>
                  <a:lnTo>
                    <a:pt x="7729" y="1510"/>
                  </a:lnTo>
                  <a:lnTo>
                    <a:pt x="8340" y="1163"/>
                  </a:lnTo>
                  <a:lnTo>
                    <a:pt x="8952" y="816"/>
                  </a:lnTo>
                  <a:lnTo>
                    <a:pt x="9543" y="409"/>
                  </a:lnTo>
                  <a:lnTo>
                    <a:pt x="10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867;p46">
              <a:extLst>
                <a:ext uri="{FF2B5EF4-FFF2-40B4-BE49-F238E27FC236}">
                  <a16:creationId xmlns:a16="http://schemas.microsoft.com/office/drawing/2014/main" id="{245BB384-3CB2-8FAF-43C3-FBA6FF82F655}"/>
                </a:ext>
              </a:extLst>
            </p:cNvPr>
            <p:cNvSpPr/>
            <p:nvPr/>
          </p:nvSpPr>
          <p:spPr>
            <a:xfrm flipH="1">
              <a:off x="5862922" y="3590899"/>
              <a:ext cx="233080" cy="617921"/>
            </a:xfrm>
            <a:custGeom>
              <a:avLst/>
              <a:gdLst/>
              <a:ahLst/>
              <a:cxnLst/>
              <a:rect l="l" t="t" r="r" b="b"/>
              <a:pathLst>
                <a:path w="11806" h="31299" extrusionOk="0">
                  <a:moveTo>
                    <a:pt x="5118" y="0"/>
                  </a:moveTo>
                  <a:lnTo>
                    <a:pt x="4058" y="714"/>
                  </a:lnTo>
                  <a:lnTo>
                    <a:pt x="2855" y="1489"/>
                  </a:lnTo>
                  <a:lnTo>
                    <a:pt x="1509" y="2304"/>
                  </a:lnTo>
                  <a:lnTo>
                    <a:pt x="0" y="3181"/>
                  </a:lnTo>
                  <a:lnTo>
                    <a:pt x="530" y="4058"/>
                  </a:lnTo>
                  <a:lnTo>
                    <a:pt x="1101" y="5016"/>
                  </a:lnTo>
                  <a:lnTo>
                    <a:pt x="2406" y="7116"/>
                  </a:lnTo>
                  <a:lnTo>
                    <a:pt x="3120" y="8278"/>
                  </a:lnTo>
                  <a:lnTo>
                    <a:pt x="3854" y="9502"/>
                  </a:lnTo>
                  <a:lnTo>
                    <a:pt x="4608" y="10786"/>
                  </a:lnTo>
                  <a:lnTo>
                    <a:pt x="5363" y="12153"/>
                  </a:lnTo>
                  <a:lnTo>
                    <a:pt x="6525" y="11520"/>
                  </a:lnTo>
                  <a:lnTo>
                    <a:pt x="7667" y="10868"/>
                  </a:lnTo>
                  <a:lnTo>
                    <a:pt x="8809" y="10195"/>
                  </a:lnTo>
                  <a:lnTo>
                    <a:pt x="9910" y="9502"/>
                  </a:lnTo>
                  <a:lnTo>
                    <a:pt x="9502" y="8319"/>
                  </a:lnTo>
                  <a:lnTo>
                    <a:pt x="9033" y="7116"/>
                  </a:lnTo>
                  <a:lnTo>
                    <a:pt x="8788" y="6525"/>
                  </a:lnTo>
                  <a:lnTo>
                    <a:pt x="8523" y="5913"/>
                  </a:lnTo>
                  <a:lnTo>
                    <a:pt x="8258" y="5322"/>
                  </a:lnTo>
                  <a:lnTo>
                    <a:pt x="7952" y="4731"/>
                  </a:lnTo>
                  <a:lnTo>
                    <a:pt x="7667" y="4119"/>
                  </a:lnTo>
                  <a:lnTo>
                    <a:pt x="7341" y="3528"/>
                  </a:lnTo>
                  <a:lnTo>
                    <a:pt x="7014" y="2936"/>
                  </a:lnTo>
                  <a:lnTo>
                    <a:pt x="6668" y="2345"/>
                  </a:lnTo>
                  <a:lnTo>
                    <a:pt x="6301" y="1754"/>
                  </a:lnTo>
                  <a:lnTo>
                    <a:pt x="5913" y="1162"/>
                  </a:lnTo>
                  <a:lnTo>
                    <a:pt x="5526" y="591"/>
                  </a:lnTo>
                  <a:lnTo>
                    <a:pt x="5118" y="0"/>
                  </a:lnTo>
                  <a:close/>
                  <a:moveTo>
                    <a:pt x="11419" y="16210"/>
                  </a:moveTo>
                  <a:lnTo>
                    <a:pt x="10684" y="16679"/>
                  </a:lnTo>
                  <a:lnTo>
                    <a:pt x="9889" y="17169"/>
                  </a:lnTo>
                  <a:lnTo>
                    <a:pt x="9033" y="17678"/>
                  </a:lnTo>
                  <a:lnTo>
                    <a:pt x="8136" y="18208"/>
                  </a:lnTo>
                  <a:lnTo>
                    <a:pt x="8401" y="18922"/>
                  </a:lnTo>
                  <a:lnTo>
                    <a:pt x="8666" y="19656"/>
                  </a:lnTo>
                  <a:lnTo>
                    <a:pt x="8911" y="20411"/>
                  </a:lnTo>
                  <a:lnTo>
                    <a:pt x="9135" y="21165"/>
                  </a:lnTo>
                  <a:lnTo>
                    <a:pt x="9359" y="21940"/>
                  </a:lnTo>
                  <a:lnTo>
                    <a:pt x="9583" y="22715"/>
                  </a:lnTo>
                  <a:lnTo>
                    <a:pt x="9767" y="23530"/>
                  </a:lnTo>
                  <a:lnTo>
                    <a:pt x="9950" y="24326"/>
                  </a:lnTo>
                  <a:lnTo>
                    <a:pt x="10134" y="25162"/>
                  </a:lnTo>
                  <a:lnTo>
                    <a:pt x="10277" y="25998"/>
                  </a:lnTo>
                  <a:lnTo>
                    <a:pt x="10419" y="26854"/>
                  </a:lnTo>
                  <a:lnTo>
                    <a:pt x="10521" y="27710"/>
                  </a:lnTo>
                  <a:lnTo>
                    <a:pt x="10623" y="28587"/>
                  </a:lnTo>
                  <a:lnTo>
                    <a:pt x="10705" y="29484"/>
                  </a:lnTo>
                  <a:lnTo>
                    <a:pt x="10766" y="30381"/>
                  </a:lnTo>
                  <a:lnTo>
                    <a:pt x="10807" y="31299"/>
                  </a:lnTo>
                  <a:lnTo>
                    <a:pt x="10888" y="31014"/>
                  </a:lnTo>
                  <a:lnTo>
                    <a:pt x="11072" y="30137"/>
                  </a:lnTo>
                  <a:lnTo>
                    <a:pt x="11174" y="29505"/>
                  </a:lnTo>
                  <a:lnTo>
                    <a:pt x="11296" y="28750"/>
                  </a:lnTo>
                  <a:lnTo>
                    <a:pt x="11419" y="27894"/>
                  </a:lnTo>
                  <a:lnTo>
                    <a:pt x="11541" y="26935"/>
                  </a:lnTo>
                  <a:lnTo>
                    <a:pt x="11643" y="25855"/>
                  </a:lnTo>
                  <a:lnTo>
                    <a:pt x="11724" y="24693"/>
                  </a:lnTo>
                  <a:lnTo>
                    <a:pt x="11786" y="23449"/>
                  </a:lnTo>
                  <a:lnTo>
                    <a:pt x="11806" y="22123"/>
                  </a:lnTo>
                  <a:lnTo>
                    <a:pt x="11786" y="20737"/>
                  </a:lnTo>
                  <a:lnTo>
                    <a:pt x="11765" y="20023"/>
                  </a:lnTo>
                  <a:lnTo>
                    <a:pt x="11724" y="19289"/>
                  </a:lnTo>
                  <a:lnTo>
                    <a:pt x="11663" y="18535"/>
                  </a:lnTo>
                  <a:lnTo>
                    <a:pt x="11602" y="17780"/>
                  </a:lnTo>
                  <a:lnTo>
                    <a:pt x="11520" y="17005"/>
                  </a:lnTo>
                  <a:lnTo>
                    <a:pt x="11419" y="1621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868;p46">
              <a:extLst>
                <a:ext uri="{FF2B5EF4-FFF2-40B4-BE49-F238E27FC236}">
                  <a16:creationId xmlns:a16="http://schemas.microsoft.com/office/drawing/2014/main" id="{9D6F955F-D65B-6F0D-E053-B1FD7643CB8C}"/>
                </a:ext>
              </a:extLst>
            </p:cNvPr>
            <p:cNvSpPr/>
            <p:nvPr/>
          </p:nvSpPr>
          <p:spPr>
            <a:xfrm flipH="1">
              <a:off x="5862922" y="3910925"/>
              <a:ext cx="72475" cy="297895"/>
            </a:xfrm>
            <a:custGeom>
              <a:avLst/>
              <a:gdLst/>
              <a:ahLst/>
              <a:cxnLst/>
              <a:rect l="l" t="t" r="r" b="b"/>
              <a:pathLst>
                <a:path w="3671" h="15089" fill="none" extrusionOk="0">
                  <a:moveTo>
                    <a:pt x="3284" y="0"/>
                  </a:moveTo>
                  <a:lnTo>
                    <a:pt x="3284" y="0"/>
                  </a:lnTo>
                  <a:lnTo>
                    <a:pt x="2549" y="469"/>
                  </a:lnTo>
                  <a:lnTo>
                    <a:pt x="1754" y="959"/>
                  </a:lnTo>
                  <a:lnTo>
                    <a:pt x="898" y="1468"/>
                  </a:lnTo>
                  <a:lnTo>
                    <a:pt x="1" y="1998"/>
                  </a:lnTo>
                  <a:lnTo>
                    <a:pt x="1" y="1998"/>
                  </a:lnTo>
                  <a:lnTo>
                    <a:pt x="266" y="2712"/>
                  </a:lnTo>
                  <a:lnTo>
                    <a:pt x="531" y="3446"/>
                  </a:lnTo>
                  <a:lnTo>
                    <a:pt x="776" y="4201"/>
                  </a:lnTo>
                  <a:lnTo>
                    <a:pt x="1000" y="4955"/>
                  </a:lnTo>
                  <a:lnTo>
                    <a:pt x="1224" y="5730"/>
                  </a:lnTo>
                  <a:lnTo>
                    <a:pt x="1448" y="6505"/>
                  </a:lnTo>
                  <a:lnTo>
                    <a:pt x="1632" y="7320"/>
                  </a:lnTo>
                  <a:lnTo>
                    <a:pt x="1815" y="8116"/>
                  </a:lnTo>
                  <a:lnTo>
                    <a:pt x="1999" y="8952"/>
                  </a:lnTo>
                  <a:lnTo>
                    <a:pt x="2142" y="9788"/>
                  </a:lnTo>
                  <a:lnTo>
                    <a:pt x="2284" y="10644"/>
                  </a:lnTo>
                  <a:lnTo>
                    <a:pt x="2386" y="11500"/>
                  </a:lnTo>
                  <a:lnTo>
                    <a:pt x="2488" y="12377"/>
                  </a:lnTo>
                  <a:lnTo>
                    <a:pt x="2570" y="13274"/>
                  </a:lnTo>
                  <a:lnTo>
                    <a:pt x="2631" y="14171"/>
                  </a:lnTo>
                  <a:lnTo>
                    <a:pt x="2672" y="15089"/>
                  </a:lnTo>
                  <a:lnTo>
                    <a:pt x="2672" y="15089"/>
                  </a:lnTo>
                  <a:lnTo>
                    <a:pt x="2753" y="14804"/>
                  </a:lnTo>
                  <a:lnTo>
                    <a:pt x="2937" y="13927"/>
                  </a:lnTo>
                  <a:lnTo>
                    <a:pt x="3039" y="13295"/>
                  </a:lnTo>
                  <a:lnTo>
                    <a:pt x="3161" y="12540"/>
                  </a:lnTo>
                  <a:lnTo>
                    <a:pt x="3284" y="11684"/>
                  </a:lnTo>
                  <a:lnTo>
                    <a:pt x="3406" y="10725"/>
                  </a:lnTo>
                  <a:lnTo>
                    <a:pt x="3508" y="9645"/>
                  </a:lnTo>
                  <a:lnTo>
                    <a:pt x="3589" y="8483"/>
                  </a:lnTo>
                  <a:lnTo>
                    <a:pt x="3651" y="7239"/>
                  </a:lnTo>
                  <a:lnTo>
                    <a:pt x="3671" y="5913"/>
                  </a:lnTo>
                  <a:lnTo>
                    <a:pt x="3651" y="4527"/>
                  </a:lnTo>
                  <a:lnTo>
                    <a:pt x="3630" y="3813"/>
                  </a:lnTo>
                  <a:lnTo>
                    <a:pt x="3589" y="3079"/>
                  </a:lnTo>
                  <a:lnTo>
                    <a:pt x="3528" y="2325"/>
                  </a:lnTo>
                  <a:lnTo>
                    <a:pt x="3467" y="1570"/>
                  </a:lnTo>
                  <a:lnTo>
                    <a:pt x="3385" y="795"/>
                  </a:lnTo>
                  <a:lnTo>
                    <a:pt x="3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869;p46">
              <a:extLst>
                <a:ext uri="{FF2B5EF4-FFF2-40B4-BE49-F238E27FC236}">
                  <a16:creationId xmlns:a16="http://schemas.microsoft.com/office/drawing/2014/main" id="{B6AB6983-D5FF-ACBC-641A-FDD27B303944}"/>
                </a:ext>
              </a:extLst>
            </p:cNvPr>
            <p:cNvSpPr/>
            <p:nvPr/>
          </p:nvSpPr>
          <p:spPr>
            <a:xfrm flipH="1">
              <a:off x="5900353" y="3590899"/>
              <a:ext cx="195648" cy="239931"/>
            </a:xfrm>
            <a:custGeom>
              <a:avLst/>
              <a:gdLst/>
              <a:ahLst/>
              <a:cxnLst/>
              <a:rect l="l" t="t" r="r" b="b"/>
              <a:pathLst>
                <a:path w="9910" h="12153" fill="none" extrusionOk="0">
                  <a:moveTo>
                    <a:pt x="5118" y="0"/>
                  </a:moveTo>
                  <a:lnTo>
                    <a:pt x="5118" y="0"/>
                  </a:lnTo>
                  <a:lnTo>
                    <a:pt x="4058" y="714"/>
                  </a:lnTo>
                  <a:lnTo>
                    <a:pt x="2855" y="1489"/>
                  </a:lnTo>
                  <a:lnTo>
                    <a:pt x="1509" y="2304"/>
                  </a:lnTo>
                  <a:lnTo>
                    <a:pt x="0" y="3181"/>
                  </a:lnTo>
                  <a:lnTo>
                    <a:pt x="0" y="3181"/>
                  </a:lnTo>
                  <a:lnTo>
                    <a:pt x="530" y="4058"/>
                  </a:lnTo>
                  <a:lnTo>
                    <a:pt x="1101" y="5016"/>
                  </a:lnTo>
                  <a:lnTo>
                    <a:pt x="2406" y="7116"/>
                  </a:lnTo>
                  <a:lnTo>
                    <a:pt x="3120" y="8278"/>
                  </a:lnTo>
                  <a:lnTo>
                    <a:pt x="3854" y="9502"/>
                  </a:lnTo>
                  <a:lnTo>
                    <a:pt x="4608" y="10786"/>
                  </a:lnTo>
                  <a:lnTo>
                    <a:pt x="5363" y="12153"/>
                  </a:lnTo>
                  <a:lnTo>
                    <a:pt x="5363" y="12153"/>
                  </a:lnTo>
                  <a:lnTo>
                    <a:pt x="6525" y="11520"/>
                  </a:lnTo>
                  <a:lnTo>
                    <a:pt x="7667" y="10868"/>
                  </a:lnTo>
                  <a:lnTo>
                    <a:pt x="8809" y="10195"/>
                  </a:lnTo>
                  <a:lnTo>
                    <a:pt x="9910" y="9502"/>
                  </a:lnTo>
                  <a:lnTo>
                    <a:pt x="9910" y="9502"/>
                  </a:lnTo>
                  <a:lnTo>
                    <a:pt x="9502" y="8319"/>
                  </a:lnTo>
                  <a:lnTo>
                    <a:pt x="9033" y="7116"/>
                  </a:lnTo>
                  <a:lnTo>
                    <a:pt x="8788" y="6525"/>
                  </a:lnTo>
                  <a:lnTo>
                    <a:pt x="8523" y="5913"/>
                  </a:lnTo>
                  <a:lnTo>
                    <a:pt x="8258" y="5322"/>
                  </a:lnTo>
                  <a:lnTo>
                    <a:pt x="7952" y="4731"/>
                  </a:lnTo>
                  <a:lnTo>
                    <a:pt x="7667" y="4119"/>
                  </a:lnTo>
                  <a:lnTo>
                    <a:pt x="7341" y="3528"/>
                  </a:lnTo>
                  <a:lnTo>
                    <a:pt x="7014" y="2936"/>
                  </a:lnTo>
                  <a:lnTo>
                    <a:pt x="6668" y="2345"/>
                  </a:lnTo>
                  <a:lnTo>
                    <a:pt x="6301" y="1754"/>
                  </a:lnTo>
                  <a:lnTo>
                    <a:pt x="5913" y="1162"/>
                  </a:lnTo>
                  <a:lnTo>
                    <a:pt x="5526" y="591"/>
                  </a:lnTo>
                  <a:lnTo>
                    <a:pt x="51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870;p46">
              <a:extLst>
                <a:ext uri="{FF2B5EF4-FFF2-40B4-BE49-F238E27FC236}">
                  <a16:creationId xmlns:a16="http://schemas.microsoft.com/office/drawing/2014/main" id="{5711B575-648A-AB2F-EB00-1553D7D5C91D}"/>
                </a:ext>
              </a:extLst>
            </p:cNvPr>
            <p:cNvSpPr/>
            <p:nvPr/>
          </p:nvSpPr>
          <p:spPr>
            <a:xfrm flipH="1">
              <a:off x="5994959" y="3517635"/>
              <a:ext cx="127616" cy="136065"/>
            </a:xfrm>
            <a:custGeom>
              <a:avLst/>
              <a:gdLst/>
              <a:ahLst/>
              <a:cxnLst/>
              <a:rect l="l" t="t" r="r" b="b"/>
              <a:pathLst>
                <a:path w="6464" h="6892" extrusionOk="0">
                  <a:moveTo>
                    <a:pt x="2162" y="0"/>
                  </a:moveTo>
                  <a:lnTo>
                    <a:pt x="1999" y="20"/>
                  </a:lnTo>
                  <a:lnTo>
                    <a:pt x="1815" y="41"/>
                  </a:lnTo>
                  <a:lnTo>
                    <a:pt x="1652" y="82"/>
                  </a:lnTo>
                  <a:lnTo>
                    <a:pt x="1489" y="122"/>
                  </a:lnTo>
                  <a:lnTo>
                    <a:pt x="1346" y="184"/>
                  </a:lnTo>
                  <a:lnTo>
                    <a:pt x="1203" y="265"/>
                  </a:lnTo>
                  <a:lnTo>
                    <a:pt x="1061" y="347"/>
                  </a:lnTo>
                  <a:lnTo>
                    <a:pt x="918" y="449"/>
                  </a:lnTo>
                  <a:lnTo>
                    <a:pt x="796" y="571"/>
                  </a:lnTo>
                  <a:lnTo>
                    <a:pt x="673" y="693"/>
                  </a:lnTo>
                  <a:lnTo>
                    <a:pt x="551" y="836"/>
                  </a:lnTo>
                  <a:lnTo>
                    <a:pt x="449" y="979"/>
                  </a:lnTo>
                  <a:lnTo>
                    <a:pt x="367" y="1142"/>
                  </a:lnTo>
                  <a:lnTo>
                    <a:pt x="286" y="1325"/>
                  </a:lnTo>
                  <a:lnTo>
                    <a:pt x="204" y="1509"/>
                  </a:lnTo>
                  <a:lnTo>
                    <a:pt x="143" y="1713"/>
                  </a:lnTo>
                  <a:lnTo>
                    <a:pt x="102" y="1917"/>
                  </a:lnTo>
                  <a:lnTo>
                    <a:pt x="61" y="2141"/>
                  </a:lnTo>
                  <a:lnTo>
                    <a:pt x="21" y="2365"/>
                  </a:lnTo>
                  <a:lnTo>
                    <a:pt x="0" y="2610"/>
                  </a:lnTo>
                  <a:lnTo>
                    <a:pt x="0" y="2855"/>
                  </a:lnTo>
                  <a:lnTo>
                    <a:pt x="21" y="3120"/>
                  </a:lnTo>
                  <a:lnTo>
                    <a:pt x="41" y="3385"/>
                  </a:lnTo>
                  <a:lnTo>
                    <a:pt x="82" y="3670"/>
                  </a:lnTo>
                  <a:lnTo>
                    <a:pt x="143" y="3956"/>
                  </a:lnTo>
                  <a:lnTo>
                    <a:pt x="204" y="4241"/>
                  </a:lnTo>
                  <a:lnTo>
                    <a:pt x="286" y="4547"/>
                  </a:lnTo>
                  <a:lnTo>
                    <a:pt x="388" y="4873"/>
                  </a:lnTo>
                  <a:lnTo>
                    <a:pt x="510" y="5200"/>
                  </a:lnTo>
                  <a:lnTo>
                    <a:pt x="653" y="5526"/>
                  </a:lnTo>
                  <a:lnTo>
                    <a:pt x="816" y="5852"/>
                  </a:lnTo>
                  <a:lnTo>
                    <a:pt x="979" y="6199"/>
                  </a:lnTo>
                  <a:lnTo>
                    <a:pt x="1346" y="6892"/>
                  </a:lnTo>
                  <a:lnTo>
                    <a:pt x="2855" y="6015"/>
                  </a:lnTo>
                  <a:lnTo>
                    <a:pt x="4201" y="5200"/>
                  </a:lnTo>
                  <a:lnTo>
                    <a:pt x="5404" y="4425"/>
                  </a:lnTo>
                  <a:lnTo>
                    <a:pt x="6464" y="3711"/>
                  </a:lnTo>
                  <a:lnTo>
                    <a:pt x="5995" y="3099"/>
                  </a:lnTo>
                  <a:lnTo>
                    <a:pt x="5526" y="2488"/>
                  </a:lnTo>
                  <a:lnTo>
                    <a:pt x="5037" y="1876"/>
                  </a:lnTo>
                  <a:lnTo>
                    <a:pt x="4507" y="1285"/>
                  </a:lnTo>
                  <a:lnTo>
                    <a:pt x="4221" y="979"/>
                  </a:lnTo>
                  <a:lnTo>
                    <a:pt x="3936" y="714"/>
                  </a:lnTo>
                  <a:lnTo>
                    <a:pt x="3630" y="489"/>
                  </a:lnTo>
                  <a:lnTo>
                    <a:pt x="3324" y="326"/>
                  </a:lnTo>
                  <a:lnTo>
                    <a:pt x="3038" y="184"/>
                  </a:lnTo>
                  <a:lnTo>
                    <a:pt x="2733" y="82"/>
                  </a:lnTo>
                  <a:lnTo>
                    <a:pt x="2447" y="20"/>
                  </a:lnTo>
                  <a:lnTo>
                    <a:pt x="2162"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871;p46">
              <a:extLst>
                <a:ext uri="{FF2B5EF4-FFF2-40B4-BE49-F238E27FC236}">
                  <a16:creationId xmlns:a16="http://schemas.microsoft.com/office/drawing/2014/main" id="{88695F26-0C38-B36B-E02B-1D098C60A8D9}"/>
                </a:ext>
              </a:extLst>
            </p:cNvPr>
            <p:cNvSpPr/>
            <p:nvPr/>
          </p:nvSpPr>
          <p:spPr>
            <a:xfrm flipH="1">
              <a:off x="5994959" y="3517635"/>
              <a:ext cx="127616" cy="136065"/>
            </a:xfrm>
            <a:custGeom>
              <a:avLst/>
              <a:gdLst/>
              <a:ahLst/>
              <a:cxnLst/>
              <a:rect l="l" t="t" r="r" b="b"/>
              <a:pathLst>
                <a:path w="6464" h="6892" fill="none" extrusionOk="0">
                  <a:moveTo>
                    <a:pt x="2162" y="0"/>
                  </a:moveTo>
                  <a:lnTo>
                    <a:pt x="2162" y="0"/>
                  </a:lnTo>
                  <a:lnTo>
                    <a:pt x="1999" y="20"/>
                  </a:lnTo>
                  <a:lnTo>
                    <a:pt x="1815" y="41"/>
                  </a:lnTo>
                  <a:lnTo>
                    <a:pt x="1652" y="82"/>
                  </a:lnTo>
                  <a:lnTo>
                    <a:pt x="1489" y="122"/>
                  </a:lnTo>
                  <a:lnTo>
                    <a:pt x="1346" y="184"/>
                  </a:lnTo>
                  <a:lnTo>
                    <a:pt x="1203" y="265"/>
                  </a:lnTo>
                  <a:lnTo>
                    <a:pt x="1061" y="347"/>
                  </a:lnTo>
                  <a:lnTo>
                    <a:pt x="918" y="449"/>
                  </a:lnTo>
                  <a:lnTo>
                    <a:pt x="796" y="571"/>
                  </a:lnTo>
                  <a:lnTo>
                    <a:pt x="673" y="693"/>
                  </a:lnTo>
                  <a:lnTo>
                    <a:pt x="551" y="836"/>
                  </a:lnTo>
                  <a:lnTo>
                    <a:pt x="449" y="979"/>
                  </a:lnTo>
                  <a:lnTo>
                    <a:pt x="367" y="1142"/>
                  </a:lnTo>
                  <a:lnTo>
                    <a:pt x="286" y="1325"/>
                  </a:lnTo>
                  <a:lnTo>
                    <a:pt x="204" y="1509"/>
                  </a:lnTo>
                  <a:lnTo>
                    <a:pt x="143" y="1713"/>
                  </a:lnTo>
                  <a:lnTo>
                    <a:pt x="102" y="1917"/>
                  </a:lnTo>
                  <a:lnTo>
                    <a:pt x="61" y="2141"/>
                  </a:lnTo>
                  <a:lnTo>
                    <a:pt x="21" y="2365"/>
                  </a:lnTo>
                  <a:lnTo>
                    <a:pt x="0" y="2610"/>
                  </a:lnTo>
                  <a:lnTo>
                    <a:pt x="0" y="2855"/>
                  </a:lnTo>
                  <a:lnTo>
                    <a:pt x="21" y="3120"/>
                  </a:lnTo>
                  <a:lnTo>
                    <a:pt x="41" y="3385"/>
                  </a:lnTo>
                  <a:lnTo>
                    <a:pt x="82" y="3670"/>
                  </a:lnTo>
                  <a:lnTo>
                    <a:pt x="143" y="3956"/>
                  </a:lnTo>
                  <a:lnTo>
                    <a:pt x="204" y="4241"/>
                  </a:lnTo>
                  <a:lnTo>
                    <a:pt x="286" y="4547"/>
                  </a:lnTo>
                  <a:lnTo>
                    <a:pt x="388" y="4873"/>
                  </a:lnTo>
                  <a:lnTo>
                    <a:pt x="510" y="5200"/>
                  </a:lnTo>
                  <a:lnTo>
                    <a:pt x="653" y="5526"/>
                  </a:lnTo>
                  <a:lnTo>
                    <a:pt x="816" y="5852"/>
                  </a:lnTo>
                  <a:lnTo>
                    <a:pt x="979" y="6199"/>
                  </a:lnTo>
                  <a:lnTo>
                    <a:pt x="979" y="6199"/>
                  </a:lnTo>
                  <a:lnTo>
                    <a:pt x="1346" y="6892"/>
                  </a:lnTo>
                  <a:lnTo>
                    <a:pt x="1346" y="6892"/>
                  </a:lnTo>
                  <a:lnTo>
                    <a:pt x="2855" y="6015"/>
                  </a:lnTo>
                  <a:lnTo>
                    <a:pt x="4201" y="5200"/>
                  </a:lnTo>
                  <a:lnTo>
                    <a:pt x="5404" y="4425"/>
                  </a:lnTo>
                  <a:lnTo>
                    <a:pt x="6464" y="3711"/>
                  </a:lnTo>
                  <a:lnTo>
                    <a:pt x="6464" y="3711"/>
                  </a:lnTo>
                  <a:lnTo>
                    <a:pt x="5995" y="3099"/>
                  </a:lnTo>
                  <a:lnTo>
                    <a:pt x="5526" y="2488"/>
                  </a:lnTo>
                  <a:lnTo>
                    <a:pt x="5037" y="1876"/>
                  </a:lnTo>
                  <a:lnTo>
                    <a:pt x="4507" y="1285"/>
                  </a:lnTo>
                  <a:lnTo>
                    <a:pt x="4507" y="1285"/>
                  </a:lnTo>
                  <a:lnTo>
                    <a:pt x="4221" y="979"/>
                  </a:lnTo>
                  <a:lnTo>
                    <a:pt x="3936" y="714"/>
                  </a:lnTo>
                  <a:lnTo>
                    <a:pt x="3630" y="489"/>
                  </a:lnTo>
                  <a:lnTo>
                    <a:pt x="3324" y="326"/>
                  </a:lnTo>
                  <a:lnTo>
                    <a:pt x="3038" y="184"/>
                  </a:lnTo>
                  <a:lnTo>
                    <a:pt x="2733" y="82"/>
                  </a:lnTo>
                  <a:lnTo>
                    <a:pt x="2447" y="20"/>
                  </a:lnTo>
                  <a:lnTo>
                    <a:pt x="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872;p46">
              <a:extLst>
                <a:ext uri="{FF2B5EF4-FFF2-40B4-BE49-F238E27FC236}">
                  <a16:creationId xmlns:a16="http://schemas.microsoft.com/office/drawing/2014/main" id="{6EBA6A3E-B671-1DEF-D6E2-ACE97AD29471}"/>
                </a:ext>
              </a:extLst>
            </p:cNvPr>
            <p:cNvSpPr/>
            <p:nvPr/>
          </p:nvSpPr>
          <p:spPr>
            <a:xfrm flipH="1">
              <a:off x="5870562" y="3778473"/>
              <a:ext cx="119580" cy="171918"/>
            </a:xfrm>
            <a:custGeom>
              <a:avLst/>
              <a:gdLst/>
              <a:ahLst/>
              <a:cxnLst/>
              <a:rect l="l" t="t" r="r" b="b"/>
              <a:pathLst>
                <a:path w="6057" h="8708" extrusionOk="0">
                  <a:moveTo>
                    <a:pt x="4548" y="1"/>
                  </a:moveTo>
                  <a:lnTo>
                    <a:pt x="3447" y="694"/>
                  </a:lnTo>
                  <a:lnTo>
                    <a:pt x="2305" y="1367"/>
                  </a:lnTo>
                  <a:lnTo>
                    <a:pt x="1163" y="2019"/>
                  </a:lnTo>
                  <a:lnTo>
                    <a:pt x="1" y="2652"/>
                  </a:lnTo>
                  <a:lnTo>
                    <a:pt x="735" y="4059"/>
                  </a:lnTo>
                  <a:lnTo>
                    <a:pt x="1081" y="4793"/>
                  </a:lnTo>
                  <a:lnTo>
                    <a:pt x="1448" y="5547"/>
                  </a:lnTo>
                  <a:lnTo>
                    <a:pt x="1795" y="6301"/>
                  </a:lnTo>
                  <a:lnTo>
                    <a:pt x="2121" y="7097"/>
                  </a:lnTo>
                  <a:lnTo>
                    <a:pt x="2447" y="7892"/>
                  </a:lnTo>
                  <a:lnTo>
                    <a:pt x="2774" y="8707"/>
                  </a:lnTo>
                  <a:lnTo>
                    <a:pt x="3671" y="8177"/>
                  </a:lnTo>
                  <a:lnTo>
                    <a:pt x="4527" y="7668"/>
                  </a:lnTo>
                  <a:lnTo>
                    <a:pt x="5322" y="7178"/>
                  </a:lnTo>
                  <a:lnTo>
                    <a:pt x="6057" y="6709"/>
                  </a:lnTo>
                  <a:lnTo>
                    <a:pt x="5934" y="5914"/>
                  </a:lnTo>
                  <a:lnTo>
                    <a:pt x="5812" y="5078"/>
                  </a:lnTo>
                  <a:lnTo>
                    <a:pt x="5649" y="4262"/>
                  </a:lnTo>
                  <a:lnTo>
                    <a:pt x="5465" y="3426"/>
                  </a:lnTo>
                  <a:lnTo>
                    <a:pt x="5282" y="2570"/>
                  </a:lnTo>
                  <a:lnTo>
                    <a:pt x="5057" y="1714"/>
                  </a:lnTo>
                  <a:lnTo>
                    <a:pt x="4813" y="857"/>
                  </a:lnTo>
                  <a:lnTo>
                    <a:pt x="4548"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873;p46">
              <a:extLst>
                <a:ext uri="{FF2B5EF4-FFF2-40B4-BE49-F238E27FC236}">
                  <a16:creationId xmlns:a16="http://schemas.microsoft.com/office/drawing/2014/main" id="{F7FE1B15-33EB-939E-3070-91C55B4FF3C5}"/>
                </a:ext>
              </a:extLst>
            </p:cNvPr>
            <p:cNvSpPr/>
            <p:nvPr/>
          </p:nvSpPr>
          <p:spPr>
            <a:xfrm flipH="1">
              <a:off x="5870562" y="3778473"/>
              <a:ext cx="119580" cy="171918"/>
            </a:xfrm>
            <a:custGeom>
              <a:avLst/>
              <a:gdLst/>
              <a:ahLst/>
              <a:cxnLst/>
              <a:rect l="l" t="t" r="r" b="b"/>
              <a:pathLst>
                <a:path w="6057" h="8708" fill="none" extrusionOk="0">
                  <a:moveTo>
                    <a:pt x="4548" y="1"/>
                  </a:moveTo>
                  <a:lnTo>
                    <a:pt x="4548" y="1"/>
                  </a:lnTo>
                  <a:lnTo>
                    <a:pt x="3447" y="694"/>
                  </a:lnTo>
                  <a:lnTo>
                    <a:pt x="2305" y="1367"/>
                  </a:lnTo>
                  <a:lnTo>
                    <a:pt x="1163" y="2019"/>
                  </a:lnTo>
                  <a:lnTo>
                    <a:pt x="1" y="2652"/>
                  </a:lnTo>
                  <a:lnTo>
                    <a:pt x="1" y="2652"/>
                  </a:lnTo>
                  <a:lnTo>
                    <a:pt x="735" y="4059"/>
                  </a:lnTo>
                  <a:lnTo>
                    <a:pt x="1081" y="4793"/>
                  </a:lnTo>
                  <a:lnTo>
                    <a:pt x="1448" y="5547"/>
                  </a:lnTo>
                  <a:lnTo>
                    <a:pt x="1795" y="6301"/>
                  </a:lnTo>
                  <a:lnTo>
                    <a:pt x="2121" y="7097"/>
                  </a:lnTo>
                  <a:lnTo>
                    <a:pt x="2447" y="7892"/>
                  </a:lnTo>
                  <a:lnTo>
                    <a:pt x="2774" y="8707"/>
                  </a:lnTo>
                  <a:lnTo>
                    <a:pt x="2774" y="8707"/>
                  </a:lnTo>
                  <a:lnTo>
                    <a:pt x="3671" y="8177"/>
                  </a:lnTo>
                  <a:lnTo>
                    <a:pt x="4527" y="7668"/>
                  </a:lnTo>
                  <a:lnTo>
                    <a:pt x="5322" y="7178"/>
                  </a:lnTo>
                  <a:lnTo>
                    <a:pt x="6057" y="6709"/>
                  </a:lnTo>
                  <a:lnTo>
                    <a:pt x="6057" y="6709"/>
                  </a:lnTo>
                  <a:lnTo>
                    <a:pt x="5934" y="5914"/>
                  </a:lnTo>
                  <a:lnTo>
                    <a:pt x="5812" y="5078"/>
                  </a:lnTo>
                  <a:lnTo>
                    <a:pt x="5649" y="4262"/>
                  </a:lnTo>
                  <a:lnTo>
                    <a:pt x="5465" y="3426"/>
                  </a:lnTo>
                  <a:lnTo>
                    <a:pt x="5282" y="2570"/>
                  </a:lnTo>
                  <a:lnTo>
                    <a:pt x="5057" y="1714"/>
                  </a:lnTo>
                  <a:lnTo>
                    <a:pt x="4813" y="857"/>
                  </a:lnTo>
                  <a:lnTo>
                    <a:pt x="45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874;p46">
              <a:extLst>
                <a:ext uri="{FF2B5EF4-FFF2-40B4-BE49-F238E27FC236}">
                  <a16:creationId xmlns:a16="http://schemas.microsoft.com/office/drawing/2014/main" id="{845979AD-0AE3-BFAA-8096-C3ABC174C260}"/>
                </a:ext>
              </a:extLst>
            </p:cNvPr>
            <p:cNvSpPr/>
            <p:nvPr/>
          </p:nvSpPr>
          <p:spPr>
            <a:xfrm flipH="1">
              <a:off x="6132229" y="2737470"/>
              <a:ext cx="1144868" cy="844584"/>
            </a:xfrm>
            <a:custGeom>
              <a:avLst/>
              <a:gdLst/>
              <a:ahLst/>
              <a:cxnLst/>
              <a:rect l="l" t="t" r="r" b="b"/>
              <a:pathLst>
                <a:path w="57990" h="42780" extrusionOk="0">
                  <a:moveTo>
                    <a:pt x="8503" y="1"/>
                  </a:moveTo>
                  <a:lnTo>
                    <a:pt x="8279" y="21"/>
                  </a:lnTo>
                  <a:lnTo>
                    <a:pt x="8075" y="42"/>
                  </a:lnTo>
                  <a:lnTo>
                    <a:pt x="7851" y="82"/>
                  </a:lnTo>
                  <a:lnTo>
                    <a:pt x="7667" y="144"/>
                  </a:lnTo>
                  <a:lnTo>
                    <a:pt x="7463" y="205"/>
                  </a:lnTo>
                  <a:lnTo>
                    <a:pt x="7280" y="286"/>
                  </a:lnTo>
                  <a:lnTo>
                    <a:pt x="7096" y="368"/>
                  </a:lnTo>
                  <a:lnTo>
                    <a:pt x="6933" y="490"/>
                  </a:lnTo>
                  <a:lnTo>
                    <a:pt x="6770" y="592"/>
                  </a:lnTo>
                  <a:lnTo>
                    <a:pt x="6607" y="735"/>
                  </a:lnTo>
                  <a:lnTo>
                    <a:pt x="6464" y="857"/>
                  </a:lnTo>
                  <a:lnTo>
                    <a:pt x="6321" y="1020"/>
                  </a:lnTo>
                  <a:lnTo>
                    <a:pt x="6199" y="1183"/>
                  </a:lnTo>
                  <a:lnTo>
                    <a:pt x="5954" y="1530"/>
                  </a:lnTo>
                  <a:lnTo>
                    <a:pt x="5751" y="1918"/>
                  </a:lnTo>
                  <a:lnTo>
                    <a:pt x="5567" y="2346"/>
                  </a:lnTo>
                  <a:lnTo>
                    <a:pt x="5404" y="2794"/>
                  </a:lnTo>
                  <a:lnTo>
                    <a:pt x="5282" y="3284"/>
                  </a:lnTo>
                  <a:lnTo>
                    <a:pt x="5200" y="3793"/>
                  </a:lnTo>
                  <a:lnTo>
                    <a:pt x="5139" y="4324"/>
                  </a:lnTo>
                  <a:lnTo>
                    <a:pt x="5098" y="4874"/>
                  </a:lnTo>
                  <a:lnTo>
                    <a:pt x="5098" y="5445"/>
                  </a:lnTo>
                  <a:lnTo>
                    <a:pt x="5139" y="6016"/>
                  </a:lnTo>
                  <a:lnTo>
                    <a:pt x="5200" y="6607"/>
                  </a:lnTo>
                  <a:lnTo>
                    <a:pt x="5282" y="7199"/>
                  </a:lnTo>
                  <a:lnTo>
                    <a:pt x="5404" y="7810"/>
                  </a:lnTo>
                  <a:lnTo>
                    <a:pt x="5547" y="8402"/>
                  </a:lnTo>
                  <a:lnTo>
                    <a:pt x="5710" y="9013"/>
                  </a:lnTo>
                  <a:lnTo>
                    <a:pt x="5914" y="9605"/>
                  </a:lnTo>
                  <a:lnTo>
                    <a:pt x="6138" y="10196"/>
                  </a:lnTo>
                  <a:lnTo>
                    <a:pt x="6403" y="10767"/>
                  </a:lnTo>
                  <a:lnTo>
                    <a:pt x="6688" y="11338"/>
                  </a:lnTo>
                  <a:lnTo>
                    <a:pt x="7015" y="11868"/>
                  </a:lnTo>
                  <a:lnTo>
                    <a:pt x="6892" y="11929"/>
                  </a:lnTo>
                  <a:lnTo>
                    <a:pt x="6566" y="12113"/>
                  </a:lnTo>
                  <a:lnTo>
                    <a:pt x="6362" y="12255"/>
                  </a:lnTo>
                  <a:lnTo>
                    <a:pt x="6138" y="12439"/>
                  </a:lnTo>
                  <a:lnTo>
                    <a:pt x="5914" y="12643"/>
                  </a:lnTo>
                  <a:lnTo>
                    <a:pt x="5689" y="12887"/>
                  </a:lnTo>
                  <a:lnTo>
                    <a:pt x="5465" y="13193"/>
                  </a:lnTo>
                  <a:lnTo>
                    <a:pt x="5261" y="13520"/>
                  </a:lnTo>
                  <a:lnTo>
                    <a:pt x="5180" y="13683"/>
                  </a:lnTo>
                  <a:lnTo>
                    <a:pt x="5098" y="13887"/>
                  </a:lnTo>
                  <a:lnTo>
                    <a:pt x="5037" y="14070"/>
                  </a:lnTo>
                  <a:lnTo>
                    <a:pt x="4976" y="14294"/>
                  </a:lnTo>
                  <a:lnTo>
                    <a:pt x="4935" y="14498"/>
                  </a:lnTo>
                  <a:lnTo>
                    <a:pt x="4894" y="14743"/>
                  </a:lnTo>
                  <a:lnTo>
                    <a:pt x="4874" y="14988"/>
                  </a:lnTo>
                  <a:lnTo>
                    <a:pt x="4894" y="15232"/>
                  </a:lnTo>
                  <a:lnTo>
                    <a:pt x="4894" y="15497"/>
                  </a:lnTo>
                  <a:lnTo>
                    <a:pt x="4935" y="15783"/>
                  </a:lnTo>
                  <a:lnTo>
                    <a:pt x="4996" y="16068"/>
                  </a:lnTo>
                  <a:lnTo>
                    <a:pt x="5078" y="16374"/>
                  </a:lnTo>
                  <a:lnTo>
                    <a:pt x="4792" y="16415"/>
                  </a:lnTo>
                  <a:lnTo>
                    <a:pt x="4486" y="16496"/>
                  </a:lnTo>
                  <a:lnTo>
                    <a:pt x="4079" y="16619"/>
                  </a:lnTo>
                  <a:lnTo>
                    <a:pt x="3610" y="16802"/>
                  </a:lnTo>
                  <a:lnTo>
                    <a:pt x="3079" y="17006"/>
                  </a:lnTo>
                  <a:lnTo>
                    <a:pt x="2814" y="17149"/>
                  </a:lnTo>
                  <a:lnTo>
                    <a:pt x="2549" y="17292"/>
                  </a:lnTo>
                  <a:lnTo>
                    <a:pt x="2264" y="17455"/>
                  </a:lnTo>
                  <a:lnTo>
                    <a:pt x="1999" y="17638"/>
                  </a:lnTo>
                  <a:lnTo>
                    <a:pt x="1734" y="17842"/>
                  </a:lnTo>
                  <a:lnTo>
                    <a:pt x="1489" y="18067"/>
                  </a:lnTo>
                  <a:lnTo>
                    <a:pt x="1244" y="18291"/>
                  </a:lnTo>
                  <a:lnTo>
                    <a:pt x="1000" y="18556"/>
                  </a:lnTo>
                  <a:lnTo>
                    <a:pt x="796" y="18821"/>
                  </a:lnTo>
                  <a:lnTo>
                    <a:pt x="592" y="19127"/>
                  </a:lnTo>
                  <a:lnTo>
                    <a:pt x="429" y="19433"/>
                  </a:lnTo>
                  <a:lnTo>
                    <a:pt x="286" y="19779"/>
                  </a:lnTo>
                  <a:lnTo>
                    <a:pt x="164" y="20146"/>
                  </a:lnTo>
                  <a:lnTo>
                    <a:pt x="82" y="20534"/>
                  </a:lnTo>
                  <a:lnTo>
                    <a:pt x="21" y="20962"/>
                  </a:lnTo>
                  <a:lnTo>
                    <a:pt x="1" y="21390"/>
                  </a:lnTo>
                  <a:lnTo>
                    <a:pt x="21" y="21859"/>
                  </a:lnTo>
                  <a:lnTo>
                    <a:pt x="82" y="22348"/>
                  </a:lnTo>
                  <a:lnTo>
                    <a:pt x="184" y="22879"/>
                  </a:lnTo>
                  <a:lnTo>
                    <a:pt x="347" y="23429"/>
                  </a:lnTo>
                  <a:lnTo>
                    <a:pt x="449" y="23694"/>
                  </a:lnTo>
                  <a:lnTo>
                    <a:pt x="551" y="23959"/>
                  </a:lnTo>
                  <a:lnTo>
                    <a:pt x="694" y="24204"/>
                  </a:lnTo>
                  <a:lnTo>
                    <a:pt x="837" y="24449"/>
                  </a:lnTo>
                  <a:lnTo>
                    <a:pt x="979" y="24673"/>
                  </a:lnTo>
                  <a:lnTo>
                    <a:pt x="1163" y="24877"/>
                  </a:lnTo>
                  <a:lnTo>
                    <a:pt x="1346" y="25081"/>
                  </a:lnTo>
                  <a:lnTo>
                    <a:pt x="1550" y="25285"/>
                  </a:lnTo>
                  <a:lnTo>
                    <a:pt x="1774" y="25468"/>
                  </a:lnTo>
                  <a:lnTo>
                    <a:pt x="1999" y="25631"/>
                  </a:lnTo>
                  <a:lnTo>
                    <a:pt x="2243" y="25794"/>
                  </a:lnTo>
                  <a:lnTo>
                    <a:pt x="2488" y="25937"/>
                  </a:lnTo>
                  <a:lnTo>
                    <a:pt x="2753" y="26080"/>
                  </a:lnTo>
                  <a:lnTo>
                    <a:pt x="3018" y="26223"/>
                  </a:lnTo>
                  <a:lnTo>
                    <a:pt x="3610" y="26467"/>
                  </a:lnTo>
                  <a:lnTo>
                    <a:pt x="4242" y="26692"/>
                  </a:lnTo>
                  <a:lnTo>
                    <a:pt x="4894" y="26895"/>
                  </a:lnTo>
                  <a:lnTo>
                    <a:pt x="5587" y="27059"/>
                  </a:lnTo>
                  <a:lnTo>
                    <a:pt x="6301" y="27222"/>
                  </a:lnTo>
                  <a:lnTo>
                    <a:pt x="7056" y="27364"/>
                  </a:lnTo>
                  <a:lnTo>
                    <a:pt x="7830" y="27487"/>
                  </a:lnTo>
                  <a:lnTo>
                    <a:pt x="9441" y="27731"/>
                  </a:lnTo>
                  <a:lnTo>
                    <a:pt x="11113" y="27956"/>
                  </a:lnTo>
                  <a:lnTo>
                    <a:pt x="12806" y="28221"/>
                  </a:lnTo>
                  <a:lnTo>
                    <a:pt x="13662" y="28364"/>
                  </a:lnTo>
                  <a:lnTo>
                    <a:pt x="14498" y="28506"/>
                  </a:lnTo>
                  <a:lnTo>
                    <a:pt x="15354" y="28690"/>
                  </a:lnTo>
                  <a:lnTo>
                    <a:pt x="16190" y="28873"/>
                  </a:lnTo>
                  <a:lnTo>
                    <a:pt x="17006" y="29098"/>
                  </a:lnTo>
                  <a:lnTo>
                    <a:pt x="17821" y="29342"/>
                  </a:lnTo>
                  <a:lnTo>
                    <a:pt x="18617" y="29628"/>
                  </a:lnTo>
                  <a:lnTo>
                    <a:pt x="19371" y="29934"/>
                  </a:lnTo>
                  <a:lnTo>
                    <a:pt x="20126" y="30301"/>
                  </a:lnTo>
                  <a:lnTo>
                    <a:pt x="20493" y="30484"/>
                  </a:lnTo>
                  <a:lnTo>
                    <a:pt x="20839" y="30688"/>
                  </a:lnTo>
                  <a:lnTo>
                    <a:pt x="21186" y="30912"/>
                  </a:lnTo>
                  <a:lnTo>
                    <a:pt x="21532" y="31137"/>
                  </a:lnTo>
                  <a:lnTo>
                    <a:pt x="21859" y="31361"/>
                  </a:lnTo>
                  <a:lnTo>
                    <a:pt x="22185" y="31606"/>
                  </a:lnTo>
                  <a:lnTo>
                    <a:pt x="23490" y="32686"/>
                  </a:lnTo>
                  <a:lnTo>
                    <a:pt x="24917" y="33869"/>
                  </a:lnTo>
                  <a:lnTo>
                    <a:pt x="26426" y="35113"/>
                  </a:lnTo>
                  <a:lnTo>
                    <a:pt x="27221" y="35745"/>
                  </a:lnTo>
                  <a:lnTo>
                    <a:pt x="28017" y="36377"/>
                  </a:lnTo>
                  <a:lnTo>
                    <a:pt x="28853" y="36989"/>
                  </a:lnTo>
                  <a:lnTo>
                    <a:pt x="29709" y="37621"/>
                  </a:lnTo>
                  <a:lnTo>
                    <a:pt x="30586" y="38212"/>
                  </a:lnTo>
                  <a:lnTo>
                    <a:pt x="31483" y="38803"/>
                  </a:lnTo>
                  <a:lnTo>
                    <a:pt x="32380" y="39374"/>
                  </a:lnTo>
                  <a:lnTo>
                    <a:pt x="33318" y="39904"/>
                  </a:lnTo>
                  <a:lnTo>
                    <a:pt x="34256" y="40414"/>
                  </a:lnTo>
                  <a:lnTo>
                    <a:pt x="35235" y="40883"/>
                  </a:lnTo>
                  <a:lnTo>
                    <a:pt x="36213" y="41311"/>
                  </a:lnTo>
                  <a:lnTo>
                    <a:pt x="36703" y="41515"/>
                  </a:lnTo>
                  <a:lnTo>
                    <a:pt x="37212" y="41699"/>
                  </a:lnTo>
                  <a:lnTo>
                    <a:pt x="37702" y="41862"/>
                  </a:lnTo>
                  <a:lnTo>
                    <a:pt x="38212" y="42025"/>
                  </a:lnTo>
                  <a:lnTo>
                    <a:pt x="38721" y="42168"/>
                  </a:lnTo>
                  <a:lnTo>
                    <a:pt x="39251" y="42310"/>
                  </a:lnTo>
                  <a:lnTo>
                    <a:pt x="39761" y="42433"/>
                  </a:lnTo>
                  <a:lnTo>
                    <a:pt x="40291" y="42535"/>
                  </a:lnTo>
                  <a:lnTo>
                    <a:pt x="40801" y="42616"/>
                  </a:lnTo>
                  <a:lnTo>
                    <a:pt x="41331" y="42678"/>
                  </a:lnTo>
                  <a:lnTo>
                    <a:pt x="41861" y="42739"/>
                  </a:lnTo>
                  <a:lnTo>
                    <a:pt x="42412" y="42759"/>
                  </a:lnTo>
                  <a:lnTo>
                    <a:pt x="42942" y="42779"/>
                  </a:lnTo>
                  <a:lnTo>
                    <a:pt x="43493" y="42779"/>
                  </a:lnTo>
                  <a:lnTo>
                    <a:pt x="44023" y="42759"/>
                  </a:lnTo>
                  <a:lnTo>
                    <a:pt x="44573" y="42698"/>
                  </a:lnTo>
                  <a:lnTo>
                    <a:pt x="45124" y="42637"/>
                  </a:lnTo>
                  <a:lnTo>
                    <a:pt x="45674" y="42555"/>
                  </a:lnTo>
                  <a:lnTo>
                    <a:pt x="46225" y="42453"/>
                  </a:lnTo>
                  <a:lnTo>
                    <a:pt x="46796" y="42310"/>
                  </a:lnTo>
                  <a:lnTo>
                    <a:pt x="47346" y="42168"/>
                  </a:lnTo>
                  <a:lnTo>
                    <a:pt x="47917" y="41984"/>
                  </a:lnTo>
                  <a:lnTo>
                    <a:pt x="48488" y="41780"/>
                  </a:lnTo>
                  <a:lnTo>
                    <a:pt x="49039" y="41556"/>
                  </a:lnTo>
                  <a:lnTo>
                    <a:pt x="49610" y="41311"/>
                  </a:lnTo>
                  <a:lnTo>
                    <a:pt x="50181" y="41026"/>
                  </a:lnTo>
                  <a:lnTo>
                    <a:pt x="50751" y="40720"/>
                  </a:lnTo>
                  <a:lnTo>
                    <a:pt x="51343" y="40394"/>
                  </a:lnTo>
                  <a:lnTo>
                    <a:pt x="51914" y="40027"/>
                  </a:lnTo>
                  <a:lnTo>
                    <a:pt x="52485" y="39639"/>
                  </a:lnTo>
                  <a:lnTo>
                    <a:pt x="53056" y="39232"/>
                  </a:lnTo>
                  <a:lnTo>
                    <a:pt x="53586" y="38824"/>
                  </a:lnTo>
                  <a:lnTo>
                    <a:pt x="54075" y="38416"/>
                  </a:lnTo>
                  <a:lnTo>
                    <a:pt x="54524" y="38008"/>
                  </a:lnTo>
                  <a:lnTo>
                    <a:pt x="54952" y="37600"/>
                  </a:lnTo>
                  <a:lnTo>
                    <a:pt x="55360" y="37172"/>
                  </a:lnTo>
                  <a:lnTo>
                    <a:pt x="55706" y="36764"/>
                  </a:lnTo>
                  <a:lnTo>
                    <a:pt x="56053" y="36336"/>
                  </a:lnTo>
                  <a:lnTo>
                    <a:pt x="56359" y="35928"/>
                  </a:lnTo>
                  <a:lnTo>
                    <a:pt x="56624" y="35500"/>
                  </a:lnTo>
                  <a:lnTo>
                    <a:pt x="56869" y="35072"/>
                  </a:lnTo>
                  <a:lnTo>
                    <a:pt x="57093" y="34644"/>
                  </a:lnTo>
                  <a:lnTo>
                    <a:pt x="57276" y="34236"/>
                  </a:lnTo>
                  <a:lnTo>
                    <a:pt x="57460" y="33808"/>
                  </a:lnTo>
                  <a:lnTo>
                    <a:pt x="57603" y="33380"/>
                  </a:lnTo>
                  <a:lnTo>
                    <a:pt x="57705" y="32972"/>
                  </a:lnTo>
                  <a:lnTo>
                    <a:pt x="57806" y="32544"/>
                  </a:lnTo>
                  <a:lnTo>
                    <a:pt x="57888" y="32136"/>
                  </a:lnTo>
                  <a:lnTo>
                    <a:pt x="57949" y="31708"/>
                  </a:lnTo>
                  <a:lnTo>
                    <a:pt x="57970" y="31300"/>
                  </a:lnTo>
                  <a:lnTo>
                    <a:pt x="57990" y="30892"/>
                  </a:lnTo>
                  <a:lnTo>
                    <a:pt x="57990" y="30484"/>
                  </a:lnTo>
                  <a:lnTo>
                    <a:pt x="57970" y="30076"/>
                  </a:lnTo>
                  <a:lnTo>
                    <a:pt x="57929" y="29669"/>
                  </a:lnTo>
                  <a:lnTo>
                    <a:pt x="57888" y="29281"/>
                  </a:lnTo>
                  <a:lnTo>
                    <a:pt x="57806" y="28873"/>
                  </a:lnTo>
                  <a:lnTo>
                    <a:pt x="57725" y="28486"/>
                  </a:lnTo>
                  <a:lnTo>
                    <a:pt x="57623" y="28119"/>
                  </a:lnTo>
                  <a:lnTo>
                    <a:pt x="57521" y="27731"/>
                  </a:lnTo>
                  <a:lnTo>
                    <a:pt x="57399" y="27364"/>
                  </a:lnTo>
                  <a:lnTo>
                    <a:pt x="57134" y="26630"/>
                  </a:lnTo>
                  <a:lnTo>
                    <a:pt x="56828" y="25917"/>
                  </a:lnTo>
                  <a:lnTo>
                    <a:pt x="56481" y="25244"/>
                  </a:lnTo>
                  <a:lnTo>
                    <a:pt x="56134" y="24591"/>
                  </a:lnTo>
                  <a:lnTo>
                    <a:pt x="55747" y="23980"/>
                  </a:lnTo>
                  <a:lnTo>
                    <a:pt x="55380" y="23409"/>
                  </a:lnTo>
                  <a:lnTo>
                    <a:pt x="54993" y="22858"/>
                  </a:lnTo>
                  <a:lnTo>
                    <a:pt x="54605" y="22348"/>
                  </a:lnTo>
                  <a:lnTo>
                    <a:pt x="54238" y="21900"/>
                  </a:lnTo>
                  <a:lnTo>
                    <a:pt x="53871" y="21492"/>
                  </a:lnTo>
                  <a:lnTo>
                    <a:pt x="53545" y="21125"/>
                  </a:lnTo>
                  <a:lnTo>
                    <a:pt x="52994" y="20534"/>
                  </a:lnTo>
                  <a:lnTo>
                    <a:pt x="52627" y="20167"/>
                  </a:lnTo>
                  <a:lnTo>
                    <a:pt x="52485" y="20044"/>
                  </a:lnTo>
                  <a:lnTo>
                    <a:pt x="52648" y="19902"/>
                  </a:lnTo>
                  <a:lnTo>
                    <a:pt x="52831" y="19739"/>
                  </a:lnTo>
                  <a:lnTo>
                    <a:pt x="53056" y="19514"/>
                  </a:lnTo>
                  <a:lnTo>
                    <a:pt x="53280" y="19249"/>
                  </a:lnTo>
                  <a:lnTo>
                    <a:pt x="53545" y="18923"/>
                  </a:lnTo>
                  <a:lnTo>
                    <a:pt x="53769" y="18576"/>
                  </a:lnTo>
                  <a:lnTo>
                    <a:pt x="53973" y="18189"/>
                  </a:lnTo>
                  <a:lnTo>
                    <a:pt x="54055" y="17985"/>
                  </a:lnTo>
                  <a:lnTo>
                    <a:pt x="54136" y="17781"/>
                  </a:lnTo>
                  <a:lnTo>
                    <a:pt x="54197" y="17577"/>
                  </a:lnTo>
                  <a:lnTo>
                    <a:pt x="54238" y="17353"/>
                  </a:lnTo>
                  <a:lnTo>
                    <a:pt x="54259" y="17149"/>
                  </a:lnTo>
                  <a:lnTo>
                    <a:pt x="54238" y="16925"/>
                  </a:lnTo>
                  <a:lnTo>
                    <a:pt x="54218" y="16700"/>
                  </a:lnTo>
                  <a:lnTo>
                    <a:pt x="54157" y="16476"/>
                  </a:lnTo>
                  <a:lnTo>
                    <a:pt x="54075" y="16252"/>
                  </a:lnTo>
                  <a:lnTo>
                    <a:pt x="53953" y="16048"/>
                  </a:lnTo>
                  <a:lnTo>
                    <a:pt x="53810" y="15824"/>
                  </a:lnTo>
                  <a:lnTo>
                    <a:pt x="53626" y="15599"/>
                  </a:lnTo>
                  <a:lnTo>
                    <a:pt x="53402" y="15395"/>
                  </a:lnTo>
                  <a:lnTo>
                    <a:pt x="53137" y="15192"/>
                  </a:lnTo>
                  <a:lnTo>
                    <a:pt x="52831" y="14988"/>
                  </a:lnTo>
                  <a:lnTo>
                    <a:pt x="52485" y="14784"/>
                  </a:lnTo>
                  <a:lnTo>
                    <a:pt x="52587" y="14539"/>
                  </a:lnTo>
                  <a:lnTo>
                    <a:pt x="52668" y="14274"/>
                  </a:lnTo>
                  <a:lnTo>
                    <a:pt x="52770" y="13907"/>
                  </a:lnTo>
                  <a:lnTo>
                    <a:pt x="52872" y="13479"/>
                  </a:lnTo>
                  <a:lnTo>
                    <a:pt x="52933" y="12989"/>
                  </a:lnTo>
                  <a:lnTo>
                    <a:pt x="52954" y="12745"/>
                  </a:lnTo>
                  <a:lnTo>
                    <a:pt x="52974" y="12480"/>
                  </a:lnTo>
                  <a:lnTo>
                    <a:pt x="52974" y="12215"/>
                  </a:lnTo>
                  <a:lnTo>
                    <a:pt x="52954" y="11929"/>
                  </a:lnTo>
                  <a:lnTo>
                    <a:pt x="52913" y="11644"/>
                  </a:lnTo>
                  <a:lnTo>
                    <a:pt x="52872" y="11379"/>
                  </a:lnTo>
                  <a:lnTo>
                    <a:pt x="52790" y="11093"/>
                  </a:lnTo>
                  <a:lnTo>
                    <a:pt x="52689" y="10828"/>
                  </a:lnTo>
                  <a:lnTo>
                    <a:pt x="52566" y="10563"/>
                  </a:lnTo>
                  <a:lnTo>
                    <a:pt x="52423" y="10298"/>
                  </a:lnTo>
                  <a:lnTo>
                    <a:pt x="52260" y="10033"/>
                  </a:lnTo>
                  <a:lnTo>
                    <a:pt x="52036" y="9809"/>
                  </a:lnTo>
                  <a:lnTo>
                    <a:pt x="51812" y="9564"/>
                  </a:lnTo>
                  <a:lnTo>
                    <a:pt x="51526" y="9360"/>
                  </a:lnTo>
                  <a:lnTo>
                    <a:pt x="51220" y="9156"/>
                  </a:lnTo>
                  <a:lnTo>
                    <a:pt x="50874" y="8973"/>
                  </a:lnTo>
                  <a:lnTo>
                    <a:pt x="50486" y="8809"/>
                  </a:lnTo>
                  <a:lnTo>
                    <a:pt x="50038" y="8667"/>
                  </a:lnTo>
                  <a:lnTo>
                    <a:pt x="49569" y="8565"/>
                  </a:lnTo>
                  <a:lnTo>
                    <a:pt x="49039" y="8463"/>
                  </a:lnTo>
                  <a:lnTo>
                    <a:pt x="48590" y="8422"/>
                  </a:lnTo>
                  <a:lnTo>
                    <a:pt x="48162" y="8381"/>
                  </a:lnTo>
                  <a:lnTo>
                    <a:pt x="47754" y="8361"/>
                  </a:lnTo>
                  <a:lnTo>
                    <a:pt x="47387" y="8340"/>
                  </a:lnTo>
                  <a:lnTo>
                    <a:pt x="47020" y="8361"/>
                  </a:lnTo>
                  <a:lnTo>
                    <a:pt x="46694" y="8381"/>
                  </a:lnTo>
                  <a:lnTo>
                    <a:pt x="46368" y="8422"/>
                  </a:lnTo>
                  <a:lnTo>
                    <a:pt x="46062" y="8463"/>
                  </a:lnTo>
                  <a:lnTo>
                    <a:pt x="45491" y="8585"/>
                  </a:lnTo>
                  <a:lnTo>
                    <a:pt x="44940" y="8728"/>
                  </a:lnTo>
                  <a:lnTo>
                    <a:pt x="43819" y="9074"/>
                  </a:lnTo>
                  <a:lnTo>
                    <a:pt x="43024" y="9319"/>
                  </a:lnTo>
                  <a:lnTo>
                    <a:pt x="42575" y="9421"/>
                  </a:lnTo>
                  <a:lnTo>
                    <a:pt x="42106" y="9523"/>
                  </a:lnTo>
                  <a:lnTo>
                    <a:pt x="41596" y="9625"/>
                  </a:lnTo>
                  <a:lnTo>
                    <a:pt x="41025" y="9686"/>
                  </a:lnTo>
                  <a:lnTo>
                    <a:pt x="40414" y="9747"/>
                  </a:lnTo>
                  <a:lnTo>
                    <a:pt x="39741" y="9788"/>
                  </a:lnTo>
                  <a:lnTo>
                    <a:pt x="39007" y="9809"/>
                  </a:lnTo>
                  <a:lnTo>
                    <a:pt x="38191" y="9809"/>
                  </a:lnTo>
                  <a:lnTo>
                    <a:pt x="37314" y="9788"/>
                  </a:lnTo>
                  <a:lnTo>
                    <a:pt x="36356" y="9727"/>
                  </a:lnTo>
                  <a:lnTo>
                    <a:pt x="35296" y="9645"/>
                  </a:lnTo>
                  <a:lnTo>
                    <a:pt x="34154" y="9523"/>
                  </a:lnTo>
                  <a:lnTo>
                    <a:pt x="32910" y="9360"/>
                  </a:lnTo>
                  <a:lnTo>
                    <a:pt x="31564" y="9156"/>
                  </a:lnTo>
                  <a:lnTo>
                    <a:pt x="30586" y="8993"/>
                  </a:lnTo>
                  <a:lnTo>
                    <a:pt x="29648" y="8809"/>
                  </a:lnTo>
                  <a:lnTo>
                    <a:pt x="28751" y="8626"/>
                  </a:lnTo>
                  <a:lnTo>
                    <a:pt x="27874" y="8442"/>
                  </a:lnTo>
                  <a:lnTo>
                    <a:pt x="27017" y="8238"/>
                  </a:lnTo>
                  <a:lnTo>
                    <a:pt x="26202" y="8014"/>
                  </a:lnTo>
                  <a:lnTo>
                    <a:pt x="25407" y="7790"/>
                  </a:lnTo>
                  <a:lnTo>
                    <a:pt x="24652" y="7566"/>
                  </a:lnTo>
                  <a:lnTo>
                    <a:pt x="23898" y="7321"/>
                  </a:lnTo>
                  <a:lnTo>
                    <a:pt x="23184" y="7076"/>
                  </a:lnTo>
                  <a:lnTo>
                    <a:pt x="22491" y="6811"/>
                  </a:lnTo>
                  <a:lnTo>
                    <a:pt x="21838" y="6546"/>
                  </a:lnTo>
                  <a:lnTo>
                    <a:pt x="21186" y="6281"/>
                  </a:lnTo>
                  <a:lnTo>
                    <a:pt x="20554" y="6016"/>
                  </a:lnTo>
                  <a:lnTo>
                    <a:pt x="19351" y="5465"/>
                  </a:lnTo>
                  <a:lnTo>
                    <a:pt x="18209" y="4894"/>
                  </a:lnTo>
                  <a:lnTo>
                    <a:pt x="17149" y="4324"/>
                  </a:lnTo>
                  <a:lnTo>
                    <a:pt x="16129" y="3753"/>
                  </a:lnTo>
                  <a:lnTo>
                    <a:pt x="15150" y="3161"/>
                  </a:lnTo>
                  <a:lnTo>
                    <a:pt x="13274" y="2040"/>
                  </a:lnTo>
                  <a:lnTo>
                    <a:pt x="12377" y="1489"/>
                  </a:lnTo>
                  <a:lnTo>
                    <a:pt x="11501" y="959"/>
                  </a:lnTo>
                  <a:lnTo>
                    <a:pt x="11195" y="776"/>
                  </a:lnTo>
                  <a:lnTo>
                    <a:pt x="10889" y="633"/>
                  </a:lnTo>
                  <a:lnTo>
                    <a:pt x="10583" y="490"/>
                  </a:lnTo>
                  <a:lnTo>
                    <a:pt x="10298" y="368"/>
                  </a:lnTo>
                  <a:lnTo>
                    <a:pt x="10012" y="266"/>
                  </a:lnTo>
                  <a:lnTo>
                    <a:pt x="9747" y="184"/>
                  </a:lnTo>
                  <a:lnTo>
                    <a:pt x="9482" y="123"/>
                  </a:lnTo>
                  <a:lnTo>
                    <a:pt x="9237" y="62"/>
                  </a:lnTo>
                  <a:lnTo>
                    <a:pt x="8993" y="21"/>
                  </a:lnTo>
                  <a:lnTo>
                    <a:pt x="8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875;p46">
              <a:extLst>
                <a:ext uri="{FF2B5EF4-FFF2-40B4-BE49-F238E27FC236}">
                  <a16:creationId xmlns:a16="http://schemas.microsoft.com/office/drawing/2014/main" id="{DAA5A03E-E1FB-8870-75B1-F807C133BEEF}"/>
                </a:ext>
              </a:extLst>
            </p:cNvPr>
            <p:cNvSpPr/>
            <p:nvPr/>
          </p:nvSpPr>
          <p:spPr>
            <a:xfrm flipH="1">
              <a:off x="6132229" y="2737470"/>
              <a:ext cx="1144868" cy="844584"/>
            </a:xfrm>
            <a:custGeom>
              <a:avLst/>
              <a:gdLst/>
              <a:ahLst/>
              <a:cxnLst/>
              <a:rect l="l" t="t" r="r" b="b"/>
              <a:pathLst>
                <a:path w="57990" h="42780" fill="none" extrusionOk="0">
                  <a:moveTo>
                    <a:pt x="31564" y="9156"/>
                  </a:moveTo>
                  <a:lnTo>
                    <a:pt x="31564" y="9156"/>
                  </a:lnTo>
                  <a:lnTo>
                    <a:pt x="30586" y="8993"/>
                  </a:lnTo>
                  <a:lnTo>
                    <a:pt x="29648" y="8809"/>
                  </a:lnTo>
                  <a:lnTo>
                    <a:pt x="28751" y="8626"/>
                  </a:lnTo>
                  <a:lnTo>
                    <a:pt x="27874" y="8442"/>
                  </a:lnTo>
                  <a:lnTo>
                    <a:pt x="27017" y="8238"/>
                  </a:lnTo>
                  <a:lnTo>
                    <a:pt x="26202" y="8014"/>
                  </a:lnTo>
                  <a:lnTo>
                    <a:pt x="25407" y="7790"/>
                  </a:lnTo>
                  <a:lnTo>
                    <a:pt x="24652" y="7566"/>
                  </a:lnTo>
                  <a:lnTo>
                    <a:pt x="23898" y="7321"/>
                  </a:lnTo>
                  <a:lnTo>
                    <a:pt x="23184" y="7076"/>
                  </a:lnTo>
                  <a:lnTo>
                    <a:pt x="22491" y="6811"/>
                  </a:lnTo>
                  <a:lnTo>
                    <a:pt x="21838" y="6546"/>
                  </a:lnTo>
                  <a:lnTo>
                    <a:pt x="21186" y="6281"/>
                  </a:lnTo>
                  <a:lnTo>
                    <a:pt x="20554" y="6016"/>
                  </a:lnTo>
                  <a:lnTo>
                    <a:pt x="19351" y="5465"/>
                  </a:lnTo>
                  <a:lnTo>
                    <a:pt x="18209" y="4894"/>
                  </a:lnTo>
                  <a:lnTo>
                    <a:pt x="17149" y="4324"/>
                  </a:lnTo>
                  <a:lnTo>
                    <a:pt x="16129" y="3753"/>
                  </a:lnTo>
                  <a:lnTo>
                    <a:pt x="15150" y="3161"/>
                  </a:lnTo>
                  <a:lnTo>
                    <a:pt x="13274" y="2040"/>
                  </a:lnTo>
                  <a:lnTo>
                    <a:pt x="12377" y="1489"/>
                  </a:lnTo>
                  <a:lnTo>
                    <a:pt x="11501" y="959"/>
                  </a:lnTo>
                  <a:lnTo>
                    <a:pt x="11501" y="959"/>
                  </a:lnTo>
                  <a:lnTo>
                    <a:pt x="11195" y="776"/>
                  </a:lnTo>
                  <a:lnTo>
                    <a:pt x="10889" y="633"/>
                  </a:lnTo>
                  <a:lnTo>
                    <a:pt x="10583" y="490"/>
                  </a:lnTo>
                  <a:lnTo>
                    <a:pt x="10298" y="368"/>
                  </a:lnTo>
                  <a:lnTo>
                    <a:pt x="10012" y="266"/>
                  </a:lnTo>
                  <a:lnTo>
                    <a:pt x="9747" y="184"/>
                  </a:lnTo>
                  <a:lnTo>
                    <a:pt x="9482" y="123"/>
                  </a:lnTo>
                  <a:lnTo>
                    <a:pt x="9237" y="62"/>
                  </a:lnTo>
                  <a:lnTo>
                    <a:pt x="8993" y="21"/>
                  </a:lnTo>
                  <a:lnTo>
                    <a:pt x="8748" y="1"/>
                  </a:lnTo>
                  <a:lnTo>
                    <a:pt x="8503" y="1"/>
                  </a:lnTo>
                  <a:lnTo>
                    <a:pt x="8279" y="21"/>
                  </a:lnTo>
                  <a:lnTo>
                    <a:pt x="8075" y="42"/>
                  </a:lnTo>
                  <a:lnTo>
                    <a:pt x="7851" y="82"/>
                  </a:lnTo>
                  <a:lnTo>
                    <a:pt x="7667" y="144"/>
                  </a:lnTo>
                  <a:lnTo>
                    <a:pt x="7463" y="205"/>
                  </a:lnTo>
                  <a:lnTo>
                    <a:pt x="7280" y="286"/>
                  </a:lnTo>
                  <a:lnTo>
                    <a:pt x="7096" y="368"/>
                  </a:lnTo>
                  <a:lnTo>
                    <a:pt x="6933" y="490"/>
                  </a:lnTo>
                  <a:lnTo>
                    <a:pt x="6770" y="592"/>
                  </a:lnTo>
                  <a:lnTo>
                    <a:pt x="6607" y="735"/>
                  </a:lnTo>
                  <a:lnTo>
                    <a:pt x="6464" y="857"/>
                  </a:lnTo>
                  <a:lnTo>
                    <a:pt x="6321" y="1020"/>
                  </a:lnTo>
                  <a:lnTo>
                    <a:pt x="6199" y="1183"/>
                  </a:lnTo>
                  <a:lnTo>
                    <a:pt x="5954" y="1530"/>
                  </a:lnTo>
                  <a:lnTo>
                    <a:pt x="5751" y="1918"/>
                  </a:lnTo>
                  <a:lnTo>
                    <a:pt x="5567" y="2346"/>
                  </a:lnTo>
                  <a:lnTo>
                    <a:pt x="5404" y="2794"/>
                  </a:lnTo>
                  <a:lnTo>
                    <a:pt x="5282" y="3284"/>
                  </a:lnTo>
                  <a:lnTo>
                    <a:pt x="5200" y="3793"/>
                  </a:lnTo>
                  <a:lnTo>
                    <a:pt x="5139" y="4324"/>
                  </a:lnTo>
                  <a:lnTo>
                    <a:pt x="5098" y="4874"/>
                  </a:lnTo>
                  <a:lnTo>
                    <a:pt x="5098" y="5445"/>
                  </a:lnTo>
                  <a:lnTo>
                    <a:pt x="5139" y="6016"/>
                  </a:lnTo>
                  <a:lnTo>
                    <a:pt x="5200" y="6607"/>
                  </a:lnTo>
                  <a:lnTo>
                    <a:pt x="5282" y="7199"/>
                  </a:lnTo>
                  <a:lnTo>
                    <a:pt x="5404" y="7810"/>
                  </a:lnTo>
                  <a:lnTo>
                    <a:pt x="5547" y="8402"/>
                  </a:lnTo>
                  <a:lnTo>
                    <a:pt x="5710" y="9013"/>
                  </a:lnTo>
                  <a:lnTo>
                    <a:pt x="5914" y="9605"/>
                  </a:lnTo>
                  <a:lnTo>
                    <a:pt x="6138" y="10196"/>
                  </a:lnTo>
                  <a:lnTo>
                    <a:pt x="6403" y="10767"/>
                  </a:lnTo>
                  <a:lnTo>
                    <a:pt x="6688" y="11338"/>
                  </a:lnTo>
                  <a:lnTo>
                    <a:pt x="7015" y="11868"/>
                  </a:lnTo>
                  <a:lnTo>
                    <a:pt x="7015" y="11868"/>
                  </a:lnTo>
                  <a:lnTo>
                    <a:pt x="6892" y="11929"/>
                  </a:lnTo>
                  <a:lnTo>
                    <a:pt x="6566" y="12113"/>
                  </a:lnTo>
                  <a:lnTo>
                    <a:pt x="6362" y="12255"/>
                  </a:lnTo>
                  <a:lnTo>
                    <a:pt x="6138" y="12439"/>
                  </a:lnTo>
                  <a:lnTo>
                    <a:pt x="5914" y="12643"/>
                  </a:lnTo>
                  <a:lnTo>
                    <a:pt x="5689" y="12887"/>
                  </a:lnTo>
                  <a:lnTo>
                    <a:pt x="5465" y="13193"/>
                  </a:lnTo>
                  <a:lnTo>
                    <a:pt x="5261" y="13520"/>
                  </a:lnTo>
                  <a:lnTo>
                    <a:pt x="5180" y="13683"/>
                  </a:lnTo>
                  <a:lnTo>
                    <a:pt x="5098" y="13887"/>
                  </a:lnTo>
                  <a:lnTo>
                    <a:pt x="5037" y="14070"/>
                  </a:lnTo>
                  <a:lnTo>
                    <a:pt x="4976" y="14294"/>
                  </a:lnTo>
                  <a:lnTo>
                    <a:pt x="4935" y="14498"/>
                  </a:lnTo>
                  <a:lnTo>
                    <a:pt x="4894" y="14743"/>
                  </a:lnTo>
                  <a:lnTo>
                    <a:pt x="4874" y="14988"/>
                  </a:lnTo>
                  <a:lnTo>
                    <a:pt x="4894" y="15232"/>
                  </a:lnTo>
                  <a:lnTo>
                    <a:pt x="4894" y="15497"/>
                  </a:lnTo>
                  <a:lnTo>
                    <a:pt x="4935" y="15783"/>
                  </a:lnTo>
                  <a:lnTo>
                    <a:pt x="4996" y="16068"/>
                  </a:lnTo>
                  <a:lnTo>
                    <a:pt x="5078" y="16374"/>
                  </a:lnTo>
                  <a:lnTo>
                    <a:pt x="5078" y="16374"/>
                  </a:lnTo>
                  <a:lnTo>
                    <a:pt x="4792" y="16415"/>
                  </a:lnTo>
                  <a:lnTo>
                    <a:pt x="4486" y="16496"/>
                  </a:lnTo>
                  <a:lnTo>
                    <a:pt x="4079" y="16619"/>
                  </a:lnTo>
                  <a:lnTo>
                    <a:pt x="3610" y="16802"/>
                  </a:lnTo>
                  <a:lnTo>
                    <a:pt x="3079" y="17006"/>
                  </a:lnTo>
                  <a:lnTo>
                    <a:pt x="2814" y="17149"/>
                  </a:lnTo>
                  <a:lnTo>
                    <a:pt x="2549" y="17292"/>
                  </a:lnTo>
                  <a:lnTo>
                    <a:pt x="2264" y="17455"/>
                  </a:lnTo>
                  <a:lnTo>
                    <a:pt x="1999" y="17638"/>
                  </a:lnTo>
                  <a:lnTo>
                    <a:pt x="1734" y="17842"/>
                  </a:lnTo>
                  <a:lnTo>
                    <a:pt x="1489" y="18067"/>
                  </a:lnTo>
                  <a:lnTo>
                    <a:pt x="1244" y="18291"/>
                  </a:lnTo>
                  <a:lnTo>
                    <a:pt x="1000" y="18556"/>
                  </a:lnTo>
                  <a:lnTo>
                    <a:pt x="796" y="18821"/>
                  </a:lnTo>
                  <a:lnTo>
                    <a:pt x="592" y="19127"/>
                  </a:lnTo>
                  <a:lnTo>
                    <a:pt x="429" y="19433"/>
                  </a:lnTo>
                  <a:lnTo>
                    <a:pt x="286" y="19779"/>
                  </a:lnTo>
                  <a:lnTo>
                    <a:pt x="164" y="20146"/>
                  </a:lnTo>
                  <a:lnTo>
                    <a:pt x="82" y="20534"/>
                  </a:lnTo>
                  <a:lnTo>
                    <a:pt x="21" y="20962"/>
                  </a:lnTo>
                  <a:lnTo>
                    <a:pt x="1" y="21390"/>
                  </a:lnTo>
                  <a:lnTo>
                    <a:pt x="21" y="21859"/>
                  </a:lnTo>
                  <a:lnTo>
                    <a:pt x="82" y="22348"/>
                  </a:lnTo>
                  <a:lnTo>
                    <a:pt x="184" y="22879"/>
                  </a:lnTo>
                  <a:lnTo>
                    <a:pt x="347" y="23429"/>
                  </a:lnTo>
                  <a:lnTo>
                    <a:pt x="347" y="23429"/>
                  </a:lnTo>
                  <a:lnTo>
                    <a:pt x="449" y="23694"/>
                  </a:lnTo>
                  <a:lnTo>
                    <a:pt x="551" y="23959"/>
                  </a:lnTo>
                  <a:lnTo>
                    <a:pt x="694" y="24204"/>
                  </a:lnTo>
                  <a:lnTo>
                    <a:pt x="837" y="24449"/>
                  </a:lnTo>
                  <a:lnTo>
                    <a:pt x="979" y="24673"/>
                  </a:lnTo>
                  <a:lnTo>
                    <a:pt x="1163" y="24877"/>
                  </a:lnTo>
                  <a:lnTo>
                    <a:pt x="1346" y="25081"/>
                  </a:lnTo>
                  <a:lnTo>
                    <a:pt x="1550" y="25285"/>
                  </a:lnTo>
                  <a:lnTo>
                    <a:pt x="1774" y="25468"/>
                  </a:lnTo>
                  <a:lnTo>
                    <a:pt x="1999" y="25631"/>
                  </a:lnTo>
                  <a:lnTo>
                    <a:pt x="2243" y="25794"/>
                  </a:lnTo>
                  <a:lnTo>
                    <a:pt x="2488" y="25937"/>
                  </a:lnTo>
                  <a:lnTo>
                    <a:pt x="2753" y="26080"/>
                  </a:lnTo>
                  <a:lnTo>
                    <a:pt x="3018" y="26223"/>
                  </a:lnTo>
                  <a:lnTo>
                    <a:pt x="3610" y="26467"/>
                  </a:lnTo>
                  <a:lnTo>
                    <a:pt x="4242" y="26692"/>
                  </a:lnTo>
                  <a:lnTo>
                    <a:pt x="4894" y="26895"/>
                  </a:lnTo>
                  <a:lnTo>
                    <a:pt x="5587" y="27059"/>
                  </a:lnTo>
                  <a:lnTo>
                    <a:pt x="6301" y="27222"/>
                  </a:lnTo>
                  <a:lnTo>
                    <a:pt x="7056" y="27364"/>
                  </a:lnTo>
                  <a:lnTo>
                    <a:pt x="7830" y="27487"/>
                  </a:lnTo>
                  <a:lnTo>
                    <a:pt x="9441" y="27731"/>
                  </a:lnTo>
                  <a:lnTo>
                    <a:pt x="11113" y="27956"/>
                  </a:lnTo>
                  <a:lnTo>
                    <a:pt x="12806" y="28221"/>
                  </a:lnTo>
                  <a:lnTo>
                    <a:pt x="13662" y="28364"/>
                  </a:lnTo>
                  <a:lnTo>
                    <a:pt x="14498" y="28506"/>
                  </a:lnTo>
                  <a:lnTo>
                    <a:pt x="15354" y="28690"/>
                  </a:lnTo>
                  <a:lnTo>
                    <a:pt x="16190" y="28873"/>
                  </a:lnTo>
                  <a:lnTo>
                    <a:pt x="17006" y="29098"/>
                  </a:lnTo>
                  <a:lnTo>
                    <a:pt x="17821" y="29342"/>
                  </a:lnTo>
                  <a:lnTo>
                    <a:pt x="18617" y="29628"/>
                  </a:lnTo>
                  <a:lnTo>
                    <a:pt x="19371" y="29934"/>
                  </a:lnTo>
                  <a:lnTo>
                    <a:pt x="20126" y="30301"/>
                  </a:lnTo>
                  <a:lnTo>
                    <a:pt x="20493" y="30484"/>
                  </a:lnTo>
                  <a:lnTo>
                    <a:pt x="20839" y="30688"/>
                  </a:lnTo>
                  <a:lnTo>
                    <a:pt x="21186" y="30912"/>
                  </a:lnTo>
                  <a:lnTo>
                    <a:pt x="21532" y="31137"/>
                  </a:lnTo>
                  <a:lnTo>
                    <a:pt x="21859" y="31361"/>
                  </a:lnTo>
                  <a:lnTo>
                    <a:pt x="22185" y="31606"/>
                  </a:lnTo>
                  <a:lnTo>
                    <a:pt x="22185" y="31606"/>
                  </a:lnTo>
                  <a:lnTo>
                    <a:pt x="23490" y="32686"/>
                  </a:lnTo>
                  <a:lnTo>
                    <a:pt x="24917" y="33869"/>
                  </a:lnTo>
                  <a:lnTo>
                    <a:pt x="26426" y="35113"/>
                  </a:lnTo>
                  <a:lnTo>
                    <a:pt x="27221" y="35745"/>
                  </a:lnTo>
                  <a:lnTo>
                    <a:pt x="28017" y="36377"/>
                  </a:lnTo>
                  <a:lnTo>
                    <a:pt x="28853" y="36989"/>
                  </a:lnTo>
                  <a:lnTo>
                    <a:pt x="29709" y="37621"/>
                  </a:lnTo>
                  <a:lnTo>
                    <a:pt x="30586" y="38212"/>
                  </a:lnTo>
                  <a:lnTo>
                    <a:pt x="31483" y="38803"/>
                  </a:lnTo>
                  <a:lnTo>
                    <a:pt x="32380" y="39374"/>
                  </a:lnTo>
                  <a:lnTo>
                    <a:pt x="33318" y="39904"/>
                  </a:lnTo>
                  <a:lnTo>
                    <a:pt x="34256" y="40414"/>
                  </a:lnTo>
                  <a:lnTo>
                    <a:pt x="35235" y="40883"/>
                  </a:lnTo>
                  <a:lnTo>
                    <a:pt x="36213" y="41311"/>
                  </a:lnTo>
                  <a:lnTo>
                    <a:pt x="36703" y="41515"/>
                  </a:lnTo>
                  <a:lnTo>
                    <a:pt x="37212" y="41699"/>
                  </a:lnTo>
                  <a:lnTo>
                    <a:pt x="37702" y="41862"/>
                  </a:lnTo>
                  <a:lnTo>
                    <a:pt x="38212" y="42025"/>
                  </a:lnTo>
                  <a:lnTo>
                    <a:pt x="38721" y="42168"/>
                  </a:lnTo>
                  <a:lnTo>
                    <a:pt x="39251" y="42310"/>
                  </a:lnTo>
                  <a:lnTo>
                    <a:pt x="39761" y="42433"/>
                  </a:lnTo>
                  <a:lnTo>
                    <a:pt x="40291" y="42535"/>
                  </a:lnTo>
                  <a:lnTo>
                    <a:pt x="40801" y="42616"/>
                  </a:lnTo>
                  <a:lnTo>
                    <a:pt x="41331" y="42678"/>
                  </a:lnTo>
                  <a:lnTo>
                    <a:pt x="41861" y="42739"/>
                  </a:lnTo>
                  <a:lnTo>
                    <a:pt x="42412" y="42759"/>
                  </a:lnTo>
                  <a:lnTo>
                    <a:pt x="42942" y="42779"/>
                  </a:lnTo>
                  <a:lnTo>
                    <a:pt x="43493" y="42779"/>
                  </a:lnTo>
                  <a:lnTo>
                    <a:pt x="44023" y="42759"/>
                  </a:lnTo>
                  <a:lnTo>
                    <a:pt x="44573" y="42698"/>
                  </a:lnTo>
                  <a:lnTo>
                    <a:pt x="45124" y="42637"/>
                  </a:lnTo>
                  <a:lnTo>
                    <a:pt x="45674" y="42555"/>
                  </a:lnTo>
                  <a:lnTo>
                    <a:pt x="46225" y="42453"/>
                  </a:lnTo>
                  <a:lnTo>
                    <a:pt x="46796" y="42310"/>
                  </a:lnTo>
                  <a:lnTo>
                    <a:pt x="47346" y="42168"/>
                  </a:lnTo>
                  <a:lnTo>
                    <a:pt x="47917" y="41984"/>
                  </a:lnTo>
                  <a:lnTo>
                    <a:pt x="48488" y="41780"/>
                  </a:lnTo>
                  <a:lnTo>
                    <a:pt x="49039" y="41556"/>
                  </a:lnTo>
                  <a:lnTo>
                    <a:pt x="49610" y="41311"/>
                  </a:lnTo>
                  <a:lnTo>
                    <a:pt x="50181" y="41026"/>
                  </a:lnTo>
                  <a:lnTo>
                    <a:pt x="50751" y="40720"/>
                  </a:lnTo>
                  <a:lnTo>
                    <a:pt x="51343" y="40394"/>
                  </a:lnTo>
                  <a:lnTo>
                    <a:pt x="51914" y="40027"/>
                  </a:lnTo>
                  <a:lnTo>
                    <a:pt x="52485" y="39639"/>
                  </a:lnTo>
                  <a:lnTo>
                    <a:pt x="52485" y="39639"/>
                  </a:lnTo>
                  <a:lnTo>
                    <a:pt x="53056" y="39232"/>
                  </a:lnTo>
                  <a:lnTo>
                    <a:pt x="53586" y="38824"/>
                  </a:lnTo>
                  <a:lnTo>
                    <a:pt x="54075" y="38416"/>
                  </a:lnTo>
                  <a:lnTo>
                    <a:pt x="54524" y="38008"/>
                  </a:lnTo>
                  <a:lnTo>
                    <a:pt x="54952" y="37600"/>
                  </a:lnTo>
                  <a:lnTo>
                    <a:pt x="55360" y="37172"/>
                  </a:lnTo>
                  <a:lnTo>
                    <a:pt x="55706" y="36764"/>
                  </a:lnTo>
                  <a:lnTo>
                    <a:pt x="56053" y="36336"/>
                  </a:lnTo>
                  <a:lnTo>
                    <a:pt x="56359" y="35928"/>
                  </a:lnTo>
                  <a:lnTo>
                    <a:pt x="56624" y="35500"/>
                  </a:lnTo>
                  <a:lnTo>
                    <a:pt x="56869" y="35072"/>
                  </a:lnTo>
                  <a:lnTo>
                    <a:pt x="57093" y="34644"/>
                  </a:lnTo>
                  <a:lnTo>
                    <a:pt x="57276" y="34236"/>
                  </a:lnTo>
                  <a:lnTo>
                    <a:pt x="57460" y="33808"/>
                  </a:lnTo>
                  <a:lnTo>
                    <a:pt x="57603" y="33380"/>
                  </a:lnTo>
                  <a:lnTo>
                    <a:pt x="57705" y="32972"/>
                  </a:lnTo>
                  <a:lnTo>
                    <a:pt x="57806" y="32544"/>
                  </a:lnTo>
                  <a:lnTo>
                    <a:pt x="57888" y="32136"/>
                  </a:lnTo>
                  <a:lnTo>
                    <a:pt x="57949" y="31708"/>
                  </a:lnTo>
                  <a:lnTo>
                    <a:pt x="57970" y="31300"/>
                  </a:lnTo>
                  <a:lnTo>
                    <a:pt x="57990" y="30892"/>
                  </a:lnTo>
                  <a:lnTo>
                    <a:pt x="57990" y="30484"/>
                  </a:lnTo>
                  <a:lnTo>
                    <a:pt x="57970" y="30076"/>
                  </a:lnTo>
                  <a:lnTo>
                    <a:pt x="57929" y="29669"/>
                  </a:lnTo>
                  <a:lnTo>
                    <a:pt x="57888" y="29281"/>
                  </a:lnTo>
                  <a:lnTo>
                    <a:pt x="57806" y="28873"/>
                  </a:lnTo>
                  <a:lnTo>
                    <a:pt x="57725" y="28486"/>
                  </a:lnTo>
                  <a:lnTo>
                    <a:pt x="57623" y="28119"/>
                  </a:lnTo>
                  <a:lnTo>
                    <a:pt x="57521" y="27731"/>
                  </a:lnTo>
                  <a:lnTo>
                    <a:pt x="57399" y="27364"/>
                  </a:lnTo>
                  <a:lnTo>
                    <a:pt x="57134" y="26630"/>
                  </a:lnTo>
                  <a:lnTo>
                    <a:pt x="56828" y="25917"/>
                  </a:lnTo>
                  <a:lnTo>
                    <a:pt x="56481" y="25244"/>
                  </a:lnTo>
                  <a:lnTo>
                    <a:pt x="56134" y="24591"/>
                  </a:lnTo>
                  <a:lnTo>
                    <a:pt x="55747" y="23980"/>
                  </a:lnTo>
                  <a:lnTo>
                    <a:pt x="55380" y="23409"/>
                  </a:lnTo>
                  <a:lnTo>
                    <a:pt x="54993" y="22858"/>
                  </a:lnTo>
                  <a:lnTo>
                    <a:pt x="54605" y="22348"/>
                  </a:lnTo>
                  <a:lnTo>
                    <a:pt x="54238" y="21900"/>
                  </a:lnTo>
                  <a:lnTo>
                    <a:pt x="53871" y="21492"/>
                  </a:lnTo>
                  <a:lnTo>
                    <a:pt x="53545" y="21125"/>
                  </a:lnTo>
                  <a:lnTo>
                    <a:pt x="52994" y="20534"/>
                  </a:lnTo>
                  <a:lnTo>
                    <a:pt x="52627" y="20167"/>
                  </a:lnTo>
                  <a:lnTo>
                    <a:pt x="52485" y="20044"/>
                  </a:lnTo>
                  <a:lnTo>
                    <a:pt x="52485" y="20044"/>
                  </a:lnTo>
                  <a:lnTo>
                    <a:pt x="52648" y="19902"/>
                  </a:lnTo>
                  <a:lnTo>
                    <a:pt x="52831" y="19739"/>
                  </a:lnTo>
                  <a:lnTo>
                    <a:pt x="53056" y="19514"/>
                  </a:lnTo>
                  <a:lnTo>
                    <a:pt x="53280" y="19249"/>
                  </a:lnTo>
                  <a:lnTo>
                    <a:pt x="53545" y="18923"/>
                  </a:lnTo>
                  <a:lnTo>
                    <a:pt x="53769" y="18576"/>
                  </a:lnTo>
                  <a:lnTo>
                    <a:pt x="53973" y="18189"/>
                  </a:lnTo>
                  <a:lnTo>
                    <a:pt x="54055" y="17985"/>
                  </a:lnTo>
                  <a:lnTo>
                    <a:pt x="54136" y="17781"/>
                  </a:lnTo>
                  <a:lnTo>
                    <a:pt x="54197" y="17577"/>
                  </a:lnTo>
                  <a:lnTo>
                    <a:pt x="54238" y="17353"/>
                  </a:lnTo>
                  <a:lnTo>
                    <a:pt x="54259" y="17149"/>
                  </a:lnTo>
                  <a:lnTo>
                    <a:pt x="54238" y="16925"/>
                  </a:lnTo>
                  <a:lnTo>
                    <a:pt x="54218" y="16700"/>
                  </a:lnTo>
                  <a:lnTo>
                    <a:pt x="54157" y="16476"/>
                  </a:lnTo>
                  <a:lnTo>
                    <a:pt x="54075" y="16252"/>
                  </a:lnTo>
                  <a:lnTo>
                    <a:pt x="53953" y="16048"/>
                  </a:lnTo>
                  <a:lnTo>
                    <a:pt x="53810" y="15824"/>
                  </a:lnTo>
                  <a:lnTo>
                    <a:pt x="53626" y="15599"/>
                  </a:lnTo>
                  <a:lnTo>
                    <a:pt x="53402" y="15395"/>
                  </a:lnTo>
                  <a:lnTo>
                    <a:pt x="53137" y="15192"/>
                  </a:lnTo>
                  <a:lnTo>
                    <a:pt x="52831" y="14988"/>
                  </a:lnTo>
                  <a:lnTo>
                    <a:pt x="52485" y="14784"/>
                  </a:lnTo>
                  <a:lnTo>
                    <a:pt x="52485" y="14784"/>
                  </a:lnTo>
                  <a:lnTo>
                    <a:pt x="52587" y="14539"/>
                  </a:lnTo>
                  <a:lnTo>
                    <a:pt x="52668" y="14274"/>
                  </a:lnTo>
                  <a:lnTo>
                    <a:pt x="52770" y="13907"/>
                  </a:lnTo>
                  <a:lnTo>
                    <a:pt x="52872" y="13479"/>
                  </a:lnTo>
                  <a:lnTo>
                    <a:pt x="52933" y="12989"/>
                  </a:lnTo>
                  <a:lnTo>
                    <a:pt x="52954" y="12745"/>
                  </a:lnTo>
                  <a:lnTo>
                    <a:pt x="52974" y="12480"/>
                  </a:lnTo>
                  <a:lnTo>
                    <a:pt x="52974" y="12215"/>
                  </a:lnTo>
                  <a:lnTo>
                    <a:pt x="52954" y="11929"/>
                  </a:lnTo>
                  <a:lnTo>
                    <a:pt x="52913" y="11644"/>
                  </a:lnTo>
                  <a:lnTo>
                    <a:pt x="52872" y="11379"/>
                  </a:lnTo>
                  <a:lnTo>
                    <a:pt x="52790" y="11093"/>
                  </a:lnTo>
                  <a:lnTo>
                    <a:pt x="52689" y="10828"/>
                  </a:lnTo>
                  <a:lnTo>
                    <a:pt x="52566" y="10563"/>
                  </a:lnTo>
                  <a:lnTo>
                    <a:pt x="52423" y="10298"/>
                  </a:lnTo>
                  <a:lnTo>
                    <a:pt x="52260" y="10033"/>
                  </a:lnTo>
                  <a:lnTo>
                    <a:pt x="52036" y="9809"/>
                  </a:lnTo>
                  <a:lnTo>
                    <a:pt x="51812" y="9564"/>
                  </a:lnTo>
                  <a:lnTo>
                    <a:pt x="51526" y="9360"/>
                  </a:lnTo>
                  <a:lnTo>
                    <a:pt x="51220" y="9156"/>
                  </a:lnTo>
                  <a:lnTo>
                    <a:pt x="50874" y="8973"/>
                  </a:lnTo>
                  <a:lnTo>
                    <a:pt x="50486" y="8809"/>
                  </a:lnTo>
                  <a:lnTo>
                    <a:pt x="50038" y="8667"/>
                  </a:lnTo>
                  <a:lnTo>
                    <a:pt x="49569" y="8565"/>
                  </a:lnTo>
                  <a:lnTo>
                    <a:pt x="49039" y="8463"/>
                  </a:lnTo>
                  <a:lnTo>
                    <a:pt x="49039" y="8463"/>
                  </a:lnTo>
                  <a:lnTo>
                    <a:pt x="48590" y="8422"/>
                  </a:lnTo>
                  <a:lnTo>
                    <a:pt x="48162" y="8381"/>
                  </a:lnTo>
                  <a:lnTo>
                    <a:pt x="47754" y="8361"/>
                  </a:lnTo>
                  <a:lnTo>
                    <a:pt x="47387" y="8340"/>
                  </a:lnTo>
                  <a:lnTo>
                    <a:pt x="47020" y="8361"/>
                  </a:lnTo>
                  <a:lnTo>
                    <a:pt x="46694" y="8381"/>
                  </a:lnTo>
                  <a:lnTo>
                    <a:pt x="46368" y="8422"/>
                  </a:lnTo>
                  <a:lnTo>
                    <a:pt x="46062" y="8463"/>
                  </a:lnTo>
                  <a:lnTo>
                    <a:pt x="45491" y="8585"/>
                  </a:lnTo>
                  <a:lnTo>
                    <a:pt x="44940" y="8728"/>
                  </a:lnTo>
                  <a:lnTo>
                    <a:pt x="43819" y="9074"/>
                  </a:lnTo>
                  <a:lnTo>
                    <a:pt x="43819" y="9074"/>
                  </a:lnTo>
                  <a:lnTo>
                    <a:pt x="43024" y="9319"/>
                  </a:lnTo>
                  <a:lnTo>
                    <a:pt x="42575" y="9421"/>
                  </a:lnTo>
                  <a:lnTo>
                    <a:pt x="42106" y="9523"/>
                  </a:lnTo>
                  <a:lnTo>
                    <a:pt x="41596" y="9625"/>
                  </a:lnTo>
                  <a:lnTo>
                    <a:pt x="41025" y="9686"/>
                  </a:lnTo>
                  <a:lnTo>
                    <a:pt x="40414" y="9747"/>
                  </a:lnTo>
                  <a:lnTo>
                    <a:pt x="39741" y="9788"/>
                  </a:lnTo>
                  <a:lnTo>
                    <a:pt x="39007" y="9809"/>
                  </a:lnTo>
                  <a:lnTo>
                    <a:pt x="38191" y="9809"/>
                  </a:lnTo>
                  <a:lnTo>
                    <a:pt x="37314" y="9788"/>
                  </a:lnTo>
                  <a:lnTo>
                    <a:pt x="36356" y="9727"/>
                  </a:lnTo>
                  <a:lnTo>
                    <a:pt x="35296" y="9645"/>
                  </a:lnTo>
                  <a:lnTo>
                    <a:pt x="34154" y="9523"/>
                  </a:lnTo>
                  <a:lnTo>
                    <a:pt x="32910" y="9360"/>
                  </a:lnTo>
                  <a:lnTo>
                    <a:pt x="31564" y="9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876;p46">
              <a:extLst>
                <a:ext uri="{FF2B5EF4-FFF2-40B4-BE49-F238E27FC236}">
                  <a16:creationId xmlns:a16="http://schemas.microsoft.com/office/drawing/2014/main" id="{2AE54CFC-B7F8-191F-D37C-19A15CC6A87B}"/>
                </a:ext>
              </a:extLst>
            </p:cNvPr>
            <p:cNvSpPr/>
            <p:nvPr/>
          </p:nvSpPr>
          <p:spPr>
            <a:xfrm flipH="1">
              <a:off x="6267485" y="3208467"/>
              <a:ext cx="320046" cy="323264"/>
            </a:xfrm>
            <a:custGeom>
              <a:avLst/>
              <a:gdLst/>
              <a:ahLst/>
              <a:cxnLst/>
              <a:rect l="l" t="t" r="r" b="b"/>
              <a:pathLst>
                <a:path w="16211" h="16374" extrusionOk="0">
                  <a:moveTo>
                    <a:pt x="8401" y="0"/>
                  </a:moveTo>
                  <a:lnTo>
                    <a:pt x="7219" y="1978"/>
                  </a:lnTo>
                  <a:lnTo>
                    <a:pt x="6036" y="3874"/>
                  </a:lnTo>
                  <a:lnTo>
                    <a:pt x="4874" y="5669"/>
                  </a:lnTo>
                  <a:lnTo>
                    <a:pt x="3773" y="7361"/>
                  </a:lnTo>
                  <a:lnTo>
                    <a:pt x="2713" y="8911"/>
                  </a:lnTo>
                  <a:lnTo>
                    <a:pt x="1714" y="10338"/>
                  </a:lnTo>
                  <a:lnTo>
                    <a:pt x="816" y="11623"/>
                  </a:lnTo>
                  <a:lnTo>
                    <a:pt x="1" y="12765"/>
                  </a:lnTo>
                  <a:lnTo>
                    <a:pt x="939" y="13519"/>
                  </a:lnTo>
                  <a:lnTo>
                    <a:pt x="1877" y="14273"/>
                  </a:lnTo>
                  <a:lnTo>
                    <a:pt x="2386" y="14661"/>
                  </a:lnTo>
                  <a:lnTo>
                    <a:pt x="2937" y="15008"/>
                  </a:lnTo>
                  <a:lnTo>
                    <a:pt x="3487" y="15313"/>
                  </a:lnTo>
                  <a:lnTo>
                    <a:pt x="4079" y="15599"/>
                  </a:lnTo>
                  <a:lnTo>
                    <a:pt x="4650" y="15844"/>
                  </a:lnTo>
                  <a:lnTo>
                    <a:pt x="5261" y="16047"/>
                  </a:lnTo>
                  <a:lnTo>
                    <a:pt x="5873" y="16231"/>
                  </a:lnTo>
                  <a:lnTo>
                    <a:pt x="6485" y="16374"/>
                  </a:lnTo>
                  <a:lnTo>
                    <a:pt x="7178" y="15436"/>
                  </a:lnTo>
                  <a:lnTo>
                    <a:pt x="7871" y="14457"/>
                  </a:lnTo>
                  <a:lnTo>
                    <a:pt x="8565" y="13478"/>
                  </a:lnTo>
                  <a:lnTo>
                    <a:pt x="9237" y="12500"/>
                  </a:lnTo>
                  <a:lnTo>
                    <a:pt x="10542" y="10501"/>
                  </a:lnTo>
                  <a:lnTo>
                    <a:pt x="11807" y="8503"/>
                  </a:lnTo>
                  <a:lnTo>
                    <a:pt x="13010" y="6525"/>
                  </a:lnTo>
                  <a:lnTo>
                    <a:pt x="14151" y="4588"/>
                  </a:lnTo>
                  <a:lnTo>
                    <a:pt x="15212" y="2712"/>
                  </a:lnTo>
                  <a:lnTo>
                    <a:pt x="16211" y="898"/>
                  </a:lnTo>
                  <a:lnTo>
                    <a:pt x="15436" y="714"/>
                  </a:lnTo>
                  <a:lnTo>
                    <a:pt x="14600" y="551"/>
                  </a:lnTo>
                  <a:lnTo>
                    <a:pt x="13703" y="408"/>
                  </a:lnTo>
                  <a:lnTo>
                    <a:pt x="12765" y="286"/>
                  </a:lnTo>
                  <a:lnTo>
                    <a:pt x="11766" y="184"/>
                  </a:lnTo>
                  <a:lnTo>
                    <a:pt x="10706" y="102"/>
                  </a:lnTo>
                  <a:lnTo>
                    <a:pt x="9584" y="41"/>
                  </a:lnTo>
                  <a:lnTo>
                    <a:pt x="8401"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877;p46">
              <a:extLst>
                <a:ext uri="{FF2B5EF4-FFF2-40B4-BE49-F238E27FC236}">
                  <a16:creationId xmlns:a16="http://schemas.microsoft.com/office/drawing/2014/main" id="{6997DCA7-43DC-E3A1-8BFF-58CCFCF40DA1}"/>
                </a:ext>
              </a:extLst>
            </p:cNvPr>
            <p:cNvSpPr/>
            <p:nvPr/>
          </p:nvSpPr>
          <p:spPr>
            <a:xfrm flipH="1">
              <a:off x="6267485" y="3208467"/>
              <a:ext cx="320046" cy="323264"/>
            </a:xfrm>
            <a:custGeom>
              <a:avLst/>
              <a:gdLst/>
              <a:ahLst/>
              <a:cxnLst/>
              <a:rect l="l" t="t" r="r" b="b"/>
              <a:pathLst>
                <a:path w="16211" h="16374" fill="none" extrusionOk="0">
                  <a:moveTo>
                    <a:pt x="8401" y="0"/>
                  </a:moveTo>
                  <a:lnTo>
                    <a:pt x="8401" y="0"/>
                  </a:lnTo>
                  <a:lnTo>
                    <a:pt x="7219" y="1978"/>
                  </a:lnTo>
                  <a:lnTo>
                    <a:pt x="6036" y="3874"/>
                  </a:lnTo>
                  <a:lnTo>
                    <a:pt x="4874" y="5669"/>
                  </a:lnTo>
                  <a:lnTo>
                    <a:pt x="3773" y="7361"/>
                  </a:lnTo>
                  <a:lnTo>
                    <a:pt x="2713" y="8911"/>
                  </a:lnTo>
                  <a:lnTo>
                    <a:pt x="1714" y="10338"/>
                  </a:lnTo>
                  <a:lnTo>
                    <a:pt x="816" y="11623"/>
                  </a:lnTo>
                  <a:lnTo>
                    <a:pt x="1" y="12765"/>
                  </a:lnTo>
                  <a:lnTo>
                    <a:pt x="1" y="12765"/>
                  </a:lnTo>
                  <a:lnTo>
                    <a:pt x="939" y="13519"/>
                  </a:lnTo>
                  <a:lnTo>
                    <a:pt x="1877" y="14273"/>
                  </a:lnTo>
                  <a:lnTo>
                    <a:pt x="1877" y="14273"/>
                  </a:lnTo>
                  <a:lnTo>
                    <a:pt x="2386" y="14661"/>
                  </a:lnTo>
                  <a:lnTo>
                    <a:pt x="2937" y="15008"/>
                  </a:lnTo>
                  <a:lnTo>
                    <a:pt x="3487" y="15313"/>
                  </a:lnTo>
                  <a:lnTo>
                    <a:pt x="4079" y="15599"/>
                  </a:lnTo>
                  <a:lnTo>
                    <a:pt x="4650" y="15844"/>
                  </a:lnTo>
                  <a:lnTo>
                    <a:pt x="5261" y="16047"/>
                  </a:lnTo>
                  <a:lnTo>
                    <a:pt x="5873" y="16231"/>
                  </a:lnTo>
                  <a:lnTo>
                    <a:pt x="6485" y="16374"/>
                  </a:lnTo>
                  <a:lnTo>
                    <a:pt x="6485" y="16374"/>
                  </a:lnTo>
                  <a:lnTo>
                    <a:pt x="7178" y="15436"/>
                  </a:lnTo>
                  <a:lnTo>
                    <a:pt x="7871" y="14457"/>
                  </a:lnTo>
                  <a:lnTo>
                    <a:pt x="8565" y="13478"/>
                  </a:lnTo>
                  <a:lnTo>
                    <a:pt x="9237" y="12500"/>
                  </a:lnTo>
                  <a:lnTo>
                    <a:pt x="10542" y="10501"/>
                  </a:lnTo>
                  <a:lnTo>
                    <a:pt x="11807" y="8503"/>
                  </a:lnTo>
                  <a:lnTo>
                    <a:pt x="13010" y="6525"/>
                  </a:lnTo>
                  <a:lnTo>
                    <a:pt x="14151" y="4588"/>
                  </a:lnTo>
                  <a:lnTo>
                    <a:pt x="15212" y="2712"/>
                  </a:lnTo>
                  <a:lnTo>
                    <a:pt x="16211" y="898"/>
                  </a:lnTo>
                  <a:lnTo>
                    <a:pt x="16211" y="898"/>
                  </a:lnTo>
                  <a:lnTo>
                    <a:pt x="15436" y="714"/>
                  </a:lnTo>
                  <a:lnTo>
                    <a:pt x="14600" y="551"/>
                  </a:lnTo>
                  <a:lnTo>
                    <a:pt x="13703" y="408"/>
                  </a:lnTo>
                  <a:lnTo>
                    <a:pt x="12765" y="286"/>
                  </a:lnTo>
                  <a:lnTo>
                    <a:pt x="11766" y="184"/>
                  </a:lnTo>
                  <a:lnTo>
                    <a:pt x="10706" y="102"/>
                  </a:lnTo>
                  <a:lnTo>
                    <a:pt x="9584" y="41"/>
                  </a:lnTo>
                  <a:lnTo>
                    <a:pt x="84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878;p46">
              <a:extLst>
                <a:ext uri="{FF2B5EF4-FFF2-40B4-BE49-F238E27FC236}">
                  <a16:creationId xmlns:a16="http://schemas.microsoft.com/office/drawing/2014/main" id="{E177B168-6F2B-EA0A-E826-978C291F3F25}"/>
                </a:ext>
              </a:extLst>
            </p:cNvPr>
            <p:cNvSpPr/>
            <p:nvPr/>
          </p:nvSpPr>
          <p:spPr>
            <a:xfrm flipH="1">
              <a:off x="6573810" y="3165784"/>
              <a:ext cx="192845" cy="233100"/>
            </a:xfrm>
            <a:custGeom>
              <a:avLst/>
              <a:gdLst/>
              <a:ahLst/>
              <a:cxnLst/>
              <a:rect l="l" t="t" r="r" b="b"/>
              <a:pathLst>
                <a:path w="9768" h="11807" extrusionOk="0">
                  <a:moveTo>
                    <a:pt x="3161" y="1"/>
                  </a:moveTo>
                  <a:lnTo>
                    <a:pt x="2304" y="2305"/>
                  </a:lnTo>
                  <a:lnTo>
                    <a:pt x="1489" y="4405"/>
                  </a:lnTo>
                  <a:lnTo>
                    <a:pt x="714" y="6322"/>
                  </a:lnTo>
                  <a:lnTo>
                    <a:pt x="0" y="8035"/>
                  </a:lnTo>
                  <a:lnTo>
                    <a:pt x="693" y="8463"/>
                  </a:lnTo>
                  <a:lnTo>
                    <a:pt x="1366" y="8912"/>
                  </a:lnTo>
                  <a:lnTo>
                    <a:pt x="2039" y="9360"/>
                  </a:lnTo>
                  <a:lnTo>
                    <a:pt x="2692" y="9829"/>
                  </a:lnTo>
                  <a:lnTo>
                    <a:pt x="3997" y="10808"/>
                  </a:lnTo>
                  <a:lnTo>
                    <a:pt x="5261" y="11807"/>
                  </a:lnTo>
                  <a:lnTo>
                    <a:pt x="5893" y="10543"/>
                  </a:lnTo>
                  <a:lnTo>
                    <a:pt x="6505" y="9279"/>
                  </a:lnTo>
                  <a:lnTo>
                    <a:pt x="7096" y="7994"/>
                  </a:lnTo>
                  <a:lnTo>
                    <a:pt x="7687" y="6750"/>
                  </a:lnTo>
                  <a:lnTo>
                    <a:pt x="8238" y="5486"/>
                  </a:lnTo>
                  <a:lnTo>
                    <a:pt x="8768" y="4242"/>
                  </a:lnTo>
                  <a:lnTo>
                    <a:pt x="9278" y="2998"/>
                  </a:lnTo>
                  <a:lnTo>
                    <a:pt x="9767" y="1755"/>
                  </a:lnTo>
                  <a:lnTo>
                    <a:pt x="8788" y="1612"/>
                  </a:lnTo>
                  <a:lnTo>
                    <a:pt x="7850" y="1428"/>
                  </a:lnTo>
                  <a:lnTo>
                    <a:pt x="6953" y="1224"/>
                  </a:lnTo>
                  <a:lnTo>
                    <a:pt x="6097" y="1021"/>
                  </a:lnTo>
                  <a:lnTo>
                    <a:pt x="5302" y="796"/>
                  </a:lnTo>
                  <a:lnTo>
                    <a:pt x="4547" y="531"/>
                  </a:lnTo>
                  <a:lnTo>
                    <a:pt x="3834" y="286"/>
                  </a:lnTo>
                  <a:lnTo>
                    <a:pt x="3161" y="1"/>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879;p46">
              <a:extLst>
                <a:ext uri="{FF2B5EF4-FFF2-40B4-BE49-F238E27FC236}">
                  <a16:creationId xmlns:a16="http://schemas.microsoft.com/office/drawing/2014/main" id="{74D701B0-AC52-E842-AD64-D00B62F15028}"/>
                </a:ext>
              </a:extLst>
            </p:cNvPr>
            <p:cNvSpPr/>
            <p:nvPr/>
          </p:nvSpPr>
          <p:spPr>
            <a:xfrm flipH="1">
              <a:off x="6573810" y="3165784"/>
              <a:ext cx="192845" cy="233100"/>
            </a:xfrm>
            <a:custGeom>
              <a:avLst/>
              <a:gdLst/>
              <a:ahLst/>
              <a:cxnLst/>
              <a:rect l="l" t="t" r="r" b="b"/>
              <a:pathLst>
                <a:path w="9768" h="11807" fill="none" extrusionOk="0">
                  <a:moveTo>
                    <a:pt x="3161" y="1"/>
                  </a:moveTo>
                  <a:lnTo>
                    <a:pt x="3161" y="1"/>
                  </a:lnTo>
                  <a:lnTo>
                    <a:pt x="2304" y="2305"/>
                  </a:lnTo>
                  <a:lnTo>
                    <a:pt x="1489" y="4405"/>
                  </a:lnTo>
                  <a:lnTo>
                    <a:pt x="714" y="6322"/>
                  </a:lnTo>
                  <a:lnTo>
                    <a:pt x="0" y="8035"/>
                  </a:lnTo>
                  <a:lnTo>
                    <a:pt x="0" y="8035"/>
                  </a:lnTo>
                  <a:lnTo>
                    <a:pt x="693" y="8463"/>
                  </a:lnTo>
                  <a:lnTo>
                    <a:pt x="1366" y="8912"/>
                  </a:lnTo>
                  <a:lnTo>
                    <a:pt x="2039" y="9360"/>
                  </a:lnTo>
                  <a:lnTo>
                    <a:pt x="2692" y="9829"/>
                  </a:lnTo>
                  <a:lnTo>
                    <a:pt x="3997" y="10808"/>
                  </a:lnTo>
                  <a:lnTo>
                    <a:pt x="5261" y="11807"/>
                  </a:lnTo>
                  <a:lnTo>
                    <a:pt x="5261" y="11807"/>
                  </a:lnTo>
                  <a:lnTo>
                    <a:pt x="5893" y="10543"/>
                  </a:lnTo>
                  <a:lnTo>
                    <a:pt x="6505" y="9279"/>
                  </a:lnTo>
                  <a:lnTo>
                    <a:pt x="7096" y="7994"/>
                  </a:lnTo>
                  <a:lnTo>
                    <a:pt x="7687" y="6750"/>
                  </a:lnTo>
                  <a:lnTo>
                    <a:pt x="8238" y="5486"/>
                  </a:lnTo>
                  <a:lnTo>
                    <a:pt x="8768" y="4242"/>
                  </a:lnTo>
                  <a:lnTo>
                    <a:pt x="9278" y="2998"/>
                  </a:lnTo>
                  <a:lnTo>
                    <a:pt x="9767" y="1755"/>
                  </a:lnTo>
                  <a:lnTo>
                    <a:pt x="9767" y="1755"/>
                  </a:lnTo>
                  <a:lnTo>
                    <a:pt x="8788" y="1612"/>
                  </a:lnTo>
                  <a:lnTo>
                    <a:pt x="7850" y="1428"/>
                  </a:lnTo>
                  <a:lnTo>
                    <a:pt x="6953" y="1224"/>
                  </a:lnTo>
                  <a:lnTo>
                    <a:pt x="6097" y="1021"/>
                  </a:lnTo>
                  <a:lnTo>
                    <a:pt x="5302" y="796"/>
                  </a:lnTo>
                  <a:lnTo>
                    <a:pt x="4547" y="531"/>
                  </a:lnTo>
                  <a:lnTo>
                    <a:pt x="3834" y="286"/>
                  </a:lnTo>
                  <a:lnTo>
                    <a:pt x="31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880;p46">
              <a:extLst>
                <a:ext uri="{FF2B5EF4-FFF2-40B4-BE49-F238E27FC236}">
                  <a16:creationId xmlns:a16="http://schemas.microsoft.com/office/drawing/2014/main" id="{E258978C-B695-E49F-D058-65E857A64F23}"/>
                </a:ext>
              </a:extLst>
            </p:cNvPr>
            <p:cNvSpPr/>
            <p:nvPr/>
          </p:nvSpPr>
          <p:spPr>
            <a:xfrm flipH="1">
              <a:off x="7206636" y="3072007"/>
              <a:ext cx="56365" cy="134466"/>
            </a:xfrm>
            <a:custGeom>
              <a:avLst/>
              <a:gdLst/>
              <a:ahLst/>
              <a:cxnLst/>
              <a:rect l="l" t="t" r="r" b="b"/>
              <a:pathLst>
                <a:path w="2855" h="6811" extrusionOk="0">
                  <a:moveTo>
                    <a:pt x="2855" y="0"/>
                  </a:moveTo>
                  <a:lnTo>
                    <a:pt x="2427" y="184"/>
                  </a:lnTo>
                  <a:lnTo>
                    <a:pt x="2019" y="387"/>
                  </a:lnTo>
                  <a:lnTo>
                    <a:pt x="1611" y="632"/>
                  </a:lnTo>
                  <a:lnTo>
                    <a:pt x="1244" y="897"/>
                  </a:lnTo>
                  <a:lnTo>
                    <a:pt x="877" y="1203"/>
                  </a:lnTo>
                  <a:lnTo>
                    <a:pt x="571" y="1529"/>
                  </a:lnTo>
                  <a:lnTo>
                    <a:pt x="265" y="1876"/>
                  </a:lnTo>
                  <a:lnTo>
                    <a:pt x="143" y="2059"/>
                  </a:lnTo>
                  <a:lnTo>
                    <a:pt x="21" y="2263"/>
                  </a:lnTo>
                  <a:lnTo>
                    <a:pt x="0" y="2651"/>
                  </a:lnTo>
                  <a:lnTo>
                    <a:pt x="0" y="3018"/>
                  </a:lnTo>
                  <a:lnTo>
                    <a:pt x="0" y="3385"/>
                  </a:lnTo>
                  <a:lnTo>
                    <a:pt x="41" y="3731"/>
                  </a:lnTo>
                  <a:lnTo>
                    <a:pt x="102" y="4058"/>
                  </a:lnTo>
                  <a:lnTo>
                    <a:pt x="163" y="4364"/>
                  </a:lnTo>
                  <a:lnTo>
                    <a:pt x="265" y="4669"/>
                  </a:lnTo>
                  <a:lnTo>
                    <a:pt x="367" y="4955"/>
                  </a:lnTo>
                  <a:lnTo>
                    <a:pt x="490" y="5240"/>
                  </a:lnTo>
                  <a:lnTo>
                    <a:pt x="632" y="5485"/>
                  </a:lnTo>
                  <a:lnTo>
                    <a:pt x="775" y="5750"/>
                  </a:lnTo>
                  <a:lnTo>
                    <a:pt x="959" y="5974"/>
                  </a:lnTo>
                  <a:lnTo>
                    <a:pt x="1142" y="6199"/>
                  </a:lnTo>
                  <a:lnTo>
                    <a:pt x="1346" y="6403"/>
                  </a:lnTo>
                  <a:lnTo>
                    <a:pt x="1570" y="6606"/>
                  </a:lnTo>
                  <a:lnTo>
                    <a:pt x="1795" y="6810"/>
                  </a:lnTo>
                  <a:lnTo>
                    <a:pt x="2121" y="5057"/>
                  </a:lnTo>
                  <a:lnTo>
                    <a:pt x="2406" y="3324"/>
                  </a:lnTo>
                  <a:lnTo>
                    <a:pt x="2651" y="1652"/>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881;p46">
              <a:extLst>
                <a:ext uri="{FF2B5EF4-FFF2-40B4-BE49-F238E27FC236}">
                  <a16:creationId xmlns:a16="http://schemas.microsoft.com/office/drawing/2014/main" id="{78B8E15D-5AF4-411C-5F73-56CD66873C96}"/>
                </a:ext>
              </a:extLst>
            </p:cNvPr>
            <p:cNvSpPr/>
            <p:nvPr/>
          </p:nvSpPr>
          <p:spPr>
            <a:xfrm flipH="1">
              <a:off x="7206636" y="3072007"/>
              <a:ext cx="56365" cy="134466"/>
            </a:xfrm>
            <a:custGeom>
              <a:avLst/>
              <a:gdLst/>
              <a:ahLst/>
              <a:cxnLst/>
              <a:rect l="l" t="t" r="r" b="b"/>
              <a:pathLst>
                <a:path w="2855" h="6811" fill="none" extrusionOk="0">
                  <a:moveTo>
                    <a:pt x="2855" y="0"/>
                  </a:moveTo>
                  <a:lnTo>
                    <a:pt x="2855" y="0"/>
                  </a:lnTo>
                  <a:lnTo>
                    <a:pt x="2427" y="184"/>
                  </a:lnTo>
                  <a:lnTo>
                    <a:pt x="2019" y="387"/>
                  </a:lnTo>
                  <a:lnTo>
                    <a:pt x="1611" y="632"/>
                  </a:lnTo>
                  <a:lnTo>
                    <a:pt x="1244" y="897"/>
                  </a:lnTo>
                  <a:lnTo>
                    <a:pt x="877" y="1203"/>
                  </a:lnTo>
                  <a:lnTo>
                    <a:pt x="571" y="1529"/>
                  </a:lnTo>
                  <a:lnTo>
                    <a:pt x="265" y="1876"/>
                  </a:lnTo>
                  <a:lnTo>
                    <a:pt x="143" y="2059"/>
                  </a:lnTo>
                  <a:lnTo>
                    <a:pt x="21" y="2263"/>
                  </a:lnTo>
                  <a:lnTo>
                    <a:pt x="21" y="2263"/>
                  </a:lnTo>
                  <a:lnTo>
                    <a:pt x="0" y="2651"/>
                  </a:lnTo>
                  <a:lnTo>
                    <a:pt x="0" y="3018"/>
                  </a:lnTo>
                  <a:lnTo>
                    <a:pt x="0" y="3385"/>
                  </a:lnTo>
                  <a:lnTo>
                    <a:pt x="41" y="3731"/>
                  </a:lnTo>
                  <a:lnTo>
                    <a:pt x="102" y="4058"/>
                  </a:lnTo>
                  <a:lnTo>
                    <a:pt x="163" y="4364"/>
                  </a:lnTo>
                  <a:lnTo>
                    <a:pt x="265" y="4669"/>
                  </a:lnTo>
                  <a:lnTo>
                    <a:pt x="367" y="4955"/>
                  </a:lnTo>
                  <a:lnTo>
                    <a:pt x="490" y="5240"/>
                  </a:lnTo>
                  <a:lnTo>
                    <a:pt x="632" y="5485"/>
                  </a:lnTo>
                  <a:lnTo>
                    <a:pt x="775" y="5750"/>
                  </a:lnTo>
                  <a:lnTo>
                    <a:pt x="959" y="5974"/>
                  </a:lnTo>
                  <a:lnTo>
                    <a:pt x="1142" y="6199"/>
                  </a:lnTo>
                  <a:lnTo>
                    <a:pt x="1346" y="6403"/>
                  </a:lnTo>
                  <a:lnTo>
                    <a:pt x="1570" y="6606"/>
                  </a:lnTo>
                  <a:lnTo>
                    <a:pt x="1795" y="6810"/>
                  </a:lnTo>
                  <a:lnTo>
                    <a:pt x="1795" y="6810"/>
                  </a:lnTo>
                  <a:lnTo>
                    <a:pt x="2121" y="5057"/>
                  </a:lnTo>
                  <a:lnTo>
                    <a:pt x="2406" y="3324"/>
                  </a:lnTo>
                  <a:lnTo>
                    <a:pt x="2651" y="1652"/>
                  </a:lnTo>
                  <a:lnTo>
                    <a:pt x="28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882;p46">
              <a:extLst>
                <a:ext uri="{FF2B5EF4-FFF2-40B4-BE49-F238E27FC236}">
                  <a16:creationId xmlns:a16="http://schemas.microsoft.com/office/drawing/2014/main" id="{13659542-FE77-4506-3864-75B76A29DAE1}"/>
                </a:ext>
              </a:extLst>
            </p:cNvPr>
            <p:cNvSpPr/>
            <p:nvPr/>
          </p:nvSpPr>
          <p:spPr>
            <a:xfrm flipH="1">
              <a:off x="6870895" y="2991497"/>
              <a:ext cx="172313" cy="272131"/>
            </a:xfrm>
            <a:custGeom>
              <a:avLst/>
              <a:gdLst/>
              <a:ahLst/>
              <a:cxnLst/>
              <a:rect l="l" t="t" r="r" b="b"/>
              <a:pathLst>
                <a:path w="8728" h="13784" extrusionOk="0">
                  <a:moveTo>
                    <a:pt x="1978" y="0"/>
                  </a:moveTo>
                  <a:lnTo>
                    <a:pt x="1774" y="1815"/>
                  </a:lnTo>
                  <a:lnTo>
                    <a:pt x="1570" y="3589"/>
                  </a:lnTo>
                  <a:lnTo>
                    <a:pt x="1326" y="5322"/>
                  </a:lnTo>
                  <a:lnTo>
                    <a:pt x="1081" y="6994"/>
                  </a:lnTo>
                  <a:lnTo>
                    <a:pt x="816" y="8625"/>
                  </a:lnTo>
                  <a:lnTo>
                    <a:pt x="551" y="10195"/>
                  </a:lnTo>
                  <a:lnTo>
                    <a:pt x="265" y="11684"/>
                  </a:lnTo>
                  <a:lnTo>
                    <a:pt x="0" y="13111"/>
                  </a:lnTo>
                  <a:lnTo>
                    <a:pt x="1835" y="13233"/>
                  </a:lnTo>
                  <a:lnTo>
                    <a:pt x="3732" y="13335"/>
                  </a:lnTo>
                  <a:lnTo>
                    <a:pt x="4527" y="13396"/>
                  </a:lnTo>
                  <a:lnTo>
                    <a:pt x="5302" y="13498"/>
                  </a:lnTo>
                  <a:lnTo>
                    <a:pt x="6056" y="13621"/>
                  </a:lnTo>
                  <a:lnTo>
                    <a:pt x="6810" y="13784"/>
                  </a:lnTo>
                  <a:lnTo>
                    <a:pt x="7137" y="12418"/>
                  </a:lnTo>
                  <a:lnTo>
                    <a:pt x="7443" y="11052"/>
                  </a:lnTo>
                  <a:lnTo>
                    <a:pt x="7708" y="9726"/>
                  </a:lnTo>
                  <a:lnTo>
                    <a:pt x="7952" y="8401"/>
                  </a:lnTo>
                  <a:lnTo>
                    <a:pt x="8177" y="7116"/>
                  </a:lnTo>
                  <a:lnTo>
                    <a:pt x="8381" y="5832"/>
                  </a:lnTo>
                  <a:lnTo>
                    <a:pt x="8564" y="4567"/>
                  </a:lnTo>
                  <a:lnTo>
                    <a:pt x="8727" y="3344"/>
                  </a:lnTo>
                  <a:lnTo>
                    <a:pt x="8340" y="3405"/>
                  </a:lnTo>
                  <a:lnTo>
                    <a:pt x="7952" y="3446"/>
                  </a:lnTo>
                  <a:lnTo>
                    <a:pt x="7585" y="3466"/>
                  </a:lnTo>
                  <a:lnTo>
                    <a:pt x="7218" y="3487"/>
                  </a:lnTo>
                  <a:lnTo>
                    <a:pt x="6770" y="3466"/>
                  </a:lnTo>
                  <a:lnTo>
                    <a:pt x="6342" y="3446"/>
                  </a:lnTo>
                  <a:lnTo>
                    <a:pt x="5934" y="3385"/>
                  </a:lnTo>
                  <a:lnTo>
                    <a:pt x="5546" y="3303"/>
                  </a:lnTo>
                  <a:lnTo>
                    <a:pt x="5179" y="3222"/>
                  </a:lnTo>
                  <a:lnTo>
                    <a:pt x="4833" y="3140"/>
                  </a:lnTo>
                  <a:lnTo>
                    <a:pt x="4241" y="2936"/>
                  </a:lnTo>
                  <a:lnTo>
                    <a:pt x="3732" y="2732"/>
                  </a:lnTo>
                  <a:lnTo>
                    <a:pt x="3365" y="2569"/>
                  </a:lnTo>
                  <a:lnTo>
                    <a:pt x="3059" y="2406"/>
                  </a:lnTo>
                  <a:lnTo>
                    <a:pt x="2855" y="2100"/>
                  </a:lnTo>
                  <a:lnTo>
                    <a:pt x="2671" y="1774"/>
                  </a:lnTo>
                  <a:lnTo>
                    <a:pt x="2529" y="1427"/>
                  </a:lnTo>
                  <a:lnTo>
                    <a:pt x="2406" y="1081"/>
                  </a:lnTo>
                  <a:lnTo>
                    <a:pt x="2284" y="754"/>
                  </a:lnTo>
                  <a:lnTo>
                    <a:pt x="2202" y="469"/>
                  </a:lnTo>
                  <a:lnTo>
                    <a:pt x="2100" y="41"/>
                  </a:lnTo>
                  <a:lnTo>
                    <a:pt x="1978" y="0"/>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883;p46">
              <a:extLst>
                <a:ext uri="{FF2B5EF4-FFF2-40B4-BE49-F238E27FC236}">
                  <a16:creationId xmlns:a16="http://schemas.microsoft.com/office/drawing/2014/main" id="{57A6C637-944D-F5D8-0C6A-B65A355A15D1}"/>
                </a:ext>
              </a:extLst>
            </p:cNvPr>
            <p:cNvSpPr/>
            <p:nvPr/>
          </p:nvSpPr>
          <p:spPr>
            <a:xfrm flipH="1">
              <a:off x="6870895" y="2991497"/>
              <a:ext cx="172313" cy="272131"/>
            </a:xfrm>
            <a:custGeom>
              <a:avLst/>
              <a:gdLst/>
              <a:ahLst/>
              <a:cxnLst/>
              <a:rect l="l" t="t" r="r" b="b"/>
              <a:pathLst>
                <a:path w="8728" h="13784" fill="none" extrusionOk="0">
                  <a:moveTo>
                    <a:pt x="1978" y="0"/>
                  </a:moveTo>
                  <a:lnTo>
                    <a:pt x="1978" y="0"/>
                  </a:lnTo>
                  <a:lnTo>
                    <a:pt x="1774" y="1815"/>
                  </a:lnTo>
                  <a:lnTo>
                    <a:pt x="1570" y="3589"/>
                  </a:lnTo>
                  <a:lnTo>
                    <a:pt x="1326" y="5322"/>
                  </a:lnTo>
                  <a:lnTo>
                    <a:pt x="1081" y="6994"/>
                  </a:lnTo>
                  <a:lnTo>
                    <a:pt x="816" y="8625"/>
                  </a:lnTo>
                  <a:lnTo>
                    <a:pt x="551" y="10195"/>
                  </a:lnTo>
                  <a:lnTo>
                    <a:pt x="265" y="11684"/>
                  </a:lnTo>
                  <a:lnTo>
                    <a:pt x="0" y="13111"/>
                  </a:lnTo>
                  <a:lnTo>
                    <a:pt x="0" y="13111"/>
                  </a:lnTo>
                  <a:lnTo>
                    <a:pt x="1835" y="13233"/>
                  </a:lnTo>
                  <a:lnTo>
                    <a:pt x="3732" y="13335"/>
                  </a:lnTo>
                  <a:lnTo>
                    <a:pt x="3732" y="13335"/>
                  </a:lnTo>
                  <a:lnTo>
                    <a:pt x="4527" y="13396"/>
                  </a:lnTo>
                  <a:lnTo>
                    <a:pt x="5302" y="13498"/>
                  </a:lnTo>
                  <a:lnTo>
                    <a:pt x="6056" y="13621"/>
                  </a:lnTo>
                  <a:lnTo>
                    <a:pt x="6810" y="13784"/>
                  </a:lnTo>
                  <a:lnTo>
                    <a:pt x="6810" y="13784"/>
                  </a:lnTo>
                  <a:lnTo>
                    <a:pt x="7137" y="12418"/>
                  </a:lnTo>
                  <a:lnTo>
                    <a:pt x="7443" y="11052"/>
                  </a:lnTo>
                  <a:lnTo>
                    <a:pt x="7708" y="9726"/>
                  </a:lnTo>
                  <a:lnTo>
                    <a:pt x="7952" y="8401"/>
                  </a:lnTo>
                  <a:lnTo>
                    <a:pt x="8177" y="7116"/>
                  </a:lnTo>
                  <a:lnTo>
                    <a:pt x="8381" y="5832"/>
                  </a:lnTo>
                  <a:lnTo>
                    <a:pt x="8564" y="4567"/>
                  </a:lnTo>
                  <a:lnTo>
                    <a:pt x="8727" y="3344"/>
                  </a:lnTo>
                  <a:lnTo>
                    <a:pt x="8727" y="3344"/>
                  </a:lnTo>
                  <a:lnTo>
                    <a:pt x="8340" y="3405"/>
                  </a:lnTo>
                  <a:lnTo>
                    <a:pt x="7952" y="3446"/>
                  </a:lnTo>
                  <a:lnTo>
                    <a:pt x="7585" y="3466"/>
                  </a:lnTo>
                  <a:lnTo>
                    <a:pt x="7218" y="3487"/>
                  </a:lnTo>
                  <a:lnTo>
                    <a:pt x="7218" y="3487"/>
                  </a:lnTo>
                  <a:lnTo>
                    <a:pt x="6770" y="3466"/>
                  </a:lnTo>
                  <a:lnTo>
                    <a:pt x="6342" y="3446"/>
                  </a:lnTo>
                  <a:lnTo>
                    <a:pt x="5934" y="3385"/>
                  </a:lnTo>
                  <a:lnTo>
                    <a:pt x="5546" y="3303"/>
                  </a:lnTo>
                  <a:lnTo>
                    <a:pt x="5179" y="3222"/>
                  </a:lnTo>
                  <a:lnTo>
                    <a:pt x="4833" y="3140"/>
                  </a:lnTo>
                  <a:lnTo>
                    <a:pt x="4241" y="2936"/>
                  </a:lnTo>
                  <a:lnTo>
                    <a:pt x="3732" y="2732"/>
                  </a:lnTo>
                  <a:lnTo>
                    <a:pt x="3365" y="2569"/>
                  </a:lnTo>
                  <a:lnTo>
                    <a:pt x="3059" y="2406"/>
                  </a:lnTo>
                  <a:lnTo>
                    <a:pt x="3059" y="2406"/>
                  </a:lnTo>
                  <a:lnTo>
                    <a:pt x="2855" y="2100"/>
                  </a:lnTo>
                  <a:lnTo>
                    <a:pt x="2671" y="1774"/>
                  </a:lnTo>
                  <a:lnTo>
                    <a:pt x="2529" y="1427"/>
                  </a:lnTo>
                  <a:lnTo>
                    <a:pt x="2406" y="1081"/>
                  </a:lnTo>
                  <a:lnTo>
                    <a:pt x="2284" y="754"/>
                  </a:lnTo>
                  <a:lnTo>
                    <a:pt x="2202" y="469"/>
                  </a:lnTo>
                  <a:lnTo>
                    <a:pt x="2100" y="41"/>
                  </a:lnTo>
                  <a:lnTo>
                    <a:pt x="2100" y="41"/>
                  </a:lnTo>
                  <a:lnTo>
                    <a:pt x="19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884;p46">
              <a:extLst>
                <a:ext uri="{FF2B5EF4-FFF2-40B4-BE49-F238E27FC236}">
                  <a16:creationId xmlns:a16="http://schemas.microsoft.com/office/drawing/2014/main" id="{BBF3D8A5-7C42-BD49-04D5-3BA78A75AA19}"/>
                </a:ext>
              </a:extLst>
            </p:cNvPr>
            <p:cNvSpPr/>
            <p:nvPr/>
          </p:nvSpPr>
          <p:spPr>
            <a:xfrm flipH="1">
              <a:off x="7000129" y="2942773"/>
              <a:ext cx="163448" cy="54766"/>
            </a:xfrm>
            <a:custGeom>
              <a:avLst/>
              <a:gdLst/>
              <a:ahLst/>
              <a:cxnLst/>
              <a:rect l="l" t="t" r="r" b="b"/>
              <a:pathLst>
                <a:path w="8279" h="2774" extrusionOk="0">
                  <a:moveTo>
                    <a:pt x="4853" y="1"/>
                  </a:moveTo>
                  <a:lnTo>
                    <a:pt x="3773" y="246"/>
                  </a:lnTo>
                  <a:lnTo>
                    <a:pt x="2774" y="429"/>
                  </a:lnTo>
                  <a:lnTo>
                    <a:pt x="1815" y="572"/>
                  </a:lnTo>
                  <a:lnTo>
                    <a:pt x="938" y="653"/>
                  </a:lnTo>
                  <a:lnTo>
                    <a:pt x="1163" y="1061"/>
                  </a:lnTo>
                  <a:lnTo>
                    <a:pt x="1387" y="1469"/>
                  </a:lnTo>
                  <a:lnTo>
                    <a:pt x="2366" y="1449"/>
                  </a:lnTo>
                  <a:lnTo>
                    <a:pt x="3243" y="1449"/>
                  </a:lnTo>
                  <a:lnTo>
                    <a:pt x="3936" y="1489"/>
                  </a:lnTo>
                  <a:lnTo>
                    <a:pt x="4629" y="1530"/>
                  </a:lnTo>
                  <a:lnTo>
                    <a:pt x="5343" y="1591"/>
                  </a:lnTo>
                  <a:lnTo>
                    <a:pt x="6036" y="1673"/>
                  </a:lnTo>
                  <a:lnTo>
                    <a:pt x="6729" y="1795"/>
                  </a:lnTo>
                  <a:lnTo>
                    <a:pt x="7423" y="1918"/>
                  </a:lnTo>
                  <a:lnTo>
                    <a:pt x="8116" y="2040"/>
                  </a:lnTo>
                  <a:lnTo>
                    <a:pt x="8279" y="82"/>
                  </a:lnTo>
                  <a:lnTo>
                    <a:pt x="4853" y="1"/>
                  </a:lnTo>
                  <a:close/>
                  <a:moveTo>
                    <a:pt x="1407" y="1489"/>
                  </a:moveTo>
                  <a:lnTo>
                    <a:pt x="1428" y="1530"/>
                  </a:lnTo>
                  <a:lnTo>
                    <a:pt x="1306" y="1571"/>
                  </a:lnTo>
                  <a:lnTo>
                    <a:pt x="1122" y="1673"/>
                  </a:lnTo>
                  <a:lnTo>
                    <a:pt x="918" y="1775"/>
                  </a:lnTo>
                  <a:lnTo>
                    <a:pt x="755" y="1897"/>
                  </a:lnTo>
                  <a:lnTo>
                    <a:pt x="571" y="2019"/>
                  </a:lnTo>
                  <a:lnTo>
                    <a:pt x="429" y="2162"/>
                  </a:lnTo>
                  <a:lnTo>
                    <a:pt x="266" y="2305"/>
                  </a:lnTo>
                  <a:lnTo>
                    <a:pt x="123" y="2448"/>
                  </a:lnTo>
                  <a:lnTo>
                    <a:pt x="1" y="2611"/>
                  </a:lnTo>
                  <a:lnTo>
                    <a:pt x="837" y="2672"/>
                  </a:lnTo>
                  <a:lnTo>
                    <a:pt x="1754" y="2713"/>
                  </a:lnTo>
                  <a:lnTo>
                    <a:pt x="2753" y="2754"/>
                  </a:lnTo>
                  <a:lnTo>
                    <a:pt x="3793" y="2774"/>
                  </a:lnTo>
                  <a:lnTo>
                    <a:pt x="4874" y="2754"/>
                  </a:lnTo>
                  <a:lnTo>
                    <a:pt x="5934" y="2692"/>
                  </a:lnTo>
                  <a:lnTo>
                    <a:pt x="6444" y="2652"/>
                  </a:lnTo>
                  <a:lnTo>
                    <a:pt x="6974" y="2590"/>
                  </a:lnTo>
                  <a:lnTo>
                    <a:pt x="7463" y="2529"/>
                  </a:lnTo>
                  <a:lnTo>
                    <a:pt x="7953" y="2448"/>
                  </a:lnTo>
                  <a:lnTo>
                    <a:pt x="7137" y="2264"/>
                  </a:lnTo>
                  <a:lnTo>
                    <a:pt x="6321" y="2101"/>
                  </a:lnTo>
                  <a:lnTo>
                    <a:pt x="5506" y="1958"/>
                  </a:lnTo>
                  <a:lnTo>
                    <a:pt x="4690" y="1816"/>
                  </a:lnTo>
                  <a:lnTo>
                    <a:pt x="3875" y="1714"/>
                  </a:lnTo>
                  <a:lnTo>
                    <a:pt x="3059" y="1612"/>
                  </a:lnTo>
                  <a:lnTo>
                    <a:pt x="2223" y="1530"/>
                  </a:lnTo>
                  <a:lnTo>
                    <a:pt x="1407" y="14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885;p46">
              <a:extLst>
                <a:ext uri="{FF2B5EF4-FFF2-40B4-BE49-F238E27FC236}">
                  <a16:creationId xmlns:a16="http://schemas.microsoft.com/office/drawing/2014/main" id="{70A2E59C-6056-2A1F-1F9B-63475D17E4DB}"/>
                </a:ext>
              </a:extLst>
            </p:cNvPr>
            <p:cNvSpPr/>
            <p:nvPr/>
          </p:nvSpPr>
          <p:spPr>
            <a:xfrm flipH="1">
              <a:off x="7006565" y="2972169"/>
              <a:ext cx="157012" cy="25369"/>
            </a:xfrm>
            <a:custGeom>
              <a:avLst/>
              <a:gdLst/>
              <a:ahLst/>
              <a:cxnLst/>
              <a:rect l="l" t="t" r="r" b="b"/>
              <a:pathLst>
                <a:path w="7953" h="1285" fill="none" extrusionOk="0">
                  <a:moveTo>
                    <a:pt x="1407" y="0"/>
                  </a:moveTo>
                  <a:lnTo>
                    <a:pt x="1407" y="0"/>
                  </a:lnTo>
                  <a:lnTo>
                    <a:pt x="1428" y="41"/>
                  </a:lnTo>
                  <a:lnTo>
                    <a:pt x="1306" y="82"/>
                  </a:lnTo>
                  <a:lnTo>
                    <a:pt x="1306" y="82"/>
                  </a:lnTo>
                  <a:lnTo>
                    <a:pt x="1122" y="184"/>
                  </a:lnTo>
                  <a:lnTo>
                    <a:pt x="918" y="286"/>
                  </a:lnTo>
                  <a:lnTo>
                    <a:pt x="755" y="408"/>
                  </a:lnTo>
                  <a:lnTo>
                    <a:pt x="571" y="530"/>
                  </a:lnTo>
                  <a:lnTo>
                    <a:pt x="429" y="673"/>
                  </a:lnTo>
                  <a:lnTo>
                    <a:pt x="266" y="816"/>
                  </a:lnTo>
                  <a:lnTo>
                    <a:pt x="123" y="959"/>
                  </a:lnTo>
                  <a:lnTo>
                    <a:pt x="1" y="1122"/>
                  </a:lnTo>
                  <a:lnTo>
                    <a:pt x="1" y="1122"/>
                  </a:lnTo>
                  <a:lnTo>
                    <a:pt x="837" y="1183"/>
                  </a:lnTo>
                  <a:lnTo>
                    <a:pt x="1754" y="1224"/>
                  </a:lnTo>
                  <a:lnTo>
                    <a:pt x="2753" y="1265"/>
                  </a:lnTo>
                  <a:lnTo>
                    <a:pt x="3793" y="1285"/>
                  </a:lnTo>
                  <a:lnTo>
                    <a:pt x="3793" y="1285"/>
                  </a:lnTo>
                  <a:lnTo>
                    <a:pt x="4874" y="1265"/>
                  </a:lnTo>
                  <a:lnTo>
                    <a:pt x="5934" y="1203"/>
                  </a:lnTo>
                  <a:lnTo>
                    <a:pt x="6444" y="1163"/>
                  </a:lnTo>
                  <a:lnTo>
                    <a:pt x="6974" y="1101"/>
                  </a:lnTo>
                  <a:lnTo>
                    <a:pt x="7463" y="1040"/>
                  </a:lnTo>
                  <a:lnTo>
                    <a:pt x="7953" y="959"/>
                  </a:lnTo>
                  <a:lnTo>
                    <a:pt x="7953" y="959"/>
                  </a:lnTo>
                  <a:lnTo>
                    <a:pt x="7137" y="775"/>
                  </a:lnTo>
                  <a:lnTo>
                    <a:pt x="6321" y="612"/>
                  </a:lnTo>
                  <a:lnTo>
                    <a:pt x="5506" y="469"/>
                  </a:lnTo>
                  <a:lnTo>
                    <a:pt x="4690" y="327"/>
                  </a:lnTo>
                  <a:lnTo>
                    <a:pt x="3875" y="225"/>
                  </a:lnTo>
                  <a:lnTo>
                    <a:pt x="3059" y="123"/>
                  </a:lnTo>
                  <a:lnTo>
                    <a:pt x="2223" y="41"/>
                  </a:lnTo>
                  <a:lnTo>
                    <a:pt x="14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886;p46">
              <a:extLst>
                <a:ext uri="{FF2B5EF4-FFF2-40B4-BE49-F238E27FC236}">
                  <a16:creationId xmlns:a16="http://schemas.microsoft.com/office/drawing/2014/main" id="{822C6DDA-1FD1-0639-12AC-853BB63094DE}"/>
                </a:ext>
              </a:extLst>
            </p:cNvPr>
            <p:cNvSpPr/>
            <p:nvPr/>
          </p:nvSpPr>
          <p:spPr>
            <a:xfrm flipH="1">
              <a:off x="7000129" y="2942773"/>
              <a:ext cx="144930" cy="40275"/>
            </a:xfrm>
            <a:custGeom>
              <a:avLst/>
              <a:gdLst/>
              <a:ahLst/>
              <a:cxnLst/>
              <a:rect l="l" t="t" r="r" b="b"/>
              <a:pathLst>
                <a:path w="7341" h="2040" fill="none" extrusionOk="0">
                  <a:moveTo>
                    <a:pt x="3915" y="1"/>
                  </a:moveTo>
                  <a:lnTo>
                    <a:pt x="3915" y="1"/>
                  </a:lnTo>
                  <a:lnTo>
                    <a:pt x="2835" y="246"/>
                  </a:lnTo>
                  <a:lnTo>
                    <a:pt x="1836" y="429"/>
                  </a:lnTo>
                  <a:lnTo>
                    <a:pt x="877" y="572"/>
                  </a:lnTo>
                  <a:lnTo>
                    <a:pt x="0" y="653"/>
                  </a:lnTo>
                  <a:lnTo>
                    <a:pt x="0" y="653"/>
                  </a:lnTo>
                  <a:lnTo>
                    <a:pt x="225" y="1061"/>
                  </a:lnTo>
                  <a:lnTo>
                    <a:pt x="449" y="1469"/>
                  </a:lnTo>
                  <a:lnTo>
                    <a:pt x="449" y="1469"/>
                  </a:lnTo>
                  <a:lnTo>
                    <a:pt x="1428" y="1449"/>
                  </a:lnTo>
                  <a:lnTo>
                    <a:pt x="1428" y="1449"/>
                  </a:lnTo>
                  <a:lnTo>
                    <a:pt x="1611" y="1449"/>
                  </a:lnTo>
                  <a:lnTo>
                    <a:pt x="1611" y="1449"/>
                  </a:lnTo>
                  <a:lnTo>
                    <a:pt x="2305" y="1449"/>
                  </a:lnTo>
                  <a:lnTo>
                    <a:pt x="2998" y="1489"/>
                  </a:lnTo>
                  <a:lnTo>
                    <a:pt x="3691" y="1530"/>
                  </a:lnTo>
                  <a:lnTo>
                    <a:pt x="4405" y="1591"/>
                  </a:lnTo>
                  <a:lnTo>
                    <a:pt x="5098" y="1673"/>
                  </a:lnTo>
                  <a:lnTo>
                    <a:pt x="5791" y="1795"/>
                  </a:lnTo>
                  <a:lnTo>
                    <a:pt x="6485" y="1918"/>
                  </a:lnTo>
                  <a:lnTo>
                    <a:pt x="7178" y="2040"/>
                  </a:lnTo>
                  <a:lnTo>
                    <a:pt x="7178" y="2040"/>
                  </a:lnTo>
                  <a:lnTo>
                    <a:pt x="7341" y="82"/>
                  </a:lnTo>
                  <a:lnTo>
                    <a:pt x="3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887;p46">
              <a:extLst>
                <a:ext uri="{FF2B5EF4-FFF2-40B4-BE49-F238E27FC236}">
                  <a16:creationId xmlns:a16="http://schemas.microsoft.com/office/drawing/2014/main" id="{8A95C80A-BF24-998D-2FE3-46EE1876B391}"/>
                </a:ext>
              </a:extLst>
            </p:cNvPr>
            <p:cNvSpPr/>
            <p:nvPr/>
          </p:nvSpPr>
          <p:spPr>
            <a:xfrm flipH="1">
              <a:off x="6587511" y="3398864"/>
              <a:ext cx="111920" cy="116362"/>
            </a:xfrm>
            <a:custGeom>
              <a:avLst/>
              <a:gdLst/>
              <a:ahLst/>
              <a:cxnLst/>
              <a:rect l="l" t="t" r="r" b="b"/>
              <a:pathLst>
                <a:path w="5669" h="5894" fill="none" extrusionOk="0">
                  <a:moveTo>
                    <a:pt x="1856" y="1"/>
                  </a:moveTo>
                  <a:lnTo>
                    <a:pt x="1856" y="1"/>
                  </a:lnTo>
                  <a:lnTo>
                    <a:pt x="938" y="1754"/>
                  </a:lnTo>
                  <a:lnTo>
                    <a:pt x="0" y="3508"/>
                  </a:lnTo>
                  <a:lnTo>
                    <a:pt x="0" y="3508"/>
                  </a:lnTo>
                  <a:lnTo>
                    <a:pt x="1163" y="4344"/>
                  </a:lnTo>
                  <a:lnTo>
                    <a:pt x="2345" y="5139"/>
                  </a:lnTo>
                  <a:lnTo>
                    <a:pt x="2345" y="5139"/>
                  </a:lnTo>
                  <a:lnTo>
                    <a:pt x="2957" y="5527"/>
                  </a:lnTo>
                  <a:lnTo>
                    <a:pt x="3569" y="5894"/>
                  </a:lnTo>
                  <a:lnTo>
                    <a:pt x="3569" y="5894"/>
                  </a:lnTo>
                  <a:lnTo>
                    <a:pt x="4323" y="4915"/>
                  </a:lnTo>
                  <a:lnTo>
                    <a:pt x="5669" y="3121"/>
                  </a:lnTo>
                  <a:lnTo>
                    <a:pt x="5669" y="3121"/>
                  </a:lnTo>
                  <a:lnTo>
                    <a:pt x="3772" y="1551"/>
                  </a:lnTo>
                  <a:lnTo>
                    <a:pt x="1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888;p46">
              <a:extLst>
                <a:ext uri="{FF2B5EF4-FFF2-40B4-BE49-F238E27FC236}">
                  <a16:creationId xmlns:a16="http://schemas.microsoft.com/office/drawing/2014/main" id="{CFA7E0C2-2F79-4AB2-FEF1-D3BFBA18361C}"/>
                </a:ext>
              </a:extLst>
            </p:cNvPr>
            <p:cNvSpPr/>
            <p:nvPr/>
          </p:nvSpPr>
          <p:spPr>
            <a:xfrm flipH="1">
              <a:off x="6766635" y="3263608"/>
              <a:ext cx="155018" cy="128030"/>
            </a:xfrm>
            <a:custGeom>
              <a:avLst/>
              <a:gdLst/>
              <a:ahLst/>
              <a:cxnLst/>
              <a:rect l="l" t="t" r="r" b="b"/>
              <a:pathLst>
                <a:path w="7852" h="6485" fill="none" extrusionOk="0">
                  <a:moveTo>
                    <a:pt x="653" y="1"/>
                  </a:moveTo>
                  <a:lnTo>
                    <a:pt x="653" y="1"/>
                  </a:lnTo>
                  <a:lnTo>
                    <a:pt x="348" y="1265"/>
                  </a:lnTo>
                  <a:lnTo>
                    <a:pt x="1" y="2570"/>
                  </a:lnTo>
                  <a:lnTo>
                    <a:pt x="1" y="2570"/>
                  </a:lnTo>
                  <a:lnTo>
                    <a:pt x="613" y="2774"/>
                  </a:lnTo>
                  <a:lnTo>
                    <a:pt x="1224" y="3019"/>
                  </a:lnTo>
                  <a:lnTo>
                    <a:pt x="1816" y="3284"/>
                  </a:lnTo>
                  <a:lnTo>
                    <a:pt x="2407" y="3589"/>
                  </a:lnTo>
                  <a:lnTo>
                    <a:pt x="2978" y="3895"/>
                  </a:lnTo>
                  <a:lnTo>
                    <a:pt x="3528" y="4242"/>
                  </a:lnTo>
                  <a:lnTo>
                    <a:pt x="4059" y="4629"/>
                  </a:lnTo>
                  <a:lnTo>
                    <a:pt x="4589" y="5037"/>
                  </a:lnTo>
                  <a:lnTo>
                    <a:pt x="4589" y="5037"/>
                  </a:lnTo>
                  <a:lnTo>
                    <a:pt x="6342" y="6485"/>
                  </a:lnTo>
                  <a:lnTo>
                    <a:pt x="6342" y="6485"/>
                  </a:lnTo>
                  <a:lnTo>
                    <a:pt x="6995" y="5017"/>
                  </a:lnTo>
                  <a:lnTo>
                    <a:pt x="7851" y="3080"/>
                  </a:lnTo>
                  <a:lnTo>
                    <a:pt x="7851" y="3080"/>
                  </a:lnTo>
                  <a:lnTo>
                    <a:pt x="7015" y="2570"/>
                  </a:lnTo>
                  <a:lnTo>
                    <a:pt x="6159" y="2101"/>
                  </a:lnTo>
                  <a:lnTo>
                    <a:pt x="5282" y="1652"/>
                  </a:lnTo>
                  <a:lnTo>
                    <a:pt x="4385" y="1245"/>
                  </a:lnTo>
                  <a:lnTo>
                    <a:pt x="3488" y="878"/>
                  </a:lnTo>
                  <a:lnTo>
                    <a:pt x="2550" y="531"/>
                  </a:lnTo>
                  <a:lnTo>
                    <a:pt x="1612" y="245"/>
                  </a:lnTo>
                  <a:lnTo>
                    <a:pt x="1143" y="123"/>
                  </a:lnTo>
                  <a:lnTo>
                    <a:pt x="6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889;p46">
              <a:extLst>
                <a:ext uri="{FF2B5EF4-FFF2-40B4-BE49-F238E27FC236}">
                  <a16:creationId xmlns:a16="http://schemas.microsoft.com/office/drawing/2014/main" id="{86E67A2F-CD48-9DB0-2C28-0598BD9AF7C7}"/>
                </a:ext>
              </a:extLst>
            </p:cNvPr>
            <p:cNvSpPr/>
            <p:nvPr/>
          </p:nvSpPr>
          <p:spPr>
            <a:xfrm flipH="1">
              <a:off x="6135032" y="3171430"/>
              <a:ext cx="354674" cy="406992"/>
            </a:xfrm>
            <a:custGeom>
              <a:avLst/>
              <a:gdLst/>
              <a:ahLst/>
              <a:cxnLst/>
              <a:rect l="l" t="t" r="r" b="b"/>
              <a:pathLst>
                <a:path w="17965" h="20615" fill="none" extrusionOk="0">
                  <a:moveTo>
                    <a:pt x="12704" y="0"/>
                  </a:moveTo>
                  <a:lnTo>
                    <a:pt x="12704" y="0"/>
                  </a:lnTo>
                  <a:lnTo>
                    <a:pt x="12010" y="1346"/>
                  </a:lnTo>
                  <a:lnTo>
                    <a:pt x="11256" y="2774"/>
                  </a:lnTo>
                  <a:lnTo>
                    <a:pt x="11256" y="2774"/>
                  </a:lnTo>
                  <a:lnTo>
                    <a:pt x="11908" y="2957"/>
                  </a:lnTo>
                  <a:lnTo>
                    <a:pt x="12520" y="3141"/>
                  </a:lnTo>
                  <a:lnTo>
                    <a:pt x="13091" y="3344"/>
                  </a:lnTo>
                  <a:lnTo>
                    <a:pt x="13621" y="3569"/>
                  </a:lnTo>
                  <a:lnTo>
                    <a:pt x="14111" y="3793"/>
                  </a:lnTo>
                  <a:lnTo>
                    <a:pt x="14559" y="4038"/>
                  </a:lnTo>
                  <a:lnTo>
                    <a:pt x="14967" y="4282"/>
                  </a:lnTo>
                  <a:lnTo>
                    <a:pt x="15354" y="4547"/>
                  </a:lnTo>
                  <a:lnTo>
                    <a:pt x="15701" y="4833"/>
                  </a:lnTo>
                  <a:lnTo>
                    <a:pt x="16007" y="5118"/>
                  </a:lnTo>
                  <a:lnTo>
                    <a:pt x="16272" y="5424"/>
                  </a:lnTo>
                  <a:lnTo>
                    <a:pt x="16517" y="5730"/>
                  </a:lnTo>
                  <a:lnTo>
                    <a:pt x="16720" y="6056"/>
                  </a:lnTo>
                  <a:lnTo>
                    <a:pt x="16904" y="6383"/>
                  </a:lnTo>
                  <a:lnTo>
                    <a:pt x="17047" y="6729"/>
                  </a:lnTo>
                  <a:lnTo>
                    <a:pt x="17169" y="7076"/>
                  </a:lnTo>
                  <a:lnTo>
                    <a:pt x="17251" y="7443"/>
                  </a:lnTo>
                  <a:lnTo>
                    <a:pt x="17312" y="7810"/>
                  </a:lnTo>
                  <a:lnTo>
                    <a:pt x="17353" y="8177"/>
                  </a:lnTo>
                  <a:lnTo>
                    <a:pt x="17353" y="8564"/>
                  </a:lnTo>
                  <a:lnTo>
                    <a:pt x="17332" y="8952"/>
                  </a:lnTo>
                  <a:lnTo>
                    <a:pt x="17291" y="9339"/>
                  </a:lnTo>
                  <a:lnTo>
                    <a:pt x="17230" y="9747"/>
                  </a:lnTo>
                  <a:lnTo>
                    <a:pt x="17128" y="10155"/>
                  </a:lnTo>
                  <a:lnTo>
                    <a:pt x="17026" y="10583"/>
                  </a:lnTo>
                  <a:lnTo>
                    <a:pt x="16904" y="11011"/>
                  </a:lnTo>
                  <a:lnTo>
                    <a:pt x="16741" y="11439"/>
                  </a:lnTo>
                  <a:lnTo>
                    <a:pt x="16578" y="11868"/>
                  </a:lnTo>
                  <a:lnTo>
                    <a:pt x="16394" y="12296"/>
                  </a:lnTo>
                  <a:lnTo>
                    <a:pt x="16190" y="12744"/>
                  </a:lnTo>
                  <a:lnTo>
                    <a:pt x="15721" y="13641"/>
                  </a:lnTo>
                  <a:lnTo>
                    <a:pt x="15721" y="13641"/>
                  </a:lnTo>
                  <a:lnTo>
                    <a:pt x="15579" y="13886"/>
                  </a:lnTo>
                  <a:lnTo>
                    <a:pt x="15415" y="14131"/>
                  </a:lnTo>
                  <a:lnTo>
                    <a:pt x="15232" y="14376"/>
                  </a:lnTo>
                  <a:lnTo>
                    <a:pt x="15028" y="14620"/>
                  </a:lnTo>
                  <a:lnTo>
                    <a:pt x="14824" y="14845"/>
                  </a:lnTo>
                  <a:lnTo>
                    <a:pt x="14579" y="15089"/>
                  </a:lnTo>
                  <a:lnTo>
                    <a:pt x="14335" y="15313"/>
                  </a:lnTo>
                  <a:lnTo>
                    <a:pt x="14070" y="15538"/>
                  </a:lnTo>
                  <a:lnTo>
                    <a:pt x="13784" y="15742"/>
                  </a:lnTo>
                  <a:lnTo>
                    <a:pt x="13499" y="15966"/>
                  </a:lnTo>
                  <a:lnTo>
                    <a:pt x="12867" y="16374"/>
                  </a:lnTo>
                  <a:lnTo>
                    <a:pt x="12173" y="16741"/>
                  </a:lnTo>
                  <a:lnTo>
                    <a:pt x="11460" y="17108"/>
                  </a:lnTo>
                  <a:lnTo>
                    <a:pt x="10685" y="17414"/>
                  </a:lnTo>
                  <a:lnTo>
                    <a:pt x="9890" y="17720"/>
                  </a:lnTo>
                  <a:lnTo>
                    <a:pt x="9054" y="17964"/>
                  </a:lnTo>
                  <a:lnTo>
                    <a:pt x="8177" y="18168"/>
                  </a:lnTo>
                  <a:lnTo>
                    <a:pt x="7300" y="18352"/>
                  </a:lnTo>
                  <a:lnTo>
                    <a:pt x="6403" y="18474"/>
                  </a:lnTo>
                  <a:lnTo>
                    <a:pt x="5934" y="18515"/>
                  </a:lnTo>
                  <a:lnTo>
                    <a:pt x="5485" y="18556"/>
                  </a:lnTo>
                  <a:lnTo>
                    <a:pt x="5037" y="18576"/>
                  </a:lnTo>
                  <a:lnTo>
                    <a:pt x="4568" y="18576"/>
                  </a:lnTo>
                  <a:lnTo>
                    <a:pt x="4568" y="18576"/>
                  </a:lnTo>
                  <a:lnTo>
                    <a:pt x="3793" y="18556"/>
                  </a:lnTo>
                  <a:lnTo>
                    <a:pt x="3039" y="18494"/>
                  </a:lnTo>
                  <a:lnTo>
                    <a:pt x="2284" y="18392"/>
                  </a:lnTo>
                  <a:lnTo>
                    <a:pt x="1530" y="18250"/>
                  </a:lnTo>
                  <a:lnTo>
                    <a:pt x="1530" y="18250"/>
                  </a:lnTo>
                  <a:lnTo>
                    <a:pt x="755" y="19269"/>
                  </a:lnTo>
                  <a:lnTo>
                    <a:pt x="1" y="20248"/>
                  </a:lnTo>
                  <a:lnTo>
                    <a:pt x="1" y="20248"/>
                  </a:lnTo>
                  <a:lnTo>
                    <a:pt x="837" y="20411"/>
                  </a:lnTo>
                  <a:lnTo>
                    <a:pt x="1673" y="20513"/>
                  </a:lnTo>
                  <a:lnTo>
                    <a:pt x="2509" y="20574"/>
                  </a:lnTo>
                  <a:lnTo>
                    <a:pt x="3345" y="20615"/>
                  </a:lnTo>
                  <a:lnTo>
                    <a:pt x="3345" y="20615"/>
                  </a:lnTo>
                  <a:lnTo>
                    <a:pt x="3915" y="20595"/>
                  </a:lnTo>
                  <a:lnTo>
                    <a:pt x="4466" y="20554"/>
                  </a:lnTo>
                  <a:lnTo>
                    <a:pt x="5037" y="20513"/>
                  </a:lnTo>
                  <a:lnTo>
                    <a:pt x="5587" y="20431"/>
                  </a:lnTo>
                  <a:lnTo>
                    <a:pt x="6138" y="20329"/>
                  </a:lnTo>
                  <a:lnTo>
                    <a:pt x="6709" y="20207"/>
                  </a:lnTo>
                  <a:lnTo>
                    <a:pt x="7259" y="20064"/>
                  </a:lnTo>
                  <a:lnTo>
                    <a:pt x="7810" y="19881"/>
                  </a:lnTo>
                  <a:lnTo>
                    <a:pt x="7810" y="19881"/>
                  </a:lnTo>
                  <a:lnTo>
                    <a:pt x="8279" y="19718"/>
                  </a:lnTo>
                  <a:lnTo>
                    <a:pt x="8768" y="19534"/>
                  </a:lnTo>
                  <a:lnTo>
                    <a:pt x="9258" y="19330"/>
                  </a:lnTo>
                  <a:lnTo>
                    <a:pt x="9727" y="19126"/>
                  </a:lnTo>
                  <a:lnTo>
                    <a:pt x="10216" y="18882"/>
                  </a:lnTo>
                  <a:lnTo>
                    <a:pt x="10685" y="18637"/>
                  </a:lnTo>
                  <a:lnTo>
                    <a:pt x="11154" y="18392"/>
                  </a:lnTo>
                  <a:lnTo>
                    <a:pt x="11623" y="18107"/>
                  </a:lnTo>
                  <a:lnTo>
                    <a:pt x="12092" y="17821"/>
                  </a:lnTo>
                  <a:lnTo>
                    <a:pt x="12540" y="17536"/>
                  </a:lnTo>
                  <a:lnTo>
                    <a:pt x="12969" y="17210"/>
                  </a:lnTo>
                  <a:lnTo>
                    <a:pt x="13417" y="16884"/>
                  </a:lnTo>
                  <a:lnTo>
                    <a:pt x="13825" y="16557"/>
                  </a:lnTo>
                  <a:lnTo>
                    <a:pt x="14233" y="16211"/>
                  </a:lnTo>
                  <a:lnTo>
                    <a:pt x="14641" y="15844"/>
                  </a:lnTo>
                  <a:lnTo>
                    <a:pt x="15008" y="15456"/>
                  </a:lnTo>
                  <a:lnTo>
                    <a:pt x="15375" y="15069"/>
                  </a:lnTo>
                  <a:lnTo>
                    <a:pt x="15721" y="14661"/>
                  </a:lnTo>
                  <a:lnTo>
                    <a:pt x="16027" y="14253"/>
                  </a:lnTo>
                  <a:lnTo>
                    <a:pt x="16333" y="13825"/>
                  </a:lnTo>
                  <a:lnTo>
                    <a:pt x="16618" y="13397"/>
                  </a:lnTo>
                  <a:lnTo>
                    <a:pt x="16884" y="12948"/>
                  </a:lnTo>
                  <a:lnTo>
                    <a:pt x="17108" y="12479"/>
                  </a:lnTo>
                  <a:lnTo>
                    <a:pt x="17312" y="12010"/>
                  </a:lnTo>
                  <a:lnTo>
                    <a:pt x="17495" y="11521"/>
                  </a:lnTo>
                  <a:lnTo>
                    <a:pt x="17658" y="11032"/>
                  </a:lnTo>
                  <a:lnTo>
                    <a:pt x="17781" y="10542"/>
                  </a:lnTo>
                  <a:lnTo>
                    <a:pt x="17883" y="10012"/>
                  </a:lnTo>
                  <a:lnTo>
                    <a:pt x="17944" y="9502"/>
                  </a:lnTo>
                  <a:lnTo>
                    <a:pt x="17964" y="8952"/>
                  </a:lnTo>
                  <a:lnTo>
                    <a:pt x="17964" y="8422"/>
                  </a:lnTo>
                  <a:lnTo>
                    <a:pt x="17923" y="7871"/>
                  </a:lnTo>
                  <a:lnTo>
                    <a:pt x="17923" y="7871"/>
                  </a:lnTo>
                  <a:lnTo>
                    <a:pt x="17862" y="7321"/>
                  </a:lnTo>
                  <a:lnTo>
                    <a:pt x="17760" y="6790"/>
                  </a:lnTo>
                  <a:lnTo>
                    <a:pt x="17638" y="6260"/>
                  </a:lnTo>
                  <a:lnTo>
                    <a:pt x="17495" y="5730"/>
                  </a:lnTo>
                  <a:lnTo>
                    <a:pt x="17332" y="5220"/>
                  </a:lnTo>
                  <a:lnTo>
                    <a:pt x="17149" y="4711"/>
                  </a:lnTo>
                  <a:lnTo>
                    <a:pt x="16924" y="4221"/>
                  </a:lnTo>
                  <a:lnTo>
                    <a:pt x="16700" y="3732"/>
                  </a:lnTo>
                  <a:lnTo>
                    <a:pt x="16455" y="3242"/>
                  </a:lnTo>
                  <a:lnTo>
                    <a:pt x="16190" y="2753"/>
                  </a:lnTo>
                  <a:lnTo>
                    <a:pt x="15925" y="2284"/>
                  </a:lnTo>
                  <a:lnTo>
                    <a:pt x="15619" y="1836"/>
                  </a:lnTo>
                  <a:lnTo>
                    <a:pt x="15314" y="1387"/>
                  </a:lnTo>
                  <a:lnTo>
                    <a:pt x="15008" y="938"/>
                  </a:lnTo>
                  <a:lnTo>
                    <a:pt x="14661" y="510"/>
                  </a:lnTo>
                  <a:lnTo>
                    <a:pt x="14335" y="82"/>
                  </a:lnTo>
                  <a:lnTo>
                    <a:pt x="14335" y="82"/>
                  </a:lnTo>
                  <a:lnTo>
                    <a:pt x="127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890;p46">
              <a:extLst>
                <a:ext uri="{FF2B5EF4-FFF2-40B4-BE49-F238E27FC236}">
                  <a16:creationId xmlns:a16="http://schemas.microsoft.com/office/drawing/2014/main" id="{E1D14062-3632-FA47-5D66-AE168BC00FF1}"/>
                </a:ext>
              </a:extLst>
            </p:cNvPr>
            <p:cNvSpPr/>
            <p:nvPr/>
          </p:nvSpPr>
          <p:spPr>
            <a:xfrm flipH="1">
              <a:off x="6391053" y="3123930"/>
              <a:ext cx="182776" cy="84557"/>
            </a:xfrm>
            <a:custGeom>
              <a:avLst/>
              <a:gdLst/>
              <a:ahLst/>
              <a:cxnLst/>
              <a:rect l="l" t="t" r="r" b="b"/>
              <a:pathLst>
                <a:path w="9258" h="4283" fill="none" extrusionOk="0">
                  <a:moveTo>
                    <a:pt x="1448" y="0"/>
                  </a:moveTo>
                  <a:lnTo>
                    <a:pt x="1448" y="0"/>
                  </a:lnTo>
                  <a:lnTo>
                    <a:pt x="754" y="1917"/>
                  </a:lnTo>
                  <a:lnTo>
                    <a:pt x="0" y="3875"/>
                  </a:lnTo>
                  <a:lnTo>
                    <a:pt x="0" y="3875"/>
                  </a:lnTo>
                  <a:lnTo>
                    <a:pt x="653" y="3956"/>
                  </a:lnTo>
                  <a:lnTo>
                    <a:pt x="1325" y="4038"/>
                  </a:lnTo>
                  <a:lnTo>
                    <a:pt x="2019" y="4099"/>
                  </a:lnTo>
                  <a:lnTo>
                    <a:pt x="2732" y="4160"/>
                  </a:lnTo>
                  <a:lnTo>
                    <a:pt x="3487" y="4201"/>
                  </a:lnTo>
                  <a:lnTo>
                    <a:pt x="4241" y="4221"/>
                  </a:lnTo>
                  <a:lnTo>
                    <a:pt x="5016" y="4242"/>
                  </a:lnTo>
                  <a:lnTo>
                    <a:pt x="5811" y="4262"/>
                  </a:lnTo>
                  <a:lnTo>
                    <a:pt x="5811" y="4262"/>
                  </a:lnTo>
                  <a:lnTo>
                    <a:pt x="6790" y="4262"/>
                  </a:lnTo>
                  <a:lnTo>
                    <a:pt x="7707" y="4282"/>
                  </a:lnTo>
                  <a:lnTo>
                    <a:pt x="7707" y="4282"/>
                  </a:lnTo>
                  <a:lnTo>
                    <a:pt x="8299" y="3263"/>
                  </a:lnTo>
                  <a:lnTo>
                    <a:pt x="8299" y="3263"/>
                  </a:lnTo>
                  <a:lnTo>
                    <a:pt x="8258" y="3263"/>
                  </a:lnTo>
                  <a:lnTo>
                    <a:pt x="8258" y="3263"/>
                  </a:lnTo>
                  <a:lnTo>
                    <a:pt x="7565" y="3263"/>
                  </a:lnTo>
                  <a:lnTo>
                    <a:pt x="6892" y="3222"/>
                  </a:lnTo>
                  <a:lnTo>
                    <a:pt x="6219" y="3141"/>
                  </a:lnTo>
                  <a:lnTo>
                    <a:pt x="5526" y="3059"/>
                  </a:lnTo>
                  <a:lnTo>
                    <a:pt x="4873" y="2937"/>
                  </a:lnTo>
                  <a:lnTo>
                    <a:pt x="4200" y="2794"/>
                  </a:lnTo>
                  <a:lnTo>
                    <a:pt x="3548" y="2631"/>
                  </a:lnTo>
                  <a:lnTo>
                    <a:pt x="2895" y="2427"/>
                  </a:lnTo>
                  <a:lnTo>
                    <a:pt x="2895" y="2427"/>
                  </a:lnTo>
                  <a:lnTo>
                    <a:pt x="2406" y="2264"/>
                  </a:lnTo>
                  <a:lnTo>
                    <a:pt x="1917" y="2080"/>
                  </a:lnTo>
                  <a:lnTo>
                    <a:pt x="938" y="1672"/>
                  </a:lnTo>
                  <a:lnTo>
                    <a:pt x="938" y="1672"/>
                  </a:lnTo>
                  <a:lnTo>
                    <a:pt x="1815" y="1937"/>
                  </a:lnTo>
                  <a:lnTo>
                    <a:pt x="2671" y="2162"/>
                  </a:lnTo>
                  <a:lnTo>
                    <a:pt x="3568" y="2366"/>
                  </a:lnTo>
                  <a:lnTo>
                    <a:pt x="4465" y="2529"/>
                  </a:lnTo>
                  <a:lnTo>
                    <a:pt x="5342" y="2672"/>
                  </a:lnTo>
                  <a:lnTo>
                    <a:pt x="6260" y="2753"/>
                  </a:lnTo>
                  <a:lnTo>
                    <a:pt x="7157" y="2814"/>
                  </a:lnTo>
                  <a:lnTo>
                    <a:pt x="8054" y="2835"/>
                  </a:lnTo>
                  <a:lnTo>
                    <a:pt x="8054" y="2835"/>
                  </a:lnTo>
                  <a:lnTo>
                    <a:pt x="8564" y="2835"/>
                  </a:lnTo>
                  <a:lnTo>
                    <a:pt x="8564" y="2835"/>
                  </a:lnTo>
                  <a:lnTo>
                    <a:pt x="9257" y="1611"/>
                  </a:lnTo>
                  <a:lnTo>
                    <a:pt x="9257" y="1611"/>
                  </a:lnTo>
                  <a:lnTo>
                    <a:pt x="8258" y="1448"/>
                  </a:lnTo>
                  <a:lnTo>
                    <a:pt x="7259" y="1285"/>
                  </a:lnTo>
                  <a:lnTo>
                    <a:pt x="6280" y="1081"/>
                  </a:lnTo>
                  <a:lnTo>
                    <a:pt x="5301" y="898"/>
                  </a:lnTo>
                  <a:lnTo>
                    <a:pt x="4323" y="694"/>
                  </a:lnTo>
                  <a:lnTo>
                    <a:pt x="3364" y="469"/>
                  </a:lnTo>
                  <a:lnTo>
                    <a:pt x="2406" y="245"/>
                  </a:lnTo>
                  <a:lnTo>
                    <a:pt x="14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891;p46">
              <a:extLst>
                <a:ext uri="{FF2B5EF4-FFF2-40B4-BE49-F238E27FC236}">
                  <a16:creationId xmlns:a16="http://schemas.microsoft.com/office/drawing/2014/main" id="{68F6646B-DDD2-1B46-7C3D-D5860346AD8D}"/>
                </a:ext>
              </a:extLst>
            </p:cNvPr>
            <p:cNvSpPr/>
            <p:nvPr/>
          </p:nvSpPr>
          <p:spPr>
            <a:xfrm flipH="1">
              <a:off x="6846750" y="3039787"/>
              <a:ext cx="24165" cy="17749"/>
            </a:xfrm>
            <a:custGeom>
              <a:avLst/>
              <a:gdLst/>
              <a:ahLst/>
              <a:cxnLst/>
              <a:rect l="l" t="t" r="r" b="b"/>
              <a:pathLst>
                <a:path w="1224" h="899" fill="none" extrusionOk="0">
                  <a:moveTo>
                    <a:pt x="122" y="1"/>
                  </a:moveTo>
                  <a:lnTo>
                    <a:pt x="122" y="1"/>
                  </a:lnTo>
                  <a:lnTo>
                    <a:pt x="0" y="898"/>
                  </a:lnTo>
                  <a:lnTo>
                    <a:pt x="0" y="898"/>
                  </a:lnTo>
                  <a:lnTo>
                    <a:pt x="306" y="816"/>
                  </a:lnTo>
                  <a:lnTo>
                    <a:pt x="612" y="755"/>
                  </a:lnTo>
                  <a:lnTo>
                    <a:pt x="918" y="653"/>
                  </a:lnTo>
                  <a:lnTo>
                    <a:pt x="1224" y="551"/>
                  </a:lnTo>
                  <a:lnTo>
                    <a:pt x="1224" y="551"/>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892;p46">
              <a:extLst>
                <a:ext uri="{FF2B5EF4-FFF2-40B4-BE49-F238E27FC236}">
                  <a16:creationId xmlns:a16="http://schemas.microsoft.com/office/drawing/2014/main" id="{63F73B60-F735-FDFC-92F1-B3BCE6F734DF}"/>
                </a:ext>
              </a:extLst>
            </p:cNvPr>
            <p:cNvSpPr/>
            <p:nvPr/>
          </p:nvSpPr>
          <p:spPr>
            <a:xfrm flipH="1">
              <a:off x="6676076" y="3013234"/>
              <a:ext cx="192035" cy="152570"/>
            </a:xfrm>
            <a:custGeom>
              <a:avLst/>
              <a:gdLst/>
              <a:ahLst/>
              <a:cxnLst/>
              <a:rect l="l" t="t" r="r" b="b"/>
              <a:pathLst>
                <a:path w="9727" h="7728" fill="none" extrusionOk="0">
                  <a:moveTo>
                    <a:pt x="1979" y="0"/>
                  </a:moveTo>
                  <a:lnTo>
                    <a:pt x="1979" y="0"/>
                  </a:lnTo>
                  <a:lnTo>
                    <a:pt x="1979" y="0"/>
                  </a:lnTo>
                  <a:lnTo>
                    <a:pt x="1979" y="0"/>
                  </a:lnTo>
                  <a:lnTo>
                    <a:pt x="1408" y="122"/>
                  </a:lnTo>
                  <a:lnTo>
                    <a:pt x="857" y="224"/>
                  </a:lnTo>
                  <a:lnTo>
                    <a:pt x="857" y="224"/>
                  </a:lnTo>
                  <a:lnTo>
                    <a:pt x="816" y="224"/>
                  </a:lnTo>
                  <a:lnTo>
                    <a:pt x="816" y="224"/>
                  </a:lnTo>
                  <a:lnTo>
                    <a:pt x="816" y="224"/>
                  </a:lnTo>
                  <a:lnTo>
                    <a:pt x="816" y="224"/>
                  </a:lnTo>
                  <a:lnTo>
                    <a:pt x="449" y="265"/>
                  </a:lnTo>
                  <a:lnTo>
                    <a:pt x="82" y="306"/>
                  </a:lnTo>
                  <a:lnTo>
                    <a:pt x="82" y="306"/>
                  </a:lnTo>
                  <a:lnTo>
                    <a:pt x="1" y="1040"/>
                  </a:lnTo>
                  <a:lnTo>
                    <a:pt x="1" y="1040"/>
                  </a:lnTo>
                  <a:lnTo>
                    <a:pt x="653" y="1407"/>
                  </a:lnTo>
                  <a:lnTo>
                    <a:pt x="1306" y="1794"/>
                  </a:lnTo>
                  <a:lnTo>
                    <a:pt x="1306" y="1794"/>
                  </a:lnTo>
                  <a:lnTo>
                    <a:pt x="1530" y="1713"/>
                  </a:lnTo>
                  <a:lnTo>
                    <a:pt x="1530" y="1713"/>
                  </a:lnTo>
                  <a:lnTo>
                    <a:pt x="1571" y="1794"/>
                  </a:lnTo>
                  <a:lnTo>
                    <a:pt x="1673" y="2039"/>
                  </a:lnTo>
                  <a:lnTo>
                    <a:pt x="1673" y="2039"/>
                  </a:lnTo>
                  <a:lnTo>
                    <a:pt x="2305" y="2488"/>
                  </a:lnTo>
                  <a:lnTo>
                    <a:pt x="2937" y="2936"/>
                  </a:lnTo>
                  <a:lnTo>
                    <a:pt x="2937" y="2936"/>
                  </a:lnTo>
                  <a:lnTo>
                    <a:pt x="2366" y="2590"/>
                  </a:lnTo>
                  <a:lnTo>
                    <a:pt x="1775" y="2263"/>
                  </a:lnTo>
                  <a:lnTo>
                    <a:pt x="1775" y="2263"/>
                  </a:lnTo>
                  <a:lnTo>
                    <a:pt x="2040" y="2753"/>
                  </a:lnTo>
                  <a:lnTo>
                    <a:pt x="2223" y="3018"/>
                  </a:lnTo>
                  <a:lnTo>
                    <a:pt x="2427" y="3324"/>
                  </a:lnTo>
                  <a:lnTo>
                    <a:pt x="2672" y="3650"/>
                  </a:lnTo>
                  <a:lnTo>
                    <a:pt x="2957" y="3997"/>
                  </a:lnTo>
                  <a:lnTo>
                    <a:pt x="3263" y="4364"/>
                  </a:lnTo>
                  <a:lnTo>
                    <a:pt x="3630" y="4731"/>
                  </a:lnTo>
                  <a:lnTo>
                    <a:pt x="4038" y="5098"/>
                  </a:lnTo>
                  <a:lnTo>
                    <a:pt x="4487" y="5485"/>
                  </a:lnTo>
                  <a:lnTo>
                    <a:pt x="4996" y="5872"/>
                  </a:lnTo>
                  <a:lnTo>
                    <a:pt x="5547" y="6260"/>
                  </a:lnTo>
                  <a:lnTo>
                    <a:pt x="6138" y="6647"/>
                  </a:lnTo>
                  <a:lnTo>
                    <a:pt x="6811" y="7014"/>
                  </a:lnTo>
                  <a:lnTo>
                    <a:pt x="7525" y="7381"/>
                  </a:lnTo>
                  <a:lnTo>
                    <a:pt x="8300" y="7728"/>
                  </a:lnTo>
                  <a:lnTo>
                    <a:pt x="8300" y="7728"/>
                  </a:lnTo>
                  <a:lnTo>
                    <a:pt x="9013" y="5689"/>
                  </a:lnTo>
                  <a:lnTo>
                    <a:pt x="9727" y="3528"/>
                  </a:lnTo>
                  <a:lnTo>
                    <a:pt x="9727" y="3528"/>
                  </a:lnTo>
                  <a:lnTo>
                    <a:pt x="8769" y="3181"/>
                  </a:lnTo>
                  <a:lnTo>
                    <a:pt x="7851" y="2814"/>
                  </a:lnTo>
                  <a:lnTo>
                    <a:pt x="6934" y="2427"/>
                  </a:lnTo>
                  <a:lnTo>
                    <a:pt x="6036" y="2039"/>
                  </a:lnTo>
                  <a:lnTo>
                    <a:pt x="5160" y="1631"/>
                  </a:lnTo>
                  <a:lnTo>
                    <a:pt x="4303" y="1224"/>
                  </a:lnTo>
                  <a:lnTo>
                    <a:pt x="3467" y="795"/>
                  </a:lnTo>
                  <a:lnTo>
                    <a:pt x="2652" y="367"/>
                  </a:lnTo>
                  <a:lnTo>
                    <a:pt x="2652" y="367"/>
                  </a:lnTo>
                  <a:lnTo>
                    <a:pt x="2142" y="82"/>
                  </a:lnTo>
                  <a:lnTo>
                    <a:pt x="1979" y="0"/>
                  </a:lnTo>
                  <a:lnTo>
                    <a:pt x="1979" y="0"/>
                  </a:lnTo>
                  <a:lnTo>
                    <a:pt x="1979" y="0"/>
                  </a:lnTo>
                  <a:lnTo>
                    <a:pt x="1979" y="0"/>
                  </a:lnTo>
                  <a:lnTo>
                    <a:pt x="19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893;p46">
              <a:extLst>
                <a:ext uri="{FF2B5EF4-FFF2-40B4-BE49-F238E27FC236}">
                  <a16:creationId xmlns:a16="http://schemas.microsoft.com/office/drawing/2014/main" id="{4840C4EC-1EBA-2F1B-76AD-CAEAC87711C1}"/>
                </a:ext>
              </a:extLst>
            </p:cNvPr>
            <p:cNvSpPr/>
            <p:nvPr/>
          </p:nvSpPr>
          <p:spPr>
            <a:xfrm flipH="1">
              <a:off x="6238898" y="3155735"/>
              <a:ext cx="390092" cy="415441"/>
            </a:xfrm>
            <a:custGeom>
              <a:avLst/>
              <a:gdLst/>
              <a:ahLst/>
              <a:cxnLst/>
              <a:rect l="l" t="t" r="r" b="b"/>
              <a:pathLst>
                <a:path w="19759" h="21043" extrusionOk="0">
                  <a:moveTo>
                    <a:pt x="12051" y="0"/>
                  </a:moveTo>
                  <a:lnTo>
                    <a:pt x="11358" y="1224"/>
                  </a:lnTo>
                  <a:lnTo>
                    <a:pt x="11949" y="1183"/>
                  </a:lnTo>
                  <a:lnTo>
                    <a:pt x="12561" y="1142"/>
                  </a:lnTo>
                  <a:lnTo>
                    <a:pt x="13173" y="1101"/>
                  </a:lnTo>
                  <a:lnTo>
                    <a:pt x="13764" y="1020"/>
                  </a:lnTo>
                  <a:lnTo>
                    <a:pt x="14376" y="918"/>
                  </a:lnTo>
                  <a:lnTo>
                    <a:pt x="14967" y="816"/>
                  </a:lnTo>
                  <a:lnTo>
                    <a:pt x="15558" y="673"/>
                  </a:lnTo>
                  <a:lnTo>
                    <a:pt x="16150" y="530"/>
                  </a:lnTo>
                  <a:lnTo>
                    <a:pt x="15110" y="408"/>
                  </a:lnTo>
                  <a:lnTo>
                    <a:pt x="14090" y="286"/>
                  </a:lnTo>
                  <a:lnTo>
                    <a:pt x="13071" y="143"/>
                  </a:lnTo>
                  <a:lnTo>
                    <a:pt x="12051" y="0"/>
                  </a:lnTo>
                  <a:close/>
                  <a:moveTo>
                    <a:pt x="16904" y="592"/>
                  </a:moveTo>
                  <a:lnTo>
                    <a:pt x="16211" y="836"/>
                  </a:lnTo>
                  <a:lnTo>
                    <a:pt x="15497" y="1061"/>
                  </a:lnTo>
                  <a:lnTo>
                    <a:pt x="14783" y="1244"/>
                  </a:lnTo>
                  <a:lnTo>
                    <a:pt x="14049" y="1387"/>
                  </a:lnTo>
                  <a:lnTo>
                    <a:pt x="13315" y="1509"/>
                  </a:lnTo>
                  <a:lnTo>
                    <a:pt x="12581" y="1591"/>
                  </a:lnTo>
                  <a:lnTo>
                    <a:pt x="11847" y="1631"/>
                  </a:lnTo>
                  <a:lnTo>
                    <a:pt x="11093" y="1652"/>
                  </a:lnTo>
                  <a:lnTo>
                    <a:pt x="10501" y="2671"/>
                  </a:lnTo>
                  <a:lnTo>
                    <a:pt x="11684" y="2712"/>
                  </a:lnTo>
                  <a:lnTo>
                    <a:pt x="12806" y="2773"/>
                  </a:lnTo>
                  <a:lnTo>
                    <a:pt x="13866" y="2855"/>
                  </a:lnTo>
                  <a:lnTo>
                    <a:pt x="14865" y="2957"/>
                  </a:lnTo>
                  <a:lnTo>
                    <a:pt x="15803" y="3079"/>
                  </a:lnTo>
                  <a:lnTo>
                    <a:pt x="16700" y="3222"/>
                  </a:lnTo>
                  <a:lnTo>
                    <a:pt x="17536" y="3385"/>
                  </a:lnTo>
                  <a:lnTo>
                    <a:pt x="18311" y="3569"/>
                  </a:lnTo>
                  <a:lnTo>
                    <a:pt x="19065" y="2141"/>
                  </a:lnTo>
                  <a:lnTo>
                    <a:pt x="19759" y="795"/>
                  </a:lnTo>
                  <a:lnTo>
                    <a:pt x="18331" y="714"/>
                  </a:lnTo>
                  <a:lnTo>
                    <a:pt x="16904" y="592"/>
                  </a:lnTo>
                  <a:close/>
                  <a:moveTo>
                    <a:pt x="2101" y="15436"/>
                  </a:moveTo>
                  <a:lnTo>
                    <a:pt x="755" y="17230"/>
                  </a:lnTo>
                  <a:lnTo>
                    <a:pt x="1" y="18209"/>
                  </a:lnTo>
                  <a:lnTo>
                    <a:pt x="816" y="18678"/>
                  </a:lnTo>
                  <a:lnTo>
                    <a:pt x="1673" y="19126"/>
                  </a:lnTo>
                  <a:lnTo>
                    <a:pt x="2529" y="19534"/>
                  </a:lnTo>
                  <a:lnTo>
                    <a:pt x="3406" y="19921"/>
                  </a:lnTo>
                  <a:lnTo>
                    <a:pt x="4303" y="20268"/>
                  </a:lnTo>
                  <a:lnTo>
                    <a:pt x="5220" y="20574"/>
                  </a:lnTo>
                  <a:lnTo>
                    <a:pt x="6118" y="20839"/>
                  </a:lnTo>
                  <a:lnTo>
                    <a:pt x="7056" y="21043"/>
                  </a:lnTo>
                  <a:lnTo>
                    <a:pt x="7810" y="20064"/>
                  </a:lnTo>
                  <a:lnTo>
                    <a:pt x="8585" y="19045"/>
                  </a:lnTo>
                  <a:lnTo>
                    <a:pt x="7973" y="18902"/>
                  </a:lnTo>
                  <a:lnTo>
                    <a:pt x="7361" y="18718"/>
                  </a:lnTo>
                  <a:lnTo>
                    <a:pt x="6750" y="18515"/>
                  </a:lnTo>
                  <a:lnTo>
                    <a:pt x="6179" y="18270"/>
                  </a:lnTo>
                  <a:lnTo>
                    <a:pt x="5587" y="17984"/>
                  </a:lnTo>
                  <a:lnTo>
                    <a:pt x="5037" y="17679"/>
                  </a:lnTo>
                  <a:lnTo>
                    <a:pt x="4486" y="17332"/>
                  </a:lnTo>
                  <a:lnTo>
                    <a:pt x="3977" y="16944"/>
                  </a:lnTo>
                  <a:lnTo>
                    <a:pt x="3039" y="16190"/>
                  </a:lnTo>
                  <a:lnTo>
                    <a:pt x="2101" y="15436"/>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894;p46">
              <a:extLst>
                <a:ext uri="{FF2B5EF4-FFF2-40B4-BE49-F238E27FC236}">
                  <a16:creationId xmlns:a16="http://schemas.microsoft.com/office/drawing/2014/main" id="{28F2AFD4-E3A4-3A09-1C96-CE6608907BFB}"/>
                </a:ext>
              </a:extLst>
            </p:cNvPr>
            <p:cNvSpPr/>
            <p:nvPr/>
          </p:nvSpPr>
          <p:spPr>
            <a:xfrm flipH="1">
              <a:off x="6459500" y="3460460"/>
              <a:ext cx="169489" cy="110716"/>
            </a:xfrm>
            <a:custGeom>
              <a:avLst/>
              <a:gdLst/>
              <a:ahLst/>
              <a:cxnLst/>
              <a:rect l="l" t="t" r="r" b="b"/>
              <a:pathLst>
                <a:path w="8585" h="5608" fill="none" extrusionOk="0">
                  <a:moveTo>
                    <a:pt x="2101" y="1"/>
                  </a:moveTo>
                  <a:lnTo>
                    <a:pt x="2101" y="1"/>
                  </a:lnTo>
                  <a:lnTo>
                    <a:pt x="755" y="1795"/>
                  </a:lnTo>
                  <a:lnTo>
                    <a:pt x="1" y="2774"/>
                  </a:lnTo>
                  <a:lnTo>
                    <a:pt x="1" y="2774"/>
                  </a:lnTo>
                  <a:lnTo>
                    <a:pt x="816" y="3243"/>
                  </a:lnTo>
                  <a:lnTo>
                    <a:pt x="1673" y="3691"/>
                  </a:lnTo>
                  <a:lnTo>
                    <a:pt x="2529" y="4099"/>
                  </a:lnTo>
                  <a:lnTo>
                    <a:pt x="3406" y="4486"/>
                  </a:lnTo>
                  <a:lnTo>
                    <a:pt x="4303" y="4833"/>
                  </a:lnTo>
                  <a:lnTo>
                    <a:pt x="5220" y="5139"/>
                  </a:lnTo>
                  <a:lnTo>
                    <a:pt x="6118" y="5404"/>
                  </a:lnTo>
                  <a:lnTo>
                    <a:pt x="7056" y="5608"/>
                  </a:lnTo>
                  <a:lnTo>
                    <a:pt x="7056" y="5608"/>
                  </a:lnTo>
                  <a:lnTo>
                    <a:pt x="7810" y="4629"/>
                  </a:lnTo>
                  <a:lnTo>
                    <a:pt x="8585" y="3610"/>
                  </a:lnTo>
                  <a:lnTo>
                    <a:pt x="8585" y="3610"/>
                  </a:lnTo>
                  <a:lnTo>
                    <a:pt x="7973" y="3467"/>
                  </a:lnTo>
                  <a:lnTo>
                    <a:pt x="7361" y="3283"/>
                  </a:lnTo>
                  <a:lnTo>
                    <a:pt x="6750" y="3080"/>
                  </a:lnTo>
                  <a:lnTo>
                    <a:pt x="6179" y="2835"/>
                  </a:lnTo>
                  <a:lnTo>
                    <a:pt x="5587" y="2549"/>
                  </a:lnTo>
                  <a:lnTo>
                    <a:pt x="5037" y="2244"/>
                  </a:lnTo>
                  <a:lnTo>
                    <a:pt x="4486" y="1897"/>
                  </a:lnTo>
                  <a:lnTo>
                    <a:pt x="3977" y="1509"/>
                  </a:lnTo>
                  <a:lnTo>
                    <a:pt x="3977" y="1509"/>
                  </a:lnTo>
                  <a:lnTo>
                    <a:pt x="3039" y="755"/>
                  </a:lnTo>
                  <a:lnTo>
                    <a:pt x="2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895;p46">
              <a:extLst>
                <a:ext uri="{FF2B5EF4-FFF2-40B4-BE49-F238E27FC236}">
                  <a16:creationId xmlns:a16="http://schemas.microsoft.com/office/drawing/2014/main" id="{4925BAB1-7B22-916C-DA82-3954B5A51709}"/>
                </a:ext>
              </a:extLst>
            </p:cNvPr>
            <p:cNvSpPr/>
            <p:nvPr/>
          </p:nvSpPr>
          <p:spPr>
            <a:xfrm flipH="1">
              <a:off x="6238898" y="3167403"/>
              <a:ext cx="182776" cy="58793"/>
            </a:xfrm>
            <a:custGeom>
              <a:avLst/>
              <a:gdLst/>
              <a:ahLst/>
              <a:cxnLst/>
              <a:rect l="l" t="t" r="r" b="b"/>
              <a:pathLst>
                <a:path w="9258" h="2978" fill="none" extrusionOk="0">
                  <a:moveTo>
                    <a:pt x="6403" y="1"/>
                  </a:moveTo>
                  <a:lnTo>
                    <a:pt x="6403" y="1"/>
                  </a:lnTo>
                  <a:lnTo>
                    <a:pt x="5710" y="245"/>
                  </a:lnTo>
                  <a:lnTo>
                    <a:pt x="4996" y="470"/>
                  </a:lnTo>
                  <a:lnTo>
                    <a:pt x="4282" y="653"/>
                  </a:lnTo>
                  <a:lnTo>
                    <a:pt x="3548" y="796"/>
                  </a:lnTo>
                  <a:lnTo>
                    <a:pt x="2814" y="918"/>
                  </a:lnTo>
                  <a:lnTo>
                    <a:pt x="2080" y="1000"/>
                  </a:lnTo>
                  <a:lnTo>
                    <a:pt x="1346" y="1040"/>
                  </a:lnTo>
                  <a:lnTo>
                    <a:pt x="592" y="1061"/>
                  </a:lnTo>
                  <a:lnTo>
                    <a:pt x="592" y="1061"/>
                  </a:lnTo>
                  <a:lnTo>
                    <a:pt x="0" y="2080"/>
                  </a:lnTo>
                  <a:lnTo>
                    <a:pt x="0" y="2080"/>
                  </a:lnTo>
                  <a:lnTo>
                    <a:pt x="1183" y="2121"/>
                  </a:lnTo>
                  <a:lnTo>
                    <a:pt x="2305" y="2182"/>
                  </a:lnTo>
                  <a:lnTo>
                    <a:pt x="3365" y="2264"/>
                  </a:lnTo>
                  <a:lnTo>
                    <a:pt x="4364" y="2366"/>
                  </a:lnTo>
                  <a:lnTo>
                    <a:pt x="5302" y="2488"/>
                  </a:lnTo>
                  <a:lnTo>
                    <a:pt x="6199" y="2631"/>
                  </a:lnTo>
                  <a:lnTo>
                    <a:pt x="7035" y="2794"/>
                  </a:lnTo>
                  <a:lnTo>
                    <a:pt x="7810" y="2978"/>
                  </a:lnTo>
                  <a:lnTo>
                    <a:pt x="7810" y="2978"/>
                  </a:lnTo>
                  <a:lnTo>
                    <a:pt x="8564" y="1550"/>
                  </a:lnTo>
                  <a:lnTo>
                    <a:pt x="9258" y="204"/>
                  </a:lnTo>
                  <a:lnTo>
                    <a:pt x="9258" y="204"/>
                  </a:lnTo>
                  <a:lnTo>
                    <a:pt x="7830" y="123"/>
                  </a:lnTo>
                  <a:lnTo>
                    <a:pt x="64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896;p46">
              <a:extLst>
                <a:ext uri="{FF2B5EF4-FFF2-40B4-BE49-F238E27FC236}">
                  <a16:creationId xmlns:a16="http://schemas.microsoft.com/office/drawing/2014/main" id="{02DCC0B5-5F92-D05C-75AB-C677457B0EA1}"/>
                </a:ext>
              </a:extLst>
            </p:cNvPr>
            <p:cNvSpPr/>
            <p:nvPr/>
          </p:nvSpPr>
          <p:spPr>
            <a:xfrm flipH="1">
              <a:off x="6310148" y="3155735"/>
              <a:ext cx="94626" cy="24165"/>
            </a:xfrm>
            <a:custGeom>
              <a:avLst/>
              <a:gdLst/>
              <a:ahLst/>
              <a:cxnLst/>
              <a:rect l="l" t="t" r="r" b="b"/>
              <a:pathLst>
                <a:path w="4793" h="1224" fill="none" extrusionOk="0">
                  <a:moveTo>
                    <a:pt x="694" y="0"/>
                  </a:moveTo>
                  <a:lnTo>
                    <a:pt x="694" y="0"/>
                  </a:lnTo>
                  <a:lnTo>
                    <a:pt x="1" y="1224"/>
                  </a:lnTo>
                  <a:lnTo>
                    <a:pt x="1" y="1224"/>
                  </a:lnTo>
                  <a:lnTo>
                    <a:pt x="592" y="1183"/>
                  </a:lnTo>
                  <a:lnTo>
                    <a:pt x="1204" y="1142"/>
                  </a:lnTo>
                  <a:lnTo>
                    <a:pt x="1816" y="1101"/>
                  </a:lnTo>
                  <a:lnTo>
                    <a:pt x="2407" y="1020"/>
                  </a:lnTo>
                  <a:lnTo>
                    <a:pt x="3019" y="918"/>
                  </a:lnTo>
                  <a:lnTo>
                    <a:pt x="3610" y="816"/>
                  </a:lnTo>
                  <a:lnTo>
                    <a:pt x="4201" y="673"/>
                  </a:lnTo>
                  <a:lnTo>
                    <a:pt x="4793" y="530"/>
                  </a:lnTo>
                  <a:lnTo>
                    <a:pt x="4793" y="530"/>
                  </a:lnTo>
                  <a:lnTo>
                    <a:pt x="3753" y="408"/>
                  </a:lnTo>
                  <a:lnTo>
                    <a:pt x="2733" y="286"/>
                  </a:lnTo>
                  <a:lnTo>
                    <a:pt x="1714" y="143"/>
                  </a:lnTo>
                  <a:lnTo>
                    <a:pt x="6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897;p46">
              <a:extLst>
                <a:ext uri="{FF2B5EF4-FFF2-40B4-BE49-F238E27FC236}">
                  <a16:creationId xmlns:a16="http://schemas.microsoft.com/office/drawing/2014/main" id="{1F322367-6F23-B985-7D9D-05D4B0CEF2B1}"/>
                </a:ext>
              </a:extLst>
            </p:cNvPr>
            <p:cNvSpPr/>
            <p:nvPr/>
          </p:nvSpPr>
          <p:spPr>
            <a:xfrm flipH="1">
              <a:off x="6545242" y="3082865"/>
              <a:ext cx="251204" cy="385275"/>
            </a:xfrm>
            <a:custGeom>
              <a:avLst/>
              <a:gdLst/>
              <a:ahLst/>
              <a:cxnLst/>
              <a:rect l="l" t="t" r="r" b="b"/>
              <a:pathLst>
                <a:path w="12724" h="19515" extrusionOk="0">
                  <a:moveTo>
                    <a:pt x="6097" y="1"/>
                  </a:moveTo>
                  <a:lnTo>
                    <a:pt x="5383" y="2162"/>
                  </a:lnTo>
                  <a:lnTo>
                    <a:pt x="4670" y="4201"/>
                  </a:lnTo>
                  <a:lnTo>
                    <a:pt x="5343" y="4486"/>
                  </a:lnTo>
                  <a:lnTo>
                    <a:pt x="6056" y="4731"/>
                  </a:lnTo>
                  <a:lnTo>
                    <a:pt x="6811" y="4996"/>
                  </a:lnTo>
                  <a:lnTo>
                    <a:pt x="7606" y="5221"/>
                  </a:lnTo>
                  <a:lnTo>
                    <a:pt x="8462" y="5424"/>
                  </a:lnTo>
                  <a:lnTo>
                    <a:pt x="9359" y="5628"/>
                  </a:lnTo>
                  <a:lnTo>
                    <a:pt x="10297" y="5812"/>
                  </a:lnTo>
                  <a:lnTo>
                    <a:pt x="11276" y="5955"/>
                  </a:lnTo>
                  <a:lnTo>
                    <a:pt x="12030" y="3997"/>
                  </a:lnTo>
                  <a:lnTo>
                    <a:pt x="12724" y="2080"/>
                  </a:lnTo>
                  <a:lnTo>
                    <a:pt x="11011" y="1611"/>
                  </a:lnTo>
                  <a:lnTo>
                    <a:pt x="9339" y="1102"/>
                  </a:lnTo>
                  <a:lnTo>
                    <a:pt x="7708" y="572"/>
                  </a:lnTo>
                  <a:lnTo>
                    <a:pt x="6097" y="1"/>
                  </a:lnTo>
                  <a:close/>
                  <a:moveTo>
                    <a:pt x="1509" y="12235"/>
                  </a:moveTo>
                  <a:lnTo>
                    <a:pt x="653" y="14172"/>
                  </a:lnTo>
                  <a:lnTo>
                    <a:pt x="0" y="15640"/>
                  </a:lnTo>
                  <a:lnTo>
                    <a:pt x="1203" y="16639"/>
                  </a:lnTo>
                  <a:lnTo>
                    <a:pt x="2427" y="17618"/>
                  </a:lnTo>
                  <a:lnTo>
                    <a:pt x="3650" y="18576"/>
                  </a:lnTo>
                  <a:lnTo>
                    <a:pt x="4914" y="19514"/>
                  </a:lnTo>
                  <a:lnTo>
                    <a:pt x="5852" y="17760"/>
                  </a:lnTo>
                  <a:lnTo>
                    <a:pt x="6770" y="16007"/>
                  </a:lnTo>
                  <a:lnTo>
                    <a:pt x="5506" y="15008"/>
                  </a:lnTo>
                  <a:lnTo>
                    <a:pt x="4201" y="14029"/>
                  </a:lnTo>
                  <a:lnTo>
                    <a:pt x="3548" y="13560"/>
                  </a:lnTo>
                  <a:lnTo>
                    <a:pt x="2875" y="13112"/>
                  </a:lnTo>
                  <a:lnTo>
                    <a:pt x="2202" y="12663"/>
                  </a:lnTo>
                  <a:lnTo>
                    <a:pt x="1509" y="12235"/>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898;p46">
              <a:extLst>
                <a:ext uri="{FF2B5EF4-FFF2-40B4-BE49-F238E27FC236}">
                  <a16:creationId xmlns:a16="http://schemas.microsoft.com/office/drawing/2014/main" id="{351A1546-65D0-248F-B680-FF6F76F5AC98}"/>
                </a:ext>
              </a:extLst>
            </p:cNvPr>
            <p:cNvSpPr/>
            <p:nvPr/>
          </p:nvSpPr>
          <p:spPr>
            <a:xfrm flipH="1">
              <a:off x="6662789" y="3324395"/>
              <a:ext cx="133657" cy="143745"/>
            </a:xfrm>
            <a:custGeom>
              <a:avLst/>
              <a:gdLst/>
              <a:ahLst/>
              <a:cxnLst/>
              <a:rect l="l" t="t" r="r" b="b"/>
              <a:pathLst>
                <a:path w="6770" h="7281" fill="none" extrusionOk="0">
                  <a:moveTo>
                    <a:pt x="1509" y="1"/>
                  </a:moveTo>
                  <a:lnTo>
                    <a:pt x="1509" y="1"/>
                  </a:lnTo>
                  <a:lnTo>
                    <a:pt x="653" y="1938"/>
                  </a:lnTo>
                  <a:lnTo>
                    <a:pt x="0" y="3406"/>
                  </a:lnTo>
                  <a:lnTo>
                    <a:pt x="0" y="3406"/>
                  </a:lnTo>
                  <a:lnTo>
                    <a:pt x="1203" y="4405"/>
                  </a:lnTo>
                  <a:lnTo>
                    <a:pt x="2427" y="5384"/>
                  </a:lnTo>
                  <a:lnTo>
                    <a:pt x="3650" y="6342"/>
                  </a:lnTo>
                  <a:lnTo>
                    <a:pt x="4914" y="7280"/>
                  </a:lnTo>
                  <a:lnTo>
                    <a:pt x="4914" y="7280"/>
                  </a:lnTo>
                  <a:lnTo>
                    <a:pt x="5852" y="5526"/>
                  </a:lnTo>
                  <a:lnTo>
                    <a:pt x="6770" y="3773"/>
                  </a:lnTo>
                  <a:lnTo>
                    <a:pt x="6770" y="3773"/>
                  </a:lnTo>
                  <a:lnTo>
                    <a:pt x="5506" y="2774"/>
                  </a:lnTo>
                  <a:lnTo>
                    <a:pt x="4201" y="1795"/>
                  </a:lnTo>
                  <a:lnTo>
                    <a:pt x="3548" y="1326"/>
                  </a:lnTo>
                  <a:lnTo>
                    <a:pt x="2875" y="878"/>
                  </a:lnTo>
                  <a:lnTo>
                    <a:pt x="2202" y="429"/>
                  </a:lnTo>
                  <a:lnTo>
                    <a:pt x="15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899;p46">
              <a:extLst>
                <a:ext uri="{FF2B5EF4-FFF2-40B4-BE49-F238E27FC236}">
                  <a16:creationId xmlns:a16="http://schemas.microsoft.com/office/drawing/2014/main" id="{61E6E05F-76A1-0021-E663-44F54001D7BB}"/>
                </a:ext>
              </a:extLst>
            </p:cNvPr>
            <p:cNvSpPr/>
            <p:nvPr/>
          </p:nvSpPr>
          <p:spPr>
            <a:xfrm flipH="1">
              <a:off x="6545242" y="3082865"/>
              <a:ext cx="159026" cy="117567"/>
            </a:xfrm>
            <a:custGeom>
              <a:avLst/>
              <a:gdLst/>
              <a:ahLst/>
              <a:cxnLst/>
              <a:rect l="l" t="t" r="r" b="b"/>
              <a:pathLst>
                <a:path w="8055" h="5955" fill="none" extrusionOk="0">
                  <a:moveTo>
                    <a:pt x="1428" y="1"/>
                  </a:moveTo>
                  <a:lnTo>
                    <a:pt x="1428" y="1"/>
                  </a:lnTo>
                  <a:lnTo>
                    <a:pt x="714" y="2162"/>
                  </a:lnTo>
                  <a:lnTo>
                    <a:pt x="1" y="4201"/>
                  </a:lnTo>
                  <a:lnTo>
                    <a:pt x="1" y="4201"/>
                  </a:lnTo>
                  <a:lnTo>
                    <a:pt x="674" y="4486"/>
                  </a:lnTo>
                  <a:lnTo>
                    <a:pt x="1387" y="4731"/>
                  </a:lnTo>
                  <a:lnTo>
                    <a:pt x="2142" y="4996"/>
                  </a:lnTo>
                  <a:lnTo>
                    <a:pt x="2937" y="5221"/>
                  </a:lnTo>
                  <a:lnTo>
                    <a:pt x="3793" y="5424"/>
                  </a:lnTo>
                  <a:lnTo>
                    <a:pt x="4690" y="5628"/>
                  </a:lnTo>
                  <a:lnTo>
                    <a:pt x="5628" y="5812"/>
                  </a:lnTo>
                  <a:lnTo>
                    <a:pt x="6607" y="5955"/>
                  </a:lnTo>
                  <a:lnTo>
                    <a:pt x="6607" y="5955"/>
                  </a:lnTo>
                  <a:lnTo>
                    <a:pt x="7361" y="3997"/>
                  </a:lnTo>
                  <a:lnTo>
                    <a:pt x="8055" y="2080"/>
                  </a:lnTo>
                  <a:lnTo>
                    <a:pt x="8055" y="2080"/>
                  </a:lnTo>
                  <a:lnTo>
                    <a:pt x="6342" y="1611"/>
                  </a:lnTo>
                  <a:lnTo>
                    <a:pt x="4670" y="1102"/>
                  </a:lnTo>
                  <a:lnTo>
                    <a:pt x="3039" y="572"/>
                  </a:lnTo>
                  <a:lnTo>
                    <a:pt x="14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900;p46">
              <a:extLst>
                <a:ext uri="{FF2B5EF4-FFF2-40B4-BE49-F238E27FC236}">
                  <a16:creationId xmlns:a16="http://schemas.microsoft.com/office/drawing/2014/main" id="{CA886E9D-8399-F054-4DD2-52E7BBB3B5C5}"/>
                </a:ext>
              </a:extLst>
            </p:cNvPr>
            <p:cNvSpPr/>
            <p:nvPr/>
          </p:nvSpPr>
          <p:spPr>
            <a:xfrm flipH="1">
              <a:off x="7043187" y="3206453"/>
              <a:ext cx="191640" cy="80530"/>
            </a:xfrm>
            <a:custGeom>
              <a:avLst/>
              <a:gdLst/>
              <a:ahLst/>
              <a:cxnLst/>
              <a:rect l="l" t="t" r="r" b="b"/>
              <a:pathLst>
                <a:path w="9707" h="4079" fill="none" extrusionOk="0">
                  <a:moveTo>
                    <a:pt x="368" y="0"/>
                  </a:moveTo>
                  <a:lnTo>
                    <a:pt x="368" y="0"/>
                  </a:lnTo>
                  <a:lnTo>
                    <a:pt x="0" y="1774"/>
                  </a:lnTo>
                  <a:lnTo>
                    <a:pt x="0" y="1774"/>
                  </a:lnTo>
                  <a:lnTo>
                    <a:pt x="225" y="1937"/>
                  </a:lnTo>
                  <a:lnTo>
                    <a:pt x="449" y="2060"/>
                  </a:lnTo>
                  <a:lnTo>
                    <a:pt x="938" y="2325"/>
                  </a:lnTo>
                  <a:lnTo>
                    <a:pt x="1448" y="2529"/>
                  </a:lnTo>
                  <a:lnTo>
                    <a:pt x="1958" y="2733"/>
                  </a:lnTo>
                  <a:lnTo>
                    <a:pt x="2488" y="2896"/>
                  </a:lnTo>
                  <a:lnTo>
                    <a:pt x="3018" y="3039"/>
                  </a:lnTo>
                  <a:lnTo>
                    <a:pt x="3548" y="3161"/>
                  </a:lnTo>
                  <a:lnTo>
                    <a:pt x="4079" y="3283"/>
                  </a:lnTo>
                  <a:lnTo>
                    <a:pt x="4079" y="3283"/>
                  </a:lnTo>
                  <a:lnTo>
                    <a:pt x="5383" y="3508"/>
                  </a:lnTo>
                  <a:lnTo>
                    <a:pt x="6688" y="3711"/>
                  </a:lnTo>
                  <a:lnTo>
                    <a:pt x="9319" y="4078"/>
                  </a:lnTo>
                  <a:lnTo>
                    <a:pt x="9319" y="4078"/>
                  </a:lnTo>
                  <a:lnTo>
                    <a:pt x="9706" y="2223"/>
                  </a:lnTo>
                  <a:lnTo>
                    <a:pt x="9706" y="2223"/>
                  </a:lnTo>
                  <a:lnTo>
                    <a:pt x="8218" y="2121"/>
                  </a:lnTo>
                  <a:lnTo>
                    <a:pt x="6811" y="1978"/>
                  </a:lnTo>
                  <a:lnTo>
                    <a:pt x="6138" y="1876"/>
                  </a:lnTo>
                  <a:lnTo>
                    <a:pt x="5485" y="1795"/>
                  </a:lnTo>
                  <a:lnTo>
                    <a:pt x="4853" y="1693"/>
                  </a:lnTo>
                  <a:lnTo>
                    <a:pt x="4242" y="1570"/>
                  </a:lnTo>
                  <a:lnTo>
                    <a:pt x="3671" y="1428"/>
                  </a:lnTo>
                  <a:lnTo>
                    <a:pt x="3120" y="1285"/>
                  </a:lnTo>
                  <a:lnTo>
                    <a:pt x="2590" y="1122"/>
                  </a:lnTo>
                  <a:lnTo>
                    <a:pt x="2080" y="938"/>
                  </a:lnTo>
                  <a:lnTo>
                    <a:pt x="1611" y="734"/>
                  </a:lnTo>
                  <a:lnTo>
                    <a:pt x="1163" y="510"/>
                  </a:lnTo>
                  <a:lnTo>
                    <a:pt x="755" y="265"/>
                  </a:lnTo>
                  <a:lnTo>
                    <a:pt x="3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901;p46">
              <a:extLst>
                <a:ext uri="{FF2B5EF4-FFF2-40B4-BE49-F238E27FC236}">
                  <a16:creationId xmlns:a16="http://schemas.microsoft.com/office/drawing/2014/main" id="{FDCE4F86-39AE-D1A7-F9B0-6C6CF5C791A4}"/>
                </a:ext>
              </a:extLst>
            </p:cNvPr>
            <p:cNvSpPr/>
            <p:nvPr/>
          </p:nvSpPr>
          <p:spPr>
            <a:xfrm flipH="1">
              <a:off x="7227563" y="3116684"/>
              <a:ext cx="46316" cy="124812"/>
            </a:xfrm>
            <a:custGeom>
              <a:avLst/>
              <a:gdLst/>
              <a:ahLst/>
              <a:cxnLst/>
              <a:rect l="l" t="t" r="r" b="b"/>
              <a:pathLst>
                <a:path w="2346" h="6322" fill="none" extrusionOk="0">
                  <a:moveTo>
                    <a:pt x="572" y="0"/>
                  </a:moveTo>
                  <a:lnTo>
                    <a:pt x="572" y="0"/>
                  </a:lnTo>
                  <a:lnTo>
                    <a:pt x="429" y="245"/>
                  </a:lnTo>
                  <a:lnTo>
                    <a:pt x="429" y="245"/>
                  </a:lnTo>
                  <a:lnTo>
                    <a:pt x="307" y="490"/>
                  </a:lnTo>
                  <a:lnTo>
                    <a:pt x="225" y="734"/>
                  </a:lnTo>
                  <a:lnTo>
                    <a:pt x="143" y="979"/>
                  </a:lnTo>
                  <a:lnTo>
                    <a:pt x="82" y="1224"/>
                  </a:lnTo>
                  <a:lnTo>
                    <a:pt x="41" y="1489"/>
                  </a:lnTo>
                  <a:lnTo>
                    <a:pt x="21" y="1754"/>
                  </a:lnTo>
                  <a:lnTo>
                    <a:pt x="1" y="1999"/>
                  </a:lnTo>
                  <a:lnTo>
                    <a:pt x="1" y="2264"/>
                  </a:lnTo>
                  <a:lnTo>
                    <a:pt x="1" y="2529"/>
                  </a:lnTo>
                  <a:lnTo>
                    <a:pt x="21" y="2794"/>
                  </a:lnTo>
                  <a:lnTo>
                    <a:pt x="103" y="3304"/>
                  </a:lnTo>
                  <a:lnTo>
                    <a:pt x="225" y="3813"/>
                  </a:lnTo>
                  <a:lnTo>
                    <a:pt x="368" y="4303"/>
                  </a:lnTo>
                  <a:lnTo>
                    <a:pt x="368" y="4303"/>
                  </a:lnTo>
                  <a:lnTo>
                    <a:pt x="510" y="4629"/>
                  </a:lnTo>
                  <a:lnTo>
                    <a:pt x="653" y="4914"/>
                  </a:lnTo>
                  <a:lnTo>
                    <a:pt x="837" y="5200"/>
                  </a:lnTo>
                  <a:lnTo>
                    <a:pt x="1020" y="5465"/>
                  </a:lnTo>
                  <a:lnTo>
                    <a:pt x="1244" y="5710"/>
                  </a:lnTo>
                  <a:lnTo>
                    <a:pt x="1469" y="5934"/>
                  </a:lnTo>
                  <a:lnTo>
                    <a:pt x="1713" y="6138"/>
                  </a:lnTo>
                  <a:lnTo>
                    <a:pt x="1978" y="6321"/>
                  </a:lnTo>
                  <a:lnTo>
                    <a:pt x="1978" y="6321"/>
                  </a:lnTo>
                  <a:lnTo>
                    <a:pt x="2346" y="4547"/>
                  </a:lnTo>
                  <a:lnTo>
                    <a:pt x="2346" y="4547"/>
                  </a:lnTo>
                  <a:lnTo>
                    <a:pt x="2121" y="4343"/>
                  </a:lnTo>
                  <a:lnTo>
                    <a:pt x="1897" y="4140"/>
                  </a:lnTo>
                  <a:lnTo>
                    <a:pt x="1693" y="3936"/>
                  </a:lnTo>
                  <a:lnTo>
                    <a:pt x="1510" y="3711"/>
                  </a:lnTo>
                  <a:lnTo>
                    <a:pt x="1326" y="3487"/>
                  </a:lnTo>
                  <a:lnTo>
                    <a:pt x="1183" y="3222"/>
                  </a:lnTo>
                  <a:lnTo>
                    <a:pt x="1041" y="2977"/>
                  </a:lnTo>
                  <a:lnTo>
                    <a:pt x="918" y="2692"/>
                  </a:lnTo>
                  <a:lnTo>
                    <a:pt x="816" y="2406"/>
                  </a:lnTo>
                  <a:lnTo>
                    <a:pt x="714" y="2101"/>
                  </a:lnTo>
                  <a:lnTo>
                    <a:pt x="653" y="1795"/>
                  </a:lnTo>
                  <a:lnTo>
                    <a:pt x="592" y="1468"/>
                  </a:lnTo>
                  <a:lnTo>
                    <a:pt x="551" y="1122"/>
                  </a:lnTo>
                  <a:lnTo>
                    <a:pt x="551" y="755"/>
                  </a:lnTo>
                  <a:lnTo>
                    <a:pt x="551" y="388"/>
                  </a:lnTo>
                  <a:lnTo>
                    <a:pt x="5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902;p46">
              <a:extLst>
                <a:ext uri="{FF2B5EF4-FFF2-40B4-BE49-F238E27FC236}">
                  <a16:creationId xmlns:a16="http://schemas.microsoft.com/office/drawing/2014/main" id="{0E1CE0C2-6C8F-21A2-66A0-67F8DDC510E4}"/>
                </a:ext>
              </a:extLst>
            </p:cNvPr>
            <p:cNvSpPr/>
            <p:nvPr/>
          </p:nvSpPr>
          <p:spPr>
            <a:xfrm flipH="1">
              <a:off x="6866472" y="2944392"/>
              <a:ext cx="184395" cy="369955"/>
            </a:xfrm>
            <a:custGeom>
              <a:avLst/>
              <a:gdLst/>
              <a:ahLst/>
              <a:cxnLst/>
              <a:rect l="l" t="t" r="r" b="b"/>
              <a:pathLst>
                <a:path w="9340" h="18739" extrusionOk="0">
                  <a:moveTo>
                    <a:pt x="2570" y="0"/>
                  </a:moveTo>
                  <a:lnTo>
                    <a:pt x="2407" y="1958"/>
                  </a:lnTo>
                  <a:lnTo>
                    <a:pt x="3039" y="2121"/>
                  </a:lnTo>
                  <a:lnTo>
                    <a:pt x="3691" y="2284"/>
                  </a:lnTo>
                  <a:lnTo>
                    <a:pt x="4323" y="2468"/>
                  </a:lnTo>
                  <a:lnTo>
                    <a:pt x="4976" y="2672"/>
                  </a:lnTo>
                  <a:lnTo>
                    <a:pt x="4976" y="2672"/>
                  </a:lnTo>
                  <a:lnTo>
                    <a:pt x="4874" y="2080"/>
                  </a:lnTo>
                  <a:lnTo>
                    <a:pt x="4792" y="1468"/>
                  </a:lnTo>
                  <a:lnTo>
                    <a:pt x="4731" y="775"/>
                  </a:lnTo>
                  <a:lnTo>
                    <a:pt x="4690" y="62"/>
                  </a:lnTo>
                  <a:lnTo>
                    <a:pt x="3875" y="41"/>
                  </a:lnTo>
                  <a:lnTo>
                    <a:pt x="2570" y="0"/>
                  </a:lnTo>
                  <a:close/>
                  <a:moveTo>
                    <a:pt x="7647" y="3711"/>
                  </a:moveTo>
                  <a:lnTo>
                    <a:pt x="8463" y="4099"/>
                  </a:lnTo>
                  <a:lnTo>
                    <a:pt x="9258" y="4527"/>
                  </a:lnTo>
                  <a:lnTo>
                    <a:pt x="9339" y="3793"/>
                  </a:lnTo>
                  <a:lnTo>
                    <a:pt x="8850" y="3793"/>
                  </a:lnTo>
                  <a:lnTo>
                    <a:pt x="8218" y="3773"/>
                  </a:lnTo>
                  <a:lnTo>
                    <a:pt x="7647" y="3711"/>
                  </a:lnTo>
                  <a:close/>
                  <a:moveTo>
                    <a:pt x="2488" y="2427"/>
                  </a:moveTo>
                  <a:lnTo>
                    <a:pt x="2590" y="2855"/>
                  </a:lnTo>
                  <a:lnTo>
                    <a:pt x="2672" y="3140"/>
                  </a:lnTo>
                  <a:lnTo>
                    <a:pt x="2794" y="3467"/>
                  </a:lnTo>
                  <a:lnTo>
                    <a:pt x="2917" y="3813"/>
                  </a:lnTo>
                  <a:lnTo>
                    <a:pt x="3059" y="4160"/>
                  </a:lnTo>
                  <a:lnTo>
                    <a:pt x="3243" y="4486"/>
                  </a:lnTo>
                  <a:lnTo>
                    <a:pt x="3447" y="4792"/>
                  </a:lnTo>
                  <a:lnTo>
                    <a:pt x="3753" y="4955"/>
                  </a:lnTo>
                  <a:lnTo>
                    <a:pt x="4120" y="5118"/>
                  </a:lnTo>
                  <a:lnTo>
                    <a:pt x="4629" y="5322"/>
                  </a:lnTo>
                  <a:lnTo>
                    <a:pt x="5221" y="5526"/>
                  </a:lnTo>
                  <a:lnTo>
                    <a:pt x="5567" y="5608"/>
                  </a:lnTo>
                  <a:lnTo>
                    <a:pt x="5934" y="5689"/>
                  </a:lnTo>
                  <a:lnTo>
                    <a:pt x="6322" y="5771"/>
                  </a:lnTo>
                  <a:lnTo>
                    <a:pt x="6730" y="5832"/>
                  </a:lnTo>
                  <a:lnTo>
                    <a:pt x="7158" y="5852"/>
                  </a:lnTo>
                  <a:lnTo>
                    <a:pt x="7606" y="5873"/>
                  </a:lnTo>
                  <a:lnTo>
                    <a:pt x="7973" y="5852"/>
                  </a:lnTo>
                  <a:lnTo>
                    <a:pt x="8340" y="5832"/>
                  </a:lnTo>
                  <a:lnTo>
                    <a:pt x="8728" y="5791"/>
                  </a:lnTo>
                  <a:lnTo>
                    <a:pt x="9115" y="5730"/>
                  </a:lnTo>
                  <a:lnTo>
                    <a:pt x="9237" y="4833"/>
                  </a:lnTo>
                  <a:lnTo>
                    <a:pt x="8422" y="4445"/>
                  </a:lnTo>
                  <a:lnTo>
                    <a:pt x="7586" y="4099"/>
                  </a:lnTo>
                  <a:lnTo>
                    <a:pt x="6770" y="3773"/>
                  </a:lnTo>
                  <a:lnTo>
                    <a:pt x="5914" y="3446"/>
                  </a:lnTo>
                  <a:lnTo>
                    <a:pt x="5078" y="3161"/>
                  </a:lnTo>
                  <a:lnTo>
                    <a:pt x="4222" y="2896"/>
                  </a:lnTo>
                  <a:lnTo>
                    <a:pt x="3365" y="2651"/>
                  </a:lnTo>
                  <a:lnTo>
                    <a:pt x="2488" y="2427"/>
                  </a:lnTo>
                  <a:close/>
                  <a:moveTo>
                    <a:pt x="388" y="15497"/>
                  </a:moveTo>
                  <a:lnTo>
                    <a:pt x="1" y="17352"/>
                  </a:lnTo>
                  <a:lnTo>
                    <a:pt x="1510" y="17577"/>
                  </a:lnTo>
                  <a:lnTo>
                    <a:pt x="2284" y="17699"/>
                  </a:lnTo>
                  <a:lnTo>
                    <a:pt x="3039" y="17842"/>
                  </a:lnTo>
                  <a:lnTo>
                    <a:pt x="3773" y="17985"/>
                  </a:lnTo>
                  <a:lnTo>
                    <a:pt x="4527" y="18168"/>
                  </a:lnTo>
                  <a:lnTo>
                    <a:pt x="5282" y="18352"/>
                  </a:lnTo>
                  <a:lnTo>
                    <a:pt x="6016" y="18555"/>
                  </a:lnTo>
                  <a:lnTo>
                    <a:pt x="6546" y="18739"/>
                  </a:lnTo>
                  <a:lnTo>
                    <a:pt x="6893" y="17434"/>
                  </a:lnTo>
                  <a:lnTo>
                    <a:pt x="7198" y="16170"/>
                  </a:lnTo>
                  <a:lnTo>
                    <a:pt x="6444" y="16007"/>
                  </a:lnTo>
                  <a:lnTo>
                    <a:pt x="5690" y="15884"/>
                  </a:lnTo>
                  <a:lnTo>
                    <a:pt x="4915" y="15782"/>
                  </a:lnTo>
                  <a:lnTo>
                    <a:pt x="4120" y="15721"/>
                  </a:lnTo>
                  <a:lnTo>
                    <a:pt x="2223" y="15619"/>
                  </a:lnTo>
                  <a:lnTo>
                    <a:pt x="388" y="15497"/>
                  </a:lnTo>
                  <a:close/>
                </a:path>
              </a:pathLst>
            </a:custGeom>
            <a:solidFill>
              <a:srgbClr val="3A3870">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903;p46">
              <a:extLst>
                <a:ext uri="{FF2B5EF4-FFF2-40B4-BE49-F238E27FC236}">
                  <a16:creationId xmlns:a16="http://schemas.microsoft.com/office/drawing/2014/main" id="{BD713421-719D-A2AB-1B8C-B72449FB1A5E}"/>
                </a:ext>
              </a:extLst>
            </p:cNvPr>
            <p:cNvSpPr/>
            <p:nvPr/>
          </p:nvSpPr>
          <p:spPr>
            <a:xfrm flipH="1">
              <a:off x="6908741" y="3250321"/>
              <a:ext cx="142126" cy="64025"/>
            </a:xfrm>
            <a:custGeom>
              <a:avLst/>
              <a:gdLst/>
              <a:ahLst/>
              <a:cxnLst/>
              <a:rect l="l" t="t" r="r" b="b"/>
              <a:pathLst>
                <a:path w="7199" h="3243" fill="none" extrusionOk="0">
                  <a:moveTo>
                    <a:pt x="388" y="1"/>
                  </a:moveTo>
                  <a:lnTo>
                    <a:pt x="388" y="1"/>
                  </a:lnTo>
                  <a:lnTo>
                    <a:pt x="1" y="1856"/>
                  </a:lnTo>
                  <a:lnTo>
                    <a:pt x="1" y="1856"/>
                  </a:lnTo>
                  <a:lnTo>
                    <a:pt x="1510" y="2081"/>
                  </a:lnTo>
                  <a:lnTo>
                    <a:pt x="2284" y="2203"/>
                  </a:lnTo>
                  <a:lnTo>
                    <a:pt x="3039" y="2346"/>
                  </a:lnTo>
                  <a:lnTo>
                    <a:pt x="3773" y="2489"/>
                  </a:lnTo>
                  <a:lnTo>
                    <a:pt x="4527" y="2672"/>
                  </a:lnTo>
                  <a:lnTo>
                    <a:pt x="5282" y="2856"/>
                  </a:lnTo>
                  <a:lnTo>
                    <a:pt x="6016" y="3059"/>
                  </a:lnTo>
                  <a:lnTo>
                    <a:pt x="6016" y="3059"/>
                  </a:lnTo>
                  <a:lnTo>
                    <a:pt x="6546" y="3243"/>
                  </a:lnTo>
                  <a:lnTo>
                    <a:pt x="6546" y="3243"/>
                  </a:lnTo>
                  <a:lnTo>
                    <a:pt x="6893" y="1938"/>
                  </a:lnTo>
                  <a:lnTo>
                    <a:pt x="7198" y="674"/>
                  </a:lnTo>
                  <a:lnTo>
                    <a:pt x="7198" y="674"/>
                  </a:lnTo>
                  <a:lnTo>
                    <a:pt x="6444" y="511"/>
                  </a:lnTo>
                  <a:lnTo>
                    <a:pt x="5690" y="388"/>
                  </a:lnTo>
                  <a:lnTo>
                    <a:pt x="4915" y="286"/>
                  </a:lnTo>
                  <a:lnTo>
                    <a:pt x="4120" y="225"/>
                  </a:lnTo>
                  <a:lnTo>
                    <a:pt x="4120" y="225"/>
                  </a:lnTo>
                  <a:lnTo>
                    <a:pt x="2223" y="123"/>
                  </a:lnTo>
                  <a:lnTo>
                    <a:pt x="3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904;p46">
              <a:extLst>
                <a:ext uri="{FF2B5EF4-FFF2-40B4-BE49-F238E27FC236}">
                  <a16:creationId xmlns:a16="http://schemas.microsoft.com/office/drawing/2014/main" id="{A2101FD6-0C2F-E550-9BDE-590B52420290}"/>
                </a:ext>
              </a:extLst>
            </p:cNvPr>
            <p:cNvSpPr/>
            <p:nvPr/>
          </p:nvSpPr>
          <p:spPr>
            <a:xfrm flipH="1">
              <a:off x="6866472" y="3017656"/>
              <a:ext cx="33424" cy="16130"/>
            </a:xfrm>
            <a:custGeom>
              <a:avLst/>
              <a:gdLst/>
              <a:ahLst/>
              <a:cxnLst/>
              <a:rect l="l" t="t" r="r" b="b"/>
              <a:pathLst>
                <a:path w="1693" h="817" fill="none" extrusionOk="0">
                  <a:moveTo>
                    <a:pt x="0" y="0"/>
                  </a:moveTo>
                  <a:lnTo>
                    <a:pt x="0" y="0"/>
                  </a:lnTo>
                  <a:lnTo>
                    <a:pt x="816" y="388"/>
                  </a:lnTo>
                  <a:lnTo>
                    <a:pt x="1611" y="816"/>
                  </a:lnTo>
                  <a:lnTo>
                    <a:pt x="1611" y="816"/>
                  </a:lnTo>
                  <a:lnTo>
                    <a:pt x="1692" y="82"/>
                  </a:lnTo>
                  <a:lnTo>
                    <a:pt x="1692" y="82"/>
                  </a:lnTo>
                  <a:lnTo>
                    <a:pt x="1203" y="82"/>
                  </a:lnTo>
                  <a:lnTo>
                    <a:pt x="1203" y="82"/>
                  </a:lnTo>
                  <a:lnTo>
                    <a:pt x="571" y="6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905;p46">
              <a:extLst>
                <a:ext uri="{FF2B5EF4-FFF2-40B4-BE49-F238E27FC236}">
                  <a16:creationId xmlns:a16="http://schemas.microsoft.com/office/drawing/2014/main" id="{93B4DC61-BC09-69BD-EB49-C79BE94B5084}"/>
                </a:ext>
              </a:extLst>
            </p:cNvPr>
            <p:cNvSpPr/>
            <p:nvPr/>
          </p:nvSpPr>
          <p:spPr>
            <a:xfrm flipH="1">
              <a:off x="6868486" y="2992287"/>
              <a:ext cx="133262" cy="68052"/>
            </a:xfrm>
            <a:custGeom>
              <a:avLst/>
              <a:gdLst/>
              <a:ahLst/>
              <a:cxnLst/>
              <a:rect l="l" t="t" r="r" b="b"/>
              <a:pathLst>
                <a:path w="6750" h="3447" fill="none" extrusionOk="0">
                  <a:moveTo>
                    <a:pt x="0" y="1"/>
                  </a:moveTo>
                  <a:lnTo>
                    <a:pt x="0" y="1"/>
                  </a:lnTo>
                  <a:lnTo>
                    <a:pt x="102" y="429"/>
                  </a:lnTo>
                  <a:lnTo>
                    <a:pt x="184" y="714"/>
                  </a:lnTo>
                  <a:lnTo>
                    <a:pt x="306" y="1041"/>
                  </a:lnTo>
                  <a:lnTo>
                    <a:pt x="429" y="1387"/>
                  </a:lnTo>
                  <a:lnTo>
                    <a:pt x="571" y="1734"/>
                  </a:lnTo>
                  <a:lnTo>
                    <a:pt x="755" y="2060"/>
                  </a:lnTo>
                  <a:lnTo>
                    <a:pt x="959" y="2366"/>
                  </a:lnTo>
                  <a:lnTo>
                    <a:pt x="959" y="2366"/>
                  </a:lnTo>
                  <a:lnTo>
                    <a:pt x="1265" y="2529"/>
                  </a:lnTo>
                  <a:lnTo>
                    <a:pt x="1632" y="2692"/>
                  </a:lnTo>
                  <a:lnTo>
                    <a:pt x="2141" y="2896"/>
                  </a:lnTo>
                  <a:lnTo>
                    <a:pt x="2733" y="3100"/>
                  </a:lnTo>
                  <a:lnTo>
                    <a:pt x="3079" y="3182"/>
                  </a:lnTo>
                  <a:lnTo>
                    <a:pt x="3446" y="3263"/>
                  </a:lnTo>
                  <a:lnTo>
                    <a:pt x="3834" y="3345"/>
                  </a:lnTo>
                  <a:lnTo>
                    <a:pt x="4242" y="3406"/>
                  </a:lnTo>
                  <a:lnTo>
                    <a:pt x="4670" y="3426"/>
                  </a:lnTo>
                  <a:lnTo>
                    <a:pt x="5118" y="3447"/>
                  </a:lnTo>
                  <a:lnTo>
                    <a:pt x="5118" y="3447"/>
                  </a:lnTo>
                  <a:lnTo>
                    <a:pt x="5485" y="3426"/>
                  </a:lnTo>
                  <a:lnTo>
                    <a:pt x="5852" y="3406"/>
                  </a:lnTo>
                  <a:lnTo>
                    <a:pt x="6240" y="3365"/>
                  </a:lnTo>
                  <a:lnTo>
                    <a:pt x="6627" y="3304"/>
                  </a:lnTo>
                  <a:lnTo>
                    <a:pt x="6627" y="3304"/>
                  </a:lnTo>
                  <a:lnTo>
                    <a:pt x="6749" y="2407"/>
                  </a:lnTo>
                  <a:lnTo>
                    <a:pt x="6749" y="2407"/>
                  </a:lnTo>
                  <a:lnTo>
                    <a:pt x="5934" y="2019"/>
                  </a:lnTo>
                  <a:lnTo>
                    <a:pt x="5098" y="1673"/>
                  </a:lnTo>
                  <a:lnTo>
                    <a:pt x="4282" y="1347"/>
                  </a:lnTo>
                  <a:lnTo>
                    <a:pt x="3426" y="1020"/>
                  </a:lnTo>
                  <a:lnTo>
                    <a:pt x="2590" y="735"/>
                  </a:lnTo>
                  <a:lnTo>
                    <a:pt x="1734" y="470"/>
                  </a:lnTo>
                  <a:lnTo>
                    <a:pt x="877" y="2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906;p46">
              <a:extLst>
                <a:ext uri="{FF2B5EF4-FFF2-40B4-BE49-F238E27FC236}">
                  <a16:creationId xmlns:a16="http://schemas.microsoft.com/office/drawing/2014/main" id="{00176ECA-D98A-CBAD-4FC6-EF456C13C283}"/>
                </a:ext>
              </a:extLst>
            </p:cNvPr>
            <p:cNvSpPr/>
            <p:nvPr/>
          </p:nvSpPr>
          <p:spPr>
            <a:xfrm flipH="1">
              <a:off x="6952629" y="2944392"/>
              <a:ext cx="50738" cy="52752"/>
            </a:xfrm>
            <a:custGeom>
              <a:avLst/>
              <a:gdLst/>
              <a:ahLst/>
              <a:cxnLst/>
              <a:rect l="l" t="t" r="r" b="b"/>
              <a:pathLst>
                <a:path w="2570" h="2672" fill="none" extrusionOk="0">
                  <a:moveTo>
                    <a:pt x="164" y="0"/>
                  </a:moveTo>
                  <a:lnTo>
                    <a:pt x="164" y="0"/>
                  </a:lnTo>
                  <a:lnTo>
                    <a:pt x="1" y="1958"/>
                  </a:lnTo>
                  <a:lnTo>
                    <a:pt x="1" y="1958"/>
                  </a:lnTo>
                  <a:lnTo>
                    <a:pt x="633" y="2121"/>
                  </a:lnTo>
                  <a:lnTo>
                    <a:pt x="1285" y="2284"/>
                  </a:lnTo>
                  <a:lnTo>
                    <a:pt x="1917" y="2468"/>
                  </a:lnTo>
                  <a:lnTo>
                    <a:pt x="2570" y="2672"/>
                  </a:lnTo>
                  <a:lnTo>
                    <a:pt x="2570" y="2672"/>
                  </a:lnTo>
                  <a:lnTo>
                    <a:pt x="2468" y="2080"/>
                  </a:lnTo>
                  <a:lnTo>
                    <a:pt x="2386" y="1468"/>
                  </a:lnTo>
                  <a:lnTo>
                    <a:pt x="2325" y="775"/>
                  </a:lnTo>
                  <a:lnTo>
                    <a:pt x="2284" y="62"/>
                  </a:lnTo>
                  <a:lnTo>
                    <a:pt x="1469" y="41"/>
                  </a:lnTo>
                  <a:lnTo>
                    <a:pt x="1469" y="41"/>
                  </a:lnTo>
                  <a:lnTo>
                    <a:pt x="1469" y="41"/>
                  </a:lnTo>
                  <a:lnTo>
                    <a:pt x="1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907;p46">
              <a:extLst>
                <a:ext uri="{FF2B5EF4-FFF2-40B4-BE49-F238E27FC236}">
                  <a16:creationId xmlns:a16="http://schemas.microsoft.com/office/drawing/2014/main" id="{C645BB42-1940-DACD-599B-0D49531CD455}"/>
                </a:ext>
              </a:extLst>
            </p:cNvPr>
            <p:cNvSpPr/>
            <p:nvPr/>
          </p:nvSpPr>
          <p:spPr>
            <a:xfrm flipH="1">
              <a:off x="6129406" y="2737470"/>
              <a:ext cx="1150514" cy="847802"/>
            </a:xfrm>
            <a:custGeom>
              <a:avLst/>
              <a:gdLst/>
              <a:ahLst/>
              <a:cxnLst/>
              <a:rect l="l" t="t" r="r" b="b"/>
              <a:pathLst>
                <a:path w="58276" h="42943" extrusionOk="0">
                  <a:moveTo>
                    <a:pt x="8687" y="1"/>
                  </a:moveTo>
                  <a:lnTo>
                    <a:pt x="8442" y="21"/>
                  </a:lnTo>
                  <a:lnTo>
                    <a:pt x="8218" y="42"/>
                  </a:lnTo>
                  <a:lnTo>
                    <a:pt x="7973" y="82"/>
                  </a:lnTo>
                  <a:lnTo>
                    <a:pt x="7769" y="144"/>
                  </a:lnTo>
                  <a:lnTo>
                    <a:pt x="7545" y="225"/>
                  </a:lnTo>
                  <a:lnTo>
                    <a:pt x="7341" y="327"/>
                  </a:lnTo>
                  <a:lnTo>
                    <a:pt x="7137" y="429"/>
                  </a:lnTo>
                  <a:lnTo>
                    <a:pt x="6933" y="551"/>
                  </a:lnTo>
                  <a:lnTo>
                    <a:pt x="6750" y="694"/>
                  </a:lnTo>
                  <a:lnTo>
                    <a:pt x="6587" y="857"/>
                  </a:lnTo>
                  <a:lnTo>
                    <a:pt x="6424" y="1020"/>
                  </a:lnTo>
                  <a:lnTo>
                    <a:pt x="6261" y="1224"/>
                  </a:lnTo>
                  <a:lnTo>
                    <a:pt x="6118" y="1428"/>
                  </a:lnTo>
                  <a:lnTo>
                    <a:pt x="5975" y="1652"/>
                  </a:lnTo>
                  <a:lnTo>
                    <a:pt x="5853" y="1897"/>
                  </a:lnTo>
                  <a:lnTo>
                    <a:pt x="5730" y="2142"/>
                  </a:lnTo>
                  <a:lnTo>
                    <a:pt x="5628" y="2407"/>
                  </a:lnTo>
                  <a:lnTo>
                    <a:pt x="5527" y="2713"/>
                  </a:lnTo>
                  <a:lnTo>
                    <a:pt x="5445" y="2998"/>
                  </a:lnTo>
                  <a:lnTo>
                    <a:pt x="5363" y="3324"/>
                  </a:lnTo>
                  <a:lnTo>
                    <a:pt x="5302" y="3671"/>
                  </a:lnTo>
                  <a:lnTo>
                    <a:pt x="5241" y="4201"/>
                  </a:lnTo>
                  <a:lnTo>
                    <a:pt x="5200" y="4731"/>
                  </a:lnTo>
                  <a:lnTo>
                    <a:pt x="5180" y="5261"/>
                  </a:lnTo>
                  <a:lnTo>
                    <a:pt x="5200" y="5812"/>
                  </a:lnTo>
                  <a:lnTo>
                    <a:pt x="5221" y="6342"/>
                  </a:lnTo>
                  <a:lnTo>
                    <a:pt x="5282" y="6872"/>
                  </a:lnTo>
                  <a:lnTo>
                    <a:pt x="5363" y="7402"/>
                  </a:lnTo>
                  <a:lnTo>
                    <a:pt x="5486" y="7933"/>
                  </a:lnTo>
                  <a:lnTo>
                    <a:pt x="5608" y="8463"/>
                  </a:lnTo>
                  <a:lnTo>
                    <a:pt x="5751" y="8993"/>
                  </a:lnTo>
                  <a:lnTo>
                    <a:pt x="5914" y="9503"/>
                  </a:lnTo>
                  <a:lnTo>
                    <a:pt x="6118" y="9992"/>
                  </a:lnTo>
                  <a:lnTo>
                    <a:pt x="6322" y="10502"/>
                  </a:lnTo>
                  <a:lnTo>
                    <a:pt x="6546" y="10991"/>
                  </a:lnTo>
                  <a:lnTo>
                    <a:pt x="6791" y="11460"/>
                  </a:lnTo>
                  <a:lnTo>
                    <a:pt x="6997" y="11826"/>
                  </a:lnTo>
                  <a:lnTo>
                    <a:pt x="6791" y="11929"/>
                  </a:lnTo>
                  <a:lnTo>
                    <a:pt x="6485" y="12113"/>
                  </a:lnTo>
                  <a:lnTo>
                    <a:pt x="6220" y="12337"/>
                  </a:lnTo>
                  <a:lnTo>
                    <a:pt x="5955" y="12561"/>
                  </a:lnTo>
                  <a:lnTo>
                    <a:pt x="5730" y="12826"/>
                  </a:lnTo>
                  <a:lnTo>
                    <a:pt x="5527" y="13091"/>
                  </a:lnTo>
                  <a:lnTo>
                    <a:pt x="5363" y="13397"/>
                  </a:lnTo>
                  <a:lnTo>
                    <a:pt x="5221" y="13703"/>
                  </a:lnTo>
                  <a:lnTo>
                    <a:pt x="5098" y="14009"/>
                  </a:lnTo>
                  <a:lnTo>
                    <a:pt x="4996" y="14335"/>
                  </a:lnTo>
                  <a:lnTo>
                    <a:pt x="4935" y="14682"/>
                  </a:lnTo>
                  <a:lnTo>
                    <a:pt x="4915" y="15028"/>
                  </a:lnTo>
                  <a:lnTo>
                    <a:pt x="4915" y="15355"/>
                  </a:lnTo>
                  <a:lnTo>
                    <a:pt x="4935" y="15722"/>
                  </a:lnTo>
                  <a:lnTo>
                    <a:pt x="5017" y="16068"/>
                  </a:lnTo>
                  <a:lnTo>
                    <a:pt x="5068" y="16275"/>
                  </a:lnTo>
                  <a:lnTo>
                    <a:pt x="4854" y="16313"/>
                  </a:lnTo>
                  <a:lnTo>
                    <a:pt x="4507" y="16415"/>
                  </a:lnTo>
                  <a:lnTo>
                    <a:pt x="4140" y="16517"/>
                  </a:lnTo>
                  <a:lnTo>
                    <a:pt x="3814" y="16639"/>
                  </a:lnTo>
                  <a:lnTo>
                    <a:pt x="3467" y="16762"/>
                  </a:lnTo>
                  <a:lnTo>
                    <a:pt x="3141" y="16925"/>
                  </a:lnTo>
                  <a:lnTo>
                    <a:pt x="2815" y="17088"/>
                  </a:lnTo>
                  <a:lnTo>
                    <a:pt x="2488" y="17251"/>
                  </a:lnTo>
                  <a:lnTo>
                    <a:pt x="2183" y="17455"/>
                  </a:lnTo>
                  <a:lnTo>
                    <a:pt x="1877" y="17659"/>
                  </a:lnTo>
                  <a:lnTo>
                    <a:pt x="1591" y="17903"/>
                  </a:lnTo>
                  <a:lnTo>
                    <a:pt x="1347" y="18148"/>
                  </a:lnTo>
                  <a:lnTo>
                    <a:pt x="1102" y="18434"/>
                  </a:lnTo>
                  <a:lnTo>
                    <a:pt x="878" y="18719"/>
                  </a:lnTo>
                  <a:lnTo>
                    <a:pt x="674" y="19025"/>
                  </a:lnTo>
                  <a:lnTo>
                    <a:pt x="490" y="19351"/>
                  </a:lnTo>
                  <a:lnTo>
                    <a:pt x="347" y="19677"/>
                  </a:lnTo>
                  <a:lnTo>
                    <a:pt x="225" y="20024"/>
                  </a:lnTo>
                  <a:lnTo>
                    <a:pt x="123" y="20371"/>
                  </a:lnTo>
                  <a:lnTo>
                    <a:pt x="62" y="20738"/>
                  </a:lnTo>
                  <a:lnTo>
                    <a:pt x="21" y="21084"/>
                  </a:lnTo>
                  <a:lnTo>
                    <a:pt x="1" y="21451"/>
                  </a:lnTo>
                  <a:lnTo>
                    <a:pt x="21" y="21839"/>
                  </a:lnTo>
                  <a:lnTo>
                    <a:pt x="62" y="22206"/>
                  </a:lnTo>
                  <a:lnTo>
                    <a:pt x="123" y="22552"/>
                  </a:lnTo>
                  <a:lnTo>
                    <a:pt x="205" y="22919"/>
                  </a:lnTo>
                  <a:lnTo>
                    <a:pt x="307" y="23266"/>
                  </a:lnTo>
                  <a:lnTo>
                    <a:pt x="409" y="23633"/>
                  </a:lnTo>
                  <a:lnTo>
                    <a:pt x="551" y="23959"/>
                  </a:lnTo>
                  <a:lnTo>
                    <a:pt x="714" y="24286"/>
                  </a:lnTo>
                  <a:lnTo>
                    <a:pt x="898" y="24612"/>
                  </a:lnTo>
                  <a:lnTo>
                    <a:pt x="1122" y="24897"/>
                  </a:lnTo>
                  <a:lnTo>
                    <a:pt x="1387" y="25162"/>
                  </a:lnTo>
                  <a:lnTo>
                    <a:pt x="1652" y="25427"/>
                  </a:lnTo>
                  <a:lnTo>
                    <a:pt x="1917" y="25652"/>
                  </a:lnTo>
                  <a:lnTo>
                    <a:pt x="2223" y="25856"/>
                  </a:lnTo>
                  <a:lnTo>
                    <a:pt x="2529" y="26059"/>
                  </a:lnTo>
                  <a:lnTo>
                    <a:pt x="2835" y="26223"/>
                  </a:lnTo>
                  <a:lnTo>
                    <a:pt x="3161" y="26386"/>
                  </a:lnTo>
                  <a:lnTo>
                    <a:pt x="3488" y="26528"/>
                  </a:lnTo>
                  <a:lnTo>
                    <a:pt x="3834" y="26671"/>
                  </a:lnTo>
                  <a:lnTo>
                    <a:pt x="4181" y="26794"/>
                  </a:lnTo>
                  <a:lnTo>
                    <a:pt x="4874" y="27018"/>
                  </a:lnTo>
                  <a:lnTo>
                    <a:pt x="5588" y="27181"/>
                  </a:lnTo>
                  <a:lnTo>
                    <a:pt x="6281" y="27344"/>
                  </a:lnTo>
                  <a:lnTo>
                    <a:pt x="6995" y="27487"/>
                  </a:lnTo>
                  <a:lnTo>
                    <a:pt x="7708" y="27609"/>
                  </a:lnTo>
                  <a:lnTo>
                    <a:pt x="9115" y="27833"/>
                  </a:lnTo>
                  <a:lnTo>
                    <a:pt x="11949" y="28241"/>
                  </a:lnTo>
                  <a:lnTo>
                    <a:pt x="12989" y="28404"/>
                  </a:lnTo>
                  <a:lnTo>
                    <a:pt x="14050" y="28588"/>
                  </a:lnTo>
                  <a:lnTo>
                    <a:pt x="15089" y="28792"/>
                  </a:lnTo>
                  <a:lnTo>
                    <a:pt x="16129" y="29016"/>
                  </a:lnTo>
                  <a:lnTo>
                    <a:pt x="17149" y="29302"/>
                  </a:lnTo>
                  <a:lnTo>
                    <a:pt x="17659" y="29465"/>
                  </a:lnTo>
                  <a:lnTo>
                    <a:pt x="18168" y="29628"/>
                  </a:lnTo>
                  <a:lnTo>
                    <a:pt x="18658" y="29811"/>
                  </a:lnTo>
                  <a:lnTo>
                    <a:pt x="19167" y="29995"/>
                  </a:lnTo>
                  <a:lnTo>
                    <a:pt x="19657" y="30219"/>
                  </a:lnTo>
                  <a:lnTo>
                    <a:pt x="20126" y="30443"/>
                  </a:lnTo>
                  <a:lnTo>
                    <a:pt x="20738" y="30790"/>
                  </a:lnTo>
                  <a:lnTo>
                    <a:pt x="21349" y="31157"/>
                  </a:lnTo>
                  <a:lnTo>
                    <a:pt x="21920" y="31565"/>
                  </a:lnTo>
                  <a:lnTo>
                    <a:pt x="22471" y="31993"/>
                  </a:lnTo>
                  <a:lnTo>
                    <a:pt x="24122" y="33359"/>
                  </a:lnTo>
                  <a:lnTo>
                    <a:pt x="25774" y="34746"/>
                  </a:lnTo>
                  <a:lnTo>
                    <a:pt x="26610" y="35419"/>
                  </a:lnTo>
                  <a:lnTo>
                    <a:pt x="27446" y="36091"/>
                  </a:lnTo>
                  <a:lnTo>
                    <a:pt x="28302" y="36744"/>
                  </a:lnTo>
                  <a:lnTo>
                    <a:pt x="29179" y="37396"/>
                  </a:lnTo>
                  <a:lnTo>
                    <a:pt x="30056" y="38008"/>
                  </a:lnTo>
                  <a:lnTo>
                    <a:pt x="30933" y="38620"/>
                  </a:lnTo>
                  <a:lnTo>
                    <a:pt x="31850" y="39211"/>
                  </a:lnTo>
                  <a:lnTo>
                    <a:pt x="32768" y="39762"/>
                  </a:lnTo>
                  <a:lnTo>
                    <a:pt x="33706" y="40271"/>
                  </a:lnTo>
                  <a:lnTo>
                    <a:pt x="34664" y="40761"/>
                  </a:lnTo>
                  <a:lnTo>
                    <a:pt x="35643" y="41230"/>
                  </a:lnTo>
                  <a:lnTo>
                    <a:pt x="36642" y="41638"/>
                  </a:lnTo>
                  <a:lnTo>
                    <a:pt x="37152" y="41842"/>
                  </a:lnTo>
                  <a:lnTo>
                    <a:pt x="37682" y="42025"/>
                  </a:lnTo>
                  <a:lnTo>
                    <a:pt x="38212" y="42209"/>
                  </a:lnTo>
                  <a:lnTo>
                    <a:pt x="38722" y="42351"/>
                  </a:lnTo>
                  <a:lnTo>
                    <a:pt x="39252" y="42494"/>
                  </a:lnTo>
                  <a:lnTo>
                    <a:pt x="39802" y="42616"/>
                  </a:lnTo>
                  <a:lnTo>
                    <a:pt x="40332" y="42698"/>
                  </a:lnTo>
                  <a:lnTo>
                    <a:pt x="40863" y="42779"/>
                  </a:lnTo>
                  <a:lnTo>
                    <a:pt x="41393" y="42861"/>
                  </a:lnTo>
                  <a:lnTo>
                    <a:pt x="41923" y="42902"/>
                  </a:lnTo>
                  <a:lnTo>
                    <a:pt x="42453" y="42922"/>
                  </a:lnTo>
                  <a:lnTo>
                    <a:pt x="43004" y="42943"/>
                  </a:lnTo>
                  <a:lnTo>
                    <a:pt x="43534" y="42943"/>
                  </a:lnTo>
                  <a:lnTo>
                    <a:pt x="44064" y="42902"/>
                  </a:lnTo>
                  <a:lnTo>
                    <a:pt x="44594" y="42861"/>
                  </a:lnTo>
                  <a:lnTo>
                    <a:pt x="45124" y="42800"/>
                  </a:lnTo>
                  <a:lnTo>
                    <a:pt x="45654" y="42739"/>
                  </a:lnTo>
                  <a:lnTo>
                    <a:pt x="46164" y="42637"/>
                  </a:lnTo>
                  <a:lnTo>
                    <a:pt x="46694" y="42535"/>
                  </a:lnTo>
                  <a:lnTo>
                    <a:pt x="47204" y="42412"/>
                  </a:lnTo>
                  <a:lnTo>
                    <a:pt x="47714" y="42249"/>
                  </a:lnTo>
                  <a:lnTo>
                    <a:pt x="48223" y="42086"/>
                  </a:lnTo>
                  <a:lnTo>
                    <a:pt x="48733" y="41923"/>
                  </a:lnTo>
                  <a:lnTo>
                    <a:pt x="49243" y="41719"/>
                  </a:lnTo>
                  <a:lnTo>
                    <a:pt x="49732" y="41515"/>
                  </a:lnTo>
                  <a:lnTo>
                    <a:pt x="50222" y="41271"/>
                  </a:lnTo>
                  <a:lnTo>
                    <a:pt x="50711" y="41026"/>
                  </a:lnTo>
                  <a:lnTo>
                    <a:pt x="51180" y="40761"/>
                  </a:lnTo>
                  <a:lnTo>
                    <a:pt x="51669" y="40496"/>
                  </a:lnTo>
                  <a:lnTo>
                    <a:pt x="52118" y="40190"/>
                  </a:lnTo>
                  <a:lnTo>
                    <a:pt x="52587" y="39884"/>
                  </a:lnTo>
                  <a:lnTo>
                    <a:pt x="53035" y="39537"/>
                  </a:lnTo>
                  <a:lnTo>
                    <a:pt x="53606" y="39130"/>
                  </a:lnTo>
                  <a:lnTo>
                    <a:pt x="54177" y="38661"/>
                  </a:lnTo>
                  <a:lnTo>
                    <a:pt x="54728" y="38192"/>
                  </a:lnTo>
                  <a:lnTo>
                    <a:pt x="55238" y="37662"/>
                  </a:lnTo>
                  <a:lnTo>
                    <a:pt x="55727" y="37131"/>
                  </a:lnTo>
                  <a:lnTo>
                    <a:pt x="56176" y="36560"/>
                  </a:lnTo>
                  <a:lnTo>
                    <a:pt x="56604" y="35969"/>
                  </a:lnTo>
                  <a:lnTo>
                    <a:pt x="56991" y="35357"/>
                  </a:lnTo>
                  <a:lnTo>
                    <a:pt x="57154" y="35052"/>
                  </a:lnTo>
                  <a:lnTo>
                    <a:pt x="57338" y="34725"/>
                  </a:lnTo>
                  <a:lnTo>
                    <a:pt x="57480" y="34399"/>
                  </a:lnTo>
                  <a:lnTo>
                    <a:pt x="57623" y="34073"/>
                  </a:lnTo>
                  <a:lnTo>
                    <a:pt x="57746" y="33726"/>
                  </a:lnTo>
                  <a:lnTo>
                    <a:pt x="57868" y="33400"/>
                  </a:lnTo>
                  <a:lnTo>
                    <a:pt x="57970" y="33053"/>
                  </a:lnTo>
                  <a:lnTo>
                    <a:pt x="58051" y="32707"/>
                  </a:lnTo>
                  <a:lnTo>
                    <a:pt x="58133" y="32360"/>
                  </a:lnTo>
                  <a:lnTo>
                    <a:pt x="58194" y="32013"/>
                  </a:lnTo>
                  <a:lnTo>
                    <a:pt x="58235" y="31646"/>
                  </a:lnTo>
                  <a:lnTo>
                    <a:pt x="58276" y="31279"/>
                  </a:lnTo>
                  <a:lnTo>
                    <a:pt x="58276" y="30933"/>
                  </a:lnTo>
                  <a:lnTo>
                    <a:pt x="58276" y="30566"/>
                  </a:lnTo>
                  <a:lnTo>
                    <a:pt x="58255" y="30199"/>
                  </a:lnTo>
                  <a:lnTo>
                    <a:pt x="58215" y="29811"/>
                  </a:lnTo>
                  <a:lnTo>
                    <a:pt x="58113" y="29098"/>
                  </a:lnTo>
                  <a:lnTo>
                    <a:pt x="57970" y="28404"/>
                  </a:lnTo>
                  <a:lnTo>
                    <a:pt x="57786" y="27711"/>
                  </a:lnTo>
                  <a:lnTo>
                    <a:pt x="57562" y="27018"/>
                  </a:lnTo>
                  <a:lnTo>
                    <a:pt x="57297" y="26345"/>
                  </a:lnTo>
                  <a:lnTo>
                    <a:pt x="57012" y="25692"/>
                  </a:lnTo>
                  <a:lnTo>
                    <a:pt x="56685" y="25060"/>
                  </a:lnTo>
                  <a:lnTo>
                    <a:pt x="56318" y="24428"/>
                  </a:lnTo>
                  <a:lnTo>
                    <a:pt x="55951" y="23817"/>
                  </a:lnTo>
                  <a:lnTo>
                    <a:pt x="55543" y="23225"/>
                  </a:lnTo>
                  <a:lnTo>
                    <a:pt x="55115" y="22634"/>
                  </a:lnTo>
                  <a:lnTo>
                    <a:pt x="54667" y="22063"/>
                  </a:lnTo>
                  <a:lnTo>
                    <a:pt x="54198" y="21512"/>
                  </a:lnTo>
                  <a:lnTo>
                    <a:pt x="53708" y="20982"/>
                  </a:lnTo>
                  <a:lnTo>
                    <a:pt x="53219" y="20473"/>
                  </a:lnTo>
                  <a:lnTo>
                    <a:pt x="52794" y="20047"/>
                  </a:lnTo>
                  <a:lnTo>
                    <a:pt x="52794" y="20047"/>
                  </a:lnTo>
                  <a:lnTo>
                    <a:pt x="53015" y="19840"/>
                  </a:lnTo>
                  <a:lnTo>
                    <a:pt x="53301" y="19535"/>
                  </a:lnTo>
                  <a:lnTo>
                    <a:pt x="53566" y="19208"/>
                  </a:lnTo>
                  <a:lnTo>
                    <a:pt x="53810" y="18882"/>
                  </a:lnTo>
                  <a:lnTo>
                    <a:pt x="53973" y="18637"/>
                  </a:lnTo>
                  <a:lnTo>
                    <a:pt x="54116" y="18393"/>
                  </a:lnTo>
                  <a:lnTo>
                    <a:pt x="54238" y="18148"/>
                  </a:lnTo>
                  <a:lnTo>
                    <a:pt x="54340" y="17903"/>
                  </a:lnTo>
                  <a:lnTo>
                    <a:pt x="54402" y="17638"/>
                  </a:lnTo>
                  <a:lnTo>
                    <a:pt x="54442" y="17394"/>
                  </a:lnTo>
                  <a:lnTo>
                    <a:pt x="54463" y="17149"/>
                  </a:lnTo>
                  <a:lnTo>
                    <a:pt x="54442" y="16904"/>
                  </a:lnTo>
                  <a:lnTo>
                    <a:pt x="54402" y="16660"/>
                  </a:lnTo>
                  <a:lnTo>
                    <a:pt x="54340" y="16415"/>
                  </a:lnTo>
                  <a:lnTo>
                    <a:pt x="54259" y="16191"/>
                  </a:lnTo>
                  <a:lnTo>
                    <a:pt x="54137" y="15966"/>
                  </a:lnTo>
                  <a:lnTo>
                    <a:pt x="53994" y="15762"/>
                  </a:lnTo>
                  <a:lnTo>
                    <a:pt x="53810" y="15559"/>
                  </a:lnTo>
                  <a:lnTo>
                    <a:pt x="53606" y="15355"/>
                  </a:lnTo>
                  <a:lnTo>
                    <a:pt x="53362" y="15171"/>
                  </a:lnTo>
                  <a:lnTo>
                    <a:pt x="53015" y="14947"/>
                  </a:lnTo>
                  <a:lnTo>
                    <a:pt x="52708" y="14748"/>
                  </a:lnTo>
                  <a:lnTo>
                    <a:pt x="52852" y="14315"/>
                  </a:lnTo>
                  <a:lnTo>
                    <a:pt x="52995" y="13825"/>
                  </a:lnTo>
                  <a:lnTo>
                    <a:pt x="53076" y="13336"/>
                  </a:lnTo>
                  <a:lnTo>
                    <a:pt x="53137" y="12867"/>
                  </a:lnTo>
                  <a:lnTo>
                    <a:pt x="53158" y="12398"/>
                  </a:lnTo>
                  <a:lnTo>
                    <a:pt x="53137" y="11949"/>
                  </a:lnTo>
                  <a:lnTo>
                    <a:pt x="53056" y="11501"/>
                  </a:lnTo>
                  <a:lnTo>
                    <a:pt x="53015" y="11277"/>
                  </a:lnTo>
                  <a:lnTo>
                    <a:pt x="52933" y="11073"/>
                  </a:lnTo>
                  <a:lnTo>
                    <a:pt x="52872" y="10869"/>
                  </a:lnTo>
                  <a:lnTo>
                    <a:pt x="52791" y="10665"/>
                  </a:lnTo>
                  <a:lnTo>
                    <a:pt x="52689" y="10481"/>
                  </a:lnTo>
                  <a:lnTo>
                    <a:pt x="52566" y="10298"/>
                  </a:lnTo>
                  <a:lnTo>
                    <a:pt x="52444" y="10114"/>
                  </a:lnTo>
                  <a:lnTo>
                    <a:pt x="52322" y="9931"/>
                  </a:lnTo>
                  <a:lnTo>
                    <a:pt x="52179" y="9768"/>
                  </a:lnTo>
                  <a:lnTo>
                    <a:pt x="52016" y="9625"/>
                  </a:lnTo>
                  <a:lnTo>
                    <a:pt x="51832" y="9462"/>
                  </a:lnTo>
                  <a:lnTo>
                    <a:pt x="51649" y="9319"/>
                  </a:lnTo>
                  <a:lnTo>
                    <a:pt x="51445" y="9197"/>
                  </a:lnTo>
                  <a:lnTo>
                    <a:pt x="51241" y="9074"/>
                  </a:lnTo>
                  <a:lnTo>
                    <a:pt x="51017" y="8952"/>
                  </a:lnTo>
                  <a:lnTo>
                    <a:pt x="50772" y="8850"/>
                  </a:lnTo>
                  <a:lnTo>
                    <a:pt x="50507" y="8769"/>
                  </a:lnTo>
                  <a:lnTo>
                    <a:pt x="50242" y="8687"/>
                  </a:lnTo>
                  <a:lnTo>
                    <a:pt x="49712" y="8565"/>
                  </a:lnTo>
                  <a:lnTo>
                    <a:pt x="49182" y="8463"/>
                  </a:lnTo>
                  <a:lnTo>
                    <a:pt x="49182" y="8463"/>
                  </a:lnTo>
                  <a:lnTo>
                    <a:pt x="49590" y="8544"/>
                  </a:lnTo>
                  <a:lnTo>
                    <a:pt x="49977" y="8646"/>
                  </a:lnTo>
                  <a:lnTo>
                    <a:pt x="50364" y="8748"/>
                  </a:lnTo>
                  <a:lnTo>
                    <a:pt x="50752" y="8891"/>
                  </a:lnTo>
                  <a:lnTo>
                    <a:pt x="50976" y="8973"/>
                  </a:lnTo>
                  <a:lnTo>
                    <a:pt x="51180" y="9074"/>
                  </a:lnTo>
                  <a:lnTo>
                    <a:pt x="51384" y="9176"/>
                  </a:lnTo>
                  <a:lnTo>
                    <a:pt x="51567" y="9299"/>
                  </a:lnTo>
                  <a:lnTo>
                    <a:pt x="51751" y="9421"/>
                  </a:lnTo>
                  <a:lnTo>
                    <a:pt x="51914" y="9564"/>
                  </a:lnTo>
                  <a:lnTo>
                    <a:pt x="52077" y="9707"/>
                  </a:lnTo>
                  <a:lnTo>
                    <a:pt x="52220" y="9870"/>
                  </a:lnTo>
                  <a:lnTo>
                    <a:pt x="52342" y="10033"/>
                  </a:lnTo>
                  <a:lnTo>
                    <a:pt x="52465" y="10196"/>
                  </a:lnTo>
                  <a:lnTo>
                    <a:pt x="52566" y="10379"/>
                  </a:lnTo>
                  <a:lnTo>
                    <a:pt x="52668" y="10563"/>
                  </a:lnTo>
                  <a:lnTo>
                    <a:pt x="52811" y="10950"/>
                  </a:lnTo>
                  <a:lnTo>
                    <a:pt x="52933" y="11338"/>
                  </a:lnTo>
                  <a:lnTo>
                    <a:pt x="53015" y="11766"/>
                  </a:lnTo>
                  <a:lnTo>
                    <a:pt x="53056" y="12194"/>
                  </a:lnTo>
                  <a:lnTo>
                    <a:pt x="53056" y="12622"/>
                  </a:lnTo>
                  <a:lnTo>
                    <a:pt x="53035" y="13051"/>
                  </a:lnTo>
                  <a:lnTo>
                    <a:pt x="52954" y="13499"/>
                  </a:lnTo>
                  <a:lnTo>
                    <a:pt x="52872" y="13927"/>
                  </a:lnTo>
                  <a:lnTo>
                    <a:pt x="52730" y="14356"/>
                  </a:lnTo>
                  <a:lnTo>
                    <a:pt x="52587" y="14763"/>
                  </a:lnTo>
                  <a:lnTo>
                    <a:pt x="52566" y="14804"/>
                  </a:lnTo>
                  <a:lnTo>
                    <a:pt x="52933" y="15028"/>
                  </a:lnTo>
                  <a:lnTo>
                    <a:pt x="53301" y="15273"/>
                  </a:lnTo>
                  <a:lnTo>
                    <a:pt x="53464" y="15395"/>
                  </a:lnTo>
                  <a:lnTo>
                    <a:pt x="53627" y="15538"/>
                  </a:lnTo>
                  <a:lnTo>
                    <a:pt x="53749" y="15681"/>
                  </a:lnTo>
                  <a:lnTo>
                    <a:pt x="53871" y="15824"/>
                  </a:lnTo>
                  <a:lnTo>
                    <a:pt x="53973" y="15966"/>
                  </a:lnTo>
                  <a:lnTo>
                    <a:pt x="54075" y="16109"/>
                  </a:lnTo>
                  <a:lnTo>
                    <a:pt x="54137" y="16272"/>
                  </a:lnTo>
                  <a:lnTo>
                    <a:pt x="54198" y="16415"/>
                  </a:lnTo>
                  <a:lnTo>
                    <a:pt x="54238" y="16578"/>
                  </a:lnTo>
                  <a:lnTo>
                    <a:pt x="54279" y="16741"/>
                  </a:lnTo>
                  <a:lnTo>
                    <a:pt x="54300" y="16884"/>
                  </a:lnTo>
                  <a:lnTo>
                    <a:pt x="54300" y="17047"/>
                  </a:lnTo>
                  <a:lnTo>
                    <a:pt x="54279" y="17373"/>
                  </a:lnTo>
                  <a:lnTo>
                    <a:pt x="54198" y="17679"/>
                  </a:lnTo>
                  <a:lnTo>
                    <a:pt x="54096" y="18005"/>
                  </a:lnTo>
                  <a:lnTo>
                    <a:pt x="53953" y="18311"/>
                  </a:lnTo>
                  <a:lnTo>
                    <a:pt x="53769" y="18617"/>
                  </a:lnTo>
                  <a:lnTo>
                    <a:pt x="53566" y="18923"/>
                  </a:lnTo>
                  <a:lnTo>
                    <a:pt x="53341" y="19208"/>
                  </a:lnTo>
                  <a:lnTo>
                    <a:pt x="53097" y="19473"/>
                  </a:lnTo>
                  <a:lnTo>
                    <a:pt x="52852" y="19718"/>
                  </a:lnTo>
                  <a:lnTo>
                    <a:pt x="52566" y="19963"/>
                  </a:lnTo>
                  <a:lnTo>
                    <a:pt x="52485" y="20044"/>
                  </a:lnTo>
                  <a:lnTo>
                    <a:pt x="52566" y="20126"/>
                  </a:lnTo>
                  <a:lnTo>
                    <a:pt x="53056" y="20615"/>
                  </a:lnTo>
                  <a:lnTo>
                    <a:pt x="53545" y="21125"/>
                  </a:lnTo>
                  <a:lnTo>
                    <a:pt x="54014" y="21655"/>
                  </a:lnTo>
                  <a:lnTo>
                    <a:pt x="54483" y="22206"/>
                  </a:lnTo>
                  <a:lnTo>
                    <a:pt x="54911" y="22756"/>
                  </a:lnTo>
                  <a:lnTo>
                    <a:pt x="55340" y="23348"/>
                  </a:lnTo>
                  <a:lnTo>
                    <a:pt x="55727" y="23939"/>
                  </a:lnTo>
                  <a:lnTo>
                    <a:pt x="56114" y="24530"/>
                  </a:lnTo>
                  <a:lnTo>
                    <a:pt x="56461" y="25162"/>
                  </a:lnTo>
                  <a:lnTo>
                    <a:pt x="56767" y="25794"/>
                  </a:lnTo>
                  <a:lnTo>
                    <a:pt x="57052" y="26447"/>
                  </a:lnTo>
                  <a:lnTo>
                    <a:pt x="57317" y="27099"/>
                  </a:lnTo>
                  <a:lnTo>
                    <a:pt x="57542" y="27772"/>
                  </a:lnTo>
                  <a:lnTo>
                    <a:pt x="57705" y="28445"/>
                  </a:lnTo>
                  <a:lnTo>
                    <a:pt x="57848" y="29138"/>
                  </a:lnTo>
                  <a:lnTo>
                    <a:pt x="57949" y="29852"/>
                  </a:lnTo>
                  <a:lnTo>
                    <a:pt x="57990" y="30403"/>
                  </a:lnTo>
                  <a:lnTo>
                    <a:pt x="57990" y="30933"/>
                  </a:lnTo>
                  <a:lnTo>
                    <a:pt x="57970" y="31483"/>
                  </a:lnTo>
                  <a:lnTo>
                    <a:pt x="57909" y="31993"/>
                  </a:lnTo>
                  <a:lnTo>
                    <a:pt x="57807" y="32523"/>
                  </a:lnTo>
                  <a:lnTo>
                    <a:pt x="57684" y="33013"/>
                  </a:lnTo>
                  <a:lnTo>
                    <a:pt x="57521" y="33502"/>
                  </a:lnTo>
                  <a:lnTo>
                    <a:pt x="57338" y="33991"/>
                  </a:lnTo>
                  <a:lnTo>
                    <a:pt x="57134" y="34460"/>
                  </a:lnTo>
                  <a:lnTo>
                    <a:pt x="56910" y="34929"/>
                  </a:lnTo>
                  <a:lnTo>
                    <a:pt x="56644" y="35378"/>
                  </a:lnTo>
                  <a:lnTo>
                    <a:pt x="56359" y="35806"/>
                  </a:lnTo>
                  <a:lnTo>
                    <a:pt x="56053" y="36234"/>
                  </a:lnTo>
                  <a:lnTo>
                    <a:pt x="55747" y="36642"/>
                  </a:lnTo>
                  <a:lnTo>
                    <a:pt x="55401" y="37050"/>
                  </a:lnTo>
                  <a:lnTo>
                    <a:pt x="55034" y="37437"/>
                  </a:lnTo>
                  <a:lnTo>
                    <a:pt x="54667" y="37825"/>
                  </a:lnTo>
                  <a:lnTo>
                    <a:pt x="54259" y="38192"/>
                  </a:lnTo>
                  <a:lnTo>
                    <a:pt x="53851" y="38538"/>
                  </a:lnTo>
                  <a:lnTo>
                    <a:pt x="53443" y="38865"/>
                  </a:lnTo>
                  <a:lnTo>
                    <a:pt x="52995" y="39191"/>
                  </a:lnTo>
                  <a:lnTo>
                    <a:pt x="52566" y="39517"/>
                  </a:lnTo>
                  <a:lnTo>
                    <a:pt x="52118" y="39802"/>
                  </a:lnTo>
                  <a:lnTo>
                    <a:pt x="51649" y="40088"/>
                  </a:lnTo>
                  <a:lnTo>
                    <a:pt x="51180" y="40373"/>
                  </a:lnTo>
                  <a:lnTo>
                    <a:pt x="50711" y="40618"/>
                  </a:lnTo>
                  <a:lnTo>
                    <a:pt x="50242" y="40863"/>
                  </a:lnTo>
                  <a:lnTo>
                    <a:pt x="49753" y="41107"/>
                  </a:lnTo>
                  <a:lnTo>
                    <a:pt x="49284" y="41311"/>
                  </a:lnTo>
                  <a:lnTo>
                    <a:pt x="48794" y="41515"/>
                  </a:lnTo>
                  <a:lnTo>
                    <a:pt x="48305" y="41699"/>
                  </a:lnTo>
                  <a:lnTo>
                    <a:pt x="47836" y="41862"/>
                  </a:lnTo>
                  <a:lnTo>
                    <a:pt x="47326" y="42025"/>
                  </a:lnTo>
                  <a:lnTo>
                    <a:pt x="46796" y="42168"/>
                  </a:lnTo>
                  <a:lnTo>
                    <a:pt x="46266" y="42290"/>
                  </a:lnTo>
                  <a:lnTo>
                    <a:pt x="45756" y="42392"/>
                  </a:lnTo>
                  <a:lnTo>
                    <a:pt x="45226" y="42474"/>
                  </a:lnTo>
                  <a:lnTo>
                    <a:pt x="44696" y="42535"/>
                  </a:lnTo>
                  <a:lnTo>
                    <a:pt x="44186" y="42576"/>
                  </a:lnTo>
                  <a:lnTo>
                    <a:pt x="42596" y="42576"/>
                  </a:lnTo>
                  <a:lnTo>
                    <a:pt x="42086" y="42535"/>
                  </a:lnTo>
                  <a:lnTo>
                    <a:pt x="41556" y="42474"/>
                  </a:lnTo>
                  <a:lnTo>
                    <a:pt x="41026" y="42412"/>
                  </a:lnTo>
                  <a:lnTo>
                    <a:pt x="40516" y="42331"/>
                  </a:lnTo>
                  <a:lnTo>
                    <a:pt x="40006" y="42229"/>
                  </a:lnTo>
                  <a:lnTo>
                    <a:pt x="39476" y="42107"/>
                  </a:lnTo>
                  <a:lnTo>
                    <a:pt x="38966" y="41984"/>
                  </a:lnTo>
                  <a:lnTo>
                    <a:pt x="38457" y="41842"/>
                  </a:lnTo>
                  <a:lnTo>
                    <a:pt x="37947" y="41678"/>
                  </a:lnTo>
                  <a:lnTo>
                    <a:pt x="37437" y="41515"/>
                  </a:lnTo>
                  <a:lnTo>
                    <a:pt x="36948" y="41332"/>
                  </a:lnTo>
                  <a:lnTo>
                    <a:pt x="36438" y="41128"/>
                  </a:lnTo>
                  <a:lnTo>
                    <a:pt x="35459" y="40700"/>
                  </a:lnTo>
                  <a:lnTo>
                    <a:pt x="34501" y="40251"/>
                  </a:lnTo>
                  <a:lnTo>
                    <a:pt x="33563" y="39741"/>
                  </a:lnTo>
                  <a:lnTo>
                    <a:pt x="32645" y="39211"/>
                  </a:lnTo>
                  <a:lnTo>
                    <a:pt x="31748" y="38640"/>
                  </a:lnTo>
                  <a:lnTo>
                    <a:pt x="30566" y="37845"/>
                  </a:lnTo>
                  <a:lnTo>
                    <a:pt x="29424" y="37029"/>
                  </a:lnTo>
                  <a:lnTo>
                    <a:pt x="28282" y="36173"/>
                  </a:lnTo>
                  <a:lnTo>
                    <a:pt x="27160" y="35296"/>
                  </a:lnTo>
                  <a:lnTo>
                    <a:pt x="26039" y="34399"/>
                  </a:lnTo>
                  <a:lnTo>
                    <a:pt x="24938" y="33502"/>
                  </a:lnTo>
                  <a:lnTo>
                    <a:pt x="22736" y="31687"/>
                  </a:lnTo>
                  <a:lnTo>
                    <a:pt x="22165" y="31239"/>
                  </a:lnTo>
                  <a:lnTo>
                    <a:pt x="21574" y="30831"/>
                  </a:lnTo>
                  <a:lnTo>
                    <a:pt x="20941" y="30443"/>
                  </a:lnTo>
                  <a:lnTo>
                    <a:pt x="20309" y="30097"/>
                  </a:lnTo>
                  <a:lnTo>
                    <a:pt x="19657" y="29791"/>
                  </a:lnTo>
                  <a:lnTo>
                    <a:pt x="18984" y="29505"/>
                  </a:lnTo>
                  <a:lnTo>
                    <a:pt x="18311" y="29261"/>
                  </a:lnTo>
                  <a:lnTo>
                    <a:pt x="17618" y="29036"/>
                  </a:lnTo>
                  <a:lnTo>
                    <a:pt x="16925" y="28853"/>
                  </a:lnTo>
                  <a:lnTo>
                    <a:pt x="16231" y="28669"/>
                  </a:lnTo>
                  <a:lnTo>
                    <a:pt x="15538" y="28506"/>
                  </a:lnTo>
                  <a:lnTo>
                    <a:pt x="14824" y="28364"/>
                  </a:lnTo>
                  <a:lnTo>
                    <a:pt x="14131" y="28221"/>
                  </a:lnTo>
                  <a:lnTo>
                    <a:pt x="13417" y="28119"/>
                  </a:lnTo>
                  <a:lnTo>
                    <a:pt x="12011" y="27895"/>
                  </a:lnTo>
                  <a:lnTo>
                    <a:pt x="9176" y="27507"/>
                  </a:lnTo>
                  <a:lnTo>
                    <a:pt x="7749" y="27283"/>
                  </a:lnTo>
                  <a:lnTo>
                    <a:pt x="7056" y="27161"/>
                  </a:lnTo>
                  <a:lnTo>
                    <a:pt x="6363" y="27038"/>
                  </a:lnTo>
                  <a:lnTo>
                    <a:pt x="5506" y="26834"/>
                  </a:lnTo>
                  <a:lnTo>
                    <a:pt x="5098" y="26732"/>
                  </a:lnTo>
                  <a:lnTo>
                    <a:pt x="4670" y="26610"/>
                  </a:lnTo>
                  <a:lnTo>
                    <a:pt x="4242" y="26488"/>
                  </a:lnTo>
                  <a:lnTo>
                    <a:pt x="3814" y="26325"/>
                  </a:lnTo>
                  <a:lnTo>
                    <a:pt x="3406" y="26161"/>
                  </a:lnTo>
                  <a:lnTo>
                    <a:pt x="2998" y="25978"/>
                  </a:lnTo>
                  <a:lnTo>
                    <a:pt x="2631" y="25754"/>
                  </a:lnTo>
                  <a:lnTo>
                    <a:pt x="2264" y="25529"/>
                  </a:lnTo>
                  <a:lnTo>
                    <a:pt x="1917" y="25264"/>
                  </a:lnTo>
                  <a:lnTo>
                    <a:pt x="1612" y="24979"/>
                  </a:lnTo>
                  <a:lnTo>
                    <a:pt x="1326" y="24653"/>
                  </a:lnTo>
                  <a:lnTo>
                    <a:pt x="1081" y="24306"/>
                  </a:lnTo>
                  <a:lnTo>
                    <a:pt x="959" y="24122"/>
                  </a:lnTo>
                  <a:lnTo>
                    <a:pt x="857" y="23939"/>
                  </a:lnTo>
                  <a:lnTo>
                    <a:pt x="755" y="23735"/>
                  </a:lnTo>
                  <a:lnTo>
                    <a:pt x="674" y="23511"/>
                  </a:lnTo>
                  <a:lnTo>
                    <a:pt x="531" y="23021"/>
                  </a:lnTo>
                  <a:lnTo>
                    <a:pt x="409" y="22512"/>
                  </a:lnTo>
                  <a:lnTo>
                    <a:pt x="327" y="22002"/>
                  </a:lnTo>
                  <a:lnTo>
                    <a:pt x="307" y="21737"/>
                  </a:lnTo>
                  <a:lnTo>
                    <a:pt x="307" y="21472"/>
                  </a:lnTo>
                  <a:lnTo>
                    <a:pt x="307" y="21207"/>
                  </a:lnTo>
                  <a:lnTo>
                    <a:pt x="327" y="20962"/>
                  </a:lnTo>
                  <a:lnTo>
                    <a:pt x="347" y="20697"/>
                  </a:lnTo>
                  <a:lnTo>
                    <a:pt x="388" y="20432"/>
                  </a:lnTo>
                  <a:lnTo>
                    <a:pt x="449" y="20187"/>
                  </a:lnTo>
                  <a:lnTo>
                    <a:pt x="531" y="19942"/>
                  </a:lnTo>
                  <a:lnTo>
                    <a:pt x="613" y="19698"/>
                  </a:lnTo>
                  <a:lnTo>
                    <a:pt x="735" y="19453"/>
                  </a:lnTo>
                  <a:lnTo>
                    <a:pt x="898" y="19147"/>
                  </a:lnTo>
                  <a:lnTo>
                    <a:pt x="1102" y="18862"/>
                  </a:lnTo>
                  <a:lnTo>
                    <a:pt x="1306" y="18597"/>
                  </a:lnTo>
                  <a:lnTo>
                    <a:pt x="1550" y="18332"/>
                  </a:lnTo>
                  <a:lnTo>
                    <a:pt x="1795" y="18087"/>
                  </a:lnTo>
                  <a:lnTo>
                    <a:pt x="2060" y="17883"/>
                  </a:lnTo>
                  <a:lnTo>
                    <a:pt x="2346" y="17659"/>
                  </a:lnTo>
                  <a:lnTo>
                    <a:pt x="2631" y="17475"/>
                  </a:lnTo>
                  <a:lnTo>
                    <a:pt x="2937" y="17312"/>
                  </a:lnTo>
                  <a:lnTo>
                    <a:pt x="3263" y="17149"/>
                  </a:lnTo>
                  <a:lnTo>
                    <a:pt x="3569" y="17006"/>
                  </a:lnTo>
                  <a:lnTo>
                    <a:pt x="3916" y="16864"/>
                  </a:lnTo>
                  <a:lnTo>
                    <a:pt x="4242" y="16762"/>
                  </a:lnTo>
                  <a:lnTo>
                    <a:pt x="4568" y="16660"/>
                  </a:lnTo>
                  <a:lnTo>
                    <a:pt x="4915" y="16558"/>
                  </a:lnTo>
                  <a:lnTo>
                    <a:pt x="5241" y="16496"/>
                  </a:lnTo>
                  <a:lnTo>
                    <a:pt x="5363" y="16456"/>
                  </a:lnTo>
                  <a:lnTo>
                    <a:pt x="5343" y="16333"/>
                  </a:lnTo>
                  <a:lnTo>
                    <a:pt x="5241" y="16007"/>
                  </a:lnTo>
                  <a:lnTo>
                    <a:pt x="5180" y="15681"/>
                  </a:lnTo>
                  <a:lnTo>
                    <a:pt x="5160" y="15355"/>
                  </a:lnTo>
                  <a:lnTo>
                    <a:pt x="5139" y="15028"/>
                  </a:lnTo>
                  <a:lnTo>
                    <a:pt x="5180" y="14702"/>
                  </a:lnTo>
                  <a:lnTo>
                    <a:pt x="5241" y="14396"/>
                  </a:lnTo>
                  <a:lnTo>
                    <a:pt x="5323" y="14090"/>
                  </a:lnTo>
                  <a:lnTo>
                    <a:pt x="5425" y="13785"/>
                  </a:lnTo>
                  <a:lnTo>
                    <a:pt x="5567" y="13499"/>
                  </a:lnTo>
                  <a:lnTo>
                    <a:pt x="5730" y="13234"/>
                  </a:lnTo>
                  <a:lnTo>
                    <a:pt x="5914" y="12969"/>
                  </a:lnTo>
                  <a:lnTo>
                    <a:pt x="6118" y="12724"/>
                  </a:lnTo>
                  <a:lnTo>
                    <a:pt x="6363" y="12500"/>
                  </a:lnTo>
                  <a:lnTo>
                    <a:pt x="6628" y="12317"/>
                  </a:lnTo>
                  <a:lnTo>
                    <a:pt x="6893" y="12133"/>
                  </a:lnTo>
                  <a:lnTo>
                    <a:pt x="7199" y="11970"/>
                  </a:lnTo>
                  <a:lnTo>
                    <a:pt x="7321" y="11929"/>
                  </a:lnTo>
                  <a:lnTo>
                    <a:pt x="7035" y="11460"/>
                  </a:lnTo>
                  <a:lnTo>
                    <a:pt x="6791" y="10991"/>
                  </a:lnTo>
                  <a:lnTo>
                    <a:pt x="6546" y="10502"/>
                  </a:lnTo>
                  <a:lnTo>
                    <a:pt x="6322" y="10012"/>
                  </a:lnTo>
                  <a:lnTo>
                    <a:pt x="6138" y="9503"/>
                  </a:lnTo>
                  <a:lnTo>
                    <a:pt x="5955" y="8993"/>
                  </a:lnTo>
                  <a:lnTo>
                    <a:pt x="5792" y="8483"/>
                  </a:lnTo>
                  <a:lnTo>
                    <a:pt x="5649" y="7953"/>
                  </a:lnTo>
                  <a:lnTo>
                    <a:pt x="5547" y="7423"/>
                  </a:lnTo>
                  <a:lnTo>
                    <a:pt x="5445" y="6893"/>
                  </a:lnTo>
                  <a:lnTo>
                    <a:pt x="5384" y="6363"/>
                  </a:lnTo>
                  <a:lnTo>
                    <a:pt x="5343" y="5832"/>
                  </a:lnTo>
                  <a:lnTo>
                    <a:pt x="5323" y="5282"/>
                  </a:lnTo>
                  <a:lnTo>
                    <a:pt x="5323" y="4752"/>
                  </a:lnTo>
                  <a:lnTo>
                    <a:pt x="5363" y="4222"/>
                  </a:lnTo>
                  <a:lnTo>
                    <a:pt x="5425" y="3671"/>
                  </a:lnTo>
                  <a:lnTo>
                    <a:pt x="5465" y="3345"/>
                  </a:lnTo>
                  <a:lnTo>
                    <a:pt x="5547" y="3019"/>
                  </a:lnTo>
                  <a:lnTo>
                    <a:pt x="5628" y="2713"/>
                  </a:lnTo>
                  <a:lnTo>
                    <a:pt x="5710" y="2427"/>
                  </a:lnTo>
                  <a:lnTo>
                    <a:pt x="5812" y="2162"/>
                  </a:lnTo>
                  <a:lnTo>
                    <a:pt x="5934" y="1918"/>
                  </a:lnTo>
                  <a:lnTo>
                    <a:pt x="6057" y="1673"/>
                  </a:lnTo>
                  <a:lnTo>
                    <a:pt x="6179" y="1449"/>
                  </a:lnTo>
                  <a:lnTo>
                    <a:pt x="6342" y="1245"/>
                  </a:lnTo>
                  <a:lnTo>
                    <a:pt x="6485" y="1061"/>
                  </a:lnTo>
                  <a:lnTo>
                    <a:pt x="6648" y="898"/>
                  </a:lnTo>
                  <a:lnTo>
                    <a:pt x="6831" y="735"/>
                  </a:lnTo>
                  <a:lnTo>
                    <a:pt x="7015" y="592"/>
                  </a:lnTo>
                  <a:lnTo>
                    <a:pt x="7199" y="470"/>
                  </a:lnTo>
                  <a:lnTo>
                    <a:pt x="7402" y="368"/>
                  </a:lnTo>
                  <a:lnTo>
                    <a:pt x="7606" y="266"/>
                  </a:lnTo>
                  <a:lnTo>
                    <a:pt x="7810" y="184"/>
                  </a:lnTo>
                  <a:lnTo>
                    <a:pt x="8035" y="123"/>
                  </a:lnTo>
                  <a:lnTo>
                    <a:pt x="8259" y="82"/>
                  </a:lnTo>
                  <a:lnTo>
                    <a:pt x="8483" y="62"/>
                  </a:lnTo>
                  <a:lnTo>
                    <a:pt x="8728" y="42"/>
                  </a:lnTo>
                  <a:lnTo>
                    <a:pt x="8972" y="42"/>
                  </a:lnTo>
                  <a:lnTo>
                    <a:pt x="9217" y="62"/>
                  </a:lnTo>
                  <a:lnTo>
                    <a:pt x="9482" y="103"/>
                  </a:lnTo>
                  <a:lnTo>
                    <a:pt x="9727" y="164"/>
                  </a:lnTo>
                  <a:lnTo>
                    <a:pt x="9992" y="225"/>
                  </a:lnTo>
                  <a:lnTo>
                    <a:pt x="10257" y="307"/>
                  </a:lnTo>
                  <a:lnTo>
                    <a:pt x="10522" y="409"/>
                  </a:lnTo>
                  <a:lnTo>
                    <a:pt x="10808" y="511"/>
                  </a:lnTo>
                  <a:lnTo>
                    <a:pt x="11073" y="653"/>
                  </a:lnTo>
                  <a:lnTo>
                    <a:pt x="11358" y="796"/>
                  </a:lnTo>
                  <a:lnTo>
                    <a:pt x="11358" y="796"/>
                  </a:lnTo>
                  <a:lnTo>
                    <a:pt x="11073" y="633"/>
                  </a:lnTo>
                  <a:lnTo>
                    <a:pt x="10787" y="490"/>
                  </a:lnTo>
                  <a:lnTo>
                    <a:pt x="10522" y="388"/>
                  </a:lnTo>
                  <a:lnTo>
                    <a:pt x="10237" y="286"/>
                  </a:lnTo>
                  <a:lnTo>
                    <a:pt x="9972" y="184"/>
                  </a:lnTo>
                  <a:lnTo>
                    <a:pt x="9706" y="123"/>
                  </a:lnTo>
                  <a:lnTo>
                    <a:pt x="9441" y="62"/>
                  </a:lnTo>
                  <a:lnTo>
                    <a:pt x="9176" y="21"/>
                  </a:lnTo>
                  <a:lnTo>
                    <a:pt x="8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908;p46">
              <a:extLst>
                <a:ext uri="{FF2B5EF4-FFF2-40B4-BE49-F238E27FC236}">
                  <a16:creationId xmlns:a16="http://schemas.microsoft.com/office/drawing/2014/main" id="{93663475-23C5-E636-AF09-B262F421E591}"/>
                </a:ext>
              </a:extLst>
            </p:cNvPr>
            <p:cNvSpPr/>
            <p:nvPr/>
          </p:nvSpPr>
          <p:spPr>
            <a:xfrm flipH="1">
              <a:off x="6810108" y="2971360"/>
              <a:ext cx="328515" cy="99858"/>
            </a:xfrm>
            <a:custGeom>
              <a:avLst/>
              <a:gdLst/>
              <a:ahLst/>
              <a:cxnLst/>
              <a:rect l="l" t="t" r="r" b="b"/>
              <a:pathLst>
                <a:path w="16640" h="5058" extrusionOk="0">
                  <a:moveTo>
                    <a:pt x="1102" y="1"/>
                  </a:moveTo>
                  <a:lnTo>
                    <a:pt x="1" y="21"/>
                  </a:lnTo>
                  <a:lnTo>
                    <a:pt x="1102" y="102"/>
                  </a:lnTo>
                  <a:lnTo>
                    <a:pt x="2182" y="204"/>
                  </a:lnTo>
                  <a:lnTo>
                    <a:pt x="3284" y="347"/>
                  </a:lnTo>
                  <a:lnTo>
                    <a:pt x="4364" y="510"/>
                  </a:lnTo>
                  <a:lnTo>
                    <a:pt x="5445" y="714"/>
                  </a:lnTo>
                  <a:lnTo>
                    <a:pt x="6505" y="959"/>
                  </a:lnTo>
                  <a:lnTo>
                    <a:pt x="7586" y="1224"/>
                  </a:lnTo>
                  <a:lnTo>
                    <a:pt x="8626" y="1509"/>
                  </a:lnTo>
                  <a:lnTo>
                    <a:pt x="9686" y="1856"/>
                  </a:lnTo>
                  <a:lnTo>
                    <a:pt x="10706" y="2203"/>
                  </a:lnTo>
                  <a:lnTo>
                    <a:pt x="11725" y="2610"/>
                  </a:lnTo>
                  <a:lnTo>
                    <a:pt x="12745" y="3039"/>
                  </a:lnTo>
                  <a:lnTo>
                    <a:pt x="13744" y="3487"/>
                  </a:lnTo>
                  <a:lnTo>
                    <a:pt x="14722" y="3977"/>
                  </a:lnTo>
                  <a:lnTo>
                    <a:pt x="15681" y="4507"/>
                  </a:lnTo>
                  <a:lnTo>
                    <a:pt x="16639" y="5057"/>
                  </a:lnTo>
                  <a:lnTo>
                    <a:pt x="15803" y="4446"/>
                  </a:lnTo>
                  <a:lnTo>
                    <a:pt x="14926" y="3875"/>
                  </a:lnTo>
                  <a:lnTo>
                    <a:pt x="14050" y="3345"/>
                  </a:lnTo>
                  <a:lnTo>
                    <a:pt x="13132" y="2855"/>
                  </a:lnTo>
                  <a:lnTo>
                    <a:pt x="12194" y="2386"/>
                  </a:lnTo>
                  <a:lnTo>
                    <a:pt x="11236" y="1978"/>
                  </a:lnTo>
                  <a:lnTo>
                    <a:pt x="10277" y="1591"/>
                  </a:lnTo>
                  <a:lnTo>
                    <a:pt x="9299" y="1265"/>
                  </a:lnTo>
                  <a:lnTo>
                    <a:pt x="8299" y="959"/>
                  </a:lnTo>
                  <a:lnTo>
                    <a:pt x="7280" y="694"/>
                  </a:lnTo>
                  <a:lnTo>
                    <a:pt x="6260" y="490"/>
                  </a:lnTo>
                  <a:lnTo>
                    <a:pt x="5241" y="306"/>
                  </a:lnTo>
                  <a:lnTo>
                    <a:pt x="4201" y="164"/>
                  </a:lnTo>
                  <a:lnTo>
                    <a:pt x="3182" y="62"/>
                  </a:lnTo>
                  <a:lnTo>
                    <a:pt x="2142" y="21"/>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909;p46">
              <a:extLst>
                <a:ext uri="{FF2B5EF4-FFF2-40B4-BE49-F238E27FC236}">
                  <a16:creationId xmlns:a16="http://schemas.microsoft.com/office/drawing/2014/main" id="{996D6155-496B-8836-BFA0-7D8F18694737}"/>
                </a:ext>
              </a:extLst>
            </p:cNvPr>
            <p:cNvSpPr/>
            <p:nvPr/>
          </p:nvSpPr>
          <p:spPr>
            <a:xfrm flipH="1">
              <a:off x="6969528" y="3057101"/>
              <a:ext cx="207336" cy="48724"/>
            </a:xfrm>
            <a:custGeom>
              <a:avLst/>
              <a:gdLst/>
              <a:ahLst/>
              <a:cxnLst/>
              <a:rect l="l" t="t" r="r" b="b"/>
              <a:pathLst>
                <a:path w="10502" h="2468" extrusionOk="0">
                  <a:moveTo>
                    <a:pt x="1795" y="1"/>
                  </a:moveTo>
                  <a:lnTo>
                    <a:pt x="1204" y="41"/>
                  </a:lnTo>
                  <a:lnTo>
                    <a:pt x="592" y="82"/>
                  </a:lnTo>
                  <a:lnTo>
                    <a:pt x="1" y="184"/>
                  </a:lnTo>
                  <a:lnTo>
                    <a:pt x="694" y="184"/>
                  </a:lnTo>
                  <a:lnTo>
                    <a:pt x="1367" y="225"/>
                  </a:lnTo>
                  <a:lnTo>
                    <a:pt x="2040" y="286"/>
                  </a:lnTo>
                  <a:lnTo>
                    <a:pt x="2692" y="368"/>
                  </a:lnTo>
                  <a:lnTo>
                    <a:pt x="3365" y="470"/>
                  </a:lnTo>
                  <a:lnTo>
                    <a:pt x="4038" y="592"/>
                  </a:lnTo>
                  <a:lnTo>
                    <a:pt x="4690" y="714"/>
                  </a:lnTo>
                  <a:lnTo>
                    <a:pt x="5343" y="877"/>
                  </a:lnTo>
                  <a:lnTo>
                    <a:pt x="5995" y="1041"/>
                  </a:lnTo>
                  <a:lnTo>
                    <a:pt x="6648" y="1224"/>
                  </a:lnTo>
                  <a:lnTo>
                    <a:pt x="7953" y="1591"/>
                  </a:lnTo>
                  <a:lnTo>
                    <a:pt x="9237" y="2019"/>
                  </a:lnTo>
                  <a:lnTo>
                    <a:pt x="10502" y="2468"/>
                  </a:lnTo>
                  <a:lnTo>
                    <a:pt x="9910" y="2142"/>
                  </a:lnTo>
                  <a:lnTo>
                    <a:pt x="9319" y="1815"/>
                  </a:lnTo>
                  <a:lnTo>
                    <a:pt x="8768" y="1571"/>
                  </a:lnTo>
                  <a:lnTo>
                    <a:pt x="8218" y="1346"/>
                  </a:lnTo>
                  <a:lnTo>
                    <a:pt x="7667" y="1122"/>
                  </a:lnTo>
                  <a:lnTo>
                    <a:pt x="7096" y="918"/>
                  </a:lnTo>
                  <a:lnTo>
                    <a:pt x="6526" y="735"/>
                  </a:lnTo>
                  <a:lnTo>
                    <a:pt x="5934" y="572"/>
                  </a:lnTo>
                  <a:lnTo>
                    <a:pt x="5363" y="408"/>
                  </a:lnTo>
                  <a:lnTo>
                    <a:pt x="4772" y="286"/>
                  </a:lnTo>
                  <a:lnTo>
                    <a:pt x="4181" y="184"/>
                  </a:lnTo>
                  <a:lnTo>
                    <a:pt x="3589" y="103"/>
                  </a:lnTo>
                  <a:lnTo>
                    <a:pt x="2978" y="41"/>
                  </a:lnTo>
                  <a:lnTo>
                    <a:pt x="2386" y="21"/>
                  </a:lnTo>
                  <a:lnTo>
                    <a:pt x="17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910;p46">
              <a:extLst>
                <a:ext uri="{FF2B5EF4-FFF2-40B4-BE49-F238E27FC236}">
                  <a16:creationId xmlns:a16="http://schemas.microsoft.com/office/drawing/2014/main" id="{6E9F46C7-ECC9-C7BC-F764-1CB12B4D0CC2}"/>
                </a:ext>
              </a:extLst>
            </p:cNvPr>
            <p:cNvSpPr/>
            <p:nvPr/>
          </p:nvSpPr>
          <p:spPr>
            <a:xfrm flipH="1">
              <a:off x="6236884" y="3136802"/>
              <a:ext cx="318447" cy="51548"/>
            </a:xfrm>
            <a:custGeom>
              <a:avLst/>
              <a:gdLst/>
              <a:ahLst/>
              <a:cxnLst/>
              <a:rect l="l" t="t" r="r" b="b"/>
              <a:pathLst>
                <a:path w="16130" h="2611" extrusionOk="0">
                  <a:moveTo>
                    <a:pt x="16130" y="1"/>
                  </a:moveTo>
                  <a:lnTo>
                    <a:pt x="15661" y="225"/>
                  </a:lnTo>
                  <a:lnTo>
                    <a:pt x="15192" y="470"/>
                  </a:lnTo>
                  <a:lnTo>
                    <a:pt x="14702" y="674"/>
                  </a:lnTo>
                  <a:lnTo>
                    <a:pt x="14233" y="878"/>
                  </a:lnTo>
                  <a:lnTo>
                    <a:pt x="13744" y="1061"/>
                  </a:lnTo>
                  <a:lnTo>
                    <a:pt x="13255" y="1224"/>
                  </a:lnTo>
                  <a:lnTo>
                    <a:pt x="12765" y="1387"/>
                  </a:lnTo>
                  <a:lnTo>
                    <a:pt x="12255" y="1510"/>
                  </a:lnTo>
                  <a:lnTo>
                    <a:pt x="11766" y="1653"/>
                  </a:lnTo>
                  <a:lnTo>
                    <a:pt x="11256" y="1754"/>
                  </a:lnTo>
                  <a:lnTo>
                    <a:pt x="10747" y="1856"/>
                  </a:lnTo>
                  <a:lnTo>
                    <a:pt x="10237" y="1938"/>
                  </a:lnTo>
                  <a:lnTo>
                    <a:pt x="9727" y="2020"/>
                  </a:lnTo>
                  <a:lnTo>
                    <a:pt x="9217" y="2081"/>
                  </a:lnTo>
                  <a:lnTo>
                    <a:pt x="8708" y="2121"/>
                  </a:lnTo>
                  <a:lnTo>
                    <a:pt x="8177" y="2162"/>
                  </a:lnTo>
                  <a:lnTo>
                    <a:pt x="7668" y="2183"/>
                  </a:lnTo>
                  <a:lnTo>
                    <a:pt x="6628" y="2183"/>
                  </a:lnTo>
                  <a:lnTo>
                    <a:pt x="6118" y="2162"/>
                  </a:lnTo>
                  <a:lnTo>
                    <a:pt x="5078" y="2081"/>
                  </a:lnTo>
                  <a:lnTo>
                    <a:pt x="4038" y="1958"/>
                  </a:lnTo>
                  <a:lnTo>
                    <a:pt x="3019" y="1795"/>
                  </a:lnTo>
                  <a:lnTo>
                    <a:pt x="1999" y="1591"/>
                  </a:lnTo>
                  <a:lnTo>
                    <a:pt x="1000" y="1326"/>
                  </a:lnTo>
                  <a:lnTo>
                    <a:pt x="1" y="1020"/>
                  </a:lnTo>
                  <a:lnTo>
                    <a:pt x="980" y="1428"/>
                  </a:lnTo>
                  <a:lnTo>
                    <a:pt x="1469" y="1612"/>
                  </a:lnTo>
                  <a:lnTo>
                    <a:pt x="1958" y="1775"/>
                  </a:lnTo>
                  <a:lnTo>
                    <a:pt x="2835" y="2040"/>
                  </a:lnTo>
                  <a:lnTo>
                    <a:pt x="3732" y="2244"/>
                  </a:lnTo>
                  <a:lnTo>
                    <a:pt x="4650" y="2407"/>
                  </a:lnTo>
                  <a:lnTo>
                    <a:pt x="5567" y="2529"/>
                  </a:lnTo>
                  <a:lnTo>
                    <a:pt x="6485" y="2590"/>
                  </a:lnTo>
                  <a:lnTo>
                    <a:pt x="6954" y="2611"/>
                  </a:lnTo>
                  <a:lnTo>
                    <a:pt x="7872" y="2611"/>
                  </a:lnTo>
                  <a:lnTo>
                    <a:pt x="8341" y="2590"/>
                  </a:lnTo>
                  <a:lnTo>
                    <a:pt x="8809" y="2550"/>
                  </a:lnTo>
                  <a:lnTo>
                    <a:pt x="9258" y="2509"/>
                  </a:lnTo>
                  <a:lnTo>
                    <a:pt x="9727" y="2448"/>
                  </a:lnTo>
                  <a:lnTo>
                    <a:pt x="10176" y="2366"/>
                  </a:lnTo>
                  <a:lnTo>
                    <a:pt x="10624" y="2285"/>
                  </a:lnTo>
                  <a:lnTo>
                    <a:pt x="11073" y="2183"/>
                  </a:lnTo>
                  <a:lnTo>
                    <a:pt x="11521" y="2081"/>
                  </a:lnTo>
                  <a:lnTo>
                    <a:pt x="11970" y="1958"/>
                  </a:lnTo>
                  <a:lnTo>
                    <a:pt x="12419" y="1816"/>
                  </a:lnTo>
                  <a:lnTo>
                    <a:pt x="12847" y="1673"/>
                  </a:lnTo>
                  <a:lnTo>
                    <a:pt x="13275" y="1510"/>
                  </a:lnTo>
                  <a:lnTo>
                    <a:pt x="13703" y="1326"/>
                  </a:lnTo>
                  <a:lnTo>
                    <a:pt x="14131" y="1143"/>
                  </a:lnTo>
                  <a:lnTo>
                    <a:pt x="14539" y="939"/>
                  </a:lnTo>
                  <a:lnTo>
                    <a:pt x="14947" y="735"/>
                  </a:lnTo>
                  <a:lnTo>
                    <a:pt x="15355" y="490"/>
                  </a:lnTo>
                  <a:lnTo>
                    <a:pt x="15742" y="246"/>
                  </a:lnTo>
                  <a:lnTo>
                    <a:pt x="16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11;p46">
              <a:extLst>
                <a:ext uri="{FF2B5EF4-FFF2-40B4-BE49-F238E27FC236}">
                  <a16:creationId xmlns:a16="http://schemas.microsoft.com/office/drawing/2014/main" id="{C08ED9B9-71D1-9E2D-0AB0-5F5A38F78A7A}"/>
                </a:ext>
              </a:extLst>
            </p:cNvPr>
            <p:cNvSpPr/>
            <p:nvPr/>
          </p:nvSpPr>
          <p:spPr>
            <a:xfrm flipH="1">
              <a:off x="6240911" y="3029324"/>
              <a:ext cx="210949" cy="48724"/>
            </a:xfrm>
            <a:custGeom>
              <a:avLst/>
              <a:gdLst/>
              <a:ahLst/>
              <a:cxnLst/>
              <a:rect l="l" t="t" r="r" b="b"/>
              <a:pathLst>
                <a:path w="10685" h="2468" extrusionOk="0">
                  <a:moveTo>
                    <a:pt x="10685" y="1"/>
                  </a:moveTo>
                  <a:lnTo>
                    <a:pt x="10175" y="286"/>
                  </a:lnTo>
                  <a:lnTo>
                    <a:pt x="9624" y="572"/>
                  </a:lnTo>
                  <a:lnTo>
                    <a:pt x="9074" y="796"/>
                  </a:lnTo>
                  <a:lnTo>
                    <a:pt x="8523" y="1020"/>
                  </a:lnTo>
                  <a:lnTo>
                    <a:pt x="7952" y="1204"/>
                  </a:lnTo>
                  <a:lnTo>
                    <a:pt x="7361" y="1367"/>
                  </a:lnTo>
                  <a:lnTo>
                    <a:pt x="6790" y="1530"/>
                  </a:lnTo>
                  <a:lnTo>
                    <a:pt x="6199" y="1652"/>
                  </a:lnTo>
                  <a:lnTo>
                    <a:pt x="5608" y="1754"/>
                  </a:lnTo>
                  <a:lnTo>
                    <a:pt x="4996" y="1856"/>
                  </a:lnTo>
                  <a:lnTo>
                    <a:pt x="3793" y="2019"/>
                  </a:lnTo>
                  <a:lnTo>
                    <a:pt x="2590" y="2142"/>
                  </a:lnTo>
                  <a:lnTo>
                    <a:pt x="1407" y="2244"/>
                  </a:lnTo>
                  <a:lnTo>
                    <a:pt x="714" y="2284"/>
                  </a:lnTo>
                  <a:lnTo>
                    <a:pt x="0" y="2325"/>
                  </a:lnTo>
                  <a:lnTo>
                    <a:pt x="693" y="2386"/>
                  </a:lnTo>
                  <a:lnTo>
                    <a:pt x="1387" y="2427"/>
                  </a:lnTo>
                  <a:lnTo>
                    <a:pt x="2080" y="2448"/>
                  </a:lnTo>
                  <a:lnTo>
                    <a:pt x="2794" y="2468"/>
                  </a:lnTo>
                  <a:lnTo>
                    <a:pt x="3507" y="2448"/>
                  </a:lnTo>
                  <a:lnTo>
                    <a:pt x="4221" y="2386"/>
                  </a:lnTo>
                  <a:lnTo>
                    <a:pt x="4914" y="2325"/>
                  </a:lnTo>
                  <a:lnTo>
                    <a:pt x="5628" y="2223"/>
                  </a:lnTo>
                  <a:lnTo>
                    <a:pt x="6321" y="2081"/>
                  </a:lnTo>
                  <a:lnTo>
                    <a:pt x="6994" y="1897"/>
                  </a:lnTo>
                  <a:lnTo>
                    <a:pt x="7667" y="1693"/>
                  </a:lnTo>
                  <a:lnTo>
                    <a:pt x="8319" y="1448"/>
                  </a:lnTo>
                  <a:lnTo>
                    <a:pt x="8951" y="1143"/>
                  </a:lnTo>
                  <a:lnTo>
                    <a:pt x="9257" y="979"/>
                  </a:lnTo>
                  <a:lnTo>
                    <a:pt x="9543" y="816"/>
                  </a:lnTo>
                  <a:lnTo>
                    <a:pt x="9849" y="633"/>
                  </a:lnTo>
                  <a:lnTo>
                    <a:pt x="10134" y="429"/>
                  </a:lnTo>
                  <a:lnTo>
                    <a:pt x="10420" y="225"/>
                  </a:lnTo>
                  <a:lnTo>
                    <a:pt x="10685" y="1"/>
                  </a:lnTo>
                  <a:close/>
                </a:path>
              </a:pathLst>
            </a:custGeom>
            <a:solidFill>
              <a:srgbClr val="008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912;p46">
              <a:extLst>
                <a:ext uri="{FF2B5EF4-FFF2-40B4-BE49-F238E27FC236}">
                  <a16:creationId xmlns:a16="http://schemas.microsoft.com/office/drawing/2014/main" id="{0B4928B5-1FE7-3976-96BF-263FD370D417}"/>
                </a:ext>
              </a:extLst>
            </p:cNvPr>
            <p:cNvSpPr/>
            <p:nvPr/>
          </p:nvSpPr>
          <p:spPr>
            <a:xfrm flipH="1">
              <a:off x="6240911" y="3029324"/>
              <a:ext cx="210949" cy="48724"/>
            </a:xfrm>
            <a:custGeom>
              <a:avLst/>
              <a:gdLst/>
              <a:ahLst/>
              <a:cxnLst/>
              <a:rect l="l" t="t" r="r" b="b"/>
              <a:pathLst>
                <a:path w="10685" h="2468" fill="none" extrusionOk="0">
                  <a:moveTo>
                    <a:pt x="10685" y="1"/>
                  </a:moveTo>
                  <a:lnTo>
                    <a:pt x="10685" y="1"/>
                  </a:lnTo>
                  <a:lnTo>
                    <a:pt x="10420" y="225"/>
                  </a:lnTo>
                  <a:lnTo>
                    <a:pt x="10134" y="429"/>
                  </a:lnTo>
                  <a:lnTo>
                    <a:pt x="9849" y="633"/>
                  </a:lnTo>
                  <a:lnTo>
                    <a:pt x="9543" y="816"/>
                  </a:lnTo>
                  <a:lnTo>
                    <a:pt x="9257" y="979"/>
                  </a:lnTo>
                  <a:lnTo>
                    <a:pt x="8951" y="1143"/>
                  </a:lnTo>
                  <a:lnTo>
                    <a:pt x="8319" y="1448"/>
                  </a:lnTo>
                  <a:lnTo>
                    <a:pt x="7667" y="1693"/>
                  </a:lnTo>
                  <a:lnTo>
                    <a:pt x="6994" y="1897"/>
                  </a:lnTo>
                  <a:lnTo>
                    <a:pt x="6321" y="2081"/>
                  </a:lnTo>
                  <a:lnTo>
                    <a:pt x="5628" y="2223"/>
                  </a:lnTo>
                  <a:lnTo>
                    <a:pt x="4914" y="2325"/>
                  </a:lnTo>
                  <a:lnTo>
                    <a:pt x="4221" y="2386"/>
                  </a:lnTo>
                  <a:lnTo>
                    <a:pt x="3507" y="2448"/>
                  </a:lnTo>
                  <a:lnTo>
                    <a:pt x="2794" y="2468"/>
                  </a:lnTo>
                  <a:lnTo>
                    <a:pt x="2080" y="2448"/>
                  </a:lnTo>
                  <a:lnTo>
                    <a:pt x="1387" y="2427"/>
                  </a:lnTo>
                  <a:lnTo>
                    <a:pt x="693" y="2386"/>
                  </a:lnTo>
                  <a:lnTo>
                    <a:pt x="0" y="2325"/>
                  </a:lnTo>
                  <a:lnTo>
                    <a:pt x="0" y="2325"/>
                  </a:lnTo>
                  <a:lnTo>
                    <a:pt x="714" y="2284"/>
                  </a:lnTo>
                  <a:lnTo>
                    <a:pt x="1407" y="2244"/>
                  </a:lnTo>
                  <a:lnTo>
                    <a:pt x="1407" y="2244"/>
                  </a:lnTo>
                  <a:lnTo>
                    <a:pt x="2590" y="2142"/>
                  </a:lnTo>
                  <a:lnTo>
                    <a:pt x="3793" y="2019"/>
                  </a:lnTo>
                  <a:lnTo>
                    <a:pt x="4996" y="1856"/>
                  </a:lnTo>
                  <a:lnTo>
                    <a:pt x="5608" y="1754"/>
                  </a:lnTo>
                  <a:lnTo>
                    <a:pt x="6199" y="1652"/>
                  </a:lnTo>
                  <a:lnTo>
                    <a:pt x="6790" y="1530"/>
                  </a:lnTo>
                  <a:lnTo>
                    <a:pt x="7361" y="1367"/>
                  </a:lnTo>
                  <a:lnTo>
                    <a:pt x="7952" y="1204"/>
                  </a:lnTo>
                  <a:lnTo>
                    <a:pt x="8523" y="1020"/>
                  </a:lnTo>
                  <a:lnTo>
                    <a:pt x="9074" y="796"/>
                  </a:lnTo>
                  <a:lnTo>
                    <a:pt x="9624" y="572"/>
                  </a:lnTo>
                  <a:lnTo>
                    <a:pt x="10175" y="286"/>
                  </a:lnTo>
                  <a:lnTo>
                    <a:pt x="106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913;p46">
              <a:extLst>
                <a:ext uri="{FF2B5EF4-FFF2-40B4-BE49-F238E27FC236}">
                  <a16:creationId xmlns:a16="http://schemas.microsoft.com/office/drawing/2014/main" id="{C7734D03-981A-720D-D000-0B261EA2A2DA}"/>
                </a:ext>
              </a:extLst>
            </p:cNvPr>
            <p:cNvSpPr/>
            <p:nvPr/>
          </p:nvSpPr>
          <p:spPr>
            <a:xfrm flipH="1">
              <a:off x="6209106" y="3884352"/>
              <a:ext cx="346224" cy="498775"/>
            </a:xfrm>
            <a:custGeom>
              <a:avLst/>
              <a:gdLst/>
              <a:ahLst/>
              <a:cxnLst/>
              <a:rect l="l" t="t" r="r" b="b"/>
              <a:pathLst>
                <a:path w="17537" h="25264" extrusionOk="0">
                  <a:moveTo>
                    <a:pt x="1" y="0"/>
                  </a:moveTo>
                  <a:lnTo>
                    <a:pt x="1836" y="25264"/>
                  </a:lnTo>
                  <a:lnTo>
                    <a:pt x="15701" y="25264"/>
                  </a:lnTo>
                  <a:lnTo>
                    <a:pt x="17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14;p46">
              <a:extLst>
                <a:ext uri="{FF2B5EF4-FFF2-40B4-BE49-F238E27FC236}">
                  <a16:creationId xmlns:a16="http://schemas.microsoft.com/office/drawing/2014/main" id="{5A1B5CA2-7BA2-55EF-42CF-748265CB4D04}"/>
                </a:ext>
              </a:extLst>
            </p:cNvPr>
            <p:cNvSpPr/>
            <p:nvPr/>
          </p:nvSpPr>
          <p:spPr>
            <a:xfrm flipH="1">
              <a:off x="6209106" y="3884352"/>
              <a:ext cx="346224" cy="498775"/>
            </a:xfrm>
            <a:custGeom>
              <a:avLst/>
              <a:gdLst/>
              <a:ahLst/>
              <a:cxnLst/>
              <a:rect l="l" t="t" r="r" b="b"/>
              <a:pathLst>
                <a:path w="17537" h="25264" fill="none" extrusionOk="0">
                  <a:moveTo>
                    <a:pt x="15701" y="25264"/>
                  </a:moveTo>
                  <a:lnTo>
                    <a:pt x="1836" y="25264"/>
                  </a:lnTo>
                  <a:lnTo>
                    <a:pt x="1" y="0"/>
                  </a:lnTo>
                  <a:lnTo>
                    <a:pt x="17536" y="0"/>
                  </a:lnTo>
                  <a:lnTo>
                    <a:pt x="15701" y="252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915;p46">
              <a:extLst>
                <a:ext uri="{FF2B5EF4-FFF2-40B4-BE49-F238E27FC236}">
                  <a16:creationId xmlns:a16="http://schemas.microsoft.com/office/drawing/2014/main" id="{C2769E93-659E-92B2-EC36-BBD56F9754D9}"/>
                </a:ext>
              </a:extLst>
            </p:cNvPr>
            <p:cNvSpPr/>
            <p:nvPr/>
          </p:nvSpPr>
          <p:spPr>
            <a:xfrm flipH="1">
              <a:off x="6213943" y="3825578"/>
              <a:ext cx="336550" cy="69257"/>
            </a:xfrm>
            <a:custGeom>
              <a:avLst/>
              <a:gdLst/>
              <a:ahLst/>
              <a:cxnLst/>
              <a:rect l="l" t="t" r="r" b="b"/>
              <a:pathLst>
                <a:path w="17047" h="3508" extrusionOk="0">
                  <a:moveTo>
                    <a:pt x="898" y="1"/>
                  </a:moveTo>
                  <a:lnTo>
                    <a:pt x="837" y="21"/>
                  </a:lnTo>
                  <a:lnTo>
                    <a:pt x="775" y="41"/>
                  </a:lnTo>
                  <a:lnTo>
                    <a:pt x="714" y="62"/>
                  </a:lnTo>
                  <a:lnTo>
                    <a:pt x="653" y="102"/>
                  </a:lnTo>
                  <a:lnTo>
                    <a:pt x="612" y="164"/>
                  </a:lnTo>
                  <a:lnTo>
                    <a:pt x="572" y="225"/>
                  </a:lnTo>
                  <a:lnTo>
                    <a:pt x="551" y="286"/>
                  </a:lnTo>
                  <a:lnTo>
                    <a:pt x="551" y="368"/>
                  </a:lnTo>
                  <a:lnTo>
                    <a:pt x="1" y="3141"/>
                  </a:lnTo>
                  <a:lnTo>
                    <a:pt x="1" y="3222"/>
                  </a:lnTo>
                  <a:lnTo>
                    <a:pt x="21" y="3283"/>
                  </a:lnTo>
                  <a:lnTo>
                    <a:pt x="62" y="3345"/>
                  </a:lnTo>
                  <a:lnTo>
                    <a:pt x="103" y="3406"/>
                  </a:lnTo>
                  <a:lnTo>
                    <a:pt x="164" y="3446"/>
                  </a:lnTo>
                  <a:lnTo>
                    <a:pt x="225" y="3467"/>
                  </a:lnTo>
                  <a:lnTo>
                    <a:pt x="307" y="3487"/>
                  </a:lnTo>
                  <a:lnTo>
                    <a:pt x="368" y="3508"/>
                  </a:lnTo>
                  <a:lnTo>
                    <a:pt x="16680" y="3508"/>
                  </a:lnTo>
                  <a:lnTo>
                    <a:pt x="16741" y="3487"/>
                  </a:lnTo>
                  <a:lnTo>
                    <a:pt x="16822" y="3467"/>
                  </a:lnTo>
                  <a:lnTo>
                    <a:pt x="16884" y="3446"/>
                  </a:lnTo>
                  <a:lnTo>
                    <a:pt x="16945" y="3406"/>
                  </a:lnTo>
                  <a:lnTo>
                    <a:pt x="16986" y="3345"/>
                  </a:lnTo>
                  <a:lnTo>
                    <a:pt x="17026" y="3283"/>
                  </a:lnTo>
                  <a:lnTo>
                    <a:pt x="17047" y="3222"/>
                  </a:lnTo>
                  <a:lnTo>
                    <a:pt x="17047" y="3141"/>
                  </a:lnTo>
                  <a:lnTo>
                    <a:pt x="16496" y="368"/>
                  </a:lnTo>
                  <a:lnTo>
                    <a:pt x="16496" y="286"/>
                  </a:lnTo>
                  <a:lnTo>
                    <a:pt x="16476" y="225"/>
                  </a:lnTo>
                  <a:lnTo>
                    <a:pt x="16435" y="164"/>
                  </a:lnTo>
                  <a:lnTo>
                    <a:pt x="16394" y="102"/>
                  </a:lnTo>
                  <a:lnTo>
                    <a:pt x="16333" y="62"/>
                  </a:lnTo>
                  <a:lnTo>
                    <a:pt x="16292" y="41"/>
                  </a:lnTo>
                  <a:lnTo>
                    <a:pt x="16211" y="21"/>
                  </a:lnTo>
                  <a:lnTo>
                    <a:pt x="161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916;p46">
              <a:extLst>
                <a:ext uri="{FF2B5EF4-FFF2-40B4-BE49-F238E27FC236}">
                  <a16:creationId xmlns:a16="http://schemas.microsoft.com/office/drawing/2014/main" id="{4F2FD703-6567-05E6-1A5C-F924ACC15864}"/>
                </a:ext>
              </a:extLst>
            </p:cNvPr>
            <p:cNvSpPr/>
            <p:nvPr/>
          </p:nvSpPr>
          <p:spPr>
            <a:xfrm flipH="1">
              <a:off x="6213943" y="3825578"/>
              <a:ext cx="336550" cy="69257"/>
            </a:xfrm>
            <a:custGeom>
              <a:avLst/>
              <a:gdLst/>
              <a:ahLst/>
              <a:cxnLst/>
              <a:rect l="l" t="t" r="r" b="b"/>
              <a:pathLst>
                <a:path w="17047" h="3508" fill="none" extrusionOk="0">
                  <a:moveTo>
                    <a:pt x="16680" y="3508"/>
                  </a:moveTo>
                  <a:lnTo>
                    <a:pt x="368" y="3508"/>
                  </a:lnTo>
                  <a:lnTo>
                    <a:pt x="368" y="3508"/>
                  </a:lnTo>
                  <a:lnTo>
                    <a:pt x="307" y="3487"/>
                  </a:lnTo>
                  <a:lnTo>
                    <a:pt x="225" y="3467"/>
                  </a:lnTo>
                  <a:lnTo>
                    <a:pt x="164" y="3446"/>
                  </a:lnTo>
                  <a:lnTo>
                    <a:pt x="103" y="3406"/>
                  </a:lnTo>
                  <a:lnTo>
                    <a:pt x="62" y="3345"/>
                  </a:lnTo>
                  <a:lnTo>
                    <a:pt x="21" y="3283"/>
                  </a:lnTo>
                  <a:lnTo>
                    <a:pt x="1" y="3222"/>
                  </a:lnTo>
                  <a:lnTo>
                    <a:pt x="1" y="3141"/>
                  </a:lnTo>
                  <a:lnTo>
                    <a:pt x="551" y="368"/>
                  </a:lnTo>
                  <a:lnTo>
                    <a:pt x="551" y="368"/>
                  </a:lnTo>
                  <a:lnTo>
                    <a:pt x="551" y="286"/>
                  </a:lnTo>
                  <a:lnTo>
                    <a:pt x="572" y="225"/>
                  </a:lnTo>
                  <a:lnTo>
                    <a:pt x="612" y="164"/>
                  </a:lnTo>
                  <a:lnTo>
                    <a:pt x="653" y="102"/>
                  </a:lnTo>
                  <a:lnTo>
                    <a:pt x="714" y="62"/>
                  </a:lnTo>
                  <a:lnTo>
                    <a:pt x="775" y="41"/>
                  </a:lnTo>
                  <a:lnTo>
                    <a:pt x="837" y="21"/>
                  </a:lnTo>
                  <a:lnTo>
                    <a:pt x="898" y="1"/>
                  </a:lnTo>
                  <a:lnTo>
                    <a:pt x="16150" y="1"/>
                  </a:lnTo>
                  <a:lnTo>
                    <a:pt x="16150" y="1"/>
                  </a:lnTo>
                  <a:lnTo>
                    <a:pt x="16211" y="21"/>
                  </a:lnTo>
                  <a:lnTo>
                    <a:pt x="16292" y="41"/>
                  </a:lnTo>
                  <a:lnTo>
                    <a:pt x="16333" y="62"/>
                  </a:lnTo>
                  <a:lnTo>
                    <a:pt x="16394" y="102"/>
                  </a:lnTo>
                  <a:lnTo>
                    <a:pt x="16435" y="164"/>
                  </a:lnTo>
                  <a:lnTo>
                    <a:pt x="16476" y="225"/>
                  </a:lnTo>
                  <a:lnTo>
                    <a:pt x="16496" y="286"/>
                  </a:lnTo>
                  <a:lnTo>
                    <a:pt x="16496" y="368"/>
                  </a:lnTo>
                  <a:lnTo>
                    <a:pt x="17047" y="3141"/>
                  </a:lnTo>
                  <a:lnTo>
                    <a:pt x="17047" y="3141"/>
                  </a:lnTo>
                  <a:lnTo>
                    <a:pt x="17047" y="3222"/>
                  </a:lnTo>
                  <a:lnTo>
                    <a:pt x="17026" y="3283"/>
                  </a:lnTo>
                  <a:lnTo>
                    <a:pt x="16986" y="3345"/>
                  </a:lnTo>
                  <a:lnTo>
                    <a:pt x="16945" y="3406"/>
                  </a:lnTo>
                  <a:lnTo>
                    <a:pt x="16884" y="3446"/>
                  </a:lnTo>
                  <a:lnTo>
                    <a:pt x="16822" y="3467"/>
                  </a:lnTo>
                  <a:lnTo>
                    <a:pt x="16741" y="3487"/>
                  </a:lnTo>
                  <a:lnTo>
                    <a:pt x="16680" y="35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917;p46">
              <a:extLst>
                <a:ext uri="{FF2B5EF4-FFF2-40B4-BE49-F238E27FC236}">
                  <a16:creationId xmlns:a16="http://schemas.microsoft.com/office/drawing/2014/main" id="{07EE38F5-2908-C531-0593-8F39B47C060B}"/>
                </a:ext>
              </a:extLst>
            </p:cNvPr>
            <p:cNvSpPr/>
            <p:nvPr/>
          </p:nvSpPr>
          <p:spPr>
            <a:xfrm flipH="1">
              <a:off x="6209916" y="3894815"/>
              <a:ext cx="2428" cy="30621"/>
            </a:xfrm>
            <a:custGeom>
              <a:avLst/>
              <a:gdLst/>
              <a:ahLst/>
              <a:cxnLst/>
              <a:rect l="l" t="t" r="r" b="b"/>
              <a:pathLst>
                <a:path w="123" h="1551" extrusionOk="0">
                  <a:moveTo>
                    <a:pt x="123" y="1"/>
                  </a:moveTo>
                  <a:lnTo>
                    <a:pt x="0" y="1550"/>
                  </a:lnTo>
                  <a:lnTo>
                    <a:pt x="41" y="1550"/>
                  </a:lnTo>
                  <a:lnTo>
                    <a:pt x="123" y="1"/>
                  </a:lnTo>
                  <a:close/>
                </a:path>
              </a:pathLst>
            </a:custGeom>
            <a:solidFill>
              <a:srgbClr val="6EC2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918;p46">
              <a:extLst>
                <a:ext uri="{FF2B5EF4-FFF2-40B4-BE49-F238E27FC236}">
                  <a16:creationId xmlns:a16="http://schemas.microsoft.com/office/drawing/2014/main" id="{CDDBAA40-6184-B647-88DD-A025F2E5B737}"/>
                </a:ext>
              </a:extLst>
            </p:cNvPr>
            <p:cNvSpPr/>
            <p:nvPr/>
          </p:nvSpPr>
          <p:spPr>
            <a:xfrm flipH="1">
              <a:off x="6209916" y="3894815"/>
              <a:ext cx="2428" cy="30621"/>
            </a:xfrm>
            <a:custGeom>
              <a:avLst/>
              <a:gdLst/>
              <a:ahLst/>
              <a:cxnLst/>
              <a:rect l="l" t="t" r="r" b="b"/>
              <a:pathLst>
                <a:path w="123" h="1551" fill="none" extrusionOk="0">
                  <a:moveTo>
                    <a:pt x="123" y="1"/>
                  </a:moveTo>
                  <a:lnTo>
                    <a:pt x="123" y="1"/>
                  </a:lnTo>
                  <a:lnTo>
                    <a:pt x="0" y="1550"/>
                  </a:lnTo>
                  <a:lnTo>
                    <a:pt x="0" y="1550"/>
                  </a:lnTo>
                  <a:lnTo>
                    <a:pt x="41" y="1550"/>
                  </a:lnTo>
                  <a:lnTo>
                    <a:pt x="1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919;p46">
              <a:extLst>
                <a:ext uri="{FF2B5EF4-FFF2-40B4-BE49-F238E27FC236}">
                  <a16:creationId xmlns:a16="http://schemas.microsoft.com/office/drawing/2014/main" id="{3994EE2D-23A1-4ED9-F9B7-C9EABFA32BEC}"/>
                </a:ext>
              </a:extLst>
            </p:cNvPr>
            <p:cNvSpPr/>
            <p:nvPr/>
          </p:nvSpPr>
          <p:spPr>
            <a:xfrm flipH="1">
              <a:off x="6211515" y="3925416"/>
              <a:ext cx="2448" cy="23770"/>
            </a:xfrm>
            <a:custGeom>
              <a:avLst/>
              <a:gdLst/>
              <a:ahLst/>
              <a:cxnLst/>
              <a:rect l="l" t="t" r="r" b="b"/>
              <a:pathLst>
                <a:path w="124" h="1204" extrusionOk="0">
                  <a:moveTo>
                    <a:pt x="82" y="0"/>
                  </a:moveTo>
                  <a:lnTo>
                    <a:pt x="1" y="1203"/>
                  </a:lnTo>
                  <a:lnTo>
                    <a:pt x="42" y="1203"/>
                  </a:lnTo>
                  <a:lnTo>
                    <a:pt x="123" y="0"/>
                  </a:lnTo>
                  <a:close/>
                </a:path>
              </a:pathLst>
            </a:custGeom>
            <a:solidFill>
              <a:srgbClr val="36A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920;p46">
              <a:extLst>
                <a:ext uri="{FF2B5EF4-FFF2-40B4-BE49-F238E27FC236}">
                  <a16:creationId xmlns:a16="http://schemas.microsoft.com/office/drawing/2014/main" id="{F4AFBF39-958E-5ED8-D7B3-F8B1BE4BCDF1}"/>
                </a:ext>
              </a:extLst>
            </p:cNvPr>
            <p:cNvSpPr/>
            <p:nvPr/>
          </p:nvSpPr>
          <p:spPr>
            <a:xfrm flipH="1">
              <a:off x="6211515" y="3925416"/>
              <a:ext cx="2448" cy="23770"/>
            </a:xfrm>
            <a:custGeom>
              <a:avLst/>
              <a:gdLst/>
              <a:ahLst/>
              <a:cxnLst/>
              <a:rect l="l" t="t" r="r" b="b"/>
              <a:pathLst>
                <a:path w="124" h="1204" fill="none" extrusionOk="0">
                  <a:moveTo>
                    <a:pt x="123" y="0"/>
                  </a:moveTo>
                  <a:lnTo>
                    <a:pt x="123" y="0"/>
                  </a:lnTo>
                  <a:lnTo>
                    <a:pt x="82" y="0"/>
                  </a:lnTo>
                  <a:lnTo>
                    <a:pt x="1" y="1203"/>
                  </a:lnTo>
                  <a:lnTo>
                    <a:pt x="42" y="1203"/>
                  </a:lnTo>
                  <a:lnTo>
                    <a:pt x="1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921;p46">
              <a:extLst>
                <a:ext uri="{FF2B5EF4-FFF2-40B4-BE49-F238E27FC236}">
                  <a16:creationId xmlns:a16="http://schemas.microsoft.com/office/drawing/2014/main" id="{91172CD7-3DE3-50D5-3377-38B30F2E293F}"/>
                </a:ext>
              </a:extLst>
            </p:cNvPr>
            <p:cNvSpPr/>
            <p:nvPr/>
          </p:nvSpPr>
          <p:spPr>
            <a:xfrm flipH="1">
              <a:off x="6550474" y="3894815"/>
              <a:ext cx="4047" cy="54371"/>
            </a:xfrm>
            <a:custGeom>
              <a:avLst/>
              <a:gdLst/>
              <a:ahLst/>
              <a:cxnLst/>
              <a:rect l="l" t="t" r="r" b="b"/>
              <a:pathLst>
                <a:path w="205" h="2754" extrusionOk="0">
                  <a:moveTo>
                    <a:pt x="1" y="1"/>
                  </a:moveTo>
                  <a:lnTo>
                    <a:pt x="164" y="2753"/>
                  </a:lnTo>
                  <a:lnTo>
                    <a:pt x="205" y="2753"/>
                  </a:lnTo>
                  <a:lnTo>
                    <a:pt x="1" y="1"/>
                  </a:lnTo>
                  <a:close/>
                </a:path>
              </a:pathLst>
            </a:custGeom>
            <a:solidFill>
              <a:srgbClr val="EFA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922;p46">
              <a:extLst>
                <a:ext uri="{FF2B5EF4-FFF2-40B4-BE49-F238E27FC236}">
                  <a16:creationId xmlns:a16="http://schemas.microsoft.com/office/drawing/2014/main" id="{CE6E822F-AF6F-E567-0ADA-B72ADC9FC422}"/>
                </a:ext>
              </a:extLst>
            </p:cNvPr>
            <p:cNvSpPr/>
            <p:nvPr/>
          </p:nvSpPr>
          <p:spPr>
            <a:xfrm flipH="1">
              <a:off x="6550474" y="3894815"/>
              <a:ext cx="4047" cy="54371"/>
            </a:xfrm>
            <a:custGeom>
              <a:avLst/>
              <a:gdLst/>
              <a:ahLst/>
              <a:cxnLst/>
              <a:rect l="l" t="t" r="r" b="b"/>
              <a:pathLst>
                <a:path w="205" h="2754" fill="none" extrusionOk="0">
                  <a:moveTo>
                    <a:pt x="1" y="1"/>
                  </a:moveTo>
                  <a:lnTo>
                    <a:pt x="1" y="1"/>
                  </a:lnTo>
                  <a:lnTo>
                    <a:pt x="164" y="2753"/>
                  </a:lnTo>
                  <a:lnTo>
                    <a:pt x="205" y="275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923;p46">
              <a:extLst>
                <a:ext uri="{FF2B5EF4-FFF2-40B4-BE49-F238E27FC236}">
                  <a16:creationId xmlns:a16="http://schemas.microsoft.com/office/drawing/2014/main" id="{87AADDCB-CAFB-24DD-D467-A09E59D6494C}"/>
                </a:ext>
              </a:extLst>
            </p:cNvPr>
            <p:cNvSpPr/>
            <p:nvPr/>
          </p:nvSpPr>
          <p:spPr>
            <a:xfrm flipH="1">
              <a:off x="6209916" y="3894815"/>
              <a:ext cx="344605" cy="54371"/>
            </a:xfrm>
            <a:custGeom>
              <a:avLst/>
              <a:gdLst/>
              <a:ahLst/>
              <a:cxnLst/>
              <a:rect l="l" t="t" r="r" b="b"/>
              <a:pathLst>
                <a:path w="17455" h="2754" extrusionOk="0">
                  <a:moveTo>
                    <a:pt x="1" y="1"/>
                  </a:moveTo>
                  <a:lnTo>
                    <a:pt x="205" y="2753"/>
                  </a:lnTo>
                  <a:lnTo>
                    <a:pt x="17251" y="2753"/>
                  </a:lnTo>
                  <a:lnTo>
                    <a:pt x="17332" y="1550"/>
                  </a:lnTo>
                  <a:lnTo>
                    <a:pt x="17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924;p46">
              <a:extLst>
                <a:ext uri="{FF2B5EF4-FFF2-40B4-BE49-F238E27FC236}">
                  <a16:creationId xmlns:a16="http://schemas.microsoft.com/office/drawing/2014/main" id="{6B65061B-24D0-18CC-7DFE-DB049244A45F}"/>
                </a:ext>
              </a:extLst>
            </p:cNvPr>
            <p:cNvSpPr/>
            <p:nvPr/>
          </p:nvSpPr>
          <p:spPr>
            <a:xfrm flipH="1">
              <a:off x="6209916" y="3894815"/>
              <a:ext cx="344605" cy="54371"/>
            </a:xfrm>
            <a:custGeom>
              <a:avLst/>
              <a:gdLst/>
              <a:ahLst/>
              <a:cxnLst/>
              <a:rect l="l" t="t" r="r" b="b"/>
              <a:pathLst>
                <a:path w="17455" h="2754" fill="none" extrusionOk="0">
                  <a:moveTo>
                    <a:pt x="17455" y="1"/>
                  </a:moveTo>
                  <a:lnTo>
                    <a:pt x="16884" y="1"/>
                  </a:lnTo>
                  <a:lnTo>
                    <a:pt x="16884" y="1"/>
                  </a:lnTo>
                  <a:lnTo>
                    <a:pt x="572" y="1"/>
                  </a:lnTo>
                  <a:lnTo>
                    <a:pt x="572" y="1"/>
                  </a:lnTo>
                  <a:lnTo>
                    <a:pt x="1" y="1"/>
                  </a:lnTo>
                  <a:lnTo>
                    <a:pt x="205" y="2753"/>
                  </a:lnTo>
                  <a:lnTo>
                    <a:pt x="17251" y="2753"/>
                  </a:lnTo>
                  <a:lnTo>
                    <a:pt x="17332" y="1550"/>
                  </a:lnTo>
                  <a:lnTo>
                    <a:pt x="174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925;p46">
              <a:extLst>
                <a:ext uri="{FF2B5EF4-FFF2-40B4-BE49-F238E27FC236}">
                  <a16:creationId xmlns:a16="http://schemas.microsoft.com/office/drawing/2014/main" id="{5269A77D-B356-BFDD-7374-4553231F365A}"/>
                </a:ext>
              </a:extLst>
            </p:cNvPr>
            <p:cNvSpPr/>
            <p:nvPr/>
          </p:nvSpPr>
          <p:spPr>
            <a:xfrm flipH="1">
              <a:off x="6187370" y="3866228"/>
              <a:ext cx="389697" cy="36267"/>
            </a:xfrm>
            <a:custGeom>
              <a:avLst/>
              <a:gdLst/>
              <a:ahLst/>
              <a:cxnLst/>
              <a:rect l="l" t="t" r="r" b="b"/>
              <a:pathLst>
                <a:path w="19739" h="1837" extrusionOk="0">
                  <a:moveTo>
                    <a:pt x="82" y="1"/>
                  </a:moveTo>
                  <a:lnTo>
                    <a:pt x="42" y="42"/>
                  </a:lnTo>
                  <a:lnTo>
                    <a:pt x="1" y="82"/>
                  </a:lnTo>
                  <a:lnTo>
                    <a:pt x="1" y="123"/>
                  </a:lnTo>
                  <a:lnTo>
                    <a:pt x="1" y="1714"/>
                  </a:lnTo>
                  <a:lnTo>
                    <a:pt x="1" y="1754"/>
                  </a:lnTo>
                  <a:lnTo>
                    <a:pt x="42" y="1795"/>
                  </a:lnTo>
                  <a:lnTo>
                    <a:pt x="82" y="1816"/>
                  </a:lnTo>
                  <a:lnTo>
                    <a:pt x="123" y="1836"/>
                  </a:lnTo>
                  <a:lnTo>
                    <a:pt x="19616" y="1836"/>
                  </a:lnTo>
                  <a:lnTo>
                    <a:pt x="19657" y="1816"/>
                  </a:lnTo>
                  <a:lnTo>
                    <a:pt x="19698" y="1795"/>
                  </a:lnTo>
                  <a:lnTo>
                    <a:pt x="19739" y="1754"/>
                  </a:lnTo>
                  <a:lnTo>
                    <a:pt x="19739" y="1714"/>
                  </a:lnTo>
                  <a:lnTo>
                    <a:pt x="19739" y="123"/>
                  </a:lnTo>
                  <a:lnTo>
                    <a:pt x="19739" y="82"/>
                  </a:lnTo>
                  <a:lnTo>
                    <a:pt x="19698" y="42"/>
                  </a:lnTo>
                  <a:lnTo>
                    <a:pt x="19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926;p46">
              <a:extLst>
                <a:ext uri="{FF2B5EF4-FFF2-40B4-BE49-F238E27FC236}">
                  <a16:creationId xmlns:a16="http://schemas.microsoft.com/office/drawing/2014/main" id="{AFE6CFB7-9FC1-07E0-ACD3-152BE3FCB950}"/>
                </a:ext>
              </a:extLst>
            </p:cNvPr>
            <p:cNvSpPr/>
            <p:nvPr/>
          </p:nvSpPr>
          <p:spPr>
            <a:xfrm flipH="1">
              <a:off x="6218366" y="4010763"/>
              <a:ext cx="327706" cy="289840"/>
            </a:xfrm>
            <a:custGeom>
              <a:avLst/>
              <a:gdLst/>
              <a:ahLst/>
              <a:cxnLst/>
              <a:rect l="l" t="t" r="r" b="b"/>
              <a:pathLst>
                <a:path w="16599" h="14681" extrusionOk="0">
                  <a:moveTo>
                    <a:pt x="1" y="0"/>
                  </a:moveTo>
                  <a:lnTo>
                    <a:pt x="1061" y="14681"/>
                  </a:lnTo>
                  <a:lnTo>
                    <a:pt x="15538" y="14681"/>
                  </a:lnTo>
                  <a:lnTo>
                    <a:pt x="16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927;p46">
              <a:extLst>
                <a:ext uri="{FF2B5EF4-FFF2-40B4-BE49-F238E27FC236}">
                  <a16:creationId xmlns:a16="http://schemas.microsoft.com/office/drawing/2014/main" id="{BC20380C-99EB-585D-D937-2E70C933F528}"/>
                </a:ext>
              </a:extLst>
            </p:cNvPr>
            <p:cNvSpPr/>
            <p:nvPr/>
          </p:nvSpPr>
          <p:spPr>
            <a:xfrm flipH="1">
              <a:off x="6280357" y="4053821"/>
              <a:ext cx="203703" cy="203723"/>
            </a:xfrm>
            <a:custGeom>
              <a:avLst/>
              <a:gdLst/>
              <a:ahLst/>
              <a:cxnLst/>
              <a:rect l="l" t="t" r="r" b="b"/>
              <a:pathLst>
                <a:path w="10318" h="10319" extrusionOk="0">
                  <a:moveTo>
                    <a:pt x="5159" y="939"/>
                  </a:moveTo>
                  <a:lnTo>
                    <a:pt x="5587" y="979"/>
                  </a:lnTo>
                  <a:lnTo>
                    <a:pt x="6015" y="1041"/>
                  </a:lnTo>
                  <a:lnTo>
                    <a:pt x="6403" y="1143"/>
                  </a:lnTo>
                  <a:lnTo>
                    <a:pt x="6790" y="1285"/>
                  </a:lnTo>
                  <a:lnTo>
                    <a:pt x="7157" y="1448"/>
                  </a:lnTo>
                  <a:lnTo>
                    <a:pt x="7504" y="1673"/>
                  </a:lnTo>
                  <a:lnTo>
                    <a:pt x="7830" y="1917"/>
                  </a:lnTo>
                  <a:lnTo>
                    <a:pt x="8136" y="2183"/>
                  </a:lnTo>
                  <a:lnTo>
                    <a:pt x="8401" y="2488"/>
                  </a:lnTo>
                  <a:lnTo>
                    <a:pt x="8645" y="2815"/>
                  </a:lnTo>
                  <a:lnTo>
                    <a:pt x="8870" y="3161"/>
                  </a:lnTo>
                  <a:lnTo>
                    <a:pt x="9033" y="3528"/>
                  </a:lnTo>
                  <a:lnTo>
                    <a:pt x="9176" y="3916"/>
                  </a:lnTo>
                  <a:lnTo>
                    <a:pt x="9278" y="4303"/>
                  </a:lnTo>
                  <a:lnTo>
                    <a:pt x="9339" y="4731"/>
                  </a:lnTo>
                  <a:lnTo>
                    <a:pt x="9379" y="5159"/>
                  </a:lnTo>
                  <a:lnTo>
                    <a:pt x="9339" y="5588"/>
                  </a:lnTo>
                  <a:lnTo>
                    <a:pt x="9278" y="6016"/>
                  </a:lnTo>
                  <a:lnTo>
                    <a:pt x="9176" y="6403"/>
                  </a:lnTo>
                  <a:lnTo>
                    <a:pt x="9033" y="6791"/>
                  </a:lnTo>
                  <a:lnTo>
                    <a:pt x="8870" y="7158"/>
                  </a:lnTo>
                  <a:lnTo>
                    <a:pt x="8645" y="7504"/>
                  </a:lnTo>
                  <a:lnTo>
                    <a:pt x="8401" y="7831"/>
                  </a:lnTo>
                  <a:lnTo>
                    <a:pt x="8136" y="8136"/>
                  </a:lnTo>
                  <a:lnTo>
                    <a:pt x="7830" y="8402"/>
                  </a:lnTo>
                  <a:lnTo>
                    <a:pt x="7504" y="8646"/>
                  </a:lnTo>
                  <a:lnTo>
                    <a:pt x="7157" y="8870"/>
                  </a:lnTo>
                  <a:lnTo>
                    <a:pt x="6790" y="9034"/>
                  </a:lnTo>
                  <a:lnTo>
                    <a:pt x="6403" y="9176"/>
                  </a:lnTo>
                  <a:lnTo>
                    <a:pt x="6015" y="9278"/>
                  </a:lnTo>
                  <a:lnTo>
                    <a:pt x="5587" y="9339"/>
                  </a:lnTo>
                  <a:lnTo>
                    <a:pt x="5159" y="9380"/>
                  </a:lnTo>
                  <a:lnTo>
                    <a:pt x="4731" y="9339"/>
                  </a:lnTo>
                  <a:lnTo>
                    <a:pt x="4302" y="9278"/>
                  </a:lnTo>
                  <a:lnTo>
                    <a:pt x="3915" y="9176"/>
                  </a:lnTo>
                  <a:lnTo>
                    <a:pt x="3528" y="9034"/>
                  </a:lnTo>
                  <a:lnTo>
                    <a:pt x="3160" y="8870"/>
                  </a:lnTo>
                  <a:lnTo>
                    <a:pt x="2814" y="8646"/>
                  </a:lnTo>
                  <a:lnTo>
                    <a:pt x="2488" y="8402"/>
                  </a:lnTo>
                  <a:lnTo>
                    <a:pt x="2182" y="8136"/>
                  </a:lnTo>
                  <a:lnTo>
                    <a:pt x="1917" y="7831"/>
                  </a:lnTo>
                  <a:lnTo>
                    <a:pt x="1672" y="7504"/>
                  </a:lnTo>
                  <a:lnTo>
                    <a:pt x="1448" y="7158"/>
                  </a:lnTo>
                  <a:lnTo>
                    <a:pt x="1285" y="6791"/>
                  </a:lnTo>
                  <a:lnTo>
                    <a:pt x="1142" y="6403"/>
                  </a:lnTo>
                  <a:lnTo>
                    <a:pt x="1040" y="6016"/>
                  </a:lnTo>
                  <a:lnTo>
                    <a:pt x="979" y="5588"/>
                  </a:lnTo>
                  <a:lnTo>
                    <a:pt x="938" y="5159"/>
                  </a:lnTo>
                  <a:lnTo>
                    <a:pt x="979" y="4731"/>
                  </a:lnTo>
                  <a:lnTo>
                    <a:pt x="1040" y="4303"/>
                  </a:lnTo>
                  <a:lnTo>
                    <a:pt x="1142" y="3916"/>
                  </a:lnTo>
                  <a:lnTo>
                    <a:pt x="1285" y="3528"/>
                  </a:lnTo>
                  <a:lnTo>
                    <a:pt x="1448" y="3161"/>
                  </a:lnTo>
                  <a:lnTo>
                    <a:pt x="1672" y="2815"/>
                  </a:lnTo>
                  <a:lnTo>
                    <a:pt x="1917" y="2488"/>
                  </a:lnTo>
                  <a:lnTo>
                    <a:pt x="2182" y="2183"/>
                  </a:lnTo>
                  <a:lnTo>
                    <a:pt x="2488" y="1917"/>
                  </a:lnTo>
                  <a:lnTo>
                    <a:pt x="2814" y="1673"/>
                  </a:lnTo>
                  <a:lnTo>
                    <a:pt x="3160" y="1448"/>
                  </a:lnTo>
                  <a:lnTo>
                    <a:pt x="3528" y="1285"/>
                  </a:lnTo>
                  <a:lnTo>
                    <a:pt x="3915" y="1143"/>
                  </a:lnTo>
                  <a:lnTo>
                    <a:pt x="4302" y="1041"/>
                  </a:lnTo>
                  <a:lnTo>
                    <a:pt x="4731" y="979"/>
                  </a:lnTo>
                  <a:lnTo>
                    <a:pt x="5159" y="939"/>
                  </a:lnTo>
                  <a:close/>
                  <a:moveTo>
                    <a:pt x="4894" y="1"/>
                  </a:moveTo>
                  <a:lnTo>
                    <a:pt x="4629" y="21"/>
                  </a:lnTo>
                  <a:lnTo>
                    <a:pt x="4364" y="62"/>
                  </a:lnTo>
                  <a:lnTo>
                    <a:pt x="4119" y="103"/>
                  </a:lnTo>
                  <a:lnTo>
                    <a:pt x="3874" y="164"/>
                  </a:lnTo>
                  <a:lnTo>
                    <a:pt x="3629" y="225"/>
                  </a:lnTo>
                  <a:lnTo>
                    <a:pt x="3385" y="307"/>
                  </a:lnTo>
                  <a:lnTo>
                    <a:pt x="3160" y="409"/>
                  </a:lnTo>
                  <a:lnTo>
                    <a:pt x="2916" y="511"/>
                  </a:lnTo>
                  <a:lnTo>
                    <a:pt x="2692" y="633"/>
                  </a:lnTo>
                  <a:lnTo>
                    <a:pt x="2284" y="878"/>
                  </a:lnTo>
                  <a:lnTo>
                    <a:pt x="1876" y="1183"/>
                  </a:lnTo>
                  <a:lnTo>
                    <a:pt x="1509" y="1510"/>
                  </a:lnTo>
                  <a:lnTo>
                    <a:pt x="1183" y="1877"/>
                  </a:lnTo>
                  <a:lnTo>
                    <a:pt x="877" y="2284"/>
                  </a:lnTo>
                  <a:lnTo>
                    <a:pt x="632" y="2692"/>
                  </a:lnTo>
                  <a:lnTo>
                    <a:pt x="510" y="2917"/>
                  </a:lnTo>
                  <a:lnTo>
                    <a:pt x="408" y="3161"/>
                  </a:lnTo>
                  <a:lnTo>
                    <a:pt x="306" y="3386"/>
                  </a:lnTo>
                  <a:lnTo>
                    <a:pt x="224" y="3630"/>
                  </a:lnTo>
                  <a:lnTo>
                    <a:pt x="163" y="3875"/>
                  </a:lnTo>
                  <a:lnTo>
                    <a:pt x="102" y="4120"/>
                  </a:lnTo>
                  <a:lnTo>
                    <a:pt x="61" y="4364"/>
                  </a:lnTo>
                  <a:lnTo>
                    <a:pt x="20" y="4629"/>
                  </a:lnTo>
                  <a:lnTo>
                    <a:pt x="0" y="4894"/>
                  </a:lnTo>
                  <a:lnTo>
                    <a:pt x="0" y="5159"/>
                  </a:lnTo>
                  <a:lnTo>
                    <a:pt x="0" y="5425"/>
                  </a:lnTo>
                  <a:lnTo>
                    <a:pt x="20" y="5690"/>
                  </a:lnTo>
                  <a:lnTo>
                    <a:pt x="61" y="5955"/>
                  </a:lnTo>
                  <a:lnTo>
                    <a:pt x="102" y="6199"/>
                  </a:lnTo>
                  <a:lnTo>
                    <a:pt x="163" y="6444"/>
                  </a:lnTo>
                  <a:lnTo>
                    <a:pt x="224" y="6689"/>
                  </a:lnTo>
                  <a:lnTo>
                    <a:pt x="306" y="6933"/>
                  </a:lnTo>
                  <a:lnTo>
                    <a:pt x="408" y="7158"/>
                  </a:lnTo>
                  <a:lnTo>
                    <a:pt x="510" y="7402"/>
                  </a:lnTo>
                  <a:lnTo>
                    <a:pt x="632" y="7627"/>
                  </a:lnTo>
                  <a:lnTo>
                    <a:pt x="877" y="8034"/>
                  </a:lnTo>
                  <a:lnTo>
                    <a:pt x="1183" y="8442"/>
                  </a:lnTo>
                  <a:lnTo>
                    <a:pt x="1509" y="8809"/>
                  </a:lnTo>
                  <a:lnTo>
                    <a:pt x="1876" y="9136"/>
                  </a:lnTo>
                  <a:lnTo>
                    <a:pt x="2284" y="9441"/>
                  </a:lnTo>
                  <a:lnTo>
                    <a:pt x="2692" y="9686"/>
                  </a:lnTo>
                  <a:lnTo>
                    <a:pt x="2916" y="9808"/>
                  </a:lnTo>
                  <a:lnTo>
                    <a:pt x="3160" y="9910"/>
                  </a:lnTo>
                  <a:lnTo>
                    <a:pt x="3385" y="10012"/>
                  </a:lnTo>
                  <a:lnTo>
                    <a:pt x="3629" y="10094"/>
                  </a:lnTo>
                  <a:lnTo>
                    <a:pt x="3874" y="10155"/>
                  </a:lnTo>
                  <a:lnTo>
                    <a:pt x="4119" y="10216"/>
                  </a:lnTo>
                  <a:lnTo>
                    <a:pt x="4364" y="10257"/>
                  </a:lnTo>
                  <a:lnTo>
                    <a:pt x="4629" y="10298"/>
                  </a:lnTo>
                  <a:lnTo>
                    <a:pt x="4894" y="10318"/>
                  </a:lnTo>
                  <a:lnTo>
                    <a:pt x="5424" y="10318"/>
                  </a:lnTo>
                  <a:lnTo>
                    <a:pt x="5689" y="10298"/>
                  </a:lnTo>
                  <a:lnTo>
                    <a:pt x="5954" y="10257"/>
                  </a:lnTo>
                  <a:lnTo>
                    <a:pt x="6199" y="10216"/>
                  </a:lnTo>
                  <a:lnTo>
                    <a:pt x="6443" y="10155"/>
                  </a:lnTo>
                  <a:lnTo>
                    <a:pt x="6688" y="10094"/>
                  </a:lnTo>
                  <a:lnTo>
                    <a:pt x="6933" y="10012"/>
                  </a:lnTo>
                  <a:lnTo>
                    <a:pt x="7157" y="9910"/>
                  </a:lnTo>
                  <a:lnTo>
                    <a:pt x="7402" y="9808"/>
                  </a:lnTo>
                  <a:lnTo>
                    <a:pt x="7626" y="9686"/>
                  </a:lnTo>
                  <a:lnTo>
                    <a:pt x="8034" y="9441"/>
                  </a:lnTo>
                  <a:lnTo>
                    <a:pt x="8442" y="9136"/>
                  </a:lnTo>
                  <a:lnTo>
                    <a:pt x="8809" y="8809"/>
                  </a:lnTo>
                  <a:lnTo>
                    <a:pt x="9135" y="8442"/>
                  </a:lnTo>
                  <a:lnTo>
                    <a:pt x="9441" y="8034"/>
                  </a:lnTo>
                  <a:lnTo>
                    <a:pt x="9685" y="7627"/>
                  </a:lnTo>
                  <a:lnTo>
                    <a:pt x="9808" y="7402"/>
                  </a:lnTo>
                  <a:lnTo>
                    <a:pt x="9910" y="7158"/>
                  </a:lnTo>
                  <a:lnTo>
                    <a:pt x="10012" y="6933"/>
                  </a:lnTo>
                  <a:lnTo>
                    <a:pt x="10093" y="6689"/>
                  </a:lnTo>
                  <a:lnTo>
                    <a:pt x="10154" y="6444"/>
                  </a:lnTo>
                  <a:lnTo>
                    <a:pt x="10215" y="6199"/>
                  </a:lnTo>
                  <a:lnTo>
                    <a:pt x="10256" y="5955"/>
                  </a:lnTo>
                  <a:lnTo>
                    <a:pt x="10297" y="5690"/>
                  </a:lnTo>
                  <a:lnTo>
                    <a:pt x="10317" y="5425"/>
                  </a:lnTo>
                  <a:lnTo>
                    <a:pt x="10317" y="5159"/>
                  </a:lnTo>
                  <a:lnTo>
                    <a:pt x="10317" y="4894"/>
                  </a:lnTo>
                  <a:lnTo>
                    <a:pt x="10297" y="4629"/>
                  </a:lnTo>
                  <a:lnTo>
                    <a:pt x="10256" y="4364"/>
                  </a:lnTo>
                  <a:lnTo>
                    <a:pt x="10215" y="4120"/>
                  </a:lnTo>
                  <a:lnTo>
                    <a:pt x="10154" y="3875"/>
                  </a:lnTo>
                  <a:lnTo>
                    <a:pt x="10093" y="3630"/>
                  </a:lnTo>
                  <a:lnTo>
                    <a:pt x="10012" y="3386"/>
                  </a:lnTo>
                  <a:lnTo>
                    <a:pt x="9910" y="3161"/>
                  </a:lnTo>
                  <a:lnTo>
                    <a:pt x="9808" y="2917"/>
                  </a:lnTo>
                  <a:lnTo>
                    <a:pt x="9685" y="2692"/>
                  </a:lnTo>
                  <a:lnTo>
                    <a:pt x="9441" y="2284"/>
                  </a:lnTo>
                  <a:lnTo>
                    <a:pt x="9135" y="1877"/>
                  </a:lnTo>
                  <a:lnTo>
                    <a:pt x="8809" y="1510"/>
                  </a:lnTo>
                  <a:lnTo>
                    <a:pt x="8442" y="1183"/>
                  </a:lnTo>
                  <a:lnTo>
                    <a:pt x="8034" y="878"/>
                  </a:lnTo>
                  <a:lnTo>
                    <a:pt x="7626" y="633"/>
                  </a:lnTo>
                  <a:lnTo>
                    <a:pt x="7402" y="511"/>
                  </a:lnTo>
                  <a:lnTo>
                    <a:pt x="7157" y="409"/>
                  </a:lnTo>
                  <a:lnTo>
                    <a:pt x="6933" y="307"/>
                  </a:lnTo>
                  <a:lnTo>
                    <a:pt x="6688" y="225"/>
                  </a:lnTo>
                  <a:lnTo>
                    <a:pt x="6443" y="164"/>
                  </a:lnTo>
                  <a:lnTo>
                    <a:pt x="6199" y="103"/>
                  </a:lnTo>
                  <a:lnTo>
                    <a:pt x="5954" y="62"/>
                  </a:lnTo>
                  <a:lnTo>
                    <a:pt x="5689" y="21"/>
                  </a:lnTo>
                  <a:lnTo>
                    <a:pt x="54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928;p46">
              <a:extLst>
                <a:ext uri="{FF2B5EF4-FFF2-40B4-BE49-F238E27FC236}">
                  <a16:creationId xmlns:a16="http://schemas.microsoft.com/office/drawing/2014/main" id="{26455A4E-1F78-1180-45F6-74997344BA64}"/>
                </a:ext>
              </a:extLst>
            </p:cNvPr>
            <p:cNvSpPr/>
            <p:nvPr/>
          </p:nvSpPr>
          <p:spPr>
            <a:xfrm flipH="1">
              <a:off x="6318203" y="4091668"/>
              <a:ext cx="128030" cy="128030"/>
            </a:xfrm>
            <a:custGeom>
              <a:avLst/>
              <a:gdLst/>
              <a:ahLst/>
              <a:cxnLst/>
              <a:rect l="l" t="t" r="r" b="b"/>
              <a:pathLst>
                <a:path w="6485" h="6485" extrusionOk="0">
                  <a:moveTo>
                    <a:pt x="3243" y="0"/>
                  </a:moveTo>
                  <a:lnTo>
                    <a:pt x="2916" y="21"/>
                  </a:lnTo>
                  <a:lnTo>
                    <a:pt x="2590" y="62"/>
                  </a:lnTo>
                  <a:lnTo>
                    <a:pt x="2284" y="143"/>
                  </a:lnTo>
                  <a:lnTo>
                    <a:pt x="1979" y="266"/>
                  </a:lnTo>
                  <a:lnTo>
                    <a:pt x="1693" y="388"/>
                  </a:lnTo>
                  <a:lnTo>
                    <a:pt x="1428" y="551"/>
                  </a:lnTo>
                  <a:lnTo>
                    <a:pt x="1183" y="734"/>
                  </a:lnTo>
                  <a:lnTo>
                    <a:pt x="959" y="959"/>
                  </a:lnTo>
                  <a:lnTo>
                    <a:pt x="735" y="1183"/>
                  </a:lnTo>
                  <a:lnTo>
                    <a:pt x="551" y="1428"/>
                  </a:lnTo>
                  <a:lnTo>
                    <a:pt x="388" y="1693"/>
                  </a:lnTo>
                  <a:lnTo>
                    <a:pt x="266" y="1978"/>
                  </a:lnTo>
                  <a:lnTo>
                    <a:pt x="143" y="2284"/>
                  </a:lnTo>
                  <a:lnTo>
                    <a:pt x="62" y="2590"/>
                  </a:lnTo>
                  <a:lnTo>
                    <a:pt x="21" y="2916"/>
                  </a:lnTo>
                  <a:lnTo>
                    <a:pt x="1" y="3242"/>
                  </a:lnTo>
                  <a:lnTo>
                    <a:pt x="21" y="3569"/>
                  </a:lnTo>
                  <a:lnTo>
                    <a:pt x="62" y="3895"/>
                  </a:lnTo>
                  <a:lnTo>
                    <a:pt x="143" y="4201"/>
                  </a:lnTo>
                  <a:lnTo>
                    <a:pt x="266" y="4507"/>
                  </a:lnTo>
                  <a:lnTo>
                    <a:pt x="388" y="4792"/>
                  </a:lnTo>
                  <a:lnTo>
                    <a:pt x="551" y="5057"/>
                  </a:lnTo>
                  <a:lnTo>
                    <a:pt x="735" y="5302"/>
                  </a:lnTo>
                  <a:lnTo>
                    <a:pt x="959" y="5526"/>
                  </a:lnTo>
                  <a:lnTo>
                    <a:pt x="1183" y="5750"/>
                  </a:lnTo>
                  <a:lnTo>
                    <a:pt x="1428" y="5934"/>
                  </a:lnTo>
                  <a:lnTo>
                    <a:pt x="1693" y="6097"/>
                  </a:lnTo>
                  <a:lnTo>
                    <a:pt x="1979" y="6219"/>
                  </a:lnTo>
                  <a:lnTo>
                    <a:pt x="2284" y="6342"/>
                  </a:lnTo>
                  <a:lnTo>
                    <a:pt x="2590" y="6423"/>
                  </a:lnTo>
                  <a:lnTo>
                    <a:pt x="2916" y="6464"/>
                  </a:lnTo>
                  <a:lnTo>
                    <a:pt x="3243" y="6485"/>
                  </a:lnTo>
                  <a:lnTo>
                    <a:pt x="3569" y="6464"/>
                  </a:lnTo>
                  <a:lnTo>
                    <a:pt x="3895" y="6423"/>
                  </a:lnTo>
                  <a:lnTo>
                    <a:pt x="4201" y="6342"/>
                  </a:lnTo>
                  <a:lnTo>
                    <a:pt x="4507" y="6219"/>
                  </a:lnTo>
                  <a:lnTo>
                    <a:pt x="4792" y="6097"/>
                  </a:lnTo>
                  <a:lnTo>
                    <a:pt x="5057" y="5934"/>
                  </a:lnTo>
                  <a:lnTo>
                    <a:pt x="5302" y="5750"/>
                  </a:lnTo>
                  <a:lnTo>
                    <a:pt x="5526" y="5526"/>
                  </a:lnTo>
                  <a:lnTo>
                    <a:pt x="5751" y="5302"/>
                  </a:lnTo>
                  <a:lnTo>
                    <a:pt x="5934" y="5057"/>
                  </a:lnTo>
                  <a:lnTo>
                    <a:pt x="6097" y="4792"/>
                  </a:lnTo>
                  <a:lnTo>
                    <a:pt x="6220" y="4507"/>
                  </a:lnTo>
                  <a:lnTo>
                    <a:pt x="6342" y="4201"/>
                  </a:lnTo>
                  <a:lnTo>
                    <a:pt x="6424" y="3895"/>
                  </a:lnTo>
                  <a:lnTo>
                    <a:pt x="6464" y="3569"/>
                  </a:lnTo>
                  <a:lnTo>
                    <a:pt x="6485" y="3242"/>
                  </a:lnTo>
                  <a:lnTo>
                    <a:pt x="6464" y="2916"/>
                  </a:lnTo>
                  <a:lnTo>
                    <a:pt x="6424" y="2590"/>
                  </a:lnTo>
                  <a:lnTo>
                    <a:pt x="6342" y="2284"/>
                  </a:lnTo>
                  <a:lnTo>
                    <a:pt x="6220" y="1978"/>
                  </a:lnTo>
                  <a:lnTo>
                    <a:pt x="6097" y="1693"/>
                  </a:lnTo>
                  <a:lnTo>
                    <a:pt x="5934" y="1428"/>
                  </a:lnTo>
                  <a:lnTo>
                    <a:pt x="5751" y="1183"/>
                  </a:lnTo>
                  <a:lnTo>
                    <a:pt x="5526" y="959"/>
                  </a:lnTo>
                  <a:lnTo>
                    <a:pt x="5302" y="734"/>
                  </a:lnTo>
                  <a:lnTo>
                    <a:pt x="5057" y="551"/>
                  </a:lnTo>
                  <a:lnTo>
                    <a:pt x="4792" y="388"/>
                  </a:lnTo>
                  <a:lnTo>
                    <a:pt x="4507" y="266"/>
                  </a:lnTo>
                  <a:lnTo>
                    <a:pt x="4201" y="143"/>
                  </a:lnTo>
                  <a:lnTo>
                    <a:pt x="3895" y="62"/>
                  </a:lnTo>
                  <a:lnTo>
                    <a:pt x="3569" y="21"/>
                  </a:lnTo>
                  <a:lnTo>
                    <a:pt x="3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929;p46">
              <a:extLst>
                <a:ext uri="{FF2B5EF4-FFF2-40B4-BE49-F238E27FC236}">
                  <a16:creationId xmlns:a16="http://schemas.microsoft.com/office/drawing/2014/main" id="{28BB0BC4-B4EB-4537-4224-1331A85D9ACA}"/>
                </a:ext>
              </a:extLst>
            </p:cNvPr>
            <p:cNvSpPr/>
            <p:nvPr/>
          </p:nvSpPr>
          <p:spPr>
            <a:xfrm flipH="1">
              <a:off x="6275935" y="4030486"/>
              <a:ext cx="380833" cy="309582"/>
            </a:xfrm>
            <a:custGeom>
              <a:avLst/>
              <a:gdLst/>
              <a:ahLst/>
              <a:cxnLst/>
              <a:rect l="l" t="t" r="r" b="b"/>
              <a:pathLst>
                <a:path w="19290" h="15681" extrusionOk="0">
                  <a:moveTo>
                    <a:pt x="5690" y="0"/>
                  </a:moveTo>
                  <a:lnTo>
                    <a:pt x="1" y="3140"/>
                  </a:lnTo>
                  <a:lnTo>
                    <a:pt x="2733" y="15680"/>
                  </a:lnTo>
                  <a:lnTo>
                    <a:pt x="3100" y="15680"/>
                  </a:lnTo>
                  <a:lnTo>
                    <a:pt x="4099" y="15619"/>
                  </a:lnTo>
                  <a:lnTo>
                    <a:pt x="4813" y="15558"/>
                  </a:lnTo>
                  <a:lnTo>
                    <a:pt x="5608" y="15476"/>
                  </a:lnTo>
                  <a:lnTo>
                    <a:pt x="6505" y="15374"/>
                  </a:lnTo>
                  <a:lnTo>
                    <a:pt x="7484" y="15232"/>
                  </a:lnTo>
                  <a:lnTo>
                    <a:pt x="8483" y="15028"/>
                  </a:lnTo>
                  <a:lnTo>
                    <a:pt x="9543" y="14803"/>
                  </a:lnTo>
                  <a:lnTo>
                    <a:pt x="10073" y="14661"/>
                  </a:lnTo>
                  <a:lnTo>
                    <a:pt x="10604" y="14518"/>
                  </a:lnTo>
                  <a:lnTo>
                    <a:pt x="11134" y="14355"/>
                  </a:lnTo>
                  <a:lnTo>
                    <a:pt x="11664" y="14171"/>
                  </a:lnTo>
                  <a:lnTo>
                    <a:pt x="12194" y="13988"/>
                  </a:lnTo>
                  <a:lnTo>
                    <a:pt x="12704" y="13784"/>
                  </a:lnTo>
                  <a:lnTo>
                    <a:pt x="13213" y="13560"/>
                  </a:lnTo>
                  <a:lnTo>
                    <a:pt x="13703" y="13315"/>
                  </a:lnTo>
                  <a:lnTo>
                    <a:pt x="14192" y="13050"/>
                  </a:lnTo>
                  <a:lnTo>
                    <a:pt x="14641" y="12785"/>
                  </a:lnTo>
                  <a:lnTo>
                    <a:pt x="15089" y="12479"/>
                  </a:lnTo>
                  <a:lnTo>
                    <a:pt x="15518" y="12173"/>
                  </a:lnTo>
                  <a:lnTo>
                    <a:pt x="16027" y="11745"/>
                  </a:lnTo>
                  <a:lnTo>
                    <a:pt x="16517" y="11317"/>
                  </a:lnTo>
                  <a:lnTo>
                    <a:pt x="16945" y="10888"/>
                  </a:lnTo>
                  <a:lnTo>
                    <a:pt x="17332" y="10440"/>
                  </a:lnTo>
                  <a:lnTo>
                    <a:pt x="17699" y="10012"/>
                  </a:lnTo>
                  <a:lnTo>
                    <a:pt x="18005" y="9584"/>
                  </a:lnTo>
                  <a:lnTo>
                    <a:pt x="18291" y="9155"/>
                  </a:lnTo>
                  <a:lnTo>
                    <a:pt x="18535" y="8748"/>
                  </a:lnTo>
                  <a:lnTo>
                    <a:pt x="18739" y="8319"/>
                  </a:lnTo>
                  <a:lnTo>
                    <a:pt x="18902" y="7912"/>
                  </a:lnTo>
                  <a:lnTo>
                    <a:pt x="19045" y="7524"/>
                  </a:lnTo>
                  <a:lnTo>
                    <a:pt x="19147" y="7116"/>
                  </a:lnTo>
                  <a:lnTo>
                    <a:pt x="19229" y="6749"/>
                  </a:lnTo>
                  <a:lnTo>
                    <a:pt x="19269" y="6382"/>
                  </a:lnTo>
                  <a:lnTo>
                    <a:pt x="19290" y="6015"/>
                  </a:lnTo>
                  <a:lnTo>
                    <a:pt x="19269" y="5669"/>
                  </a:lnTo>
                  <a:lnTo>
                    <a:pt x="19229" y="5342"/>
                  </a:lnTo>
                  <a:lnTo>
                    <a:pt x="19167" y="5037"/>
                  </a:lnTo>
                  <a:lnTo>
                    <a:pt x="19086" y="4751"/>
                  </a:lnTo>
                  <a:lnTo>
                    <a:pt x="18963" y="4486"/>
                  </a:lnTo>
                  <a:lnTo>
                    <a:pt x="18841" y="4221"/>
                  </a:lnTo>
                  <a:lnTo>
                    <a:pt x="18678" y="3997"/>
                  </a:lnTo>
                  <a:lnTo>
                    <a:pt x="18494" y="3793"/>
                  </a:lnTo>
                  <a:lnTo>
                    <a:pt x="18311" y="3609"/>
                  </a:lnTo>
                  <a:lnTo>
                    <a:pt x="18087" y="3446"/>
                  </a:lnTo>
                  <a:lnTo>
                    <a:pt x="17862" y="3303"/>
                  </a:lnTo>
                  <a:lnTo>
                    <a:pt x="17597" y="3201"/>
                  </a:lnTo>
                  <a:lnTo>
                    <a:pt x="17332" y="3140"/>
                  </a:lnTo>
                  <a:lnTo>
                    <a:pt x="17067" y="3079"/>
                  </a:lnTo>
                  <a:lnTo>
                    <a:pt x="16761" y="3079"/>
                  </a:lnTo>
                  <a:lnTo>
                    <a:pt x="16476" y="3099"/>
                  </a:lnTo>
                  <a:lnTo>
                    <a:pt x="16150" y="3140"/>
                  </a:lnTo>
                  <a:lnTo>
                    <a:pt x="15477" y="3263"/>
                  </a:lnTo>
                  <a:lnTo>
                    <a:pt x="14743" y="3365"/>
                  </a:lnTo>
                  <a:lnTo>
                    <a:pt x="13947" y="3446"/>
                  </a:lnTo>
                  <a:lnTo>
                    <a:pt x="13112" y="3487"/>
                  </a:lnTo>
                  <a:lnTo>
                    <a:pt x="12276" y="3507"/>
                  </a:lnTo>
                  <a:lnTo>
                    <a:pt x="11419" y="3528"/>
                  </a:lnTo>
                  <a:lnTo>
                    <a:pt x="10583" y="3528"/>
                  </a:lnTo>
                  <a:lnTo>
                    <a:pt x="9768" y="3507"/>
                  </a:lnTo>
                  <a:lnTo>
                    <a:pt x="8259" y="3446"/>
                  </a:lnTo>
                  <a:lnTo>
                    <a:pt x="7035" y="3385"/>
                  </a:lnTo>
                  <a:lnTo>
                    <a:pt x="5914" y="3303"/>
                  </a:lnTo>
                  <a:lnTo>
                    <a:pt x="5690" y="0"/>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930;p46">
              <a:extLst>
                <a:ext uri="{FF2B5EF4-FFF2-40B4-BE49-F238E27FC236}">
                  <a16:creationId xmlns:a16="http://schemas.microsoft.com/office/drawing/2014/main" id="{AD73FD15-CC2E-6D0B-2FCA-8FF5E56CDA3B}"/>
                </a:ext>
              </a:extLst>
            </p:cNvPr>
            <p:cNvSpPr/>
            <p:nvPr/>
          </p:nvSpPr>
          <p:spPr>
            <a:xfrm flipH="1">
              <a:off x="6298875" y="4098104"/>
              <a:ext cx="172707" cy="69671"/>
            </a:xfrm>
            <a:custGeom>
              <a:avLst/>
              <a:gdLst/>
              <a:ahLst/>
              <a:cxnLst/>
              <a:rect l="l" t="t" r="r" b="b"/>
              <a:pathLst>
                <a:path w="8748" h="3529" extrusionOk="0">
                  <a:moveTo>
                    <a:pt x="8747" y="1"/>
                  </a:moveTo>
                  <a:lnTo>
                    <a:pt x="7993" y="470"/>
                  </a:lnTo>
                  <a:lnTo>
                    <a:pt x="7218" y="918"/>
                  </a:lnTo>
                  <a:lnTo>
                    <a:pt x="6443" y="1326"/>
                  </a:lnTo>
                  <a:lnTo>
                    <a:pt x="5648" y="1713"/>
                  </a:lnTo>
                  <a:lnTo>
                    <a:pt x="4833" y="2040"/>
                  </a:lnTo>
                  <a:lnTo>
                    <a:pt x="4017" y="2346"/>
                  </a:lnTo>
                  <a:lnTo>
                    <a:pt x="3181" y="2631"/>
                  </a:lnTo>
                  <a:lnTo>
                    <a:pt x="2325" y="2855"/>
                  </a:lnTo>
                  <a:lnTo>
                    <a:pt x="1754" y="3018"/>
                  </a:lnTo>
                  <a:lnTo>
                    <a:pt x="1162" y="3141"/>
                  </a:lnTo>
                  <a:lnTo>
                    <a:pt x="0" y="3406"/>
                  </a:lnTo>
                  <a:lnTo>
                    <a:pt x="591" y="3487"/>
                  </a:lnTo>
                  <a:lnTo>
                    <a:pt x="1203" y="3528"/>
                  </a:lnTo>
                  <a:lnTo>
                    <a:pt x="1815" y="3508"/>
                  </a:lnTo>
                  <a:lnTo>
                    <a:pt x="2427" y="3467"/>
                  </a:lnTo>
                  <a:lnTo>
                    <a:pt x="3059" y="3385"/>
                  </a:lnTo>
                  <a:lnTo>
                    <a:pt x="3650" y="3263"/>
                  </a:lnTo>
                  <a:lnTo>
                    <a:pt x="4262" y="3100"/>
                  </a:lnTo>
                  <a:lnTo>
                    <a:pt x="4853" y="2896"/>
                  </a:lnTo>
                  <a:lnTo>
                    <a:pt x="5424" y="2651"/>
                  </a:lnTo>
                  <a:lnTo>
                    <a:pt x="5974" y="2386"/>
                  </a:lnTo>
                  <a:lnTo>
                    <a:pt x="6505" y="2080"/>
                  </a:lnTo>
                  <a:lnTo>
                    <a:pt x="7014" y="1734"/>
                  </a:lnTo>
                  <a:lnTo>
                    <a:pt x="7504" y="1346"/>
                  </a:lnTo>
                  <a:lnTo>
                    <a:pt x="7952" y="939"/>
                  </a:lnTo>
                  <a:lnTo>
                    <a:pt x="8156" y="714"/>
                  </a:lnTo>
                  <a:lnTo>
                    <a:pt x="8360" y="490"/>
                  </a:lnTo>
                  <a:lnTo>
                    <a:pt x="8564" y="245"/>
                  </a:lnTo>
                  <a:lnTo>
                    <a:pt x="8747" y="1"/>
                  </a:lnTo>
                  <a:close/>
                </a:path>
              </a:pathLst>
            </a:custGeom>
            <a:solidFill>
              <a:srgbClr val="934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931;p46">
              <a:extLst>
                <a:ext uri="{FF2B5EF4-FFF2-40B4-BE49-F238E27FC236}">
                  <a16:creationId xmlns:a16="http://schemas.microsoft.com/office/drawing/2014/main" id="{3420C5B5-4249-881B-BE35-B50063D763CE}"/>
                </a:ext>
              </a:extLst>
            </p:cNvPr>
            <p:cNvSpPr/>
            <p:nvPr/>
          </p:nvSpPr>
          <p:spPr>
            <a:xfrm flipH="1">
              <a:off x="6275935" y="4131528"/>
              <a:ext cx="148957" cy="92197"/>
            </a:xfrm>
            <a:custGeom>
              <a:avLst/>
              <a:gdLst/>
              <a:ahLst/>
              <a:cxnLst/>
              <a:rect l="l" t="t" r="r" b="b"/>
              <a:pathLst>
                <a:path w="7545" h="4670" extrusionOk="0">
                  <a:moveTo>
                    <a:pt x="7545" y="0"/>
                  </a:moveTo>
                  <a:lnTo>
                    <a:pt x="7218" y="387"/>
                  </a:lnTo>
                  <a:lnTo>
                    <a:pt x="6872" y="734"/>
                  </a:lnTo>
                  <a:lnTo>
                    <a:pt x="6525" y="1081"/>
                  </a:lnTo>
                  <a:lnTo>
                    <a:pt x="6158" y="1407"/>
                  </a:lnTo>
                  <a:lnTo>
                    <a:pt x="5771" y="1713"/>
                  </a:lnTo>
                  <a:lnTo>
                    <a:pt x="5383" y="1998"/>
                  </a:lnTo>
                  <a:lnTo>
                    <a:pt x="4996" y="2284"/>
                  </a:lnTo>
                  <a:lnTo>
                    <a:pt x="4588" y="2549"/>
                  </a:lnTo>
                  <a:lnTo>
                    <a:pt x="4160" y="2794"/>
                  </a:lnTo>
                  <a:lnTo>
                    <a:pt x="3732" y="3038"/>
                  </a:lnTo>
                  <a:lnTo>
                    <a:pt x="3304" y="3262"/>
                  </a:lnTo>
                  <a:lnTo>
                    <a:pt x="2875" y="3487"/>
                  </a:lnTo>
                  <a:lnTo>
                    <a:pt x="1978" y="3874"/>
                  </a:lnTo>
                  <a:lnTo>
                    <a:pt x="1061" y="4241"/>
                  </a:lnTo>
                  <a:lnTo>
                    <a:pt x="531" y="4445"/>
                  </a:lnTo>
                  <a:lnTo>
                    <a:pt x="0" y="4669"/>
                  </a:lnTo>
                  <a:lnTo>
                    <a:pt x="571" y="4669"/>
                  </a:lnTo>
                  <a:lnTo>
                    <a:pt x="1163" y="4629"/>
                  </a:lnTo>
                  <a:lnTo>
                    <a:pt x="1672" y="4547"/>
                  </a:lnTo>
                  <a:lnTo>
                    <a:pt x="2162" y="4445"/>
                  </a:lnTo>
                  <a:lnTo>
                    <a:pt x="2671" y="4302"/>
                  </a:lnTo>
                  <a:lnTo>
                    <a:pt x="3161" y="4139"/>
                  </a:lnTo>
                  <a:lnTo>
                    <a:pt x="3650" y="3935"/>
                  </a:lnTo>
                  <a:lnTo>
                    <a:pt x="4119" y="3711"/>
                  </a:lnTo>
                  <a:lnTo>
                    <a:pt x="4588" y="3466"/>
                  </a:lnTo>
                  <a:lnTo>
                    <a:pt x="5016" y="3181"/>
                  </a:lnTo>
                  <a:lnTo>
                    <a:pt x="5445" y="2895"/>
                  </a:lnTo>
                  <a:lnTo>
                    <a:pt x="5852" y="2549"/>
                  </a:lnTo>
                  <a:lnTo>
                    <a:pt x="6219" y="2202"/>
                  </a:lnTo>
                  <a:lnTo>
                    <a:pt x="6546" y="1815"/>
                  </a:lnTo>
                  <a:lnTo>
                    <a:pt x="6851" y="1407"/>
                  </a:lnTo>
                  <a:lnTo>
                    <a:pt x="7137" y="958"/>
                  </a:lnTo>
                  <a:lnTo>
                    <a:pt x="7239" y="734"/>
                  </a:lnTo>
                  <a:lnTo>
                    <a:pt x="7361" y="489"/>
                  </a:lnTo>
                  <a:lnTo>
                    <a:pt x="7443" y="265"/>
                  </a:lnTo>
                  <a:lnTo>
                    <a:pt x="7545" y="0"/>
                  </a:lnTo>
                  <a:close/>
                </a:path>
              </a:pathLst>
            </a:custGeom>
            <a:solidFill>
              <a:srgbClr val="934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932;p46">
              <a:extLst>
                <a:ext uri="{FF2B5EF4-FFF2-40B4-BE49-F238E27FC236}">
                  <a16:creationId xmlns:a16="http://schemas.microsoft.com/office/drawing/2014/main" id="{B0C119B4-DEBC-C89A-5588-42F23F86D1DC}"/>
                </a:ext>
              </a:extLst>
            </p:cNvPr>
            <p:cNvSpPr/>
            <p:nvPr/>
          </p:nvSpPr>
          <p:spPr>
            <a:xfrm flipH="1">
              <a:off x="6298875" y="4216460"/>
              <a:ext cx="110321" cy="54766"/>
            </a:xfrm>
            <a:custGeom>
              <a:avLst/>
              <a:gdLst/>
              <a:ahLst/>
              <a:cxnLst/>
              <a:rect l="l" t="t" r="r" b="b"/>
              <a:pathLst>
                <a:path w="5588" h="2774" extrusionOk="0">
                  <a:moveTo>
                    <a:pt x="5587" y="0"/>
                  </a:moveTo>
                  <a:lnTo>
                    <a:pt x="5200" y="143"/>
                  </a:lnTo>
                  <a:lnTo>
                    <a:pt x="4853" y="327"/>
                  </a:lnTo>
                  <a:lnTo>
                    <a:pt x="4140" y="673"/>
                  </a:lnTo>
                  <a:lnTo>
                    <a:pt x="2080" y="1693"/>
                  </a:lnTo>
                  <a:lnTo>
                    <a:pt x="1040" y="2203"/>
                  </a:lnTo>
                  <a:lnTo>
                    <a:pt x="1" y="2753"/>
                  </a:lnTo>
                  <a:lnTo>
                    <a:pt x="408" y="2773"/>
                  </a:lnTo>
                  <a:lnTo>
                    <a:pt x="816" y="2753"/>
                  </a:lnTo>
                  <a:lnTo>
                    <a:pt x="1224" y="2692"/>
                  </a:lnTo>
                  <a:lnTo>
                    <a:pt x="1611" y="2610"/>
                  </a:lnTo>
                  <a:lnTo>
                    <a:pt x="1999" y="2508"/>
                  </a:lnTo>
                  <a:lnTo>
                    <a:pt x="2386" y="2366"/>
                  </a:lnTo>
                  <a:lnTo>
                    <a:pt x="2774" y="2223"/>
                  </a:lnTo>
                  <a:lnTo>
                    <a:pt x="3141" y="2060"/>
                  </a:lnTo>
                  <a:lnTo>
                    <a:pt x="3487" y="1856"/>
                  </a:lnTo>
                  <a:lnTo>
                    <a:pt x="3834" y="1652"/>
                  </a:lnTo>
                  <a:lnTo>
                    <a:pt x="4160" y="1428"/>
                  </a:lnTo>
                  <a:lnTo>
                    <a:pt x="4486" y="1183"/>
                  </a:lnTo>
                  <a:lnTo>
                    <a:pt x="4792" y="918"/>
                  </a:lnTo>
                  <a:lnTo>
                    <a:pt x="5078" y="632"/>
                  </a:lnTo>
                  <a:lnTo>
                    <a:pt x="5343" y="327"/>
                  </a:lnTo>
                  <a:lnTo>
                    <a:pt x="5587" y="0"/>
                  </a:lnTo>
                  <a:close/>
                </a:path>
              </a:pathLst>
            </a:custGeom>
            <a:solidFill>
              <a:srgbClr val="934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933;p46">
              <a:extLst>
                <a:ext uri="{FF2B5EF4-FFF2-40B4-BE49-F238E27FC236}">
                  <a16:creationId xmlns:a16="http://schemas.microsoft.com/office/drawing/2014/main" id="{3F3B58F5-4D19-C414-AD63-33F2DCFD3199}"/>
                </a:ext>
              </a:extLst>
            </p:cNvPr>
            <p:cNvSpPr/>
            <p:nvPr/>
          </p:nvSpPr>
          <p:spPr>
            <a:xfrm flipH="1">
              <a:off x="7804024" y="4453567"/>
              <a:ext cx="39465" cy="25369"/>
            </a:xfrm>
            <a:custGeom>
              <a:avLst/>
              <a:gdLst/>
              <a:ahLst/>
              <a:cxnLst/>
              <a:rect l="l" t="t" r="r" b="b"/>
              <a:pathLst>
                <a:path w="1999" h="1285" extrusionOk="0">
                  <a:moveTo>
                    <a:pt x="1999" y="1285"/>
                  </a:moveTo>
                  <a:lnTo>
                    <a:pt x="1999" y="1285"/>
                  </a:lnTo>
                  <a:lnTo>
                    <a:pt x="1999" y="1285"/>
                  </a:lnTo>
                  <a:lnTo>
                    <a:pt x="1999" y="1285"/>
                  </a:lnTo>
                  <a:lnTo>
                    <a:pt x="1999" y="1285"/>
                  </a:lnTo>
                  <a:lnTo>
                    <a:pt x="1999" y="1285"/>
                  </a:lnTo>
                  <a:close/>
                  <a:moveTo>
                    <a:pt x="1979" y="1264"/>
                  </a:moveTo>
                  <a:lnTo>
                    <a:pt x="1979" y="1264"/>
                  </a:lnTo>
                  <a:lnTo>
                    <a:pt x="1999" y="1285"/>
                  </a:lnTo>
                  <a:lnTo>
                    <a:pt x="1999" y="1285"/>
                  </a:lnTo>
                  <a:lnTo>
                    <a:pt x="1979" y="1264"/>
                  </a:lnTo>
                  <a:close/>
                  <a:moveTo>
                    <a:pt x="1958" y="1264"/>
                  </a:moveTo>
                  <a:lnTo>
                    <a:pt x="1958" y="1264"/>
                  </a:lnTo>
                  <a:lnTo>
                    <a:pt x="1979" y="1264"/>
                  </a:lnTo>
                  <a:lnTo>
                    <a:pt x="1979" y="1264"/>
                  </a:lnTo>
                  <a:lnTo>
                    <a:pt x="1958" y="1264"/>
                  </a:lnTo>
                  <a:close/>
                  <a:moveTo>
                    <a:pt x="1938" y="1264"/>
                  </a:moveTo>
                  <a:lnTo>
                    <a:pt x="1938" y="1264"/>
                  </a:lnTo>
                  <a:lnTo>
                    <a:pt x="1958" y="1264"/>
                  </a:lnTo>
                  <a:lnTo>
                    <a:pt x="1958" y="1264"/>
                  </a:lnTo>
                  <a:lnTo>
                    <a:pt x="1938" y="1264"/>
                  </a:lnTo>
                  <a:close/>
                  <a:moveTo>
                    <a:pt x="1938" y="1244"/>
                  </a:moveTo>
                  <a:lnTo>
                    <a:pt x="1938" y="1244"/>
                  </a:lnTo>
                  <a:lnTo>
                    <a:pt x="1938" y="1244"/>
                  </a:lnTo>
                  <a:lnTo>
                    <a:pt x="1938" y="1244"/>
                  </a:lnTo>
                  <a:lnTo>
                    <a:pt x="1938" y="1244"/>
                  </a:lnTo>
                  <a:close/>
                  <a:moveTo>
                    <a:pt x="1917" y="1244"/>
                  </a:moveTo>
                  <a:lnTo>
                    <a:pt x="1917" y="1244"/>
                  </a:lnTo>
                  <a:lnTo>
                    <a:pt x="1917" y="1244"/>
                  </a:lnTo>
                  <a:lnTo>
                    <a:pt x="1917" y="1244"/>
                  </a:lnTo>
                  <a:lnTo>
                    <a:pt x="1917" y="1244"/>
                  </a:lnTo>
                  <a:close/>
                  <a:moveTo>
                    <a:pt x="1897" y="1224"/>
                  </a:moveTo>
                  <a:lnTo>
                    <a:pt x="1897" y="1224"/>
                  </a:lnTo>
                  <a:lnTo>
                    <a:pt x="1897" y="1224"/>
                  </a:lnTo>
                  <a:lnTo>
                    <a:pt x="1897" y="1224"/>
                  </a:lnTo>
                  <a:lnTo>
                    <a:pt x="1897" y="1224"/>
                  </a:lnTo>
                  <a:close/>
                  <a:moveTo>
                    <a:pt x="1877" y="1224"/>
                  </a:moveTo>
                  <a:lnTo>
                    <a:pt x="1877" y="1224"/>
                  </a:lnTo>
                  <a:lnTo>
                    <a:pt x="1897" y="1224"/>
                  </a:lnTo>
                  <a:lnTo>
                    <a:pt x="1897" y="1224"/>
                  </a:lnTo>
                  <a:lnTo>
                    <a:pt x="1877" y="1224"/>
                  </a:lnTo>
                  <a:close/>
                  <a:moveTo>
                    <a:pt x="1856" y="1203"/>
                  </a:moveTo>
                  <a:lnTo>
                    <a:pt x="1856" y="1203"/>
                  </a:lnTo>
                  <a:lnTo>
                    <a:pt x="1877" y="1224"/>
                  </a:lnTo>
                  <a:lnTo>
                    <a:pt x="1877" y="1224"/>
                  </a:lnTo>
                  <a:lnTo>
                    <a:pt x="1856" y="1203"/>
                  </a:lnTo>
                  <a:close/>
                  <a:moveTo>
                    <a:pt x="1836" y="1203"/>
                  </a:moveTo>
                  <a:lnTo>
                    <a:pt x="1836" y="1203"/>
                  </a:lnTo>
                  <a:lnTo>
                    <a:pt x="1856" y="1203"/>
                  </a:lnTo>
                  <a:lnTo>
                    <a:pt x="1856" y="1203"/>
                  </a:lnTo>
                  <a:lnTo>
                    <a:pt x="1836" y="1203"/>
                  </a:lnTo>
                  <a:close/>
                  <a:moveTo>
                    <a:pt x="1795" y="1183"/>
                  </a:moveTo>
                  <a:lnTo>
                    <a:pt x="1795" y="1183"/>
                  </a:lnTo>
                  <a:lnTo>
                    <a:pt x="1836" y="1203"/>
                  </a:lnTo>
                  <a:lnTo>
                    <a:pt x="1836" y="1203"/>
                  </a:lnTo>
                  <a:lnTo>
                    <a:pt x="1795" y="1183"/>
                  </a:lnTo>
                  <a:close/>
                  <a:moveTo>
                    <a:pt x="1795" y="1162"/>
                  </a:moveTo>
                  <a:lnTo>
                    <a:pt x="1795" y="1162"/>
                  </a:lnTo>
                  <a:lnTo>
                    <a:pt x="1795" y="1183"/>
                  </a:lnTo>
                  <a:lnTo>
                    <a:pt x="1795" y="1183"/>
                  </a:lnTo>
                  <a:lnTo>
                    <a:pt x="1795" y="1162"/>
                  </a:lnTo>
                  <a:close/>
                  <a:moveTo>
                    <a:pt x="1775" y="1162"/>
                  </a:moveTo>
                  <a:lnTo>
                    <a:pt x="1775" y="1162"/>
                  </a:lnTo>
                  <a:lnTo>
                    <a:pt x="1775" y="1162"/>
                  </a:lnTo>
                  <a:lnTo>
                    <a:pt x="1775" y="1162"/>
                  </a:lnTo>
                  <a:lnTo>
                    <a:pt x="1775" y="1162"/>
                  </a:lnTo>
                  <a:close/>
                  <a:moveTo>
                    <a:pt x="1754" y="1142"/>
                  </a:moveTo>
                  <a:lnTo>
                    <a:pt x="1754" y="1142"/>
                  </a:lnTo>
                  <a:lnTo>
                    <a:pt x="1775" y="1162"/>
                  </a:lnTo>
                  <a:lnTo>
                    <a:pt x="1775" y="1162"/>
                  </a:lnTo>
                  <a:lnTo>
                    <a:pt x="1754" y="1142"/>
                  </a:lnTo>
                  <a:close/>
                  <a:moveTo>
                    <a:pt x="1734" y="1142"/>
                  </a:moveTo>
                  <a:lnTo>
                    <a:pt x="1734" y="1142"/>
                  </a:lnTo>
                  <a:lnTo>
                    <a:pt x="1754" y="1142"/>
                  </a:lnTo>
                  <a:lnTo>
                    <a:pt x="1754" y="1142"/>
                  </a:lnTo>
                  <a:lnTo>
                    <a:pt x="1734" y="1142"/>
                  </a:lnTo>
                  <a:close/>
                  <a:moveTo>
                    <a:pt x="1713" y="1122"/>
                  </a:moveTo>
                  <a:lnTo>
                    <a:pt x="1713" y="1122"/>
                  </a:lnTo>
                  <a:lnTo>
                    <a:pt x="1734" y="1142"/>
                  </a:lnTo>
                  <a:lnTo>
                    <a:pt x="1734" y="1142"/>
                  </a:lnTo>
                  <a:lnTo>
                    <a:pt x="1713" y="1122"/>
                  </a:lnTo>
                  <a:close/>
                  <a:moveTo>
                    <a:pt x="1713" y="1122"/>
                  </a:moveTo>
                  <a:lnTo>
                    <a:pt x="1713" y="1122"/>
                  </a:lnTo>
                  <a:lnTo>
                    <a:pt x="1713" y="1122"/>
                  </a:lnTo>
                  <a:lnTo>
                    <a:pt x="1713" y="1122"/>
                  </a:lnTo>
                  <a:lnTo>
                    <a:pt x="1713" y="1122"/>
                  </a:lnTo>
                  <a:close/>
                  <a:moveTo>
                    <a:pt x="1693" y="1101"/>
                  </a:moveTo>
                  <a:lnTo>
                    <a:pt x="1693" y="1101"/>
                  </a:lnTo>
                  <a:lnTo>
                    <a:pt x="1693" y="1122"/>
                  </a:lnTo>
                  <a:lnTo>
                    <a:pt x="1693" y="1122"/>
                  </a:lnTo>
                  <a:lnTo>
                    <a:pt x="1693" y="1101"/>
                  </a:lnTo>
                  <a:close/>
                  <a:moveTo>
                    <a:pt x="1632" y="1081"/>
                  </a:moveTo>
                  <a:lnTo>
                    <a:pt x="1632" y="1081"/>
                  </a:lnTo>
                  <a:lnTo>
                    <a:pt x="1693" y="1101"/>
                  </a:lnTo>
                  <a:lnTo>
                    <a:pt x="1693" y="1101"/>
                  </a:lnTo>
                  <a:lnTo>
                    <a:pt x="1632" y="1081"/>
                  </a:lnTo>
                  <a:close/>
                  <a:moveTo>
                    <a:pt x="1611" y="1081"/>
                  </a:moveTo>
                  <a:lnTo>
                    <a:pt x="1611" y="1081"/>
                  </a:lnTo>
                  <a:lnTo>
                    <a:pt x="1632" y="1081"/>
                  </a:lnTo>
                  <a:lnTo>
                    <a:pt x="1632" y="1081"/>
                  </a:lnTo>
                  <a:lnTo>
                    <a:pt x="1611" y="1081"/>
                  </a:lnTo>
                  <a:close/>
                  <a:moveTo>
                    <a:pt x="1591" y="1061"/>
                  </a:moveTo>
                  <a:lnTo>
                    <a:pt x="1591" y="1061"/>
                  </a:lnTo>
                  <a:lnTo>
                    <a:pt x="1611" y="1061"/>
                  </a:lnTo>
                  <a:lnTo>
                    <a:pt x="1611" y="1061"/>
                  </a:lnTo>
                  <a:lnTo>
                    <a:pt x="1591" y="1061"/>
                  </a:lnTo>
                  <a:close/>
                  <a:moveTo>
                    <a:pt x="1591" y="1061"/>
                  </a:moveTo>
                  <a:lnTo>
                    <a:pt x="1591" y="1061"/>
                  </a:lnTo>
                  <a:lnTo>
                    <a:pt x="1591" y="1061"/>
                  </a:lnTo>
                  <a:lnTo>
                    <a:pt x="1591" y="1061"/>
                  </a:lnTo>
                  <a:lnTo>
                    <a:pt x="1591" y="1061"/>
                  </a:lnTo>
                  <a:close/>
                  <a:moveTo>
                    <a:pt x="1571" y="1040"/>
                  </a:moveTo>
                  <a:lnTo>
                    <a:pt x="1571" y="1040"/>
                  </a:lnTo>
                  <a:lnTo>
                    <a:pt x="1571" y="1040"/>
                  </a:lnTo>
                  <a:lnTo>
                    <a:pt x="1571" y="1040"/>
                  </a:lnTo>
                  <a:lnTo>
                    <a:pt x="1571" y="1040"/>
                  </a:lnTo>
                  <a:close/>
                  <a:moveTo>
                    <a:pt x="1550" y="1040"/>
                  </a:moveTo>
                  <a:lnTo>
                    <a:pt x="1550" y="1040"/>
                  </a:lnTo>
                  <a:lnTo>
                    <a:pt x="1571" y="1040"/>
                  </a:lnTo>
                  <a:lnTo>
                    <a:pt x="1571" y="1040"/>
                  </a:lnTo>
                  <a:lnTo>
                    <a:pt x="1550" y="1040"/>
                  </a:lnTo>
                  <a:close/>
                  <a:moveTo>
                    <a:pt x="1530" y="1020"/>
                  </a:moveTo>
                  <a:lnTo>
                    <a:pt x="1530" y="1020"/>
                  </a:lnTo>
                  <a:lnTo>
                    <a:pt x="1550" y="1040"/>
                  </a:lnTo>
                  <a:lnTo>
                    <a:pt x="1550" y="1040"/>
                  </a:lnTo>
                  <a:lnTo>
                    <a:pt x="1530" y="1020"/>
                  </a:lnTo>
                  <a:close/>
                  <a:moveTo>
                    <a:pt x="1448" y="979"/>
                  </a:moveTo>
                  <a:lnTo>
                    <a:pt x="1448" y="979"/>
                  </a:lnTo>
                  <a:lnTo>
                    <a:pt x="1530" y="1020"/>
                  </a:lnTo>
                  <a:lnTo>
                    <a:pt x="1530" y="1020"/>
                  </a:lnTo>
                  <a:lnTo>
                    <a:pt x="1448" y="979"/>
                  </a:lnTo>
                  <a:close/>
                  <a:moveTo>
                    <a:pt x="1428" y="959"/>
                  </a:moveTo>
                  <a:lnTo>
                    <a:pt x="1428" y="959"/>
                  </a:lnTo>
                  <a:lnTo>
                    <a:pt x="1448" y="979"/>
                  </a:lnTo>
                  <a:lnTo>
                    <a:pt x="1448" y="979"/>
                  </a:lnTo>
                  <a:lnTo>
                    <a:pt x="1428" y="959"/>
                  </a:lnTo>
                  <a:close/>
                  <a:moveTo>
                    <a:pt x="1408" y="959"/>
                  </a:moveTo>
                  <a:lnTo>
                    <a:pt x="1408" y="959"/>
                  </a:lnTo>
                  <a:lnTo>
                    <a:pt x="1428" y="959"/>
                  </a:lnTo>
                  <a:lnTo>
                    <a:pt x="1428" y="959"/>
                  </a:lnTo>
                  <a:lnTo>
                    <a:pt x="1408" y="959"/>
                  </a:lnTo>
                  <a:close/>
                  <a:moveTo>
                    <a:pt x="1408" y="938"/>
                  </a:moveTo>
                  <a:lnTo>
                    <a:pt x="1408" y="938"/>
                  </a:lnTo>
                  <a:lnTo>
                    <a:pt x="1408" y="959"/>
                  </a:lnTo>
                  <a:lnTo>
                    <a:pt x="1408" y="959"/>
                  </a:lnTo>
                  <a:lnTo>
                    <a:pt x="1408" y="938"/>
                  </a:lnTo>
                  <a:close/>
                  <a:moveTo>
                    <a:pt x="1387" y="938"/>
                  </a:moveTo>
                  <a:lnTo>
                    <a:pt x="1387" y="938"/>
                  </a:lnTo>
                  <a:lnTo>
                    <a:pt x="1387" y="938"/>
                  </a:lnTo>
                  <a:lnTo>
                    <a:pt x="1387" y="938"/>
                  </a:lnTo>
                  <a:lnTo>
                    <a:pt x="1387" y="938"/>
                  </a:lnTo>
                  <a:close/>
                  <a:moveTo>
                    <a:pt x="1265" y="857"/>
                  </a:moveTo>
                  <a:lnTo>
                    <a:pt x="1265" y="857"/>
                  </a:lnTo>
                  <a:lnTo>
                    <a:pt x="1387" y="938"/>
                  </a:lnTo>
                  <a:lnTo>
                    <a:pt x="1387" y="938"/>
                  </a:lnTo>
                  <a:lnTo>
                    <a:pt x="1265" y="857"/>
                  </a:lnTo>
                  <a:close/>
                  <a:moveTo>
                    <a:pt x="1244" y="857"/>
                  </a:moveTo>
                  <a:lnTo>
                    <a:pt x="1244" y="857"/>
                  </a:lnTo>
                  <a:lnTo>
                    <a:pt x="1265" y="857"/>
                  </a:lnTo>
                  <a:lnTo>
                    <a:pt x="1265" y="857"/>
                  </a:lnTo>
                  <a:lnTo>
                    <a:pt x="1244" y="857"/>
                  </a:lnTo>
                  <a:close/>
                  <a:moveTo>
                    <a:pt x="1224" y="836"/>
                  </a:moveTo>
                  <a:lnTo>
                    <a:pt x="1224" y="836"/>
                  </a:lnTo>
                  <a:lnTo>
                    <a:pt x="1244" y="857"/>
                  </a:lnTo>
                  <a:lnTo>
                    <a:pt x="1244" y="857"/>
                  </a:lnTo>
                  <a:lnTo>
                    <a:pt x="1224" y="836"/>
                  </a:lnTo>
                  <a:close/>
                  <a:moveTo>
                    <a:pt x="1122" y="775"/>
                  </a:moveTo>
                  <a:lnTo>
                    <a:pt x="1122" y="775"/>
                  </a:lnTo>
                  <a:lnTo>
                    <a:pt x="1224" y="836"/>
                  </a:lnTo>
                  <a:lnTo>
                    <a:pt x="1224" y="836"/>
                  </a:lnTo>
                  <a:lnTo>
                    <a:pt x="1122" y="775"/>
                  </a:lnTo>
                  <a:close/>
                  <a:moveTo>
                    <a:pt x="1102" y="755"/>
                  </a:moveTo>
                  <a:lnTo>
                    <a:pt x="1102" y="755"/>
                  </a:lnTo>
                  <a:lnTo>
                    <a:pt x="1122" y="775"/>
                  </a:lnTo>
                  <a:lnTo>
                    <a:pt x="1122" y="775"/>
                  </a:lnTo>
                  <a:lnTo>
                    <a:pt x="1102" y="755"/>
                  </a:lnTo>
                  <a:close/>
                  <a:moveTo>
                    <a:pt x="1081" y="755"/>
                  </a:moveTo>
                  <a:lnTo>
                    <a:pt x="1081" y="755"/>
                  </a:lnTo>
                  <a:lnTo>
                    <a:pt x="1102" y="755"/>
                  </a:lnTo>
                  <a:lnTo>
                    <a:pt x="1102" y="755"/>
                  </a:lnTo>
                  <a:lnTo>
                    <a:pt x="1081" y="755"/>
                  </a:lnTo>
                  <a:close/>
                  <a:moveTo>
                    <a:pt x="1061" y="734"/>
                  </a:moveTo>
                  <a:lnTo>
                    <a:pt x="1061" y="734"/>
                  </a:lnTo>
                  <a:lnTo>
                    <a:pt x="1081" y="755"/>
                  </a:lnTo>
                  <a:lnTo>
                    <a:pt x="1081" y="755"/>
                  </a:lnTo>
                  <a:lnTo>
                    <a:pt x="1061" y="734"/>
                  </a:lnTo>
                  <a:close/>
                  <a:moveTo>
                    <a:pt x="959" y="673"/>
                  </a:moveTo>
                  <a:lnTo>
                    <a:pt x="959" y="673"/>
                  </a:lnTo>
                  <a:lnTo>
                    <a:pt x="1061" y="734"/>
                  </a:lnTo>
                  <a:lnTo>
                    <a:pt x="1061" y="734"/>
                  </a:lnTo>
                  <a:lnTo>
                    <a:pt x="959" y="673"/>
                  </a:lnTo>
                  <a:close/>
                  <a:moveTo>
                    <a:pt x="939" y="653"/>
                  </a:moveTo>
                  <a:lnTo>
                    <a:pt x="939" y="653"/>
                  </a:lnTo>
                  <a:lnTo>
                    <a:pt x="959" y="673"/>
                  </a:lnTo>
                  <a:lnTo>
                    <a:pt x="959" y="673"/>
                  </a:lnTo>
                  <a:lnTo>
                    <a:pt x="939" y="653"/>
                  </a:lnTo>
                  <a:close/>
                  <a:moveTo>
                    <a:pt x="918" y="653"/>
                  </a:moveTo>
                  <a:lnTo>
                    <a:pt x="918" y="653"/>
                  </a:lnTo>
                  <a:lnTo>
                    <a:pt x="939" y="653"/>
                  </a:lnTo>
                  <a:lnTo>
                    <a:pt x="939" y="653"/>
                  </a:lnTo>
                  <a:lnTo>
                    <a:pt x="918" y="653"/>
                  </a:lnTo>
                  <a:close/>
                  <a:moveTo>
                    <a:pt x="898" y="632"/>
                  </a:moveTo>
                  <a:lnTo>
                    <a:pt x="898" y="632"/>
                  </a:lnTo>
                  <a:lnTo>
                    <a:pt x="918" y="653"/>
                  </a:lnTo>
                  <a:lnTo>
                    <a:pt x="918" y="653"/>
                  </a:lnTo>
                  <a:lnTo>
                    <a:pt x="898" y="632"/>
                  </a:lnTo>
                  <a:close/>
                  <a:moveTo>
                    <a:pt x="898" y="632"/>
                  </a:moveTo>
                  <a:lnTo>
                    <a:pt x="898" y="632"/>
                  </a:lnTo>
                  <a:lnTo>
                    <a:pt x="898" y="632"/>
                  </a:lnTo>
                  <a:lnTo>
                    <a:pt x="898" y="632"/>
                  </a:lnTo>
                  <a:lnTo>
                    <a:pt x="898" y="632"/>
                  </a:lnTo>
                  <a:close/>
                  <a:moveTo>
                    <a:pt x="816" y="571"/>
                  </a:moveTo>
                  <a:lnTo>
                    <a:pt x="816" y="571"/>
                  </a:lnTo>
                  <a:lnTo>
                    <a:pt x="877" y="632"/>
                  </a:lnTo>
                  <a:lnTo>
                    <a:pt x="877" y="632"/>
                  </a:lnTo>
                  <a:lnTo>
                    <a:pt x="816" y="571"/>
                  </a:lnTo>
                  <a:close/>
                  <a:moveTo>
                    <a:pt x="796" y="571"/>
                  </a:moveTo>
                  <a:lnTo>
                    <a:pt x="796" y="571"/>
                  </a:lnTo>
                  <a:lnTo>
                    <a:pt x="796" y="571"/>
                  </a:lnTo>
                  <a:lnTo>
                    <a:pt x="796" y="571"/>
                  </a:lnTo>
                  <a:lnTo>
                    <a:pt x="796" y="571"/>
                  </a:lnTo>
                  <a:close/>
                  <a:moveTo>
                    <a:pt x="775" y="551"/>
                  </a:moveTo>
                  <a:lnTo>
                    <a:pt x="775" y="551"/>
                  </a:lnTo>
                  <a:lnTo>
                    <a:pt x="796" y="571"/>
                  </a:lnTo>
                  <a:lnTo>
                    <a:pt x="796" y="571"/>
                  </a:lnTo>
                  <a:lnTo>
                    <a:pt x="775" y="551"/>
                  </a:lnTo>
                  <a:close/>
                  <a:moveTo>
                    <a:pt x="755" y="551"/>
                  </a:moveTo>
                  <a:lnTo>
                    <a:pt x="755" y="551"/>
                  </a:lnTo>
                  <a:lnTo>
                    <a:pt x="775" y="551"/>
                  </a:lnTo>
                  <a:lnTo>
                    <a:pt x="775" y="551"/>
                  </a:lnTo>
                  <a:lnTo>
                    <a:pt x="755" y="551"/>
                  </a:lnTo>
                  <a:close/>
                  <a:moveTo>
                    <a:pt x="755" y="530"/>
                  </a:moveTo>
                  <a:lnTo>
                    <a:pt x="755" y="530"/>
                  </a:lnTo>
                  <a:lnTo>
                    <a:pt x="755" y="551"/>
                  </a:lnTo>
                  <a:lnTo>
                    <a:pt x="755" y="551"/>
                  </a:lnTo>
                  <a:lnTo>
                    <a:pt x="755" y="530"/>
                  </a:lnTo>
                  <a:close/>
                  <a:moveTo>
                    <a:pt x="735" y="530"/>
                  </a:moveTo>
                  <a:lnTo>
                    <a:pt x="735" y="530"/>
                  </a:lnTo>
                  <a:lnTo>
                    <a:pt x="735" y="530"/>
                  </a:lnTo>
                  <a:lnTo>
                    <a:pt x="735" y="530"/>
                  </a:lnTo>
                  <a:lnTo>
                    <a:pt x="735" y="530"/>
                  </a:lnTo>
                  <a:close/>
                  <a:moveTo>
                    <a:pt x="714" y="510"/>
                  </a:moveTo>
                  <a:lnTo>
                    <a:pt x="714" y="510"/>
                  </a:lnTo>
                  <a:lnTo>
                    <a:pt x="735" y="530"/>
                  </a:lnTo>
                  <a:lnTo>
                    <a:pt x="735" y="530"/>
                  </a:lnTo>
                  <a:lnTo>
                    <a:pt x="714" y="510"/>
                  </a:lnTo>
                  <a:close/>
                  <a:moveTo>
                    <a:pt x="674" y="490"/>
                  </a:moveTo>
                  <a:lnTo>
                    <a:pt x="674" y="490"/>
                  </a:lnTo>
                  <a:lnTo>
                    <a:pt x="714" y="510"/>
                  </a:lnTo>
                  <a:lnTo>
                    <a:pt x="714" y="510"/>
                  </a:lnTo>
                  <a:lnTo>
                    <a:pt x="674" y="490"/>
                  </a:lnTo>
                  <a:close/>
                  <a:moveTo>
                    <a:pt x="653" y="469"/>
                  </a:moveTo>
                  <a:lnTo>
                    <a:pt x="653" y="469"/>
                  </a:lnTo>
                  <a:lnTo>
                    <a:pt x="653" y="469"/>
                  </a:lnTo>
                  <a:lnTo>
                    <a:pt x="653" y="469"/>
                  </a:lnTo>
                  <a:lnTo>
                    <a:pt x="653" y="469"/>
                  </a:lnTo>
                  <a:close/>
                  <a:moveTo>
                    <a:pt x="633" y="469"/>
                  </a:moveTo>
                  <a:lnTo>
                    <a:pt x="633" y="469"/>
                  </a:lnTo>
                  <a:lnTo>
                    <a:pt x="653" y="469"/>
                  </a:lnTo>
                  <a:lnTo>
                    <a:pt x="653" y="469"/>
                  </a:lnTo>
                  <a:lnTo>
                    <a:pt x="633" y="469"/>
                  </a:lnTo>
                  <a:close/>
                  <a:moveTo>
                    <a:pt x="612" y="449"/>
                  </a:moveTo>
                  <a:lnTo>
                    <a:pt x="612" y="449"/>
                  </a:lnTo>
                  <a:lnTo>
                    <a:pt x="633" y="449"/>
                  </a:lnTo>
                  <a:lnTo>
                    <a:pt x="633" y="449"/>
                  </a:lnTo>
                  <a:lnTo>
                    <a:pt x="612" y="449"/>
                  </a:lnTo>
                  <a:close/>
                  <a:moveTo>
                    <a:pt x="612" y="449"/>
                  </a:moveTo>
                  <a:lnTo>
                    <a:pt x="612" y="449"/>
                  </a:lnTo>
                  <a:lnTo>
                    <a:pt x="612" y="449"/>
                  </a:lnTo>
                  <a:lnTo>
                    <a:pt x="612" y="449"/>
                  </a:lnTo>
                  <a:lnTo>
                    <a:pt x="612" y="449"/>
                  </a:lnTo>
                  <a:close/>
                  <a:moveTo>
                    <a:pt x="592" y="428"/>
                  </a:moveTo>
                  <a:lnTo>
                    <a:pt x="592" y="428"/>
                  </a:lnTo>
                  <a:lnTo>
                    <a:pt x="592" y="428"/>
                  </a:lnTo>
                  <a:lnTo>
                    <a:pt x="592" y="428"/>
                  </a:lnTo>
                  <a:lnTo>
                    <a:pt x="592" y="428"/>
                  </a:lnTo>
                  <a:close/>
                  <a:moveTo>
                    <a:pt x="572" y="408"/>
                  </a:moveTo>
                  <a:lnTo>
                    <a:pt x="572" y="408"/>
                  </a:lnTo>
                  <a:lnTo>
                    <a:pt x="592" y="428"/>
                  </a:lnTo>
                  <a:lnTo>
                    <a:pt x="592" y="428"/>
                  </a:lnTo>
                  <a:lnTo>
                    <a:pt x="572" y="408"/>
                  </a:lnTo>
                  <a:close/>
                  <a:moveTo>
                    <a:pt x="551" y="408"/>
                  </a:moveTo>
                  <a:lnTo>
                    <a:pt x="551" y="408"/>
                  </a:lnTo>
                  <a:lnTo>
                    <a:pt x="572" y="408"/>
                  </a:lnTo>
                  <a:lnTo>
                    <a:pt x="572" y="408"/>
                  </a:lnTo>
                  <a:lnTo>
                    <a:pt x="551" y="408"/>
                  </a:lnTo>
                  <a:close/>
                  <a:moveTo>
                    <a:pt x="531" y="388"/>
                  </a:moveTo>
                  <a:lnTo>
                    <a:pt x="531" y="388"/>
                  </a:lnTo>
                  <a:lnTo>
                    <a:pt x="551" y="408"/>
                  </a:lnTo>
                  <a:lnTo>
                    <a:pt x="551" y="408"/>
                  </a:lnTo>
                  <a:lnTo>
                    <a:pt x="531" y="388"/>
                  </a:lnTo>
                  <a:close/>
                  <a:moveTo>
                    <a:pt x="510" y="367"/>
                  </a:moveTo>
                  <a:lnTo>
                    <a:pt x="510" y="367"/>
                  </a:lnTo>
                  <a:lnTo>
                    <a:pt x="510" y="388"/>
                  </a:lnTo>
                  <a:lnTo>
                    <a:pt x="510" y="388"/>
                  </a:lnTo>
                  <a:lnTo>
                    <a:pt x="510" y="367"/>
                  </a:lnTo>
                  <a:close/>
                  <a:moveTo>
                    <a:pt x="490" y="367"/>
                  </a:moveTo>
                  <a:lnTo>
                    <a:pt x="490" y="367"/>
                  </a:lnTo>
                  <a:lnTo>
                    <a:pt x="510" y="367"/>
                  </a:lnTo>
                  <a:lnTo>
                    <a:pt x="510" y="367"/>
                  </a:lnTo>
                  <a:lnTo>
                    <a:pt x="490" y="367"/>
                  </a:lnTo>
                  <a:close/>
                  <a:moveTo>
                    <a:pt x="470" y="347"/>
                  </a:moveTo>
                  <a:lnTo>
                    <a:pt x="470" y="347"/>
                  </a:lnTo>
                  <a:lnTo>
                    <a:pt x="490" y="367"/>
                  </a:lnTo>
                  <a:lnTo>
                    <a:pt x="490" y="367"/>
                  </a:lnTo>
                  <a:lnTo>
                    <a:pt x="470" y="347"/>
                  </a:lnTo>
                  <a:close/>
                  <a:moveTo>
                    <a:pt x="470" y="347"/>
                  </a:moveTo>
                  <a:lnTo>
                    <a:pt x="470" y="347"/>
                  </a:lnTo>
                  <a:lnTo>
                    <a:pt x="470" y="347"/>
                  </a:lnTo>
                  <a:lnTo>
                    <a:pt x="470" y="347"/>
                  </a:lnTo>
                  <a:lnTo>
                    <a:pt x="470" y="347"/>
                  </a:lnTo>
                  <a:close/>
                  <a:moveTo>
                    <a:pt x="449" y="326"/>
                  </a:moveTo>
                  <a:lnTo>
                    <a:pt x="449" y="326"/>
                  </a:lnTo>
                  <a:lnTo>
                    <a:pt x="449" y="347"/>
                  </a:lnTo>
                  <a:lnTo>
                    <a:pt x="449" y="347"/>
                  </a:lnTo>
                  <a:lnTo>
                    <a:pt x="449" y="326"/>
                  </a:lnTo>
                  <a:close/>
                  <a:moveTo>
                    <a:pt x="429" y="326"/>
                  </a:moveTo>
                  <a:lnTo>
                    <a:pt x="429" y="326"/>
                  </a:lnTo>
                  <a:lnTo>
                    <a:pt x="449" y="326"/>
                  </a:lnTo>
                  <a:lnTo>
                    <a:pt x="449" y="326"/>
                  </a:lnTo>
                  <a:lnTo>
                    <a:pt x="429" y="326"/>
                  </a:lnTo>
                  <a:close/>
                  <a:moveTo>
                    <a:pt x="408" y="306"/>
                  </a:moveTo>
                  <a:lnTo>
                    <a:pt x="408" y="306"/>
                  </a:lnTo>
                  <a:lnTo>
                    <a:pt x="429" y="326"/>
                  </a:lnTo>
                  <a:lnTo>
                    <a:pt x="429" y="326"/>
                  </a:lnTo>
                  <a:lnTo>
                    <a:pt x="408" y="306"/>
                  </a:lnTo>
                  <a:close/>
                  <a:moveTo>
                    <a:pt x="408" y="306"/>
                  </a:moveTo>
                  <a:lnTo>
                    <a:pt x="408" y="306"/>
                  </a:lnTo>
                  <a:lnTo>
                    <a:pt x="408" y="306"/>
                  </a:lnTo>
                  <a:lnTo>
                    <a:pt x="408" y="306"/>
                  </a:lnTo>
                  <a:lnTo>
                    <a:pt x="408" y="306"/>
                  </a:lnTo>
                  <a:close/>
                  <a:moveTo>
                    <a:pt x="388" y="286"/>
                  </a:moveTo>
                  <a:lnTo>
                    <a:pt x="388" y="286"/>
                  </a:lnTo>
                  <a:lnTo>
                    <a:pt x="388" y="306"/>
                  </a:lnTo>
                  <a:lnTo>
                    <a:pt x="388" y="306"/>
                  </a:lnTo>
                  <a:lnTo>
                    <a:pt x="388" y="286"/>
                  </a:lnTo>
                  <a:close/>
                  <a:moveTo>
                    <a:pt x="368" y="286"/>
                  </a:moveTo>
                  <a:lnTo>
                    <a:pt x="368" y="286"/>
                  </a:lnTo>
                  <a:lnTo>
                    <a:pt x="368" y="286"/>
                  </a:lnTo>
                  <a:lnTo>
                    <a:pt x="368" y="286"/>
                  </a:lnTo>
                  <a:lnTo>
                    <a:pt x="368" y="286"/>
                  </a:lnTo>
                  <a:close/>
                  <a:moveTo>
                    <a:pt x="347" y="265"/>
                  </a:moveTo>
                  <a:lnTo>
                    <a:pt x="347" y="265"/>
                  </a:lnTo>
                  <a:lnTo>
                    <a:pt x="368" y="265"/>
                  </a:lnTo>
                  <a:lnTo>
                    <a:pt x="368" y="265"/>
                  </a:lnTo>
                  <a:lnTo>
                    <a:pt x="347" y="265"/>
                  </a:lnTo>
                  <a:close/>
                  <a:moveTo>
                    <a:pt x="347" y="245"/>
                  </a:moveTo>
                  <a:lnTo>
                    <a:pt x="347" y="245"/>
                  </a:lnTo>
                  <a:lnTo>
                    <a:pt x="347" y="265"/>
                  </a:lnTo>
                  <a:lnTo>
                    <a:pt x="347" y="265"/>
                  </a:lnTo>
                  <a:lnTo>
                    <a:pt x="347" y="245"/>
                  </a:lnTo>
                  <a:close/>
                  <a:moveTo>
                    <a:pt x="327" y="245"/>
                  </a:moveTo>
                  <a:lnTo>
                    <a:pt x="327" y="245"/>
                  </a:lnTo>
                  <a:lnTo>
                    <a:pt x="327" y="245"/>
                  </a:lnTo>
                  <a:lnTo>
                    <a:pt x="327" y="245"/>
                  </a:lnTo>
                  <a:lnTo>
                    <a:pt x="327" y="245"/>
                  </a:lnTo>
                  <a:close/>
                  <a:moveTo>
                    <a:pt x="307" y="225"/>
                  </a:moveTo>
                  <a:lnTo>
                    <a:pt x="307" y="225"/>
                  </a:lnTo>
                  <a:lnTo>
                    <a:pt x="307" y="245"/>
                  </a:lnTo>
                  <a:lnTo>
                    <a:pt x="307" y="245"/>
                  </a:lnTo>
                  <a:lnTo>
                    <a:pt x="307" y="225"/>
                  </a:lnTo>
                  <a:close/>
                  <a:moveTo>
                    <a:pt x="286" y="225"/>
                  </a:moveTo>
                  <a:lnTo>
                    <a:pt x="286" y="225"/>
                  </a:lnTo>
                  <a:lnTo>
                    <a:pt x="307" y="225"/>
                  </a:lnTo>
                  <a:lnTo>
                    <a:pt x="307" y="225"/>
                  </a:lnTo>
                  <a:lnTo>
                    <a:pt x="286" y="225"/>
                  </a:lnTo>
                  <a:close/>
                  <a:moveTo>
                    <a:pt x="286" y="204"/>
                  </a:moveTo>
                  <a:lnTo>
                    <a:pt x="286" y="204"/>
                  </a:lnTo>
                  <a:lnTo>
                    <a:pt x="286" y="225"/>
                  </a:lnTo>
                  <a:lnTo>
                    <a:pt x="286" y="225"/>
                  </a:lnTo>
                  <a:lnTo>
                    <a:pt x="286" y="204"/>
                  </a:lnTo>
                  <a:close/>
                  <a:moveTo>
                    <a:pt x="266" y="204"/>
                  </a:moveTo>
                  <a:lnTo>
                    <a:pt x="266" y="204"/>
                  </a:lnTo>
                  <a:lnTo>
                    <a:pt x="266" y="204"/>
                  </a:lnTo>
                  <a:lnTo>
                    <a:pt x="266" y="204"/>
                  </a:lnTo>
                  <a:lnTo>
                    <a:pt x="266" y="204"/>
                  </a:lnTo>
                  <a:close/>
                  <a:moveTo>
                    <a:pt x="245" y="204"/>
                  </a:moveTo>
                  <a:lnTo>
                    <a:pt x="245" y="204"/>
                  </a:lnTo>
                  <a:lnTo>
                    <a:pt x="266" y="204"/>
                  </a:lnTo>
                  <a:lnTo>
                    <a:pt x="266" y="204"/>
                  </a:lnTo>
                  <a:lnTo>
                    <a:pt x="245" y="204"/>
                  </a:lnTo>
                  <a:close/>
                  <a:moveTo>
                    <a:pt x="205" y="163"/>
                  </a:moveTo>
                  <a:lnTo>
                    <a:pt x="205" y="163"/>
                  </a:lnTo>
                  <a:lnTo>
                    <a:pt x="225" y="163"/>
                  </a:lnTo>
                  <a:lnTo>
                    <a:pt x="225" y="163"/>
                  </a:lnTo>
                  <a:lnTo>
                    <a:pt x="205" y="163"/>
                  </a:lnTo>
                  <a:close/>
                  <a:moveTo>
                    <a:pt x="205" y="163"/>
                  </a:moveTo>
                  <a:lnTo>
                    <a:pt x="205" y="163"/>
                  </a:lnTo>
                  <a:lnTo>
                    <a:pt x="205" y="163"/>
                  </a:lnTo>
                  <a:lnTo>
                    <a:pt x="205" y="163"/>
                  </a:lnTo>
                  <a:lnTo>
                    <a:pt x="205" y="163"/>
                  </a:lnTo>
                  <a:close/>
                  <a:moveTo>
                    <a:pt x="184" y="143"/>
                  </a:moveTo>
                  <a:lnTo>
                    <a:pt x="184" y="143"/>
                  </a:lnTo>
                  <a:lnTo>
                    <a:pt x="184" y="143"/>
                  </a:lnTo>
                  <a:lnTo>
                    <a:pt x="184" y="143"/>
                  </a:lnTo>
                  <a:lnTo>
                    <a:pt x="184" y="143"/>
                  </a:lnTo>
                  <a:close/>
                  <a:moveTo>
                    <a:pt x="164" y="143"/>
                  </a:moveTo>
                  <a:lnTo>
                    <a:pt x="164" y="143"/>
                  </a:lnTo>
                  <a:lnTo>
                    <a:pt x="184" y="143"/>
                  </a:lnTo>
                  <a:lnTo>
                    <a:pt x="184" y="143"/>
                  </a:lnTo>
                  <a:lnTo>
                    <a:pt x="164" y="143"/>
                  </a:lnTo>
                  <a:close/>
                  <a:moveTo>
                    <a:pt x="164" y="123"/>
                  </a:moveTo>
                  <a:lnTo>
                    <a:pt x="164" y="123"/>
                  </a:lnTo>
                  <a:lnTo>
                    <a:pt x="164" y="123"/>
                  </a:lnTo>
                  <a:lnTo>
                    <a:pt x="164" y="123"/>
                  </a:lnTo>
                  <a:lnTo>
                    <a:pt x="164" y="123"/>
                  </a:lnTo>
                  <a:close/>
                  <a:moveTo>
                    <a:pt x="143" y="123"/>
                  </a:moveTo>
                  <a:lnTo>
                    <a:pt x="143" y="123"/>
                  </a:lnTo>
                  <a:lnTo>
                    <a:pt x="143" y="123"/>
                  </a:lnTo>
                  <a:lnTo>
                    <a:pt x="143" y="123"/>
                  </a:lnTo>
                  <a:lnTo>
                    <a:pt x="143" y="123"/>
                  </a:lnTo>
                  <a:close/>
                  <a:moveTo>
                    <a:pt x="123" y="102"/>
                  </a:moveTo>
                  <a:lnTo>
                    <a:pt x="123" y="102"/>
                  </a:lnTo>
                  <a:lnTo>
                    <a:pt x="123" y="102"/>
                  </a:lnTo>
                  <a:lnTo>
                    <a:pt x="123" y="102"/>
                  </a:lnTo>
                  <a:lnTo>
                    <a:pt x="123" y="102"/>
                  </a:lnTo>
                  <a:close/>
                  <a:moveTo>
                    <a:pt x="123" y="102"/>
                  </a:moveTo>
                  <a:lnTo>
                    <a:pt x="123" y="102"/>
                  </a:lnTo>
                  <a:lnTo>
                    <a:pt x="123" y="102"/>
                  </a:lnTo>
                  <a:close/>
                  <a:moveTo>
                    <a:pt x="41" y="41"/>
                  </a:moveTo>
                  <a:lnTo>
                    <a:pt x="41" y="41"/>
                  </a:lnTo>
                  <a:lnTo>
                    <a:pt x="41" y="41"/>
                  </a:lnTo>
                  <a:close/>
                  <a:moveTo>
                    <a:pt x="41" y="41"/>
                  </a:moveTo>
                  <a:lnTo>
                    <a:pt x="41" y="41"/>
                  </a:lnTo>
                  <a:lnTo>
                    <a:pt x="41" y="41"/>
                  </a:lnTo>
                  <a:close/>
                  <a:moveTo>
                    <a:pt x="21" y="21"/>
                  </a:moveTo>
                  <a:lnTo>
                    <a:pt x="21" y="21"/>
                  </a:lnTo>
                  <a:lnTo>
                    <a:pt x="21" y="21"/>
                  </a:lnTo>
                  <a:lnTo>
                    <a:pt x="21" y="21"/>
                  </a:lnTo>
                  <a:close/>
                  <a:moveTo>
                    <a:pt x="1" y="21"/>
                  </a:moveTo>
                  <a:lnTo>
                    <a:pt x="1" y="21"/>
                  </a:lnTo>
                  <a:lnTo>
                    <a:pt x="1" y="21"/>
                  </a:lnTo>
                  <a:lnTo>
                    <a:pt x="1" y="21"/>
                  </a:lnTo>
                  <a:close/>
                  <a:moveTo>
                    <a:pt x="1" y="0"/>
                  </a:moveTo>
                  <a:lnTo>
                    <a:pt x="1" y="0"/>
                  </a:lnTo>
                  <a:lnTo>
                    <a:pt x="1" y="0"/>
                  </a:lnTo>
                  <a:close/>
                </a:path>
              </a:pathLst>
            </a:custGeom>
            <a:solidFill>
              <a:srgbClr val="FFDE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934;p46">
              <a:extLst>
                <a:ext uri="{FF2B5EF4-FFF2-40B4-BE49-F238E27FC236}">
                  <a16:creationId xmlns:a16="http://schemas.microsoft.com/office/drawing/2014/main" id="{29C4888D-95A6-6613-D41E-314A8B5F5900}"/>
                </a:ext>
              </a:extLst>
            </p:cNvPr>
            <p:cNvSpPr/>
            <p:nvPr/>
          </p:nvSpPr>
          <p:spPr>
            <a:xfrm flipH="1">
              <a:off x="7804024" y="4478917"/>
              <a:ext cx="20" cy="20"/>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935;p46">
              <a:extLst>
                <a:ext uri="{FF2B5EF4-FFF2-40B4-BE49-F238E27FC236}">
                  <a16:creationId xmlns:a16="http://schemas.microsoft.com/office/drawing/2014/main" id="{36CF2B2E-E09D-7127-8957-11A036FE702A}"/>
                </a:ext>
              </a:extLst>
            </p:cNvPr>
            <p:cNvSpPr/>
            <p:nvPr/>
          </p:nvSpPr>
          <p:spPr>
            <a:xfrm flipH="1">
              <a:off x="7804024" y="4478522"/>
              <a:ext cx="415" cy="415"/>
            </a:xfrm>
            <a:custGeom>
              <a:avLst/>
              <a:gdLst/>
              <a:ahLst/>
              <a:cxnLst/>
              <a:rect l="l" t="t" r="r" b="b"/>
              <a:pathLst>
                <a:path w="21" h="21" fill="none" extrusionOk="0">
                  <a:moveTo>
                    <a:pt x="1" y="0"/>
                  </a:moveTo>
                  <a:lnTo>
                    <a:pt x="1" y="0"/>
                  </a:lnTo>
                  <a:lnTo>
                    <a:pt x="21" y="21"/>
                  </a:lnTo>
                  <a:lnTo>
                    <a:pt x="2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936;p46">
              <a:extLst>
                <a:ext uri="{FF2B5EF4-FFF2-40B4-BE49-F238E27FC236}">
                  <a16:creationId xmlns:a16="http://schemas.microsoft.com/office/drawing/2014/main" id="{4D7184FE-726F-05C5-E999-4D1AC9151D25}"/>
                </a:ext>
              </a:extLst>
            </p:cNvPr>
            <p:cNvSpPr/>
            <p:nvPr/>
          </p:nvSpPr>
          <p:spPr>
            <a:xfrm flipH="1">
              <a:off x="7804419" y="4478522"/>
              <a:ext cx="415" cy="20"/>
            </a:xfrm>
            <a:custGeom>
              <a:avLst/>
              <a:gdLst/>
              <a:ahLst/>
              <a:cxnLst/>
              <a:rect l="l" t="t" r="r" b="b"/>
              <a:pathLst>
                <a:path w="21" h="1" fill="none" extrusionOk="0">
                  <a:moveTo>
                    <a:pt x="0" y="0"/>
                  </a:moveTo>
                  <a:lnTo>
                    <a:pt x="0" y="0"/>
                  </a:lnTo>
                  <a:lnTo>
                    <a:pt x="21" y="0"/>
                  </a:lnTo>
                  <a:lnTo>
                    <a:pt x="2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937;p46">
              <a:extLst>
                <a:ext uri="{FF2B5EF4-FFF2-40B4-BE49-F238E27FC236}">
                  <a16:creationId xmlns:a16="http://schemas.microsoft.com/office/drawing/2014/main" id="{032279DD-03FC-02EB-30FF-12215730BB2A}"/>
                </a:ext>
              </a:extLst>
            </p:cNvPr>
            <p:cNvSpPr/>
            <p:nvPr/>
          </p:nvSpPr>
          <p:spPr>
            <a:xfrm flipH="1">
              <a:off x="7804814" y="4478522"/>
              <a:ext cx="434" cy="20"/>
            </a:xfrm>
            <a:custGeom>
              <a:avLst/>
              <a:gdLst/>
              <a:ahLst/>
              <a:cxnLst/>
              <a:rect l="l" t="t" r="r" b="b"/>
              <a:pathLst>
                <a:path w="22"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938;p46">
              <a:extLst>
                <a:ext uri="{FF2B5EF4-FFF2-40B4-BE49-F238E27FC236}">
                  <a16:creationId xmlns:a16="http://schemas.microsoft.com/office/drawing/2014/main" id="{9C9B35F5-5862-2703-5C86-7BE04F07C3C1}"/>
                </a:ext>
              </a:extLst>
            </p:cNvPr>
            <p:cNvSpPr/>
            <p:nvPr/>
          </p:nvSpPr>
          <p:spPr>
            <a:xfrm flipH="1">
              <a:off x="7805228" y="4478127"/>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939;p46">
              <a:extLst>
                <a:ext uri="{FF2B5EF4-FFF2-40B4-BE49-F238E27FC236}">
                  <a16:creationId xmlns:a16="http://schemas.microsoft.com/office/drawing/2014/main" id="{44BE8065-6899-9AE9-619C-38FA4BF6AF5D}"/>
                </a:ext>
              </a:extLst>
            </p:cNvPr>
            <p:cNvSpPr/>
            <p:nvPr/>
          </p:nvSpPr>
          <p:spPr>
            <a:xfrm flipH="1">
              <a:off x="7805623" y="4478127"/>
              <a:ext cx="20" cy="2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940;p46">
              <a:extLst>
                <a:ext uri="{FF2B5EF4-FFF2-40B4-BE49-F238E27FC236}">
                  <a16:creationId xmlns:a16="http://schemas.microsoft.com/office/drawing/2014/main" id="{14FFFB23-4E2D-4BD5-04C5-A516E4934158}"/>
                </a:ext>
              </a:extLst>
            </p:cNvPr>
            <p:cNvSpPr/>
            <p:nvPr/>
          </p:nvSpPr>
          <p:spPr>
            <a:xfrm flipH="1">
              <a:off x="7806038" y="4477713"/>
              <a:ext cx="20" cy="2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941;p46">
              <a:extLst>
                <a:ext uri="{FF2B5EF4-FFF2-40B4-BE49-F238E27FC236}">
                  <a16:creationId xmlns:a16="http://schemas.microsoft.com/office/drawing/2014/main" id="{B484C573-EC6E-C04D-50D5-749F1B7944E1}"/>
                </a:ext>
              </a:extLst>
            </p:cNvPr>
            <p:cNvSpPr/>
            <p:nvPr/>
          </p:nvSpPr>
          <p:spPr>
            <a:xfrm flipH="1">
              <a:off x="7806038" y="4477713"/>
              <a:ext cx="415" cy="20"/>
            </a:xfrm>
            <a:custGeom>
              <a:avLst/>
              <a:gdLst/>
              <a:ahLst/>
              <a:cxnLst/>
              <a:rect l="l" t="t" r="r" b="b"/>
              <a:pathLst>
                <a:path w="21" h="1" fill="none" extrusionOk="0">
                  <a:moveTo>
                    <a:pt x="1" y="1"/>
                  </a:moveTo>
                  <a:lnTo>
                    <a:pt x="1" y="1"/>
                  </a:lnTo>
                  <a:lnTo>
                    <a:pt x="21" y="1"/>
                  </a:lnTo>
                  <a:lnTo>
                    <a:pt x="2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942;p46">
              <a:extLst>
                <a:ext uri="{FF2B5EF4-FFF2-40B4-BE49-F238E27FC236}">
                  <a16:creationId xmlns:a16="http://schemas.microsoft.com/office/drawing/2014/main" id="{739B48F3-0E13-6B4E-D264-4D9A8A03ADEF}"/>
                </a:ext>
              </a:extLst>
            </p:cNvPr>
            <p:cNvSpPr/>
            <p:nvPr/>
          </p:nvSpPr>
          <p:spPr>
            <a:xfrm flipH="1">
              <a:off x="7806433" y="4477318"/>
              <a:ext cx="415" cy="415"/>
            </a:xfrm>
            <a:custGeom>
              <a:avLst/>
              <a:gdLst/>
              <a:ahLst/>
              <a:cxnLst/>
              <a:rect l="l" t="t" r="r" b="b"/>
              <a:pathLst>
                <a:path w="21" h="21" fill="none" extrusionOk="0">
                  <a:moveTo>
                    <a:pt x="0" y="0"/>
                  </a:moveTo>
                  <a:lnTo>
                    <a:pt x="0" y="0"/>
                  </a:lnTo>
                  <a:lnTo>
                    <a:pt x="21" y="21"/>
                  </a:lnTo>
                  <a:lnTo>
                    <a:pt x="21"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943;p46">
              <a:extLst>
                <a:ext uri="{FF2B5EF4-FFF2-40B4-BE49-F238E27FC236}">
                  <a16:creationId xmlns:a16="http://schemas.microsoft.com/office/drawing/2014/main" id="{47A2A6D1-AB37-3922-F030-46747625C537}"/>
                </a:ext>
              </a:extLst>
            </p:cNvPr>
            <p:cNvSpPr/>
            <p:nvPr/>
          </p:nvSpPr>
          <p:spPr>
            <a:xfrm flipH="1">
              <a:off x="7806827" y="4477318"/>
              <a:ext cx="434" cy="20"/>
            </a:xfrm>
            <a:custGeom>
              <a:avLst/>
              <a:gdLst/>
              <a:ahLst/>
              <a:cxnLst/>
              <a:rect l="l" t="t" r="r" b="b"/>
              <a:pathLst>
                <a:path w="22"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944;p46">
              <a:extLst>
                <a:ext uri="{FF2B5EF4-FFF2-40B4-BE49-F238E27FC236}">
                  <a16:creationId xmlns:a16="http://schemas.microsoft.com/office/drawing/2014/main" id="{92A481F5-498D-F026-BA89-5A97EEF7DCC6}"/>
                </a:ext>
              </a:extLst>
            </p:cNvPr>
            <p:cNvSpPr/>
            <p:nvPr/>
          </p:nvSpPr>
          <p:spPr>
            <a:xfrm flipH="1">
              <a:off x="7807242" y="4476903"/>
              <a:ext cx="829" cy="434"/>
            </a:xfrm>
            <a:custGeom>
              <a:avLst/>
              <a:gdLst/>
              <a:ahLst/>
              <a:cxnLst/>
              <a:rect l="l" t="t" r="r" b="b"/>
              <a:pathLst>
                <a:path w="42" h="22" fill="none" extrusionOk="0">
                  <a:moveTo>
                    <a:pt x="1" y="1"/>
                  </a:moveTo>
                  <a:lnTo>
                    <a:pt x="1" y="1"/>
                  </a:lnTo>
                  <a:lnTo>
                    <a:pt x="42" y="21"/>
                  </a:lnTo>
                  <a:lnTo>
                    <a:pt x="42"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945;p46">
              <a:extLst>
                <a:ext uri="{FF2B5EF4-FFF2-40B4-BE49-F238E27FC236}">
                  <a16:creationId xmlns:a16="http://schemas.microsoft.com/office/drawing/2014/main" id="{816B4C62-EE20-4B24-BA45-FBA690488E11}"/>
                </a:ext>
              </a:extLst>
            </p:cNvPr>
            <p:cNvSpPr/>
            <p:nvPr/>
          </p:nvSpPr>
          <p:spPr>
            <a:xfrm flipH="1">
              <a:off x="7808051" y="4476508"/>
              <a:ext cx="20" cy="415"/>
            </a:xfrm>
            <a:custGeom>
              <a:avLst/>
              <a:gdLst/>
              <a:ahLst/>
              <a:cxnLst/>
              <a:rect l="l" t="t" r="r" b="b"/>
              <a:pathLst>
                <a:path w="1" h="21" fill="none" extrusionOk="0">
                  <a:moveTo>
                    <a:pt x="1" y="0"/>
                  </a:moveTo>
                  <a:lnTo>
                    <a:pt x="1" y="0"/>
                  </a:lnTo>
                  <a:lnTo>
                    <a:pt x="1" y="21"/>
                  </a:lnTo>
                  <a:lnTo>
                    <a:pt x="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946;p46">
              <a:extLst>
                <a:ext uri="{FF2B5EF4-FFF2-40B4-BE49-F238E27FC236}">
                  <a16:creationId xmlns:a16="http://schemas.microsoft.com/office/drawing/2014/main" id="{DE2E79D4-3A59-2BFC-1240-69A279B31FB3}"/>
                </a:ext>
              </a:extLst>
            </p:cNvPr>
            <p:cNvSpPr/>
            <p:nvPr/>
          </p:nvSpPr>
          <p:spPr>
            <a:xfrm flipH="1">
              <a:off x="7808446" y="4476508"/>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947;p46">
              <a:extLst>
                <a:ext uri="{FF2B5EF4-FFF2-40B4-BE49-F238E27FC236}">
                  <a16:creationId xmlns:a16="http://schemas.microsoft.com/office/drawing/2014/main" id="{1F6617DF-D247-6BDE-5BFB-EEF1752BB320}"/>
                </a:ext>
              </a:extLst>
            </p:cNvPr>
            <p:cNvSpPr/>
            <p:nvPr/>
          </p:nvSpPr>
          <p:spPr>
            <a:xfrm flipH="1">
              <a:off x="7808446" y="4476113"/>
              <a:ext cx="415" cy="415"/>
            </a:xfrm>
            <a:custGeom>
              <a:avLst/>
              <a:gdLst/>
              <a:ahLst/>
              <a:cxnLst/>
              <a:rect l="l" t="t" r="r" b="b"/>
              <a:pathLst>
                <a:path w="21" h="21" fill="none" extrusionOk="0">
                  <a:moveTo>
                    <a:pt x="0" y="0"/>
                  </a:moveTo>
                  <a:lnTo>
                    <a:pt x="0" y="0"/>
                  </a:lnTo>
                  <a:lnTo>
                    <a:pt x="21" y="20"/>
                  </a:lnTo>
                  <a:lnTo>
                    <a:pt x="21" y="2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948;p46">
              <a:extLst>
                <a:ext uri="{FF2B5EF4-FFF2-40B4-BE49-F238E27FC236}">
                  <a16:creationId xmlns:a16="http://schemas.microsoft.com/office/drawing/2014/main" id="{06BA11C4-F986-5196-FB35-7AA11BF486B5}"/>
                </a:ext>
              </a:extLst>
            </p:cNvPr>
            <p:cNvSpPr/>
            <p:nvPr/>
          </p:nvSpPr>
          <p:spPr>
            <a:xfrm flipH="1">
              <a:off x="7808841" y="4476113"/>
              <a:ext cx="434" cy="20"/>
            </a:xfrm>
            <a:custGeom>
              <a:avLst/>
              <a:gdLst/>
              <a:ahLst/>
              <a:cxnLst/>
              <a:rect l="l" t="t" r="r" b="b"/>
              <a:pathLst>
                <a:path w="22"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949;p46">
              <a:extLst>
                <a:ext uri="{FF2B5EF4-FFF2-40B4-BE49-F238E27FC236}">
                  <a16:creationId xmlns:a16="http://schemas.microsoft.com/office/drawing/2014/main" id="{5868FFC1-56D1-5E63-C15D-E67E7376F005}"/>
                </a:ext>
              </a:extLst>
            </p:cNvPr>
            <p:cNvSpPr/>
            <p:nvPr/>
          </p:nvSpPr>
          <p:spPr>
            <a:xfrm flipH="1">
              <a:off x="7809256" y="4475699"/>
              <a:ext cx="415" cy="434"/>
            </a:xfrm>
            <a:custGeom>
              <a:avLst/>
              <a:gdLst/>
              <a:ahLst/>
              <a:cxnLst/>
              <a:rect l="l" t="t" r="r" b="b"/>
              <a:pathLst>
                <a:path w="21" h="22" fill="none" extrusionOk="0">
                  <a:moveTo>
                    <a:pt x="0" y="1"/>
                  </a:moveTo>
                  <a:lnTo>
                    <a:pt x="0" y="1"/>
                  </a:lnTo>
                  <a:lnTo>
                    <a:pt x="21" y="21"/>
                  </a:lnTo>
                  <a:lnTo>
                    <a:pt x="21"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950;p46">
              <a:extLst>
                <a:ext uri="{FF2B5EF4-FFF2-40B4-BE49-F238E27FC236}">
                  <a16:creationId xmlns:a16="http://schemas.microsoft.com/office/drawing/2014/main" id="{A0CF24BF-1EEA-28E8-E4E7-924863F7F610}"/>
                </a:ext>
              </a:extLst>
            </p:cNvPr>
            <p:cNvSpPr/>
            <p:nvPr/>
          </p:nvSpPr>
          <p:spPr>
            <a:xfrm flipH="1">
              <a:off x="7809651" y="4475699"/>
              <a:ext cx="20" cy="2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951;p46">
              <a:extLst>
                <a:ext uri="{FF2B5EF4-FFF2-40B4-BE49-F238E27FC236}">
                  <a16:creationId xmlns:a16="http://schemas.microsoft.com/office/drawing/2014/main" id="{D6CD1C95-8BCD-82F3-F708-7293CAB85A38}"/>
                </a:ext>
              </a:extLst>
            </p:cNvPr>
            <p:cNvSpPr/>
            <p:nvPr/>
          </p:nvSpPr>
          <p:spPr>
            <a:xfrm flipH="1">
              <a:off x="7810045" y="4475304"/>
              <a:ext cx="20" cy="415"/>
            </a:xfrm>
            <a:custGeom>
              <a:avLst/>
              <a:gdLst/>
              <a:ahLst/>
              <a:cxnLst/>
              <a:rect l="l" t="t" r="r" b="b"/>
              <a:pathLst>
                <a:path w="1" h="21" fill="none" extrusionOk="0">
                  <a:moveTo>
                    <a:pt x="0" y="0"/>
                  </a:moveTo>
                  <a:lnTo>
                    <a:pt x="0" y="0"/>
                  </a:lnTo>
                  <a:lnTo>
                    <a:pt x="0" y="21"/>
                  </a:lnTo>
                  <a:lnTo>
                    <a:pt x="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952;p46">
              <a:extLst>
                <a:ext uri="{FF2B5EF4-FFF2-40B4-BE49-F238E27FC236}">
                  <a16:creationId xmlns:a16="http://schemas.microsoft.com/office/drawing/2014/main" id="{0394BF12-F51A-7D3D-15F2-E2BD6304E864}"/>
                </a:ext>
              </a:extLst>
            </p:cNvPr>
            <p:cNvSpPr/>
            <p:nvPr/>
          </p:nvSpPr>
          <p:spPr>
            <a:xfrm flipH="1">
              <a:off x="7810045" y="4474889"/>
              <a:ext cx="1244" cy="434"/>
            </a:xfrm>
            <a:custGeom>
              <a:avLst/>
              <a:gdLst/>
              <a:ahLst/>
              <a:cxnLst/>
              <a:rect l="l" t="t" r="r" b="b"/>
              <a:pathLst>
                <a:path w="63" h="22" fill="none" extrusionOk="0">
                  <a:moveTo>
                    <a:pt x="1" y="1"/>
                  </a:moveTo>
                  <a:lnTo>
                    <a:pt x="1" y="1"/>
                  </a:lnTo>
                  <a:lnTo>
                    <a:pt x="62" y="21"/>
                  </a:lnTo>
                  <a:lnTo>
                    <a:pt x="62"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953;p46">
              <a:extLst>
                <a:ext uri="{FF2B5EF4-FFF2-40B4-BE49-F238E27FC236}">
                  <a16:creationId xmlns:a16="http://schemas.microsoft.com/office/drawing/2014/main" id="{A916BA43-8799-3CE5-BA66-9A1BAC6BC631}"/>
                </a:ext>
              </a:extLst>
            </p:cNvPr>
            <p:cNvSpPr/>
            <p:nvPr/>
          </p:nvSpPr>
          <p:spPr>
            <a:xfrm flipH="1">
              <a:off x="7811269" y="4474889"/>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954;p46">
              <a:extLst>
                <a:ext uri="{FF2B5EF4-FFF2-40B4-BE49-F238E27FC236}">
                  <a16:creationId xmlns:a16="http://schemas.microsoft.com/office/drawing/2014/main" id="{895CAF0B-A9EF-4079-25A3-C833F5ED9BBD}"/>
                </a:ext>
              </a:extLst>
            </p:cNvPr>
            <p:cNvSpPr/>
            <p:nvPr/>
          </p:nvSpPr>
          <p:spPr>
            <a:xfrm flipH="1">
              <a:off x="7811664" y="4474494"/>
              <a:ext cx="415" cy="20"/>
            </a:xfrm>
            <a:custGeom>
              <a:avLst/>
              <a:gdLst/>
              <a:ahLst/>
              <a:cxnLst/>
              <a:rect l="l" t="t" r="r" b="b"/>
              <a:pathLst>
                <a:path w="21"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955;p46">
              <a:extLst>
                <a:ext uri="{FF2B5EF4-FFF2-40B4-BE49-F238E27FC236}">
                  <a16:creationId xmlns:a16="http://schemas.microsoft.com/office/drawing/2014/main" id="{9FF43292-8403-95D1-AE9D-0617B881B434}"/>
                </a:ext>
              </a:extLst>
            </p:cNvPr>
            <p:cNvSpPr/>
            <p:nvPr/>
          </p:nvSpPr>
          <p:spPr>
            <a:xfrm flipH="1">
              <a:off x="7812059" y="4474494"/>
              <a:ext cx="20" cy="2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956;p46">
              <a:extLst>
                <a:ext uri="{FF2B5EF4-FFF2-40B4-BE49-F238E27FC236}">
                  <a16:creationId xmlns:a16="http://schemas.microsoft.com/office/drawing/2014/main" id="{7D1499E4-45F1-8317-FD4E-582A0629B2D4}"/>
                </a:ext>
              </a:extLst>
            </p:cNvPr>
            <p:cNvSpPr/>
            <p:nvPr/>
          </p:nvSpPr>
          <p:spPr>
            <a:xfrm flipH="1">
              <a:off x="7812474" y="4474100"/>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957;p46">
              <a:extLst>
                <a:ext uri="{FF2B5EF4-FFF2-40B4-BE49-F238E27FC236}">
                  <a16:creationId xmlns:a16="http://schemas.microsoft.com/office/drawing/2014/main" id="{63ED28F4-2C62-B8F1-12E3-ADE1029CAD28}"/>
                </a:ext>
              </a:extLst>
            </p:cNvPr>
            <p:cNvSpPr/>
            <p:nvPr/>
          </p:nvSpPr>
          <p:spPr>
            <a:xfrm flipH="1">
              <a:off x="7812474" y="4474100"/>
              <a:ext cx="415" cy="20"/>
            </a:xfrm>
            <a:custGeom>
              <a:avLst/>
              <a:gdLst/>
              <a:ahLst/>
              <a:cxnLst/>
              <a:rect l="l" t="t" r="r" b="b"/>
              <a:pathLst>
                <a:path w="21" h="1" fill="none" extrusionOk="0">
                  <a:moveTo>
                    <a:pt x="0" y="0"/>
                  </a:moveTo>
                  <a:lnTo>
                    <a:pt x="0" y="0"/>
                  </a:lnTo>
                  <a:lnTo>
                    <a:pt x="21" y="0"/>
                  </a:lnTo>
                  <a:lnTo>
                    <a:pt x="2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958;p46">
              <a:extLst>
                <a:ext uri="{FF2B5EF4-FFF2-40B4-BE49-F238E27FC236}">
                  <a16:creationId xmlns:a16="http://schemas.microsoft.com/office/drawing/2014/main" id="{928BE1C2-EFFB-B898-5BC3-CBFBB81F2CBB}"/>
                </a:ext>
              </a:extLst>
            </p:cNvPr>
            <p:cNvSpPr/>
            <p:nvPr/>
          </p:nvSpPr>
          <p:spPr>
            <a:xfrm flipH="1">
              <a:off x="7812869" y="4473685"/>
              <a:ext cx="434" cy="434"/>
            </a:xfrm>
            <a:custGeom>
              <a:avLst/>
              <a:gdLst/>
              <a:ahLst/>
              <a:cxnLst/>
              <a:rect l="l" t="t" r="r" b="b"/>
              <a:pathLst>
                <a:path w="22" h="22"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959;p46">
              <a:extLst>
                <a:ext uri="{FF2B5EF4-FFF2-40B4-BE49-F238E27FC236}">
                  <a16:creationId xmlns:a16="http://schemas.microsoft.com/office/drawing/2014/main" id="{13E53390-3D37-352C-5C64-E702099FF58B}"/>
                </a:ext>
              </a:extLst>
            </p:cNvPr>
            <p:cNvSpPr/>
            <p:nvPr/>
          </p:nvSpPr>
          <p:spPr>
            <a:xfrm flipH="1">
              <a:off x="7813283" y="4472876"/>
              <a:ext cx="1619" cy="829"/>
            </a:xfrm>
            <a:custGeom>
              <a:avLst/>
              <a:gdLst/>
              <a:ahLst/>
              <a:cxnLst/>
              <a:rect l="l" t="t" r="r" b="b"/>
              <a:pathLst>
                <a:path w="82" h="42" fill="none" extrusionOk="0">
                  <a:moveTo>
                    <a:pt x="0" y="1"/>
                  </a:moveTo>
                  <a:lnTo>
                    <a:pt x="0" y="1"/>
                  </a:lnTo>
                  <a:lnTo>
                    <a:pt x="82" y="42"/>
                  </a:lnTo>
                  <a:lnTo>
                    <a:pt x="82" y="4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960;p46">
              <a:extLst>
                <a:ext uri="{FF2B5EF4-FFF2-40B4-BE49-F238E27FC236}">
                  <a16:creationId xmlns:a16="http://schemas.microsoft.com/office/drawing/2014/main" id="{2D05B5B5-A148-1421-5C18-63A8C06F5965}"/>
                </a:ext>
              </a:extLst>
            </p:cNvPr>
            <p:cNvSpPr/>
            <p:nvPr/>
          </p:nvSpPr>
          <p:spPr>
            <a:xfrm flipH="1">
              <a:off x="7814882" y="4472481"/>
              <a:ext cx="434" cy="415"/>
            </a:xfrm>
            <a:custGeom>
              <a:avLst/>
              <a:gdLst/>
              <a:ahLst/>
              <a:cxnLst/>
              <a:rect l="l" t="t" r="r" b="b"/>
              <a:pathLst>
                <a:path w="22" h="21"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961;p46">
              <a:extLst>
                <a:ext uri="{FF2B5EF4-FFF2-40B4-BE49-F238E27FC236}">
                  <a16:creationId xmlns:a16="http://schemas.microsoft.com/office/drawing/2014/main" id="{3E2C36EF-6837-D2E2-4255-59F5787B9A23}"/>
                </a:ext>
              </a:extLst>
            </p:cNvPr>
            <p:cNvSpPr/>
            <p:nvPr/>
          </p:nvSpPr>
          <p:spPr>
            <a:xfrm flipH="1">
              <a:off x="7815297" y="4472481"/>
              <a:ext cx="415" cy="20"/>
            </a:xfrm>
            <a:custGeom>
              <a:avLst/>
              <a:gdLst/>
              <a:ahLst/>
              <a:cxnLst/>
              <a:rect l="l" t="t" r="r" b="b"/>
              <a:pathLst>
                <a:path w="21" h="1" fill="none" extrusionOk="0">
                  <a:moveTo>
                    <a:pt x="1" y="1"/>
                  </a:moveTo>
                  <a:lnTo>
                    <a:pt x="1" y="1"/>
                  </a:lnTo>
                  <a:lnTo>
                    <a:pt x="21" y="1"/>
                  </a:lnTo>
                  <a:lnTo>
                    <a:pt x="2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962;p46">
              <a:extLst>
                <a:ext uri="{FF2B5EF4-FFF2-40B4-BE49-F238E27FC236}">
                  <a16:creationId xmlns:a16="http://schemas.microsoft.com/office/drawing/2014/main" id="{D0BA4B4D-EEAE-07AC-11CB-FF9ACC27FFB9}"/>
                </a:ext>
              </a:extLst>
            </p:cNvPr>
            <p:cNvSpPr/>
            <p:nvPr/>
          </p:nvSpPr>
          <p:spPr>
            <a:xfrm flipH="1">
              <a:off x="7815692" y="4472086"/>
              <a:ext cx="20" cy="415"/>
            </a:xfrm>
            <a:custGeom>
              <a:avLst/>
              <a:gdLst/>
              <a:ahLst/>
              <a:cxnLst/>
              <a:rect l="l" t="t" r="r" b="b"/>
              <a:pathLst>
                <a:path w="1" h="21" fill="none" extrusionOk="0">
                  <a:moveTo>
                    <a:pt x="1" y="0"/>
                  </a:moveTo>
                  <a:lnTo>
                    <a:pt x="1" y="0"/>
                  </a:lnTo>
                  <a:lnTo>
                    <a:pt x="1" y="21"/>
                  </a:lnTo>
                  <a:lnTo>
                    <a:pt x="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963;p46">
              <a:extLst>
                <a:ext uri="{FF2B5EF4-FFF2-40B4-BE49-F238E27FC236}">
                  <a16:creationId xmlns:a16="http://schemas.microsoft.com/office/drawing/2014/main" id="{B0CD9E50-35AC-CA9E-9B87-60E0E67E4A44}"/>
                </a:ext>
              </a:extLst>
            </p:cNvPr>
            <p:cNvSpPr/>
            <p:nvPr/>
          </p:nvSpPr>
          <p:spPr>
            <a:xfrm flipH="1">
              <a:off x="7816087" y="4472086"/>
              <a:ext cx="20" cy="2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964;p46">
              <a:extLst>
                <a:ext uri="{FF2B5EF4-FFF2-40B4-BE49-F238E27FC236}">
                  <a16:creationId xmlns:a16="http://schemas.microsoft.com/office/drawing/2014/main" id="{BCEE5F5C-F8FD-F387-CEAA-5244E19E2FA1}"/>
                </a:ext>
              </a:extLst>
            </p:cNvPr>
            <p:cNvSpPr/>
            <p:nvPr/>
          </p:nvSpPr>
          <p:spPr>
            <a:xfrm flipH="1">
              <a:off x="7816087" y="4470467"/>
              <a:ext cx="2448" cy="1639"/>
            </a:xfrm>
            <a:custGeom>
              <a:avLst/>
              <a:gdLst/>
              <a:ahLst/>
              <a:cxnLst/>
              <a:rect l="l" t="t" r="r" b="b"/>
              <a:pathLst>
                <a:path w="124" h="83" fill="none" extrusionOk="0">
                  <a:moveTo>
                    <a:pt x="1" y="1"/>
                  </a:moveTo>
                  <a:lnTo>
                    <a:pt x="1" y="1"/>
                  </a:lnTo>
                  <a:lnTo>
                    <a:pt x="123" y="82"/>
                  </a:lnTo>
                  <a:lnTo>
                    <a:pt x="123" y="8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965;p46">
              <a:extLst>
                <a:ext uri="{FF2B5EF4-FFF2-40B4-BE49-F238E27FC236}">
                  <a16:creationId xmlns:a16="http://schemas.microsoft.com/office/drawing/2014/main" id="{FE2E235C-CB07-AD35-8B69-659BDEFF669F}"/>
                </a:ext>
              </a:extLst>
            </p:cNvPr>
            <p:cNvSpPr/>
            <p:nvPr/>
          </p:nvSpPr>
          <p:spPr>
            <a:xfrm flipH="1">
              <a:off x="7818515" y="4470467"/>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966;p46">
              <a:extLst>
                <a:ext uri="{FF2B5EF4-FFF2-40B4-BE49-F238E27FC236}">
                  <a16:creationId xmlns:a16="http://schemas.microsoft.com/office/drawing/2014/main" id="{A8B5BE4E-7D0A-3692-AF43-2855D847221C}"/>
                </a:ext>
              </a:extLst>
            </p:cNvPr>
            <p:cNvSpPr/>
            <p:nvPr/>
          </p:nvSpPr>
          <p:spPr>
            <a:xfrm flipH="1">
              <a:off x="7818910" y="4470072"/>
              <a:ext cx="415" cy="415"/>
            </a:xfrm>
            <a:custGeom>
              <a:avLst/>
              <a:gdLst/>
              <a:ahLst/>
              <a:cxnLst/>
              <a:rect l="l" t="t" r="r" b="b"/>
              <a:pathLst>
                <a:path w="21" h="21" fill="none" extrusionOk="0">
                  <a:moveTo>
                    <a:pt x="0" y="0"/>
                  </a:moveTo>
                  <a:lnTo>
                    <a:pt x="0" y="0"/>
                  </a:lnTo>
                  <a:lnTo>
                    <a:pt x="20" y="21"/>
                  </a:lnTo>
                  <a:lnTo>
                    <a:pt x="2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967;p46">
              <a:extLst>
                <a:ext uri="{FF2B5EF4-FFF2-40B4-BE49-F238E27FC236}">
                  <a16:creationId xmlns:a16="http://schemas.microsoft.com/office/drawing/2014/main" id="{9BEA731D-DB04-877C-48FF-37E3D343C459}"/>
                </a:ext>
              </a:extLst>
            </p:cNvPr>
            <p:cNvSpPr/>
            <p:nvPr/>
          </p:nvSpPr>
          <p:spPr>
            <a:xfrm flipH="1">
              <a:off x="7819305" y="4468868"/>
              <a:ext cx="2033" cy="1224"/>
            </a:xfrm>
            <a:custGeom>
              <a:avLst/>
              <a:gdLst/>
              <a:ahLst/>
              <a:cxnLst/>
              <a:rect l="l" t="t" r="r" b="b"/>
              <a:pathLst>
                <a:path w="103" h="62" fill="none" extrusionOk="0">
                  <a:moveTo>
                    <a:pt x="0" y="0"/>
                  </a:moveTo>
                  <a:lnTo>
                    <a:pt x="0" y="0"/>
                  </a:lnTo>
                  <a:lnTo>
                    <a:pt x="102" y="61"/>
                  </a:lnTo>
                  <a:lnTo>
                    <a:pt x="102" y="6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968;p46">
              <a:extLst>
                <a:ext uri="{FF2B5EF4-FFF2-40B4-BE49-F238E27FC236}">
                  <a16:creationId xmlns:a16="http://schemas.microsoft.com/office/drawing/2014/main" id="{5F495E94-FA9E-8AEC-1914-E8BEA5B81B41}"/>
                </a:ext>
              </a:extLst>
            </p:cNvPr>
            <p:cNvSpPr/>
            <p:nvPr/>
          </p:nvSpPr>
          <p:spPr>
            <a:xfrm flipH="1">
              <a:off x="7821318" y="4468453"/>
              <a:ext cx="434" cy="434"/>
            </a:xfrm>
            <a:custGeom>
              <a:avLst/>
              <a:gdLst/>
              <a:ahLst/>
              <a:cxnLst/>
              <a:rect l="l" t="t" r="r" b="b"/>
              <a:pathLst>
                <a:path w="22" h="22"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969;p46">
              <a:extLst>
                <a:ext uri="{FF2B5EF4-FFF2-40B4-BE49-F238E27FC236}">
                  <a16:creationId xmlns:a16="http://schemas.microsoft.com/office/drawing/2014/main" id="{7CF29E73-6B8C-1658-1DBE-9AE14322532F}"/>
                </a:ext>
              </a:extLst>
            </p:cNvPr>
            <p:cNvSpPr/>
            <p:nvPr/>
          </p:nvSpPr>
          <p:spPr>
            <a:xfrm flipH="1">
              <a:off x="7821733" y="4468453"/>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970;p46">
              <a:extLst>
                <a:ext uri="{FF2B5EF4-FFF2-40B4-BE49-F238E27FC236}">
                  <a16:creationId xmlns:a16="http://schemas.microsoft.com/office/drawing/2014/main" id="{273FED74-994C-2721-52A6-61687EFD939F}"/>
                </a:ext>
              </a:extLst>
            </p:cNvPr>
            <p:cNvSpPr/>
            <p:nvPr/>
          </p:nvSpPr>
          <p:spPr>
            <a:xfrm flipH="1">
              <a:off x="7822128" y="4468058"/>
              <a:ext cx="434" cy="415"/>
            </a:xfrm>
            <a:custGeom>
              <a:avLst/>
              <a:gdLst/>
              <a:ahLst/>
              <a:cxnLst/>
              <a:rect l="l" t="t" r="r" b="b"/>
              <a:pathLst>
                <a:path w="22" h="21" fill="none" extrusionOk="0">
                  <a:moveTo>
                    <a:pt x="1" y="0"/>
                  </a:moveTo>
                  <a:lnTo>
                    <a:pt x="1" y="0"/>
                  </a:lnTo>
                  <a:lnTo>
                    <a:pt x="21" y="21"/>
                  </a:lnTo>
                  <a:lnTo>
                    <a:pt x="2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971;p46">
              <a:extLst>
                <a:ext uri="{FF2B5EF4-FFF2-40B4-BE49-F238E27FC236}">
                  <a16:creationId xmlns:a16="http://schemas.microsoft.com/office/drawing/2014/main" id="{98FACD2D-9F08-BC6C-7825-5134884B37C2}"/>
                </a:ext>
              </a:extLst>
            </p:cNvPr>
            <p:cNvSpPr/>
            <p:nvPr/>
          </p:nvSpPr>
          <p:spPr>
            <a:xfrm flipH="1">
              <a:off x="7822542" y="4466854"/>
              <a:ext cx="2014" cy="1224"/>
            </a:xfrm>
            <a:custGeom>
              <a:avLst/>
              <a:gdLst/>
              <a:ahLst/>
              <a:cxnLst/>
              <a:rect l="l" t="t" r="r" b="b"/>
              <a:pathLst>
                <a:path w="102" h="62" fill="none" extrusionOk="0">
                  <a:moveTo>
                    <a:pt x="0" y="0"/>
                  </a:moveTo>
                  <a:lnTo>
                    <a:pt x="0" y="0"/>
                  </a:lnTo>
                  <a:lnTo>
                    <a:pt x="102" y="61"/>
                  </a:lnTo>
                  <a:lnTo>
                    <a:pt x="102" y="6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972;p46">
              <a:extLst>
                <a:ext uri="{FF2B5EF4-FFF2-40B4-BE49-F238E27FC236}">
                  <a16:creationId xmlns:a16="http://schemas.microsoft.com/office/drawing/2014/main" id="{64785069-954A-ACAB-09D8-FBAB575F8ECC}"/>
                </a:ext>
              </a:extLst>
            </p:cNvPr>
            <p:cNvSpPr/>
            <p:nvPr/>
          </p:nvSpPr>
          <p:spPr>
            <a:xfrm flipH="1">
              <a:off x="7824556" y="4466440"/>
              <a:ext cx="415" cy="434"/>
            </a:xfrm>
            <a:custGeom>
              <a:avLst/>
              <a:gdLst/>
              <a:ahLst/>
              <a:cxnLst/>
              <a:rect l="l" t="t" r="r" b="b"/>
              <a:pathLst>
                <a:path w="21" h="22"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973;p46">
              <a:extLst>
                <a:ext uri="{FF2B5EF4-FFF2-40B4-BE49-F238E27FC236}">
                  <a16:creationId xmlns:a16="http://schemas.microsoft.com/office/drawing/2014/main" id="{B822DD3A-5EEC-621D-D7FB-3C5B18D89722}"/>
                </a:ext>
              </a:extLst>
            </p:cNvPr>
            <p:cNvSpPr/>
            <p:nvPr/>
          </p:nvSpPr>
          <p:spPr>
            <a:xfrm flipH="1">
              <a:off x="7824951" y="4466440"/>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974;p46">
              <a:extLst>
                <a:ext uri="{FF2B5EF4-FFF2-40B4-BE49-F238E27FC236}">
                  <a16:creationId xmlns:a16="http://schemas.microsoft.com/office/drawing/2014/main" id="{77921FA2-17C2-21E2-101E-3A16D98E9116}"/>
                </a:ext>
              </a:extLst>
            </p:cNvPr>
            <p:cNvSpPr/>
            <p:nvPr/>
          </p:nvSpPr>
          <p:spPr>
            <a:xfrm flipH="1">
              <a:off x="7825346" y="4466045"/>
              <a:ext cx="434" cy="415"/>
            </a:xfrm>
            <a:custGeom>
              <a:avLst/>
              <a:gdLst/>
              <a:ahLst/>
              <a:cxnLst/>
              <a:rect l="l" t="t" r="r" b="b"/>
              <a:pathLst>
                <a:path w="22" h="21" fill="none" extrusionOk="0">
                  <a:moveTo>
                    <a:pt x="1" y="0"/>
                  </a:moveTo>
                  <a:lnTo>
                    <a:pt x="1" y="0"/>
                  </a:lnTo>
                  <a:lnTo>
                    <a:pt x="21" y="21"/>
                  </a:lnTo>
                  <a:lnTo>
                    <a:pt x="2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975;p46">
              <a:extLst>
                <a:ext uri="{FF2B5EF4-FFF2-40B4-BE49-F238E27FC236}">
                  <a16:creationId xmlns:a16="http://schemas.microsoft.com/office/drawing/2014/main" id="{F990AFA7-A2E6-F651-D750-7C9B92C44B99}"/>
                </a:ext>
              </a:extLst>
            </p:cNvPr>
            <p:cNvSpPr/>
            <p:nvPr/>
          </p:nvSpPr>
          <p:spPr>
            <a:xfrm flipH="1">
              <a:off x="7825760" y="4466045"/>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976;p46">
              <a:extLst>
                <a:ext uri="{FF2B5EF4-FFF2-40B4-BE49-F238E27FC236}">
                  <a16:creationId xmlns:a16="http://schemas.microsoft.com/office/drawing/2014/main" id="{33D592E8-FC3B-9B9C-59F6-67C95E961C65}"/>
                </a:ext>
              </a:extLst>
            </p:cNvPr>
            <p:cNvSpPr/>
            <p:nvPr/>
          </p:nvSpPr>
          <p:spPr>
            <a:xfrm flipH="1">
              <a:off x="7826155" y="4464840"/>
              <a:ext cx="1224" cy="1224"/>
            </a:xfrm>
            <a:custGeom>
              <a:avLst/>
              <a:gdLst/>
              <a:ahLst/>
              <a:cxnLst/>
              <a:rect l="l" t="t" r="r" b="b"/>
              <a:pathLst>
                <a:path w="62" h="62" fill="none" extrusionOk="0">
                  <a:moveTo>
                    <a:pt x="0" y="0"/>
                  </a:moveTo>
                  <a:lnTo>
                    <a:pt x="0" y="0"/>
                  </a:lnTo>
                  <a:lnTo>
                    <a:pt x="61" y="61"/>
                  </a:lnTo>
                  <a:lnTo>
                    <a:pt x="61" y="6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977;p46">
              <a:extLst>
                <a:ext uri="{FF2B5EF4-FFF2-40B4-BE49-F238E27FC236}">
                  <a16:creationId xmlns:a16="http://schemas.microsoft.com/office/drawing/2014/main" id="{90AF039A-64B5-80A4-C6CB-AE893F79BD99}"/>
                </a:ext>
              </a:extLst>
            </p:cNvPr>
            <p:cNvSpPr/>
            <p:nvPr/>
          </p:nvSpPr>
          <p:spPr>
            <a:xfrm flipH="1">
              <a:off x="7827774" y="4464840"/>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978;p46">
              <a:extLst>
                <a:ext uri="{FF2B5EF4-FFF2-40B4-BE49-F238E27FC236}">
                  <a16:creationId xmlns:a16="http://schemas.microsoft.com/office/drawing/2014/main" id="{9F0C9BC6-F801-9CFD-8753-8B269FC46624}"/>
                </a:ext>
              </a:extLst>
            </p:cNvPr>
            <p:cNvSpPr/>
            <p:nvPr/>
          </p:nvSpPr>
          <p:spPr>
            <a:xfrm flipH="1">
              <a:off x="7827774" y="4464426"/>
              <a:ext cx="415" cy="434"/>
            </a:xfrm>
            <a:custGeom>
              <a:avLst/>
              <a:gdLst/>
              <a:ahLst/>
              <a:cxnLst/>
              <a:rect l="l" t="t" r="r" b="b"/>
              <a:pathLst>
                <a:path w="21" h="22" fill="none" extrusionOk="0">
                  <a:moveTo>
                    <a:pt x="0" y="1"/>
                  </a:moveTo>
                  <a:lnTo>
                    <a:pt x="0" y="1"/>
                  </a:lnTo>
                  <a:lnTo>
                    <a:pt x="21" y="21"/>
                  </a:lnTo>
                  <a:lnTo>
                    <a:pt x="21"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979;p46">
              <a:extLst>
                <a:ext uri="{FF2B5EF4-FFF2-40B4-BE49-F238E27FC236}">
                  <a16:creationId xmlns:a16="http://schemas.microsoft.com/office/drawing/2014/main" id="{724093DA-B236-8D94-E649-1FB5322FC74C}"/>
                </a:ext>
              </a:extLst>
            </p:cNvPr>
            <p:cNvSpPr/>
            <p:nvPr/>
          </p:nvSpPr>
          <p:spPr>
            <a:xfrm flipH="1">
              <a:off x="7828169" y="4464426"/>
              <a:ext cx="415" cy="20"/>
            </a:xfrm>
            <a:custGeom>
              <a:avLst/>
              <a:gdLst/>
              <a:ahLst/>
              <a:cxnLst/>
              <a:rect l="l" t="t" r="r" b="b"/>
              <a:pathLst>
                <a:path w="21"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980;p46">
              <a:extLst>
                <a:ext uri="{FF2B5EF4-FFF2-40B4-BE49-F238E27FC236}">
                  <a16:creationId xmlns:a16="http://schemas.microsoft.com/office/drawing/2014/main" id="{8CD14981-887E-0904-C034-6657CA717F93}"/>
                </a:ext>
              </a:extLst>
            </p:cNvPr>
            <p:cNvSpPr/>
            <p:nvPr/>
          </p:nvSpPr>
          <p:spPr>
            <a:xfrm flipH="1">
              <a:off x="7828564" y="4464031"/>
              <a:ext cx="20" cy="415"/>
            </a:xfrm>
            <a:custGeom>
              <a:avLst/>
              <a:gdLst/>
              <a:ahLst/>
              <a:cxnLst/>
              <a:rect l="l" t="t" r="r" b="b"/>
              <a:pathLst>
                <a:path w="1" h="21" fill="none" extrusionOk="0">
                  <a:moveTo>
                    <a:pt x="0" y="0"/>
                  </a:moveTo>
                  <a:lnTo>
                    <a:pt x="0" y="0"/>
                  </a:lnTo>
                  <a:lnTo>
                    <a:pt x="0" y="21"/>
                  </a:lnTo>
                  <a:lnTo>
                    <a:pt x="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981;p46">
              <a:extLst>
                <a:ext uri="{FF2B5EF4-FFF2-40B4-BE49-F238E27FC236}">
                  <a16:creationId xmlns:a16="http://schemas.microsoft.com/office/drawing/2014/main" id="{EBF349AC-A683-5623-6A70-1417D0E58743}"/>
                </a:ext>
              </a:extLst>
            </p:cNvPr>
            <p:cNvSpPr/>
            <p:nvPr/>
          </p:nvSpPr>
          <p:spPr>
            <a:xfrm flipH="1">
              <a:off x="7828978" y="4464031"/>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982;p46">
              <a:extLst>
                <a:ext uri="{FF2B5EF4-FFF2-40B4-BE49-F238E27FC236}">
                  <a16:creationId xmlns:a16="http://schemas.microsoft.com/office/drawing/2014/main" id="{0B97322B-6376-CE23-E7D3-C65AE830D6C5}"/>
                </a:ext>
              </a:extLst>
            </p:cNvPr>
            <p:cNvSpPr/>
            <p:nvPr/>
          </p:nvSpPr>
          <p:spPr>
            <a:xfrm flipH="1">
              <a:off x="7828978" y="4463616"/>
              <a:ext cx="415" cy="434"/>
            </a:xfrm>
            <a:custGeom>
              <a:avLst/>
              <a:gdLst/>
              <a:ahLst/>
              <a:cxnLst/>
              <a:rect l="l" t="t" r="r" b="b"/>
              <a:pathLst>
                <a:path w="21" h="22" fill="none" extrusionOk="0">
                  <a:moveTo>
                    <a:pt x="0" y="1"/>
                  </a:moveTo>
                  <a:lnTo>
                    <a:pt x="0" y="1"/>
                  </a:lnTo>
                  <a:lnTo>
                    <a:pt x="21" y="21"/>
                  </a:lnTo>
                  <a:lnTo>
                    <a:pt x="21"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983;p46">
              <a:extLst>
                <a:ext uri="{FF2B5EF4-FFF2-40B4-BE49-F238E27FC236}">
                  <a16:creationId xmlns:a16="http://schemas.microsoft.com/office/drawing/2014/main" id="{679311AE-9AD2-3643-1113-15A3CDC16E8D}"/>
                </a:ext>
              </a:extLst>
            </p:cNvPr>
            <p:cNvSpPr/>
            <p:nvPr/>
          </p:nvSpPr>
          <p:spPr>
            <a:xfrm flipH="1">
              <a:off x="7829373" y="4463222"/>
              <a:ext cx="829" cy="415"/>
            </a:xfrm>
            <a:custGeom>
              <a:avLst/>
              <a:gdLst/>
              <a:ahLst/>
              <a:cxnLst/>
              <a:rect l="l" t="t" r="r" b="b"/>
              <a:pathLst>
                <a:path w="42" h="21" fill="none" extrusionOk="0">
                  <a:moveTo>
                    <a:pt x="1" y="1"/>
                  </a:moveTo>
                  <a:lnTo>
                    <a:pt x="1" y="1"/>
                  </a:lnTo>
                  <a:lnTo>
                    <a:pt x="41" y="21"/>
                  </a:lnTo>
                  <a:lnTo>
                    <a:pt x="4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984;p46">
              <a:extLst>
                <a:ext uri="{FF2B5EF4-FFF2-40B4-BE49-F238E27FC236}">
                  <a16:creationId xmlns:a16="http://schemas.microsoft.com/office/drawing/2014/main" id="{23CD3278-591D-7CF7-1CB4-E0521934CDAE}"/>
                </a:ext>
              </a:extLst>
            </p:cNvPr>
            <p:cNvSpPr/>
            <p:nvPr/>
          </p:nvSpPr>
          <p:spPr>
            <a:xfrm flipH="1">
              <a:off x="7830578" y="4462827"/>
              <a:ext cx="20" cy="2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985;p46">
              <a:extLst>
                <a:ext uri="{FF2B5EF4-FFF2-40B4-BE49-F238E27FC236}">
                  <a16:creationId xmlns:a16="http://schemas.microsoft.com/office/drawing/2014/main" id="{154E3046-945D-222C-B521-948E1B771A60}"/>
                </a:ext>
              </a:extLst>
            </p:cNvPr>
            <p:cNvSpPr/>
            <p:nvPr/>
          </p:nvSpPr>
          <p:spPr>
            <a:xfrm flipH="1">
              <a:off x="7830578" y="4462827"/>
              <a:ext cx="434" cy="20"/>
            </a:xfrm>
            <a:custGeom>
              <a:avLst/>
              <a:gdLst/>
              <a:ahLst/>
              <a:cxnLst/>
              <a:rect l="l" t="t" r="r" b="b"/>
              <a:pathLst>
                <a:path w="22"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986;p46">
              <a:extLst>
                <a:ext uri="{FF2B5EF4-FFF2-40B4-BE49-F238E27FC236}">
                  <a16:creationId xmlns:a16="http://schemas.microsoft.com/office/drawing/2014/main" id="{8040A4A0-3C28-F300-DD63-77C500CEC866}"/>
                </a:ext>
              </a:extLst>
            </p:cNvPr>
            <p:cNvSpPr/>
            <p:nvPr/>
          </p:nvSpPr>
          <p:spPr>
            <a:xfrm flipH="1">
              <a:off x="7830992" y="4462412"/>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987;p46">
              <a:extLst>
                <a:ext uri="{FF2B5EF4-FFF2-40B4-BE49-F238E27FC236}">
                  <a16:creationId xmlns:a16="http://schemas.microsoft.com/office/drawing/2014/main" id="{46968D4A-2481-492C-80F8-D1A9A1367874}"/>
                </a:ext>
              </a:extLst>
            </p:cNvPr>
            <p:cNvSpPr/>
            <p:nvPr/>
          </p:nvSpPr>
          <p:spPr>
            <a:xfrm flipH="1">
              <a:off x="7831387" y="4462412"/>
              <a:ext cx="20" cy="2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988;p46">
              <a:extLst>
                <a:ext uri="{FF2B5EF4-FFF2-40B4-BE49-F238E27FC236}">
                  <a16:creationId xmlns:a16="http://schemas.microsoft.com/office/drawing/2014/main" id="{BE7C5D0C-36E1-241D-6B7B-294BA4CE998F}"/>
                </a:ext>
              </a:extLst>
            </p:cNvPr>
            <p:cNvSpPr/>
            <p:nvPr/>
          </p:nvSpPr>
          <p:spPr>
            <a:xfrm flipH="1">
              <a:off x="7831802" y="4462017"/>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989;p46">
              <a:extLst>
                <a:ext uri="{FF2B5EF4-FFF2-40B4-BE49-F238E27FC236}">
                  <a16:creationId xmlns:a16="http://schemas.microsoft.com/office/drawing/2014/main" id="{D902E14E-DE25-38DF-B070-FD806C252519}"/>
                </a:ext>
              </a:extLst>
            </p:cNvPr>
            <p:cNvSpPr/>
            <p:nvPr/>
          </p:nvSpPr>
          <p:spPr>
            <a:xfrm flipH="1">
              <a:off x="7831802" y="4461622"/>
              <a:ext cx="415" cy="415"/>
            </a:xfrm>
            <a:custGeom>
              <a:avLst/>
              <a:gdLst/>
              <a:ahLst/>
              <a:cxnLst/>
              <a:rect l="l" t="t" r="r" b="b"/>
              <a:pathLst>
                <a:path w="21" h="21" fill="none" extrusionOk="0">
                  <a:moveTo>
                    <a:pt x="1" y="0"/>
                  </a:moveTo>
                  <a:lnTo>
                    <a:pt x="1" y="0"/>
                  </a:lnTo>
                  <a:lnTo>
                    <a:pt x="21" y="20"/>
                  </a:lnTo>
                  <a:lnTo>
                    <a:pt x="21" y="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990;p46">
              <a:extLst>
                <a:ext uri="{FF2B5EF4-FFF2-40B4-BE49-F238E27FC236}">
                  <a16:creationId xmlns:a16="http://schemas.microsoft.com/office/drawing/2014/main" id="{4F961E6E-0FC7-87EA-752F-476813AFCF51}"/>
                </a:ext>
              </a:extLst>
            </p:cNvPr>
            <p:cNvSpPr/>
            <p:nvPr/>
          </p:nvSpPr>
          <p:spPr>
            <a:xfrm flipH="1">
              <a:off x="7832196" y="4461622"/>
              <a:ext cx="415" cy="20"/>
            </a:xfrm>
            <a:custGeom>
              <a:avLst/>
              <a:gdLst/>
              <a:ahLst/>
              <a:cxnLst/>
              <a:rect l="l" t="t" r="r" b="b"/>
              <a:pathLst>
                <a:path w="21" h="1" fill="none" extrusionOk="0">
                  <a:moveTo>
                    <a:pt x="0" y="0"/>
                  </a:moveTo>
                  <a:lnTo>
                    <a:pt x="0" y="0"/>
                  </a:lnTo>
                  <a:lnTo>
                    <a:pt x="21" y="0"/>
                  </a:lnTo>
                  <a:lnTo>
                    <a:pt x="2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991;p46">
              <a:extLst>
                <a:ext uri="{FF2B5EF4-FFF2-40B4-BE49-F238E27FC236}">
                  <a16:creationId xmlns:a16="http://schemas.microsoft.com/office/drawing/2014/main" id="{BD2D4A0F-6B02-7AB7-3C52-69253A5AFD0D}"/>
                </a:ext>
              </a:extLst>
            </p:cNvPr>
            <p:cNvSpPr/>
            <p:nvPr/>
          </p:nvSpPr>
          <p:spPr>
            <a:xfrm flipH="1">
              <a:off x="7832591" y="4461208"/>
              <a:ext cx="434" cy="434"/>
            </a:xfrm>
            <a:custGeom>
              <a:avLst/>
              <a:gdLst/>
              <a:ahLst/>
              <a:cxnLst/>
              <a:rect l="l" t="t" r="r" b="b"/>
              <a:pathLst>
                <a:path w="22" h="22"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992;p46">
              <a:extLst>
                <a:ext uri="{FF2B5EF4-FFF2-40B4-BE49-F238E27FC236}">
                  <a16:creationId xmlns:a16="http://schemas.microsoft.com/office/drawing/2014/main" id="{92BC6F65-63C3-FA02-6135-B69402427BE8}"/>
                </a:ext>
              </a:extLst>
            </p:cNvPr>
            <p:cNvSpPr/>
            <p:nvPr/>
          </p:nvSpPr>
          <p:spPr>
            <a:xfrm flipH="1">
              <a:off x="7833401" y="4460813"/>
              <a:ext cx="20" cy="415"/>
            </a:xfrm>
            <a:custGeom>
              <a:avLst/>
              <a:gdLst/>
              <a:ahLst/>
              <a:cxnLst/>
              <a:rect l="l" t="t" r="r" b="b"/>
              <a:pathLst>
                <a:path w="1" h="21" fill="none" extrusionOk="0">
                  <a:moveTo>
                    <a:pt x="0" y="0"/>
                  </a:moveTo>
                  <a:lnTo>
                    <a:pt x="0" y="0"/>
                  </a:lnTo>
                  <a:lnTo>
                    <a:pt x="0" y="21"/>
                  </a:lnTo>
                  <a:lnTo>
                    <a:pt x="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993;p46">
              <a:extLst>
                <a:ext uri="{FF2B5EF4-FFF2-40B4-BE49-F238E27FC236}">
                  <a16:creationId xmlns:a16="http://schemas.microsoft.com/office/drawing/2014/main" id="{0D59661E-50B8-249E-1A13-2C71F2E9BFE4}"/>
                </a:ext>
              </a:extLst>
            </p:cNvPr>
            <p:cNvSpPr/>
            <p:nvPr/>
          </p:nvSpPr>
          <p:spPr>
            <a:xfrm flipH="1">
              <a:off x="7833401" y="4460813"/>
              <a:ext cx="415" cy="20"/>
            </a:xfrm>
            <a:custGeom>
              <a:avLst/>
              <a:gdLst/>
              <a:ahLst/>
              <a:cxnLst/>
              <a:rect l="l" t="t" r="r" b="b"/>
              <a:pathLst>
                <a:path w="21" h="1" fill="none" extrusionOk="0">
                  <a:moveTo>
                    <a:pt x="0" y="0"/>
                  </a:moveTo>
                  <a:lnTo>
                    <a:pt x="0" y="0"/>
                  </a:lnTo>
                  <a:lnTo>
                    <a:pt x="20" y="0"/>
                  </a:lnTo>
                  <a:lnTo>
                    <a:pt x="2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994;p46">
              <a:extLst>
                <a:ext uri="{FF2B5EF4-FFF2-40B4-BE49-F238E27FC236}">
                  <a16:creationId xmlns:a16="http://schemas.microsoft.com/office/drawing/2014/main" id="{628A71B1-F18C-98EB-D1A8-FAB12404B9F7}"/>
                </a:ext>
              </a:extLst>
            </p:cNvPr>
            <p:cNvSpPr/>
            <p:nvPr/>
          </p:nvSpPr>
          <p:spPr>
            <a:xfrm flipH="1">
              <a:off x="7833796" y="4460398"/>
              <a:ext cx="434" cy="434"/>
            </a:xfrm>
            <a:custGeom>
              <a:avLst/>
              <a:gdLst/>
              <a:ahLst/>
              <a:cxnLst/>
              <a:rect l="l" t="t" r="r" b="b"/>
              <a:pathLst>
                <a:path w="22" h="22" fill="none" extrusionOk="0">
                  <a:moveTo>
                    <a:pt x="1" y="1"/>
                  </a:moveTo>
                  <a:lnTo>
                    <a:pt x="1" y="1"/>
                  </a:lnTo>
                  <a:lnTo>
                    <a:pt x="21" y="21"/>
                  </a:lnTo>
                  <a:lnTo>
                    <a:pt x="2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995;p46">
              <a:extLst>
                <a:ext uri="{FF2B5EF4-FFF2-40B4-BE49-F238E27FC236}">
                  <a16:creationId xmlns:a16="http://schemas.microsoft.com/office/drawing/2014/main" id="{27B93FE9-FD3C-FB41-9E90-4254CCF27FDC}"/>
                </a:ext>
              </a:extLst>
            </p:cNvPr>
            <p:cNvSpPr/>
            <p:nvPr/>
          </p:nvSpPr>
          <p:spPr>
            <a:xfrm flipH="1">
              <a:off x="7834210" y="4460398"/>
              <a:ext cx="20" cy="2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996;p46">
              <a:extLst>
                <a:ext uri="{FF2B5EF4-FFF2-40B4-BE49-F238E27FC236}">
                  <a16:creationId xmlns:a16="http://schemas.microsoft.com/office/drawing/2014/main" id="{480D17CC-6B93-E130-6C5B-BB48AC7D5303}"/>
                </a:ext>
              </a:extLst>
            </p:cNvPr>
            <p:cNvSpPr/>
            <p:nvPr/>
          </p:nvSpPr>
          <p:spPr>
            <a:xfrm flipH="1">
              <a:off x="7834605" y="4460003"/>
              <a:ext cx="20" cy="415"/>
            </a:xfrm>
            <a:custGeom>
              <a:avLst/>
              <a:gdLst/>
              <a:ahLst/>
              <a:cxnLst/>
              <a:rect l="l" t="t" r="r" b="b"/>
              <a:pathLst>
                <a:path w="1" h="21" fill="none" extrusionOk="0">
                  <a:moveTo>
                    <a:pt x="0" y="0"/>
                  </a:moveTo>
                  <a:lnTo>
                    <a:pt x="0" y="0"/>
                  </a:lnTo>
                  <a:lnTo>
                    <a:pt x="0" y="21"/>
                  </a:lnTo>
                  <a:lnTo>
                    <a:pt x="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997;p46">
              <a:extLst>
                <a:ext uri="{FF2B5EF4-FFF2-40B4-BE49-F238E27FC236}">
                  <a16:creationId xmlns:a16="http://schemas.microsoft.com/office/drawing/2014/main" id="{1E2ACD7E-EC07-75C5-E5F5-5F96D3482043}"/>
                </a:ext>
              </a:extLst>
            </p:cNvPr>
            <p:cNvSpPr/>
            <p:nvPr/>
          </p:nvSpPr>
          <p:spPr>
            <a:xfrm flipH="1">
              <a:off x="7834605" y="4460003"/>
              <a:ext cx="434" cy="20"/>
            </a:xfrm>
            <a:custGeom>
              <a:avLst/>
              <a:gdLst/>
              <a:ahLst/>
              <a:cxnLst/>
              <a:rect l="l" t="t" r="r" b="b"/>
              <a:pathLst>
                <a:path w="22"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998;p46">
              <a:extLst>
                <a:ext uri="{FF2B5EF4-FFF2-40B4-BE49-F238E27FC236}">
                  <a16:creationId xmlns:a16="http://schemas.microsoft.com/office/drawing/2014/main" id="{0F539D31-25B6-01D3-E8F0-813D2C17BFC6}"/>
                </a:ext>
              </a:extLst>
            </p:cNvPr>
            <p:cNvSpPr/>
            <p:nvPr/>
          </p:nvSpPr>
          <p:spPr>
            <a:xfrm flipH="1">
              <a:off x="7835020" y="4459609"/>
              <a:ext cx="415" cy="415"/>
            </a:xfrm>
            <a:custGeom>
              <a:avLst/>
              <a:gdLst/>
              <a:ahLst/>
              <a:cxnLst/>
              <a:rect l="l" t="t" r="r" b="b"/>
              <a:pathLst>
                <a:path w="21" h="21" fill="none" extrusionOk="0">
                  <a:moveTo>
                    <a:pt x="0" y="0"/>
                  </a:moveTo>
                  <a:lnTo>
                    <a:pt x="0" y="0"/>
                  </a:lnTo>
                  <a:lnTo>
                    <a:pt x="21" y="20"/>
                  </a:lnTo>
                  <a:lnTo>
                    <a:pt x="21" y="2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999;p46">
              <a:extLst>
                <a:ext uri="{FF2B5EF4-FFF2-40B4-BE49-F238E27FC236}">
                  <a16:creationId xmlns:a16="http://schemas.microsoft.com/office/drawing/2014/main" id="{F7F5FB1B-DD93-6D34-D042-F7AD888E013B}"/>
                </a:ext>
              </a:extLst>
            </p:cNvPr>
            <p:cNvSpPr/>
            <p:nvPr/>
          </p:nvSpPr>
          <p:spPr>
            <a:xfrm flipH="1">
              <a:off x="7835414" y="4459609"/>
              <a:ext cx="20" cy="2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000;p46">
              <a:extLst>
                <a:ext uri="{FF2B5EF4-FFF2-40B4-BE49-F238E27FC236}">
                  <a16:creationId xmlns:a16="http://schemas.microsoft.com/office/drawing/2014/main" id="{1A874A4F-36DB-1EA3-C047-E20213F83801}"/>
                </a:ext>
              </a:extLst>
            </p:cNvPr>
            <p:cNvSpPr/>
            <p:nvPr/>
          </p:nvSpPr>
          <p:spPr>
            <a:xfrm flipH="1">
              <a:off x="7835809" y="4459194"/>
              <a:ext cx="20" cy="434"/>
            </a:xfrm>
            <a:custGeom>
              <a:avLst/>
              <a:gdLst/>
              <a:ahLst/>
              <a:cxnLst/>
              <a:rect l="l" t="t" r="r" b="b"/>
              <a:pathLst>
                <a:path w="1" h="22" fill="none" extrusionOk="0">
                  <a:moveTo>
                    <a:pt x="0" y="1"/>
                  </a:moveTo>
                  <a:lnTo>
                    <a:pt x="0" y="1"/>
                  </a:lnTo>
                  <a:lnTo>
                    <a:pt x="0" y="21"/>
                  </a:lnTo>
                  <a:lnTo>
                    <a:pt x="0"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001;p46">
              <a:extLst>
                <a:ext uri="{FF2B5EF4-FFF2-40B4-BE49-F238E27FC236}">
                  <a16:creationId xmlns:a16="http://schemas.microsoft.com/office/drawing/2014/main" id="{6AFE0759-4F4F-7286-B716-B3B64703E0F6}"/>
                </a:ext>
              </a:extLst>
            </p:cNvPr>
            <p:cNvSpPr/>
            <p:nvPr/>
          </p:nvSpPr>
          <p:spPr>
            <a:xfrm flipH="1">
              <a:off x="7836224" y="4459194"/>
              <a:ext cx="20" cy="2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002;p46">
              <a:extLst>
                <a:ext uri="{FF2B5EF4-FFF2-40B4-BE49-F238E27FC236}">
                  <a16:creationId xmlns:a16="http://schemas.microsoft.com/office/drawing/2014/main" id="{0DDFB47A-7E54-4292-C373-5F1D6A9C73AB}"/>
                </a:ext>
              </a:extLst>
            </p:cNvPr>
            <p:cNvSpPr/>
            <p:nvPr/>
          </p:nvSpPr>
          <p:spPr>
            <a:xfrm flipH="1">
              <a:off x="7836224" y="4458799"/>
              <a:ext cx="415" cy="20"/>
            </a:xfrm>
            <a:custGeom>
              <a:avLst/>
              <a:gdLst/>
              <a:ahLst/>
              <a:cxnLst/>
              <a:rect l="l" t="t" r="r" b="b"/>
              <a:pathLst>
                <a:path w="21" h="1" fill="none" extrusionOk="0">
                  <a:moveTo>
                    <a:pt x="0" y="0"/>
                  </a:moveTo>
                  <a:lnTo>
                    <a:pt x="0" y="0"/>
                  </a:lnTo>
                  <a:lnTo>
                    <a:pt x="21" y="0"/>
                  </a:lnTo>
                  <a:lnTo>
                    <a:pt x="2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003;p46">
              <a:extLst>
                <a:ext uri="{FF2B5EF4-FFF2-40B4-BE49-F238E27FC236}">
                  <a16:creationId xmlns:a16="http://schemas.microsoft.com/office/drawing/2014/main" id="{94877DB2-3ECA-C762-042B-786FA322936D}"/>
                </a:ext>
              </a:extLst>
            </p:cNvPr>
            <p:cNvSpPr/>
            <p:nvPr/>
          </p:nvSpPr>
          <p:spPr>
            <a:xfrm flipH="1">
              <a:off x="7836619" y="4458385"/>
              <a:ext cx="20" cy="434"/>
            </a:xfrm>
            <a:custGeom>
              <a:avLst/>
              <a:gdLst/>
              <a:ahLst/>
              <a:cxnLst/>
              <a:rect l="l" t="t" r="r" b="b"/>
              <a:pathLst>
                <a:path w="1" h="22" fill="none" extrusionOk="0">
                  <a:moveTo>
                    <a:pt x="0" y="1"/>
                  </a:moveTo>
                  <a:lnTo>
                    <a:pt x="0" y="1"/>
                  </a:lnTo>
                  <a:lnTo>
                    <a:pt x="0" y="21"/>
                  </a:lnTo>
                  <a:lnTo>
                    <a:pt x="0"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004;p46">
              <a:extLst>
                <a:ext uri="{FF2B5EF4-FFF2-40B4-BE49-F238E27FC236}">
                  <a16:creationId xmlns:a16="http://schemas.microsoft.com/office/drawing/2014/main" id="{1C8C8B1B-2775-7928-37DE-032167962F81}"/>
                </a:ext>
              </a:extLst>
            </p:cNvPr>
            <p:cNvSpPr/>
            <p:nvPr/>
          </p:nvSpPr>
          <p:spPr>
            <a:xfrm flipH="1">
              <a:off x="7837033" y="4458385"/>
              <a:ext cx="20" cy="2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005;p46">
              <a:extLst>
                <a:ext uri="{FF2B5EF4-FFF2-40B4-BE49-F238E27FC236}">
                  <a16:creationId xmlns:a16="http://schemas.microsoft.com/office/drawing/2014/main" id="{0D22CD27-3CB6-CE2A-93B6-190AF4D39A4B}"/>
                </a:ext>
              </a:extLst>
            </p:cNvPr>
            <p:cNvSpPr/>
            <p:nvPr/>
          </p:nvSpPr>
          <p:spPr>
            <a:xfrm flipH="1">
              <a:off x="7837428" y="4457990"/>
              <a:ext cx="20" cy="415"/>
            </a:xfrm>
            <a:custGeom>
              <a:avLst/>
              <a:gdLst/>
              <a:ahLst/>
              <a:cxnLst/>
              <a:rect l="l" t="t" r="r" b="b"/>
              <a:pathLst>
                <a:path w="1" h="21" fill="none" extrusionOk="0">
                  <a:moveTo>
                    <a:pt x="1" y="1"/>
                  </a:moveTo>
                  <a:lnTo>
                    <a:pt x="1" y="1"/>
                  </a:lnTo>
                  <a:lnTo>
                    <a:pt x="1" y="21"/>
                  </a:lnTo>
                  <a:lnTo>
                    <a:pt x="1"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006;p46">
              <a:extLst>
                <a:ext uri="{FF2B5EF4-FFF2-40B4-BE49-F238E27FC236}">
                  <a16:creationId xmlns:a16="http://schemas.microsoft.com/office/drawing/2014/main" id="{38CD2ABB-3A79-89A7-A399-FE4D54148AAE}"/>
                </a:ext>
              </a:extLst>
            </p:cNvPr>
            <p:cNvSpPr/>
            <p:nvPr/>
          </p:nvSpPr>
          <p:spPr>
            <a:xfrm flipH="1">
              <a:off x="7837428" y="4457990"/>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007;p46">
              <a:extLst>
                <a:ext uri="{FF2B5EF4-FFF2-40B4-BE49-F238E27FC236}">
                  <a16:creationId xmlns:a16="http://schemas.microsoft.com/office/drawing/2014/main" id="{993E8CF4-A22D-AEBA-CC5E-0528840F0A63}"/>
                </a:ext>
              </a:extLst>
            </p:cNvPr>
            <p:cNvSpPr/>
            <p:nvPr/>
          </p:nvSpPr>
          <p:spPr>
            <a:xfrm flipH="1">
              <a:off x="7837823" y="4457595"/>
              <a:ext cx="20" cy="415"/>
            </a:xfrm>
            <a:custGeom>
              <a:avLst/>
              <a:gdLst/>
              <a:ahLst/>
              <a:cxnLst/>
              <a:rect l="l" t="t" r="r" b="b"/>
              <a:pathLst>
                <a:path w="1" h="21" fill="none" extrusionOk="0">
                  <a:moveTo>
                    <a:pt x="0" y="0"/>
                  </a:moveTo>
                  <a:lnTo>
                    <a:pt x="0" y="0"/>
                  </a:lnTo>
                  <a:lnTo>
                    <a:pt x="0" y="21"/>
                  </a:lnTo>
                  <a:lnTo>
                    <a:pt x="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008;p46">
              <a:extLst>
                <a:ext uri="{FF2B5EF4-FFF2-40B4-BE49-F238E27FC236}">
                  <a16:creationId xmlns:a16="http://schemas.microsoft.com/office/drawing/2014/main" id="{3C1A5A02-609F-92EA-8CA1-6B31B5A3CBA9}"/>
                </a:ext>
              </a:extLst>
            </p:cNvPr>
            <p:cNvSpPr/>
            <p:nvPr/>
          </p:nvSpPr>
          <p:spPr>
            <a:xfrm flipH="1">
              <a:off x="7838238" y="4457595"/>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009;p46">
              <a:extLst>
                <a:ext uri="{FF2B5EF4-FFF2-40B4-BE49-F238E27FC236}">
                  <a16:creationId xmlns:a16="http://schemas.microsoft.com/office/drawing/2014/main" id="{B531201B-C10C-98E7-C7BD-2A8AE58FFC16}"/>
                </a:ext>
              </a:extLst>
            </p:cNvPr>
            <p:cNvSpPr/>
            <p:nvPr/>
          </p:nvSpPr>
          <p:spPr>
            <a:xfrm flipH="1">
              <a:off x="7838238" y="4457595"/>
              <a:ext cx="415" cy="20"/>
            </a:xfrm>
            <a:custGeom>
              <a:avLst/>
              <a:gdLst/>
              <a:ahLst/>
              <a:cxnLst/>
              <a:rect l="l" t="t" r="r" b="b"/>
              <a:pathLst>
                <a:path w="21" h="1" fill="none" extrusionOk="0">
                  <a:moveTo>
                    <a:pt x="0" y="0"/>
                  </a:moveTo>
                  <a:lnTo>
                    <a:pt x="0" y="0"/>
                  </a:lnTo>
                  <a:lnTo>
                    <a:pt x="21" y="0"/>
                  </a:lnTo>
                  <a:lnTo>
                    <a:pt x="2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010;p46">
              <a:extLst>
                <a:ext uri="{FF2B5EF4-FFF2-40B4-BE49-F238E27FC236}">
                  <a16:creationId xmlns:a16="http://schemas.microsoft.com/office/drawing/2014/main" id="{4602E12C-8E66-578E-3583-F8C327E7EA5C}"/>
                </a:ext>
              </a:extLst>
            </p:cNvPr>
            <p:cNvSpPr/>
            <p:nvPr/>
          </p:nvSpPr>
          <p:spPr>
            <a:xfrm flipH="1">
              <a:off x="7839047" y="4456785"/>
              <a:ext cx="415" cy="20"/>
            </a:xfrm>
            <a:custGeom>
              <a:avLst/>
              <a:gdLst/>
              <a:ahLst/>
              <a:cxnLst/>
              <a:rect l="l" t="t" r="r" b="b"/>
              <a:pathLst>
                <a:path w="21" h="1" fill="none" extrusionOk="0">
                  <a:moveTo>
                    <a:pt x="1" y="0"/>
                  </a:moveTo>
                  <a:lnTo>
                    <a:pt x="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011;p46">
              <a:extLst>
                <a:ext uri="{FF2B5EF4-FFF2-40B4-BE49-F238E27FC236}">
                  <a16:creationId xmlns:a16="http://schemas.microsoft.com/office/drawing/2014/main" id="{F88A01D3-6A83-D4A7-5D01-F0EC0EAE2D43}"/>
                </a:ext>
              </a:extLst>
            </p:cNvPr>
            <p:cNvSpPr/>
            <p:nvPr/>
          </p:nvSpPr>
          <p:spPr>
            <a:xfrm flipH="1">
              <a:off x="7839442" y="4456785"/>
              <a:ext cx="20" cy="2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012;p46">
              <a:extLst>
                <a:ext uri="{FF2B5EF4-FFF2-40B4-BE49-F238E27FC236}">
                  <a16:creationId xmlns:a16="http://schemas.microsoft.com/office/drawing/2014/main" id="{4C47FF50-EDEC-BE31-266C-E9F3BF382434}"/>
                </a:ext>
              </a:extLst>
            </p:cNvPr>
            <p:cNvSpPr/>
            <p:nvPr/>
          </p:nvSpPr>
          <p:spPr>
            <a:xfrm flipH="1">
              <a:off x="7839837" y="4456371"/>
              <a:ext cx="20" cy="2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013;p46">
              <a:extLst>
                <a:ext uri="{FF2B5EF4-FFF2-40B4-BE49-F238E27FC236}">
                  <a16:creationId xmlns:a16="http://schemas.microsoft.com/office/drawing/2014/main" id="{B272E5D2-15F4-6B6B-C70A-63D8EF503136}"/>
                </a:ext>
              </a:extLst>
            </p:cNvPr>
            <p:cNvSpPr/>
            <p:nvPr/>
          </p:nvSpPr>
          <p:spPr>
            <a:xfrm flipH="1">
              <a:off x="7839837" y="4456371"/>
              <a:ext cx="434" cy="20"/>
            </a:xfrm>
            <a:custGeom>
              <a:avLst/>
              <a:gdLst/>
              <a:ahLst/>
              <a:cxnLst/>
              <a:rect l="l" t="t" r="r" b="b"/>
              <a:pathLst>
                <a:path w="22" h="1" fill="none" extrusionOk="0">
                  <a:moveTo>
                    <a:pt x="1" y="1"/>
                  </a:moveTo>
                  <a:lnTo>
                    <a:pt x="1" y="1"/>
                  </a:lnTo>
                  <a:lnTo>
                    <a:pt x="21" y="1"/>
                  </a:lnTo>
                  <a:lnTo>
                    <a:pt x="2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014;p46">
              <a:extLst>
                <a:ext uri="{FF2B5EF4-FFF2-40B4-BE49-F238E27FC236}">
                  <a16:creationId xmlns:a16="http://schemas.microsoft.com/office/drawing/2014/main" id="{63A9C14B-93B4-96D9-3983-82779BFF4965}"/>
                </a:ext>
              </a:extLst>
            </p:cNvPr>
            <p:cNvSpPr/>
            <p:nvPr/>
          </p:nvSpPr>
          <p:spPr>
            <a:xfrm flipH="1">
              <a:off x="7840251" y="4455976"/>
              <a:ext cx="20" cy="2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015;p46">
              <a:extLst>
                <a:ext uri="{FF2B5EF4-FFF2-40B4-BE49-F238E27FC236}">
                  <a16:creationId xmlns:a16="http://schemas.microsoft.com/office/drawing/2014/main" id="{BEC7C776-1005-9AE7-BA73-E483F32CDBB9}"/>
                </a:ext>
              </a:extLst>
            </p:cNvPr>
            <p:cNvSpPr/>
            <p:nvPr/>
          </p:nvSpPr>
          <p:spPr>
            <a:xfrm flipH="1">
              <a:off x="7840646" y="4455976"/>
              <a:ext cx="20" cy="2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016;p46">
              <a:extLst>
                <a:ext uri="{FF2B5EF4-FFF2-40B4-BE49-F238E27FC236}">
                  <a16:creationId xmlns:a16="http://schemas.microsoft.com/office/drawing/2014/main" id="{886932E4-8990-EA9B-1023-273DBBDE2B66}"/>
                </a:ext>
              </a:extLst>
            </p:cNvPr>
            <p:cNvSpPr/>
            <p:nvPr/>
          </p:nvSpPr>
          <p:spPr>
            <a:xfrm flipH="1">
              <a:off x="7841041" y="4455581"/>
              <a:ext cx="20" cy="2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017;p46">
              <a:extLst>
                <a:ext uri="{FF2B5EF4-FFF2-40B4-BE49-F238E27FC236}">
                  <a16:creationId xmlns:a16="http://schemas.microsoft.com/office/drawing/2014/main" id="{E16B53EA-4F6F-CAAC-AA6A-E1974936EA3D}"/>
                </a:ext>
              </a:extLst>
            </p:cNvPr>
            <p:cNvSpPr/>
            <p:nvPr/>
          </p:nvSpPr>
          <p:spPr>
            <a:xfrm flipH="1">
              <a:off x="7841041" y="4455581"/>
              <a:ext cx="20" cy="20"/>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018;p46">
              <a:extLst>
                <a:ext uri="{FF2B5EF4-FFF2-40B4-BE49-F238E27FC236}">
                  <a16:creationId xmlns:a16="http://schemas.microsoft.com/office/drawing/2014/main" id="{3328D280-1960-2419-BCB7-6E17CF620BCD}"/>
                </a:ext>
              </a:extLst>
            </p:cNvPr>
            <p:cNvSpPr/>
            <p:nvPr/>
          </p:nvSpPr>
          <p:spPr>
            <a:xfrm flipH="1">
              <a:off x="7842660" y="4454357"/>
              <a:ext cx="20" cy="20"/>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019;p46">
              <a:extLst>
                <a:ext uri="{FF2B5EF4-FFF2-40B4-BE49-F238E27FC236}">
                  <a16:creationId xmlns:a16="http://schemas.microsoft.com/office/drawing/2014/main" id="{FDCCB2DB-BEAE-C12E-A315-CE807B82E483}"/>
                </a:ext>
              </a:extLst>
            </p:cNvPr>
            <p:cNvSpPr/>
            <p:nvPr/>
          </p:nvSpPr>
          <p:spPr>
            <a:xfrm flipH="1">
              <a:off x="7842660" y="4454357"/>
              <a:ext cx="20" cy="20"/>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020;p46">
              <a:extLst>
                <a:ext uri="{FF2B5EF4-FFF2-40B4-BE49-F238E27FC236}">
                  <a16:creationId xmlns:a16="http://schemas.microsoft.com/office/drawing/2014/main" id="{AD02D8A0-B426-9CF8-FD0E-ED85D188D87B}"/>
                </a:ext>
              </a:extLst>
            </p:cNvPr>
            <p:cNvSpPr/>
            <p:nvPr/>
          </p:nvSpPr>
          <p:spPr>
            <a:xfrm flipH="1">
              <a:off x="7843055" y="4453962"/>
              <a:ext cx="20" cy="20"/>
            </a:xfrm>
            <a:custGeom>
              <a:avLst/>
              <a:gdLst/>
              <a:ahLst/>
              <a:cxnLst/>
              <a:rect l="l" t="t" r="r" b="b"/>
              <a:pathLst>
                <a:path w="1" h="1" fill="none" extrusionOk="0">
                  <a:moveTo>
                    <a:pt x="0" y="1"/>
                  </a:move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021;p46">
              <a:extLst>
                <a:ext uri="{FF2B5EF4-FFF2-40B4-BE49-F238E27FC236}">
                  <a16:creationId xmlns:a16="http://schemas.microsoft.com/office/drawing/2014/main" id="{8544EB4C-1D87-B330-01E8-4493B41DB760}"/>
                </a:ext>
              </a:extLst>
            </p:cNvPr>
            <p:cNvSpPr/>
            <p:nvPr/>
          </p:nvSpPr>
          <p:spPr>
            <a:xfrm flipH="1">
              <a:off x="7843469" y="4453962"/>
              <a:ext cx="20" cy="2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022;p46">
              <a:extLst>
                <a:ext uri="{FF2B5EF4-FFF2-40B4-BE49-F238E27FC236}">
                  <a16:creationId xmlns:a16="http://schemas.microsoft.com/office/drawing/2014/main" id="{65E2FDC6-9ADC-7184-FB86-75002F932411}"/>
                </a:ext>
              </a:extLst>
            </p:cNvPr>
            <p:cNvSpPr/>
            <p:nvPr/>
          </p:nvSpPr>
          <p:spPr>
            <a:xfrm flipH="1">
              <a:off x="7843469" y="4453567"/>
              <a:ext cx="20" cy="20"/>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023;p46">
              <a:extLst>
                <a:ext uri="{FF2B5EF4-FFF2-40B4-BE49-F238E27FC236}">
                  <a16:creationId xmlns:a16="http://schemas.microsoft.com/office/drawing/2014/main" id="{E931342E-785F-128D-36DA-8C4B7C9B68FE}"/>
                </a:ext>
              </a:extLst>
            </p:cNvPr>
            <p:cNvSpPr/>
            <p:nvPr/>
          </p:nvSpPr>
          <p:spPr>
            <a:xfrm flipH="1">
              <a:off x="6712698" y="3710855"/>
              <a:ext cx="1247923" cy="881206"/>
            </a:xfrm>
            <a:custGeom>
              <a:avLst/>
              <a:gdLst/>
              <a:ahLst/>
              <a:cxnLst/>
              <a:rect l="l" t="t" r="r" b="b"/>
              <a:pathLst>
                <a:path w="63210" h="44635" fill="none" extrusionOk="0">
                  <a:moveTo>
                    <a:pt x="7708" y="0"/>
                  </a:moveTo>
                  <a:lnTo>
                    <a:pt x="7708" y="0"/>
                  </a:lnTo>
                  <a:lnTo>
                    <a:pt x="6851" y="1611"/>
                  </a:lnTo>
                  <a:lnTo>
                    <a:pt x="6036" y="3202"/>
                  </a:lnTo>
                  <a:lnTo>
                    <a:pt x="5281" y="4772"/>
                  </a:lnTo>
                  <a:lnTo>
                    <a:pt x="4568" y="6321"/>
                  </a:lnTo>
                  <a:lnTo>
                    <a:pt x="3915" y="7830"/>
                  </a:lnTo>
                  <a:lnTo>
                    <a:pt x="3303" y="9339"/>
                  </a:lnTo>
                  <a:lnTo>
                    <a:pt x="2753" y="10807"/>
                  </a:lnTo>
                  <a:lnTo>
                    <a:pt x="2243" y="12255"/>
                  </a:lnTo>
                  <a:lnTo>
                    <a:pt x="1794" y="13682"/>
                  </a:lnTo>
                  <a:lnTo>
                    <a:pt x="1387" y="15069"/>
                  </a:lnTo>
                  <a:lnTo>
                    <a:pt x="1020" y="16435"/>
                  </a:lnTo>
                  <a:lnTo>
                    <a:pt x="714" y="17781"/>
                  </a:lnTo>
                  <a:lnTo>
                    <a:pt x="469" y="19086"/>
                  </a:lnTo>
                  <a:lnTo>
                    <a:pt x="265" y="20370"/>
                  </a:lnTo>
                  <a:lnTo>
                    <a:pt x="122" y="21634"/>
                  </a:lnTo>
                  <a:lnTo>
                    <a:pt x="82" y="22246"/>
                  </a:lnTo>
                  <a:lnTo>
                    <a:pt x="41" y="22858"/>
                  </a:lnTo>
                  <a:lnTo>
                    <a:pt x="0" y="23449"/>
                  </a:lnTo>
                  <a:lnTo>
                    <a:pt x="0" y="24040"/>
                  </a:lnTo>
                  <a:lnTo>
                    <a:pt x="0" y="24632"/>
                  </a:lnTo>
                  <a:lnTo>
                    <a:pt x="0" y="25203"/>
                  </a:lnTo>
                  <a:lnTo>
                    <a:pt x="41" y="25774"/>
                  </a:lnTo>
                  <a:lnTo>
                    <a:pt x="82" y="26324"/>
                  </a:lnTo>
                  <a:lnTo>
                    <a:pt x="122" y="26875"/>
                  </a:lnTo>
                  <a:lnTo>
                    <a:pt x="184" y="27425"/>
                  </a:lnTo>
                  <a:lnTo>
                    <a:pt x="265" y="27955"/>
                  </a:lnTo>
                  <a:lnTo>
                    <a:pt x="367" y="28465"/>
                  </a:lnTo>
                  <a:lnTo>
                    <a:pt x="469" y="28995"/>
                  </a:lnTo>
                  <a:lnTo>
                    <a:pt x="591" y="29485"/>
                  </a:lnTo>
                  <a:lnTo>
                    <a:pt x="734" y="29994"/>
                  </a:lnTo>
                  <a:lnTo>
                    <a:pt x="877" y="30484"/>
                  </a:lnTo>
                  <a:lnTo>
                    <a:pt x="1040" y="30953"/>
                  </a:lnTo>
                  <a:lnTo>
                    <a:pt x="1224" y="31422"/>
                  </a:lnTo>
                  <a:lnTo>
                    <a:pt x="1407" y="31891"/>
                  </a:lnTo>
                  <a:lnTo>
                    <a:pt x="1611" y="32339"/>
                  </a:lnTo>
                  <a:lnTo>
                    <a:pt x="1835" y="32788"/>
                  </a:lnTo>
                  <a:lnTo>
                    <a:pt x="2060" y="33216"/>
                  </a:lnTo>
                  <a:lnTo>
                    <a:pt x="2304" y="33644"/>
                  </a:lnTo>
                  <a:lnTo>
                    <a:pt x="2569" y="34052"/>
                  </a:lnTo>
                  <a:lnTo>
                    <a:pt x="2834" y="34460"/>
                  </a:lnTo>
                  <a:lnTo>
                    <a:pt x="3120" y="34847"/>
                  </a:lnTo>
                  <a:lnTo>
                    <a:pt x="3426" y="35235"/>
                  </a:lnTo>
                  <a:lnTo>
                    <a:pt x="3732" y="35602"/>
                  </a:lnTo>
                  <a:lnTo>
                    <a:pt x="4078" y="35969"/>
                  </a:lnTo>
                  <a:lnTo>
                    <a:pt x="4404" y="36315"/>
                  </a:lnTo>
                  <a:lnTo>
                    <a:pt x="4771" y="36662"/>
                  </a:lnTo>
                  <a:lnTo>
                    <a:pt x="5138" y="36988"/>
                  </a:lnTo>
                  <a:lnTo>
                    <a:pt x="5526" y="37314"/>
                  </a:lnTo>
                  <a:lnTo>
                    <a:pt x="5934" y="37620"/>
                  </a:lnTo>
                  <a:lnTo>
                    <a:pt x="5934" y="37620"/>
                  </a:lnTo>
                  <a:lnTo>
                    <a:pt x="5934" y="37620"/>
                  </a:lnTo>
                  <a:lnTo>
                    <a:pt x="5934" y="37641"/>
                  </a:lnTo>
                  <a:lnTo>
                    <a:pt x="5934" y="37641"/>
                  </a:lnTo>
                  <a:lnTo>
                    <a:pt x="5934" y="37641"/>
                  </a:lnTo>
                  <a:lnTo>
                    <a:pt x="5934" y="37641"/>
                  </a:lnTo>
                  <a:lnTo>
                    <a:pt x="5954" y="37641"/>
                  </a:lnTo>
                  <a:lnTo>
                    <a:pt x="5954" y="37641"/>
                  </a:lnTo>
                  <a:lnTo>
                    <a:pt x="5954" y="37641"/>
                  </a:lnTo>
                  <a:lnTo>
                    <a:pt x="5954" y="37641"/>
                  </a:lnTo>
                  <a:lnTo>
                    <a:pt x="5974" y="37661"/>
                  </a:lnTo>
                  <a:lnTo>
                    <a:pt x="5974" y="37661"/>
                  </a:lnTo>
                  <a:lnTo>
                    <a:pt x="5974" y="37661"/>
                  </a:lnTo>
                  <a:lnTo>
                    <a:pt x="5974" y="37661"/>
                  </a:lnTo>
                  <a:lnTo>
                    <a:pt x="5974" y="37661"/>
                  </a:lnTo>
                  <a:lnTo>
                    <a:pt x="5974" y="37661"/>
                  </a:lnTo>
                  <a:lnTo>
                    <a:pt x="6056" y="37722"/>
                  </a:lnTo>
                  <a:lnTo>
                    <a:pt x="6056" y="37722"/>
                  </a:lnTo>
                  <a:lnTo>
                    <a:pt x="6056" y="37722"/>
                  </a:lnTo>
                  <a:lnTo>
                    <a:pt x="6056" y="37722"/>
                  </a:lnTo>
                  <a:lnTo>
                    <a:pt x="6056" y="37722"/>
                  </a:lnTo>
                  <a:lnTo>
                    <a:pt x="6056" y="37722"/>
                  </a:lnTo>
                  <a:lnTo>
                    <a:pt x="6056" y="37722"/>
                  </a:lnTo>
                  <a:lnTo>
                    <a:pt x="6076" y="37743"/>
                  </a:lnTo>
                  <a:lnTo>
                    <a:pt x="6076" y="37743"/>
                  </a:lnTo>
                  <a:lnTo>
                    <a:pt x="6076" y="37743"/>
                  </a:lnTo>
                  <a:lnTo>
                    <a:pt x="6076" y="37743"/>
                  </a:lnTo>
                  <a:lnTo>
                    <a:pt x="6097" y="37743"/>
                  </a:lnTo>
                  <a:lnTo>
                    <a:pt x="6097" y="37743"/>
                  </a:lnTo>
                  <a:lnTo>
                    <a:pt x="6097" y="37743"/>
                  </a:lnTo>
                  <a:lnTo>
                    <a:pt x="6097" y="37743"/>
                  </a:lnTo>
                  <a:lnTo>
                    <a:pt x="6097" y="37763"/>
                  </a:lnTo>
                  <a:lnTo>
                    <a:pt x="6097" y="37763"/>
                  </a:lnTo>
                  <a:lnTo>
                    <a:pt x="6117" y="37763"/>
                  </a:lnTo>
                  <a:lnTo>
                    <a:pt x="6117" y="37763"/>
                  </a:lnTo>
                  <a:lnTo>
                    <a:pt x="6117" y="37763"/>
                  </a:lnTo>
                  <a:lnTo>
                    <a:pt x="6117" y="37763"/>
                  </a:lnTo>
                  <a:lnTo>
                    <a:pt x="6117" y="37763"/>
                  </a:lnTo>
                  <a:lnTo>
                    <a:pt x="6117" y="37763"/>
                  </a:lnTo>
                  <a:lnTo>
                    <a:pt x="6138" y="37783"/>
                  </a:lnTo>
                  <a:lnTo>
                    <a:pt x="6138" y="37783"/>
                  </a:lnTo>
                  <a:lnTo>
                    <a:pt x="6138" y="37783"/>
                  </a:lnTo>
                  <a:lnTo>
                    <a:pt x="6138" y="37783"/>
                  </a:lnTo>
                  <a:lnTo>
                    <a:pt x="6138" y="37783"/>
                  </a:lnTo>
                  <a:lnTo>
                    <a:pt x="6138" y="37783"/>
                  </a:lnTo>
                  <a:lnTo>
                    <a:pt x="6158" y="37783"/>
                  </a:lnTo>
                  <a:lnTo>
                    <a:pt x="6158" y="37783"/>
                  </a:lnTo>
                  <a:lnTo>
                    <a:pt x="6178" y="37824"/>
                  </a:lnTo>
                  <a:lnTo>
                    <a:pt x="6178" y="37824"/>
                  </a:lnTo>
                  <a:lnTo>
                    <a:pt x="6199" y="37824"/>
                  </a:lnTo>
                  <a:lnTo>
                    <a:pt x="6199" y="37824"/>
                  </a:lnTo>
                  <a:lnTo>
                    <a:pt x="6199" y="37824"/>
                  </a:lnTo>
                  <a:lnTo>
                    <a:pt x="6199" y="37824"/>
                  </a:lnTo>
                  <a:lnTo>
                    <a:pt x="6199" y="37824"/>
                  </a:lnTo>
                  <a:lnTo>
                    <a:pt x="6199" y="37824"/>
                  </a:lnTo>
                  <a:lnTo>
                    <a:pt x="6219" y="37824"/>
                  </a:lnTo>
                  <a:lnTo>
                    <a:pt x="6219" y="37824"/>
                  </a:lnTo>
                  <a:lnTo>
                    <a:pt x="6219" y="37845"/>
                  </a:lnTo>
                  <a:lnTo>
                    <a:pt x="6219" y="37845"/>
                  </a:lnTo>
                  <a:lnTo>
                    <a:pt x="6219" y="37845"/>
                  </a:lnTo>
                  <a:lnTo>
                    <a:pt x="6219" y="37845"/>
                  </a:lnTo>
                  <a:lnTo>
                    <a:pt x="6240" y="37845"/>
                  </a:lnTo>
                  <a:lnTo>
                    <a:pt x="6240" y="37845"/>
                  </a:lnTo>
                  <a:lnTo>
                    <a:pt x="6240" y="37845"/>
                  </a:lnTo>
                  <a:lnTo>
                    <a:pt x="6240" y="37845"/>
                  </a:lnTo>
                  <a:lnTo>
                    <a:pt x="6240" y="37865"/>
                  </a:lnTo>
                  <a:lnTo>
                    <a:pt x="6240" y="37865"/>
                  </a:lnTo>
                  <a:lnTo>
                    <a:pt x="6260" y="37865"/>
                  </a:lnTo>
                  <a:lnTo>
                    <a:pt x="6260" y="37865"/>
                  </a:lnTo>
                  <a:lnTo>
                    <a:pt x="6260" y="37865"/>
                  </a:lnTo>
                  <a:lnTo>
                    <a:pt x="6260" y="37865"/>
                  </a:lnTo>
                  <a:lnTo>
                    <a:pt x="6280" y="37865"/>
                  </a:lnTo>
                  <a:lnTo>
                    <a:pt x="6280" y="37865"/>
                  </a:lnTo>
                  <a:lnTo>
                    <a:pt x="6280" y="37885"/>
                  </a:lnTo>
                  <a:lnTo>
                    <a:pt x="6280" y="37885"/>
                  </a:lnTo>
                  <a:lnTo>
                    <a:pt x="6280" y="37885"/>
                  </a:lnTo>
                  <a:lnTo>
                    <a:pt x="6280" y="37885"/>
                  </a:lnTo>
                  <a:lnTo>
                    <a:pt x="6301" y="37885"/>
                  </a:lnTo>
                  <a:lnTo>
                    <a:pt x="6301" y="37885"/>
                  </a:lnTo>
                  <a:lnTo>
                    <a:pt x="6301" y="37906"/>
                  </a:lnTo>
                  <a:lnTo>
                    <a:pt x="6301" y="37906"/>
                  </a:lnTo>
                  <a:lnTo>
                    <a:pt x="6301" y="37906"/>
                  </a:lnTo>
                  <a:lnTo>
                    <a:pt x="6301" y="37906"/>
                  </a:lnTo>
                  <a:lnTo>
                    <a:pt x="6321" y="37906"/>
                  </a:lnTo>
                  <a:lnTo>
                    <a:pt x="6321" y="37906"/>
                  </a:lnTo>
                  <a:lnTo>
                    <a:pt x="6321" y="37926"/>
                  </a:lnTo>
                  <a:lnTo>
                    <a:pt x="6321" y="37926"/>
                  </a:lnTo>
                  <a:lnTo>
                    <a:pt x="6341" y="37926"/>
                  </a:lnTo>
                  <a:lnTo>
                    <a:pt x="6341" y="37926"/>
                  </a:lnTo>
                  <a:lnTo>
                    <a:pt x="6341" y="37926"/>
                  </a:lnTo>
                  <a:lnTo>
                    <a:pt x="6341" y="37926"/>
                  </a:lnTo>
                  <a:lnTo>
                    <a:pt x="6341" y="37926"/>
                  </a:lnTo>
                  <a:lnTo>
                    <a:pt x="6341" y="37926"/>
                  </a:lnTo>
                  <a:lnTo>
                    <a:pt x="6362" y="37946"/>
                  </a:lnTo>
                  <a:lnTo>
                    <a:pt x="6362" y="37946"/>
                  </a:lnTo>
                  <a:lnTo>
                    <a:pt x="6362" y="37946"/>
                  </a:lnTo>
                  <a:lnTo>
                    <a:pt x="6362" y="37946"/>
                  </a:lnTo>
                  <a:lnTo>
                    <a:pt x="6382" y="37946"/>
                  </a:lnTo>
                  <a:lnTo>
                    <a:pt x="6382" y="37946"/>
                  </a:lnTo>
                  <a:lnTo>
                    <a:pt x="6382" y="37946"/>
                  </a:lnTo>
                  <a:lnTo>
                    <a:pt x="6382" y="37946"/>
                  </a:lnTo>
                  <a:lnTo>
                    <a:pt x="6382" y="37967"/>
                  </a:lnTo>
                  <a:lnTo>
                    <a:pt x="6382" y="37967"/>
                  </a:lnTo>
                  <a:lnTo>
                    <a:pt x="6403" y="37967"/>
                  </a:lnTo>
                  <a:lnTo>
                    <a:pt x="6403" y="37967"/>
                  </a:lnTo>
                  <a:lnTo>
                    <a:pt x="6403" y="37967"/>
                  </a:lnTo>
                  <a:lnTo>
                    <a:pt x="6403" y="37967"/>
                  </a:lnTo>
                  <a:lnTo>
                    <a:pt x="6403" y="37967"/>
                  </a:lnTo>
                  <a:lnTo>
                    <a:pt x="6403" y="37967"/>
                  </a:lnTo>
                  <a:lnTo>
                    <a:pt x="6423" y="37987"/>
                  </a:lnTo>
                  <a:lnTo>
                    <a:pt x="6423" y="37987"/>
                  </a:lnTo>
                  <a:lnTo>
                    <a:pt x="6423" y="37987"/>
                  </a:lnTo>
                  <a:lnTo>
                    <a:pt x="6423" y="37987"/>
                  </a:lnTo>
                  <a:lnTo>
                    <a:pt x="6443" y="37987"/>
                  </a:lnTo>
                  <a:lnTo>
                    <a:pt x="6443" y="37987"/>
                  </a:lnTo>
                  <a:lnTo>
                    <a:pt x="6443" y="37987"/>
                  </a:lnTo>
                  <a:lnTo>
                    <a:pt x="6443" y="37987"/>
                  </a:lnTo>
                  <a:lnTo>
                    <a:pt x="6443" y="38008"/>
                  </a:lnTo>
                  <a:lnTo>
                    <a:pt x="6443" y="38008"/>
                  </a:lnTo>
                  <a:lnTo>
                    <a:pt x="6464" y="38008"/>
                  </a:lnTo>
                  <a:lnTo>
                    <a:pt x="6464" y="38008"/>
                  </a:lnTo>
                  <a:lnTo>
                    <a:pt x="6484" y="38028"/>
                  </a:lnTo>
                  <a:lnTo>
                    <a:pt x="6484" y="38028"/>
                  </a:lnTo>
                  <a:lnTo>
                    <a:pt x="6484" y="38028"/>
                  </a:lnTo>
                  <a:lnTo>
                    <a:pt x="6505" y="38028"/>
                  </a:lnTo>
                  <a:lnTo>
                    <a:pt x="6505" y="38028"/>
                  </a:lnTo>
                  <a:lnTo>
                    <a:pt x="6505" y="38028"/>
                  </a:lnTo>
                  <a:lnTo>
                    <a:pt x="6505" y="38028"/>
                  </a:lnTo>
                  <a:lnTo>
                    <a:pt x="6525" y="38048"/>
                  </a:lnTo>
                  <a:lnTo>
                    <a:pt x="6525" y="38048"/>
                  </a:lnTo>
                  <a:lnTo>
                    <a:pt x="6525" y="38048"/>
                  </a:lnTo>
                  <a:lnTo>
                    <a:pt x="6525" y="38048"/>
                  </a:lnTo>
                  <a:lnTo>
                    <a:pt x="6525" y="38048"/>
                  </a:lnTo>
                  <a:lnTo>
                    <a:pt x="6525" y="38048"/>
                  </a:lnTo>
                  <a:lnTo>
                    <a:pt x="6545" y="38069"/>
                  </a:lnTo>
                  <a:lnTo>
                    <a:pt x="6545" y="38069"/>
                  </a:lnTo>
                  <a:lnTo>
                    <a:pt x="6545" y="38069"/>
                  </a:lnTo>
                  <a:lnTo>
                    <a:pt x="6545" y="38069"/>
                  </a:lnTo>
                  <a:lnTo>
                    <a:pt x="6545" y="38069"/>
                  </a:lnTo>
                  <a:lnTo>
                    <a:pt x="6545" y="38069"/>
                  </a:lnTo>
                  <a:lnTo>
                    <a:pt x="6566" y="38069"/>
                  </a:lnTo>
                  <a:lnTo>
                    <a:pt x="6566" y="38069"/>
                  </a:lnTo>
                  <a:lnTo>
                    <a:pt x="6566" y="38089"/>
                  </a:lnTo>
                  <a:lnTo>
                    <a:pt x="6566" y="38089"/>
                  </a:lnTo>
                  <a:lnTo>
                    <a:pt x="6586" y="38089"/>
                  </a:lnTo>
                  <a:lnTo>
                    <a:pt x="6586" y="38089"/>
                  </a:lnTo>
                  <a:lnTo>
                    <a:pt x="6586" y="38089"/>
                  </a:lnTo>
                  <a:lnTo>
                    <a:pt x="6586" y="38089"/>
                  </a:lnTo>
                  <a:lnTo>
                    <a:pt x="6586" y="38089"/>
                  </a:lnTo>
                  <a:lnTo>
                    <a:pt x="6586" y="38089"/>
                  </a:lnTo>
                  <a:lnTo>
                    <a:pt x="6607" y="38110"/>
                  </a:lnTo>
                  <a:lnTo>
                    <a:pt x="6607" y="38110"/>
                  </a:lnTo>
                  <a:lnTo>
                    <a:pt x="6647" y="38130"/>
                  </a:lnTo>
                  <a:lnTo>
                    <a:pt x="6647" y="38130"/>
                  </a:lnTo>
                  <a:lnTo>
                    <a:pt x="6647" y="38130"/>
                  </a:lnTo>
                  <a:lnTo>
                    <a:pt x="6668" y="38150"/>
                  </a:lnTo>
                  <a:lnTo>
                    <a:pt x="6668" y="38150"/>
                  </a:lnTo>
                  <a:lnTo>
                    <a:pt x="6668" y="38150"/>
                  </a:lnTo>
                  <a:lnTo>
                    <a:pt x="6668" y="38150"/>
                  </a:lnTo>
                  <a:lnTo>
                    <a:pt x="6668" y="38150"/>
                  </a:lnTo>
                  <a:lnTo>
                    <a:pt x="6668" y="38150"/>
                  </a:lnTo>
                  <a:lnTo>
                    <a:pt x="6688" y="38150"/>
                  </a:lnTo>
                  <a:lnTo>
                    <a:pt x="6688" y="38150"/>
                  </a:lnTo>
                  <a:lnTo>
                    <a:pt x="6688" y="38171"/>
                  </a:lnTo>
                  <a:lnTo>
                    <a:pt x="6688" y="38171"/>
                  </a:lnTo>
                  <a:lnTo>
                    <a:pt x="6688" y="38171"/>
                  </a:lnTo>
                  <a:lnTo>
                    <a:pt x="6688" y="38171"/>
                  </a:lnTo>
                  <a:lnTo>
                    <a:pt x="6708" y="38171"/>
                  </a:lnTo>
                  <a:lnTo>
                    <a:pt x="6708" y="38171"/>
                  </a:lnTo>
                  <a:lnTo>
                    <a:pt x="6708" y="38171"/>
                  </a:lnTo>
                  <a:lnTo>
                    <a:pt x="6708" y="38171"/>
                  </a:lnTo>
                  <a:lnTo>
                    <a:pt x="6729" y="38191"/>
                  </a:lnTo>
                  <a:lnTo>
                    <a:pt x="6729" y="38191"/>
                  </a:lnTo>
                  <a:lnTo>
                    <a:pt x="6729" y="38191"/>
                  </a:lnTo>
                  <a:lnTo>
                    <a:pt x="6729" y="38191"/>
                  </a:lnTo>
                  <a:lnTo>
                    <a:pt x="6729" y="38191"/>
                  </a:lnTo>
                  <a:lnTo>
                    <a:pt x="6729" y="38191"/>
                  </a:lnTo>
                  <a:lnTo>
                    <a:pt x="6749" y="38191"/>
                  </a:lnTo>
                  <a:lnTo>
                    <a:pt x="6749" y="38191"/>
                  </a:lnTo>
                  <a:lnTo>
                    <a:pt x="6810" y="38252"/>
                  </a:lnTo>
                  <a:lnTo>
                    <a:pt x="6831" y="38252"/>
                  </a:lnTo>
                  <a:lnTo>
                    <a:pt x="6831" y="38252"/>
                  </a:lnTo>
                  <a:lnTo>
                    <a:pt x="6831" y="38252"/>
                  </a:lnTo>
                  <a:lnTo>
                    <a:pt x="6831" y="38252"/>
                  </a:lnTo>
                  <a:lnTo>
                    <a:pt x="6831" y="38252"/>
                  </a:lnTo>
                  <a:lnTo>
                    <a:pt x="6851" y="38273"/>
                  </a:lnTo>
                  <a:lnTo>
                    <a:pt x="6851" y="38273"/>
                  </a:lnTo>
                  <a:lnTo>
                    <a:pt x="6851" y="38273"/>
                  </a:lnTo>
                  <a:lnTo>
                    <a:pt x="6851" y="38273"/>
                  </a:lnTo>
                  <a:lnTo>
                    <a:pt x="6872" y="38273"/>
                  </a:lnTo>
                  <a:lnTo>
                    <a:pt x="6872" y="38273"/>
                  </a:lnTo>
                  <a:lnTo>
                    <a:pt x="6872" y="38273"/>
                  </a:lnTo>
                  <a:lnTo>
                    <a:pt x="6872" y="38273"/>
                  </a:lnTo>
                  <a:lnTo>
                    <a:pt x="6892" y="38293"/>
                  </a:lnTo>
                  <a:lnTo>
                    <a:pt x="6892" y="38293"/>
                  </a:lnTo>
                  <a:lnTo>
                    <a:pt x="6892" y="38293"/>
                  </a:lnTo>
                  <a:lnTo>
                    <a:pt x="6994" y="38354"/>
                  </a:lnTo>
                  <a:lnTo>
                    <a:pt x="6994" y="38354"/>
                  </a:lnTo>
                  <a:lnTo>
                    <a:pt x="6994" y="38354"/>
                  </a:lnTo>
                  <a:lnTo>
                    <a:pt x="7014" y="38375"/>
                  </a:lnTo>
                  <a:lnTo>
                    <a:pt x="7014" y="38375"/>
                  </a:lnTo>
                  <a:lnTo>
                    <a:pt x="7014" y="38375"/>
                  </a:lnTo>
                  <a:lnTo>
                    <a:pt x="7035" y="38375"/>
                  </a:lnTo>
                  <a:lnTo>
                    <a:pt x="7035" y="38375"/>
                  </a:lnTo>
                  <a:lnTo>
                    <a:pt x="7035" y="38375"/>
                  </a:lnTo>
                  <a:lnTo>
                    <a:pt x="7055" y="38395"/>
                  </a:lnTo>
                  <a:lnTo>
                    <a:pt x="7055" y="38395"/>
                  </a:lnTo>
                  <a:lnTo>
                    <a:pt x="7055" y="38395"/>
                  </a:lnTo>
                  <a:lnTo>
                    <a:pt x="7157" y="38456"/>
                  </a:lnTo>
                  <a:lnTo>
                    <a:pt x="7157" y="38456"/>
                  </a:lnTo>
                  <a:lnTo>
                    <a:pt x="7157" y="38456"/>
                  </a:lnTo>
                  <a:lnTo>
                    <a:pt x="7177" y="38477"/>
                  </a:lnTo>
                  <a:lnTo>
                    <a:pt x="7177" y="38477"/>
                  </a:lnTo>
                  <a:lnTo>
                    <a:pt x="7177" y="38477"/>
                  </a:lnTo>
                  <a:lnTo>
                    <a:pt x="7198" y="38477"/>
                  </a:lnTo>
                  <a:lnTo>
                    <a:pt x="7198" y="38477"/>
                  </a:lnTo>
                  <a:lnTo>
                    <a:pt x="7198" y="38477"/>
                  </a:lnTo>
                  <a:lnTo>
                    <a:pt x="7320" y="38558"/>
                  </a:lnTo>
                  <a:lnTo>
                    <a:pt x="7320" y="38558"/>
                  </a:lnTo>
                  <a:lnTo>
                    <a:pt x="7320" y="38558"/>
                  </a:lnTo>
                  <a:lnTo>
                    <a:pt x="7320" y="38558"/>
                  </a:lnTo>
                  <a:lnTo>
                    <a:pt x="7320" y="38558"/>
                  </a:lnTo>
                  <a:lnTo>
                    <a:pt x="7320" y="38558"/>
                  </a:lnTo>
                  <a:lnTo>
                    <a:pt x="7341" y="38558"/>
                  </a:lnTo>
                  <a:lnTo>
                    <a:pt x="7341" y="38558"/>
                  </a:lnTo>
                  <a:lnTo>
                    <a:pt x="7341" y="38579"/>
                  </a:lnTo>
                  <a:lnTo>
                    <a:pt x="7341" y="38579"/>
                  </a:lnTo>
                  <a:lnTo>
                    <a:pt x="7341" y="38579"/>
                  </a:lnTo>
                  <a:lnTo>
                    <a:pt x="7341" y="38579"/>
                  </a:lnTo>
                  <a:lnTo>
                    <a:pt x="7361" y="38579"/>
                  </a:lnTo>
                  <a:lnTo>
                    <a:pt x="7361" y="38579"/>
                  </a:lnTo>
                  <a:lnTo>
                    <a:pt x="7361" y="38579"/>
                  </a:lnTo>
                  <a:lnTo>
                    <a:pt x="7361" y="38579"/>
                  </a:lnTo>
                  <a:lnTo>
                    <a:pt x="7381" y="38599"/>
                  </a:lnTo>
                  <a:lnTo>
                    <a:pt x="7381" y="38599"/>
                  </a:lnTo>
                  <a:lnTo>
                    <a:pt x="7381" y="38599"/>
                  </a:lnTo>
                  <a:lnTo>
                    <a:pt x="7381" y="38599"/>
                  </a:lnTo>
                  <a:lnTo>
                    <a:pt x="7463" y="38640"/>
                  </a:lnTo>
                  <a:lnTo>
                    <a:pt x="7463" y="38640"/>
                  </a:lnTo>
                  <a:lnTo>
                    <a:pt x="7463" y="38640"/>
                  </a:lnTo>
                  <a:lnTo>
                    <a:pt x="7483" y="38660"/>
                  </a:lnTo>
                  <a:lnTo>
                    <a:pt x="7483" y="38660"/>
                  </a:lnTo>
                  <a:lnTo>
                    <a:pt x="7483" y="38660"/>
                  </a:lnTo>
                  <a:lnTo>
                    <a:pt x="7483" y="38660"/>
                  </a:lnTo>
                  <a:lnTo>
                    <a:pt x="7504" y="38660"/>
                  </a:lnTo>
                  <a:lnTo>
                    <a:pt x="7504" y="38660"/>
                  </a:lnTo>
                  <a:lnTo>
                    <a:pt x="7504" y="38660"/>
                  </a:lnTo>
                  <a:lnTo>
                    <a:pt x="7504" y="38660"/>
                  </a:lnTo>
                  <a:lnTo>
                    <a:pt x="7504" y="38660"/>
                  </a:lnTo>
                  <a:lnTo>
                    <a:pt x="7504" y="38660"/>
                  </a:lnTo>
                  <a:lnTo>
                    <a:pt x="7524" y="38681"/>
                  </a:lnTo>
                  <a:lnTo>
                    <a:pt x="7524" y="38681"/>
                  </a:lnTo>
                  <a:lnTo>
                    <a:pt x="7524" y="38681"/>
                  </a:lnTo>
                  <a:lnTo>
                    <a:pt x="7524" y="38681"/>
                  </a:lnTo>
                  <a:lnTo>
                    <a:pt x="7524" y="38681"/>
                  </a:lnTo>
                  <a:lnTo>
                    <a:pt x="7524" y="38681"/>
                  </a:lnTo>
                  <a:lnTo>
                    <a:pt x="7544" y="38681"/>
                  </a:lnTo>
                  <a:lnTo>
                    <a:pt x="7544" y="38681"/>
                  </a:lnTo>
                  <a:lnTo>
                    <a:pt x="7544" y="38701"/>
                  </a:lnTo>
                  <a:lnTo>
                    <a:pt x="7544" y="38701"/>
                  </a:lnTo>
                  <a:lnTo>
                    <a:pt x="7565" y="38701"/>
                  </a:lnTo>
                  <a:lnTo>
                    <a:pt x="7565" y="38701"/>
                  </a:lnTo>
                  <a:lnTo>
                    <a:pt x="7565" y="38701"/>
                  </a:lnTo>
                  <a:lnTo>
                    <a:pt x="7626" y="38721"/>
                  </a:lnTo>
                  <a:lnTo>
                    <a:pt x="7626" y="38721"/>
                  </a:lnTo>
                  <a:lnTo>
                    <a:pt x="7626" y="38721"/>
                  </a:lnTo>
                  <a:lnTo>
                    <a:pt x="7626" y="38721"/>
                  </a:lnTo>
                  <a:lnTo>
                    <a:pt x="7626" y="38742"/>
                  </a:lnTo>
                  <a:lnTo>
                    <a:pt x="7626" y="38742"/>
                  </a:lnTo>
                  <a:lnTo>
                    <a:pt x="7646" y="38742"/>
                  </a:lnTo>
                  <a:lnTo>
                    <a:pt x="7646" y="38742"/>
                  </a:lnTo>
                  <a:lnTo>
                    <a:pt x="7646" y="38742"/>
                  </a:lnTo>
                  <a:lnTo>
                    <a:pt x="7646" y="38742"/>
                  </a:lnTo>
                  <a:lnTo>
                    <a:pt x="7646" y="38742"/>
                  </a:lnTo>
                  <a:lnTo>
                    <a:pt x="7646" y="38742"/>
                  </a:lnTo>
                  <a:lnTo>
                    <a:pt x="7667" y="38762"/>
                  </a:lnTo>
                  <a:lnTo>
                    <a:pt x="7667" y="38762"/>
                  </a:lnTo>
                  <a:lnTo>
                    <a:pt x="7667" y="38762"/>
                  </a:lnTo>
                  <a:lnTo>
                    <a:pt x="7667" y="38762"/>
                  </a:lnTo>
                  <a:lnTo>
                    <a:pt x="7687" y="38762"/>
                  </a:lnTo>
                  <a:lnTo>
                    <a:pt x="7687" y="38762"/>
                  </a:lnTo>
                  <a:lnTo>
                    <a:pt x="7687" y="38762"/>
                  </a:lnTo>
                  <a:lnTo>
                    <a:pt x="7687" y="38762"/>
                  </a:lnTo>
                  <a:lnTo>
                    <a:pt x="7708" y="38782"/>
                  </a:lnTo>
                  <a:lnTo>
                    <a:pt x="7708" y="38782"/>
                  </a:lnTo>
                  <a:lnTo>
                    <a:pt x="7708" y="38782"/>
                  </a:lnTo>
                  <a:lnTo>
                    <a:pt x="7708" y="38782"/>
                  </a:lnTo>
                  <a:lnTo>
                    <a:pt x="7708" y="38782"/>
                  </a:lnTo>
                  <a:lnTo>
                    <a:pt x="7708" y="38782"/>
                  </a:lnTo>
                  <a:lnTo>
                    <a:pt x="7728" y="38782"/>
                  </a:lnTo>
                  <a:lnTo>
                    <a:pt x="7728" y="38782"/>
                  </a:lnTo>
                  <a:lnTo>
                    <a:pt x="7728" y="38803"/>
                  </a:lnTo>
                  <a:lnTo>
                    <a:pt x="7728" y="38803"/>
                  </a:lnTo>
                  <a:lnTo>
                    <a:pt x="7728" y="38803"/>
                  </a:lnTo>
                  <a:lnTo>
                    <a:pt x="7769" y="38823"/>
                  </a:lnTo>
                  <a:lnTo>
                    <a:pt x="7769" y="38823"/>
                  </a:lnTo>
                  <a:lnTo>
                    <a:pt x="7769" y="38823"/>
                  </a:lnTo>
                  <a:lnTo>
                    <a:pt x="7769" y="38823"/>
                  </a:lnTo>
                  <a:lnTo>
                    <a:pt x="7789" y="38823"/>
                  </a:lnTo>
                  <a:lnTo>
                    <a:pt x="7789" y="38823"/>
                  </a:lnTo>
                  <a:lnTo>
                    <a:pt x="7789" y="38823"/>
                  </a:lnTo>
                  <a:lnTo>
                    <a:pt x="7789" y="38823"/>
                  </a:lnTo>
                  <a:lnTo>
                    <a:pt x="7810" y="38844"/>
                  </a:lnTo>
                  <a:lnTo>
                    <a:pt x="7810" y="38844"/>
                  </a:lnTo>
                  <a:lnTo>
                    <a:pt x="7810" y="38844"/>
                  </a:lnTo>
                  <a:lnTo>
                    <a:pt x="7810" y="38844"/>
                  </a:lnTo>
                  <a:lnTo>
                    <a:pt x="7830" y="38844"/>
                  </a:lnTo>
                  <a:lnTo>
                    <a:pt x="7830" y="38844"/>
                  </a:lnTo>
                  <a:lnTo>
                    <a:pt x="7830" y="38844"/>
                  </a:lnTo>
                  <a:lnTo>
                    <a:pt x="7830" y="38844"/>
                  </a:lnTo>
                  <a:lnTo>
                    <a:pt x="7830" y="38844"/>
                  </a:lnTo>
                  <a:lnTo>
                    <a:pt x="7830" y="38844"/>
                  </a:lnTo>
                  <a:lnTo>
                    <a:pt x="7850" y="38864"/>
                  </a:lnTo>
                  <a:lnTo>
                    <a:pt x="7850" y="38864"/>
                  </a:lnTo>
                  <a:lnTo>
                    <a:pt x="7850" y="38864"/>
                  </a:lnTo>
                  <a:lnTo>
                    <a:pt x="7850" y="38864"/>
                  </a:lnTo>
                  <a:lnTo>
                    <a:pt x="7871" y="38864"/>
                  </a:lnTo>
                  <a:lnTo>
                    <a:pt x="7871" y="38864"/>
                  </a:lnTo>
                  <a:lnTo>
                    <a:pt x="7871" y="38864"/>
                  </a:lnTo>
                  <a:lnTo>
                    <a:pt x="7871" y="38864"/>
                  </a:lnTo>
                  <a:lnTo>
                    <a:pt x="7871" y="38884"/>
                  </a:lnTo>
                  <a:lnTo>
                    <a:pt x="7871" y="38884"/>
                  </a:lnTo>
                  <a:lnTo>
                    <a:pt x="7891" y="38884"/>
                  </a:lnTo>
                  <a:lnTo>
                    <a:pt x="7891" y="38884"/>
                  </a:lnTo>
                  <a:lnTo>
                    <a:pt x="7891" y="38884"/>
                  </a:lnTo>
                  <a:lnTo>
                    <a:pt x="7891" y="38884"/>
                  </a:lnTo>
                  <a:lnTo>
                    <a:pt x="7912" y="38884"/>
                  </a:lnTo>
                  <a:lnTo>
                    <a:pt x="7912" y="38884"/>
                  </a:lnTo>
                  <a:lnTo>
                    <a:pt x="7912" y="38884"/>
                  </a:lnTo>
                  <a:lnTo>
                    <a:pt x="7912" y="38884"/>
                  </a:lnTo>
                  <a:lnTo>
                    <a:pt x="7932" y="38905"/>
                  </a:lnTo>
                  <a:lnTo>
                    <a:pt x="7932" y="38905"/>
                  </a:lnTo>
                  <a:lnTo>
                    <a:pt x="7932" y="38905"/>
                  </a:lnTo>
                  <a:lnTo>
                    <a:pt x="7932" y="38905"/>
                  </a:lnTo>
                  <a:lnTo>
                    <a:pt x="7932" y="38905"/>
                  </a:lnTo>
                  <a:lnTo>
                    <a:pt x="7932" y="38905"/>
                  </a:lnTo>
                  <a:lnTo>
                    <a:pt x="8646" y="39272"/>
                  </a:lnTo>
                  <a:lnTo>
                    <a:pt x="9339" y="39618"/>
                  </a:lnTo>
                  <a:lnTo>
                    <a:pt x="10052" y="39965"/>
                  </a:lnTo>
                  <a:lnTo>
                    <a:pt x="10766" y="40291"/>
                  </a:lnTo>
                  <a:lnTo>
                    <a:pt x="11500" y="40597"/>
                  </a:lnTo>
                  <a:lnTo>
                    <a:pt x="12214" y="40903"/>
                  </a:lnTo>
                  <a:lnTo>
                    <a:pt x="12948" y="41189"/>
                  </a:lnTo>
                  <a:lnTo>
                    <a:pt x="13682" y="41474"/>
                  </a:lnTo>
                  <a:lnTo>
                    <a:pt x="14416" y="41739"/>
                  </a:lnTo>
                  <a:lnTo>
                    <a:pt x="15150" y="41984"/>
                  </a:lnTo>
                  <a:lnTo>
                    <a:pt x="15904" y="42228"/>
                  </a:lnTo>
                  <a:lnTo>
                    <a:pt x="16638" y="42453"/>
                  </a:lnTo>
                  <a:lnTo>
                    <a:pt x="17393" y="42677"/>
                  </a:lnTo>
                  <a:lnTo>
                    <a:pt x="18147" y="42881"/>
                  </a:lnTo>
                  <a:lnTo>
                    <a:pt x="19656" y="43268"/>
                  </a:lnTo>
                  <a:lnTo>
                    <a:pt x="21165" y="43595"/>
                  </a:lnTo>
                  <a:lnTo>
                    <a:pt x="22694" y="43860"/>
                  </a:lnTo>
                  <a:lnTo>
                    <a:pt x="24244" y="44104"/>
                  </a:lnTo>
                  <a:lnTo>
                    <a:pt x="25773" y="44288"/>
                  </a:lnTo>
                  <a:lnTo>
                    <a:pt x="27323" y="44451"/>
                  </a:lnTo>
                  <a:lnTo>
                    <a:pt x="28893" y="44553"/>
                  </a:lnTo>
                  <a:lnTo>
                    <a:pt x="30443" y="44614"/>
                  </a:lnTo>
                  <a:lnTo>
                    <a:pt x="32013" y="44634"/>
                  </a:lnTo>
                  <a:lnTo>
                    <a:pt x="32013" y="44634"/>
                  </a:lnTo>
                  <a:lnTo>
                    <a:pt x="33012" y="44634"/>
                  </a:lnTo>
                  <a:lnTo>
                    <a:pt x="34031" y="44594"/>
                  </a:lnTo>
                  <a:lnTo>
                    <a:pt x="35030" y="44553"/>
                  </a:lnTo>
                  <a:lnTo>
                    <a:pt x="36050" y="44492"/>
                  </a:lnTo>
                  <a:lnTo>
                    <a:pt x="37069" y="44431"/>
                  </a:lnTo>
                  <a:lnTo>
                    <a:pt x="38068" y="44329"/>
                  </a:lnTo>
                  <a:lnTo>
                    <a:pt x="39088" y="44227"/>
                  </a:lnTo>
                  <a:lnTo>
                    <a:pt x="40087" y="44104"/>
                  </a:lnTo>
                  <a:lnTo>
                    <a:pt x="41086" y="43962"/>
                  </a:lnTo>
                  <a:lnTo>
                    <a:pt x="42106" y="43798"/>
                  </a:lnTo>
                  <a:lnTo>
                    <a:pt x="43105" y="43635"/>
                  </a:lnTo>
                  <a:lnTo>
                    <a:pt x="44104" y="43452"/>
                  </a:lnTo>
                  <a:lnTo>
                    <a:pt x="45103" y="43248"/>
                  </a:lnTo>
                  <a:lnTo>
                    <a:pt x="46102" y="43024"/>
                  </a:lnTo>
                  <a:lnTo>
                    <a:pt x="47081" y="42799"/>
                  </a:lnTo>
                  <a:lnTo>
                    <a:pt x="48080" y="42555"/>
                  </a:lnTo>
                  <a:lnTo>
                    <a:pt x="49059" y="42290"/>
                  </a:lnTo>
                  <a:lnTo>
                    <a:pt x="50037" y="42025"/>
                  </a:lnTo>
                  <a:lnTo>
                    <a:pt x="51016" y="41739"/>
                  </a:lnTo>
                  <a:lnTo>
                    <a:pt x="51995" y="41433"/>
                  </a:lnTo>
                  <a:lnTo>
                    <a:pt x="52953" y="41107"/>
                  </a:lnTo>
                  <a:lnTo>
                    <a:pt x="53912" y="40781"/>
                  </a:lnTo>
                  <a:lnTo>
                    <a:pt x="54870" y="40454"/>
                  </a:lnTo>
                  <a:lnTo>
                    <a:pt x="55828" y="40087"/>
                  </a:lnTo>
                  <a:lnTo>
                    <a:pt x="56766" y="39720"/>
                  </a:lnTo>
                  <a:lnTo>
                    <a:pt x="57704" y="39333"/>
                  </a:lnTo>
                  <a:lnTo>
                    <a:pt x="58642" y="38946"/>
                  </a:lnTo>
                  <a:lnTo>
                    <a:pt x="59560" y="38538"/>
                  </a:lnTo>
                  <a:lnTo>
                    <a:pt x="60498" y="38130"/>
                  </a:lnTo>
                  <a:lnTo>
                    <a:pt x="61395" y="37702"/>
                  </a:lnTo>
                  <a:lnTo>
                    <a:pt x="62312" y="37253"/>
                  </a:lnTo>
                  <a:lnTo>
                    <a:pt x="63209" y="36805"/>
                  </a:lnTo>
                  <a:lnTo>
                    <a:pt x="63209" y="36805"/>
                  </a:lnTo>
                  <a:lnTo>
                    <a:pt x="62985" y="36274"/>
                  </a:lnTo>
                  <a:lnTo>
                    <a:pt x="62781" y="35704"/>
                  </a:lnTo>
                  <a:lnTo>
                    <a:pt x="62598" y="35092"/>
                  </a:lnTo>
                  <a:lnTo>
                    <a:pt x="62414" y="34480"/>
                  </a:lnTo>
                  <a:lnTo>
                    <a:pt x="62251" y="33828"/>
                  </a:lnTo>
                  <a:lnTo>
                    <a:pt x="62088" y="33175"/>
                  </a:lnTo>
                  <a:lnTo>
                    <a:pt x="61945" y="32482"/>
                  </a:lnTo>
                  <a:lnTo>
                    <a:pt x="61803" y="31789"/>
                  </a:lnTo>
                  <a:lnTo>
                    <a:pt x="61558" y="30361"/>
                  </a:lnTo>
                  <a:lnTo>
                    <a:pt x="61334" y="28914"/>
                  </a:lnTo>
                  <a:lnTo>
                    <a:pt x="61130" y="27446"/>
                  </a:lnTo>
                  <a:lnTo>
                    <a:pt x="60987" y="25998"/>
                  </a:lnTo>
                  <a:lnTo>
                    <a:pt x="60844" y="24570"/>
                  </a:lnTo>
                  <a:lnTo>
                    <a:pt x="60742" y="23204"/>
                  </a:lnTo>
                  <a:lnTo>
                    <a:pt x="60640" y="21920"/>
                  </a:lnTo>
                  <a:lnTo>
                    <a:pt x="60579" y="20737"/>
                  </a:lnTo>
                  <a:lnTo>
                    <a:pt x="60477" y="18739"/>
                  </a:lnTo>
                  <a:lnTo>
                    <a:pt x="60436" y="17352"/>
                  </a:lnTo>
                  <a:lnTo>
                    <a:pt x="60436" y="17352"/>
                  </a:lnTo>
                  <a:lnTo>
                    <a:pt x="59906" y="17189"/>
                  </a:lnTo>
                  <a:lnTo>
                    <a:pt x="59376" y="17047"/>
                  </a:lnTo>
                  <a:lnTo>
                    <a:pt x="59376" y="17047"/>
                  </a:lnTo>
                  <a:lnTo>
                    <a:pt x="59233" y="17801"/>
                  </a:lnTo>
                  <a:lnTo>
                    <a:pt x="59091" y="18555"/>
                  </a:lnTo>
                  <a:lnTo>
                    <a:pt x="58989" y="19330"/>
                  </a:lnTo>
                  <a:lnTo>
                    <a:pt x="58928" y="20105"/>
                  </a:lnTo>
                  <a:lnTo>
                    <a:pt x="58866" y="20880"/>
                  </a:lnTo>
                  <a:lnTo>
                    <a:pt x="58846" y="21655"/>
                  </a:lnTo>
                  <a:lnTo>
                    <a:pt x="58866" y="22409"/>
                  </a:lnTo>
                  <a:lnTo>
                    <a:pt x="58887" y="23184"/>
                  </a:lnTo>
                  <a:lnTo>
                    <a:pt x="58928" y="23938"/>
                  </a:lnTo>
                  <a:lnTo>
                    <a:pt x="58989" y="24693"/>
                  </a:lnTo>
                  <a:lnTo>
                    <a:pt x="59050" y="25427"/>
                  </a:lnTo>
                  <a:lnTo>
                    <a:pt x="59152" y="26141"/>
                  </a:lnTo>
                  <a:lnTo>
                    <a:pt x="59254" y="26854"/>
                  </a:lnTo>
                  <a:lnTo>
                    <a:pt x="59356" y="27547"/>
                  </a:lnTo>
                  <a:lnTo>
                    <a:pt x="59600" y="28873"/>
                  </a:lnTo>
                  <a:lnTo>
                    <a:pt x="59886" y="30117"/>
                  </a:lnTo>
                  <a:lnTo>
                    <a:pt x="60171" y="31238"/>
                  </a:lnTo>
                  <a:lnTo>
                    <a:pt x="60436" y="32237"/>
                  </a:lnTo>
                  <a:lnTo>
                    <a:pt x="60701" y="33094"/>
                  </a:lnTo>
                  <a:lnTo>
                    <a:pt x="60926" y="33787"/>
                  </a:lnTo>
                  <a:lnTo>
                    <a:pt x="61089" y="34297"/>
                  </a:lnTo>
                  <a:lnTo>
                    <a:pt x="61252" y="34725"/>
                  </a:lnTo>
                  <a:lnTo>
                    <a:pt x="61252" y="34725"/>
                  </a:lnTo>
                  <a:lnTo>
                    <a:pt x="61048" y="34827"/>
                  </a:lnTo>
                  <a:lnTo>
                    <a:pt x="60803" y="34969"/>
                  </a:lnTo>
                  <a:lnTo>
                    <a:pt x="60396" y="35133"/>
                  </a:lnTo>
                  <a:lnTo>
                    <a:pt x="59886" y="35337"/>
                  </a:lnTo>
                  <a:lnTo>
                    <a:pt x="59193" y="35581"/>
                  </a:lnTo>
                  <a:lnTo>
                    <a:pt x="58357" y="35846"/>
                  </a:lnTo>
                  <a:lnTo>
                    <a:pt x="57337" y="36152"/>
                  </a:lnTo>
                  <a:lnTo>
                    <a:pt x="56154" y="36458"/>
                  </a:lnTo>
                  <a:lnTo>
                    <a:pt x="54748" y="36805"/>
                  </a:lnTo>
                  <a:lnTo>
                    <a:pt x="53137" y="37151"/>
                  </a:lnTo>
                  <a:lnTo>
                    <a:pt x="51302" y="37498"/>
                  </a:lnTo>
                  <a:lnTo>
                    <a:pt x="49222" y="37845"/>
                  </a:lnTo>
                  <a:lnTo>
                    <a:pt x="46897" y="38191"/>
                  </a:lnTo>
                  <a:lnTo>
                    <a:pt x="44328" y="38517"/>
                  </a:lnTo>
                  <a:lnTo>
                    <a:pt x="41474" y="38844"/>
                  </a:lnTo>
                  <a:lnTo>
                    <a:pt x="41474" y="38844"/>
                  </a:lnTo>
                  <a:lnTo>
                    <a:pt x="40576" y="38946"/>
                  </a:lnTo>
                  <a:lnTo>
                    <a:pt x="39679" y="39027"/>
                  </a:lnTo>
                  <a:lnTo>
                    <a:pt x="37844" y="39149"/>
                  </a:lnTo>
                  <a:lnTo>
                    <a:pt x="36009" y="39211"/>
                  </a:lnTo>
                  <a:lnTo>
                    <a:pt x="35071" y="39231"/>
                  </a:lnTo>
                  <a:lnTo>
                    <a:pt x="34154" y="39231"/>
                  </a:lnTo>
                  <a:lnTo>
                    <a:pt x="34154" y="39231"/>
                  </a:lnTo>
                  <a:lnTo>
                    <a:pt x="32808" y="39231"/>
                  </a:lnTo>
                  <a:lnTo>
                    <a:pt x="31482" y="39190"/>
                  </a:lnTo>
                  <a:lnTo>
                    <a:pt x="30137" y="39129"/>
                  </a:lnTo>
                  <a:lnTo>
                    <a:pt x="28811" y="39027"/>
                  </a:lnTo>
                  <a:lnTo>
                    <a:pt x="27486" y="38925"/>
                  </a:lnTo>
                  <a:lnTo>
                    <a:pt x="26181" y="38782"/>
                  </a:lnTo>
                  <a:lnTo>
                    <a:pt x="24876" y="38599"/>
                  </a:lnTo>
                  <a:lnTo>
                    <a:pt x="23591" y="38415"/>
                  </a:lnTo>
                  <a:lnTo>
                    <a:pt x="22327" y="38191"/>
                  </a:lnTo>
                  <a:lnTo>
                    <a:pt x="21063" y="37926"/>
                  </a:lnTo>
                  <a:lnTo>
                    <a:pt x="19840" y="37661"/>
                  </a:lnTo>
                  <a:lnTo>
                    <a:pt x="18637" y="37355"/>
                  </a:lnTo>
                  <a:lnTo>
                    <a:pt x="17454" y="37009"/>
                  </a:lnTo>
                  <a:lnTo>
                    <a:pt x="16312" y="36641"/>
                  </a:lnTo>
                  <a:lnTo>
                    <a:pt x="15191" y="36254"/>
                  </a:lnTo>
                  <a:lnTo>
                    <a:pt x="14110" y="35826"/>
                  </a:lnTo>
                  <a:lnTo>
                    <a:pt x="13070" y="35377"/>
                  </a:lnTo>
                  <a:lnTo>
                    <a:pt x="12051" y="34888"/>
                  </a:lnTo>
                  <a:lnTo>
                    <a:pt x="11092" y="34378"/>
                  </a:lnTo>
                  <a:lnTo>
                    <a:pt x="10623" y="34113"/>
                  </a:lnTo>
                  <a:lnTo>
                    <a:pt x="10175" y="33828"/>
                  </a:lnTo>
                  <a:lnTo>
                    <a:pt x="9726" y="33542"/>
                  </a:lnTo>
                  <a:lnTo>
                    <a:pt x="9298" y="33257"/>
                  </a:lnTo>
                  <a:lnTo>
                    <a:pt x="8890" y="32951"/>
                  </a:lnTo>
                  <a:lnTo>
                    <a:pt x="8482" y="32645"/>
                  </a:lnTo>
                  <a:lnTo>
                    <a:pt x="8095" y="32319"/>
                  </a:lnTo>
                  <a:lnTo>
                    <a:pt x="7708" y="32013"/>
                  </a:lnTo>
                  <a:lnTo>
                    <a:pt x="7341" y="31666"/>
                  </a:lnTo>
                  <a:lnTo>
                    <a:pt x="6994" y="31340"/>
                  </a:lnTo>
                  <a:lnTo>
                    <a:pt x="6668" y="30993"/>
                  </a:lnTo>
                  <a:lnTo>
                    <a:pt x="6341" y="30626"/>
                  </a:lnTo>
                  <a:lnTo>
                    <a:pt x="6036" y="30259"/>
                  </a:lnTo>
                  <a:lnTo>
                    <a:pt x="5750" y="29892"/>
                  </a:lnTo>
                  <a:lnTo>
                    <a:pt x="5465" y="29505"/>
                  </a:lnTo>
                  <a:lnTo>
                    <a:pt x="5200" y="29118"/>
                  </a:lnTo>
                  <a:lnTo>
                    <a:pt x="4955" y="28730"/>
                  </a:lnTo>
                  <a:lnTo>
                    <a:pt x="4731" y="28322"/>
                  </a:lnTo>
                  <a:lnTo>
                    <a:pt x="4527" y="27914"/>
                  </a:lnTo>
                  <a:lnTo>
                    <a:pt x="4323" y="27486"/>
                  </a:lnTo>
                  <a:lnTo>
                    <a:pt x="4160" y="27058"/>
                  </a:lnTo>
                  <a:lnTo>
                    <a:pt x="3997" y="26630"/>
                  </a:lnTo>
                  <a:lnTo>
                    <a:pt x="3854" y="26181"/>
                  </a:lnTo>
                  <a:lnTo>
                    <a:pt x="3732" y="25712"/>
                  </a:lnTo>
                  <a:lnTo>
                    <a:pt x="3630" y="25264"/>
                  </a:lnTo>
                  <a:lnTo>
                    <a:pt x="3548" y="24774"/>
                  </a:lnTo>
                  <a:lnTo>
                    <a:pt x="3548" y="24774"/>
                  </a:lnTo>
                  <a:lnTo>
                    <a:pt x="3466" y="24142"/>
                  </a:lnTo>
                  <a:lnTo>
                    <a:pt x="3385" y="23490"/>
                  </a:lnTo>
                  <a:lnTo>
                    <a:pt x="3344" y="22817"/>
                  </a:lnTo>
                  <a:lnTo>
                    <a:pt x="3324" y="22124"/>
                  </a:lnTo>
                  <a:lnTo>
                    <a:pt x="3303" y="21410"/>
                  </a:lnTo>
                  <a:lnTo>
                    <a:pt x="3303" y="20696"/>
                  </a:lnTo>
                  <a:lnTo>
                    <a:pt x="3344" y="19942"/>
                  </a:lnTo>
                  <a:lnTo>
                    <a:pt x="3385" y="19208"/>
                  </a:lnTo>
                  <a:lnTo>
                    <a:pt x="3426" y="18433"/>
                  </a:lnTo>
                  <a:lnTo>
                    <a:pt x="3507" y="17658"/>
                  </a:lnTo>
                  <a:lnTo>
                    <a:pt x="3589" y="16883"/>
                  </a:lnTo>
                  <a:lnTo>
                    <a:pt x="3691" y="16088"/>
                  </a:lnTo>
                  <a:lnTo>
                    <a:pt x="3935" y="14477"/>
                  </a:lnTo>
                  <a:lnTo>
                    <a:pt x="4221" y="12846"/>
                  </a:lnTo>
                  <a:lnTo>
                    <a:pt x="4568" y="11195"/>
                  </a:lnTo>
                  <a:lnTo>
                    <a:pt x="4935" y="9543"/>
                  </a:lnTo>
                  <a:lnTo>
                    <a:pt x="5342" y="7891"/>
                  </a:lnTo>
                  <a:lnTo>
                    <a:pt x="5771" y="6260"/>
                  </a:lnTo>
                  <a:lnTo>
                    <a:pt x="6240" y="4629"/>
                  </a:lnTo>
                  <a:lnTo>
                    <a:pt x="6708" y="3059"/>
                  </a:lnTo>
                  <a:lnTo>
                    <a:pt x="7218" y="1509"/>
                  </a:lnTo>
                  <a:lnTo>
                    <a:pt x="77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024;p46">
              <a:extLst>
                <a:ext uri="{FF2B5EF4-FFF2-40B4-BE49-F238E27FC236}">
                  <a16:creationId xmlns:a16="http://schemas.microsoft.com/office/drawing/2014/main" id="{ACB3624B-FB6A-1156-7387-8ED9DE9F3E93}"/>
                </a:ext>
              </a:extLst>
            </p:cNvPr>
            <p:cNvSpPr/>
            <p:nvPr/>
          </p:nvSpPr>
          <p:spPr>
            <a:xfrm flipH="1">
              <a:off x="6687743" y="3557890"/>
              <a:ext cx="1116300" cy="1043825"/>
            </a:xfrm>
            <a:custGeom>
              <a:avLst/>
              <a:gdLst/>
              <a:ahLst/>
              <a:cxnLst/>
              <a:rect l="l" t="t" r="r" b="b"/>
              <a:pathLst>
                <a:path w="56543" h="52872" extrusionOk="0">
                  <a:moveTo>
                    <a:pt x="33033" y="0"/>
                  </a:moveTo>
                  <a:lnTo>
                    <a:pt x="32197" y="1040"/>
                  </a:lnTo>
                  <a:lnTo>
                    <a:pt x="31381" y="2121"/>
                  </a:lnTo>
                  <a:lnTo>
                    <a:pt x="30606" y="3201"/>
                  </a:lnTo>
                  <a:lnTo>
                    <a:pt x="29852" y="4302"/>
                  </a:lnTo>
                  <a:lnTo>
                    <a:pt x="29138" y="5444"/>
                  </a:lnTo>
                  <a:lnTo>
                    <a:pt x="28425" y="6586"/>
                  </a:lnTo>
                  <a:lnTo>
                    <a:pt x="27752" y="7748"/>
                  </a:lnTo>
                  <a:lnTo>
                    <a:pt x="27120" y="8911"/>
                  </a:lnTo>
                  <a:lnTo>
                    <a:pt x="26488" y="10093"/>
                  </a:lnTo>
                  <a:lnTo>
                    <a:pt x="25896" y="11296"/>
                  </a:lnTo>
                  <a:lnTo>
                    <a:pt x="25325" y="12520"/>
                  </a:lnTo>
                  <a:lnTo>
                    <a:pt x="24775" y="13743"/>
                  </a:lnTo>
                  <a:lnTo>
                    <a:pt x="24245" y="14966"/>
                  </a:lnTo>
                  <a:lnTo>
                    <a:pt x="23735" y="16210"/>
                  </a:lnTo>
                  <a:lnTo>
                    <a:pt x="23246" y="17454"/>
                  </a:lnTo>
                  <a:lnTo>
                    <a:pt x="22777" y="18718"/>
                  </a:lnTo>
                  <a:lnTo>
                    <a:pt x="22145" y="20492"/>
                  </a:lnTo>
                  <a:lnTo>
                    <a:pt x="21553" y="22307"/>
                  </a:lnTo>
                  <a:lnTo>
                    <a:pt x="21288" y="23204"/>
                  </a:lnTo>
                  <a:lnTo>
                    <a:pt x="21023" y="24122"/>
                  </a:lnTo>
                  <a:lnTo>
                    <a:pt x="20778" y="25039"/>
                  </a:lnTo>
                  <a:lnTo>
                    <a:pt x="20534" y="25957"/>
                  </a:lnTo>
                  <a:lnTo>
                    <a:pt x="20534" y="25957"/>
                  </a:lnTo>
                  <a:lnTo>
                    <a:pt x="20962" y="25855"/>
                  </a:lnTo>
                  <a:lnTo>
                    <a:pt x="22450" y="25529"/>
                  </a:lnTo>
                  <a:lnTo>
                    <a:pt x="23959" y="25202"/>
                  </a:lnTo>
                  <a:lnTo>
                    <a:pt x="25448" y="24917"/>
                  </a:lnTo>
                  <a:lnTo>
                    <a:pt x="26957" y="24631"/>
                  </a:lnTo>
                  <a:lnTo>
                    <a:pt x="28465" y="24387"/>
                  </a:lnTo>
                  <a:lnTo>
                    <a:pt x="29995" y="24162"/>
                  </a:lnTo>
                  <a:lnTo>
                    <a:pt x="31504" y="23979"/>
                  </a:lnTo>
                  <a:lnTo>
                    <a:pt x="33033" y="23816"/>
                  </a:lnTo>
                  <a:lnTo>
                    <a:pt x="34562" y="23693"/>
                  </a:lnTo>
                  <a:lnTo>
                    <a:pt x="36091" y="23591"/>
                  </a:lnTo>
                  <a:lnTo>
                    <a:pt x="37621" y="23530"/>
                  </a:lnTo>
                  <a:lnTo>
                    <a:pt x="39150" y="23490"/>
                  </a:lnTo>
                  <a:lnTo>
                    <a:pt x="40679" y="23490"/>
                  </a:lnTo>
                  <a:lnTo>
                    <a:pt x="42208" y="23530"/>
                  </a:lnTo>
                  <a:lnTo>
                    <a:pt x="43738" y="23612"/>
                  </a:lnTo>
                  <a:lnTo>
                    <a:pt x="45267" y="23734"/>
                  </a:lnTo>
                  <a:lnTo>
                    <a:pt x="46266" y="23857"/>
                  </a:lnTo>
                  <a:lnTo>
                    <a:pt x="47265" y="23979"/>
                  </a:lnTo>
                  <a:lnTo>
                    <a:pt x="48285" y="24122"/>
                  </a:lnTo>
                  <a:lnTo>
                    <a:pt x="49284" y="24305"/>
                  </a:lnTo>
                  <a:lnTo>
                    <a:pt x="50262" y="24509"/>
                  </a:lnTo>
                  <a:lnTo>
                    <a:pt x="51262" y="24754"/>
                  </a:lnTo>
                  <a:lnTo>
                    <a:pt x="52220" y="25019"/>
                  </a:lnTo>
                  <a:lnTo>
                    <a:pt x="52986" y="25263"/>
                  </a:lnTo>
                  <a:lnTo>
                    <a:pt x="52986" y="25263"/>
                  </a:lnTo>
                  <a:lnTo>
                    <a:pt x="54341" y="34806"/>
                  </a:lnTo>
                  <a:lnTo>
                    <a:pt x="55731" y="44318"/>
                  </a:lnTo>
                  <a:lnTo>
                    <a:pt x="55731" y="44318"/>
                  </a:lnTo>
                  <a:lnTo>
                    <a:pt x="54341" y="45022"/>
                  </a:lnTo>
                  <a:lnTo>
                    <a:pt x="52709" y="45796"/>
                  </a:lnTo>
                  <a:lnTo>
                    <a:pt x="51058" y="46551"/>
                  </a:lnTo>
                  <a:lnTo>
                    <a:pt x="49386" y="47244"/>
                  </a:lnTo>
                  <a:lnTo>
                    <a:pt x="47693" y="47917"/>
                  </a:lnTo>
                  <a:lnTo>
                    <a:pt x="45981" y="48529"/>
                  </a:lnTo>
                  <a:lnTo>
                    <a:pt x="44247" y="49120"/>
                  </a:lnTo>
                  <a:lnTo>
                    <a:pt x="42494" y="49650"/>
                  </a:lnTo>
                  <a:lnTo>
                    <a:pt x="40740" y="50140"/>
                  </a:lnTo>
                  <a:lnTo>
                    <a:pt x="38966" y="50588"/>
                  </a:lnTo>
                  <a:lnTo>
                    <a:pt x="37172" y="50996"/>
                  </a:lnTo>
                  <a:lnTo>
                    <a:pt x="36275" y="51179"/>
                  </a:lnTo>
                  <a:lnTo>
                    <a:pt x="35378" y="51343"/>
                  </a:lnTo>
                  <a:lnTo>
                    <a:pt x="34481" y="51506"/>
                  </a:lnTo>
                  <a:lnTo>
                    <a:pt x="33583" y="51648"/>
                  </a:lnTo>
                  <a:lnTo>
                    <a:pt x="32666" y="51771"/>
                  </a:lnTo>
                  <a:lnTo>
                    <a:pt x="31769" y="51893"/>
                  </a:lnTo>
                  <a:lnTo>
                    <a:pt x="30872" y="51995"/>
                  </a:lnTo>
                  <a:lnTo>
                    <a:pt x="29954" y="52097"/>
                  </a:lnTo>
                  <a:lnTo>
                    <a:pt x="29057" y="52179"/>
                  </a:lnTo>
                  <a:lnTo>
                    <a:pt x="28139" y="52240"/>
                  </a:lnTo>
                  <a:lnTo>
                    <a:pt x="27242" y="52301"/>
                  </a:lnTo>
                  <a:lnTo>
                    <a:pt x="26325" y="52342"/>
                  </a:lnTo>
                  <a:lnTo>
                    <a:pt x="25407" y="52362"/>
                  </a:lnTo>
                  <a:lnTo>
                    <a:pt x="24510" y="52382"/>
                  </a:lnTo>
                  <a:lnTo>
                    <a:pt x="23592" y="52382"/>
                  </a:lnTo>
                  <a:lnTo>
                    <a:pt x="22695" y="52362"/>
                  </a:lnTo>
                  <a:lnTo>
                    <a:pt x="21778" y="52342"/>
                  </a:lnTo>
                  <a:lnTo>
                    <a:pt x="20880" y="52301"/>
                  </a:lnTo>
                  <a:lnTo>
                    <a:pt x="19983" y="52240"/>
                  </a:lnTo>
                  <a:lnTo>
                    <a:pt x="19086" y="52158"/>
                  </a:lnTo>
                  <a:lnTo>
                    <a:pt x="18168" y="52077"/>
                  </a:lnTo>
                  <a:lnTo>
                    <a:pt x="17271" y="51975"/>
                  </a:lnTo>
                  <a:lnTo>
                    <a:pt x="16374" y="51873"/>
                  </a:lnTo>
                  <a:lnTo>
                    <a:pt x="15477" y="51730"/>
                  </a:lnTo>
                  <a:lnTo>
                    <a:pt x="14600" y="51587"/>
                  </a:lnTo>
                  <a:lnTo>
                    <a:pt x="13703" y="51424"/>
                  </a:lnTo>
                  <a:lnTo>
                    <a:pt x="12826" y="51241"/>
                  </a:lnTo>
                  <a:lnTo>
                    <a:pt x="11929" y="51057"/>
                  </a:lnTo>
                  <a:lnTo>
                    <a:pt x="11052" y="50853"/>
                  </a:lnTo>
                  <a:lnTo>
                    <a:pt x="10176" y="50629"/>
                  </a:lnTo>
                  <a:lnTo>
                    <a:pt x="9299" y="50384"/>
                  </a:lnTo>
                  <a:lnTo>
                    <a:pt x="8442" y="50119"/>
                  </a:lnTo>
                  <a:lnTo>
                    <a:pt x="7566" y="49854"/>
                  </a:lnTo>
                  <a:lnTo>
                    <a:pt x="6709" y="49569"/>
                  </a:lnTo>
                  <a:lnTo>
                    <a:pt x="5853" y="49263"/>
                  </a:lnTo>
                  <a:lnTo>
                    <a:pt x="4996" y="48937"/>
                  </a:lnTo>
                  <a:lnTo>
                    <a:pt x="4160" y="48590"/>
                  </a:lnTo>
                  <a:lnTo>
                    <a:pt x="3304" y="48243"/>
                  </a:lnTo>
                  <a:lnTo>
                    <a:pt x="2468" y="47876"/>
                  </a:lnTo>
                  <a:lnTo>
                    <a:pt x="1652" y="47489"/>
                  </a:lnTo>
                  <a:lnTo>
                    <a:pt x="817" y="47081"/>
                  </a:lnTo>
                  <a:lnTo>
                    <a:pt x="1" y="46653"/>
                  </a:lnTo>
                  <a:lnTo>
                    <a:pt x="715" y="47040"/>
                  </a:lnTo>
                  <a:lnTo>
                    <a:pt x="1428" y="47428"/>
                  </a:lnTo>
                  <a:lnTo>
                    <a:pt x="2142" y="47795"/>
                  </a:lnTo>
                  <a:lnTo>
                    <a:pt x="2876" y="48141"/>
                  </a:lnTo>
                  <a:lnTo>
                    <a:pt x="3610" y="48488"/>
                  </a:lnTo>
                  <a:lnTo>
                    <a:pt x="4344" y="48814"/>
                  </a:lnTo>
                  <a:lnTo>
                    <a:pt x="5078" y="49120"/>
                  </a:lnTo>
                  <a:lnTo>
                    <a:pt x="5812" y="49426"/>
                  </a:lnTo>
                  <a:lnTo>
                    <a:pt x="6567" y="49711"/>
                  </a:lnTo>
                  <a:lnTo>
                    <a:pt x="7321" y="49997"/>
                  </a:lnTo>
                  <a:lnTo>
                    <a:pt x="8075" y="50241"/>
                  </a:lnTo>
                  <a:lnTo>
                    <a:pt x="8830" y="50486"/>
                  </a:lnTo>
                  <a:lnTo>
                    <a:pt x="9605" y="50731"/>
                  </a:lnTo>
                  <a:lnTo>
                    <a:pt x="10359" y="50955"/>
                  </a:lnTo>
                  <a:lnTo>
                    <a:pt x="11134" y="51159"/>
                  </a:lnTo>
                  <a:lnTo>
                    <a:pt x="11909" y="51363"/>
                  </a:lnTo>
                  <a:lnTo>
                    <a:pt x="12684" y="51546"/>
                  </a:lnTo>
                  <a:lnTo>
                    <a:pt x="13458" y="51710"/>
                  </a:lnTo>
                  <a:lnTo>
                    <a:pt x="14254" y="51873"/>
                  </a:lnTo>
                  <a:lnTo>
                    <a:pt x="15028" y="52015"/>
                  </a:lnTo>
                  <a:lnTo>
                    <a:pt x="15824" y="52158"/>
                  </a:lnTo>
                  <a:lnTo>
                    <a:pt x="16598" y="52280"/>
                  </a:lnTo>
                  <a:lnTo>
                    <a:pt x="18189" y="52484"/>
                  </a:lnTo>
                  <a:lnTo>
                    <a:pt x="19779" y="52648"/>
                  </a:lnTo>
                  <a:lnTo>
                    <a:pt x="21370" y="52770"/>
                  </a:lnTo>
                  <a:lnTo>
                    <a:pt x="22981" y="52851"/>
                  </a:lnTo>
                  <a:lnTo>
                    <a:pt x="24571" y="52872"/>
                  </a:lnTo>
                  <a:lnTo>
                    <a:pt x="26182" y="52851"/>
                  </a:lnTo>
                  <a:lnTo>
                    <a:pt x="27793" y="52790"/>
                  </a:lnTo>
                  <a:lnTo>
                    <a:pt x="29383" y="52688"/>
                  </a:lnTo>
                  <a:lnTo>
                    <a:pt x="30994" y="52546"/>
                  </a:lnTo>
                  <a:lnTo>
                    <a:pt x="32584" y="52382"/>
                  </a:lnTo>
                  <a:lnTo>
                    <a:pt x="34195" y="52158"/>
                  </a:lnTo>
                  <a:lnTo>
                    <a:pt x="35786" y="51893"/>
                  </a:lnTo>
                  <a:lnTo>
                    <a:pt x="37356" y="51587"/>
                  </a:lnTo>
                  <a:lnTo>
                    <a:pt x="38946" y="51261"/>
                  </a:lnTo>
                  <a:lnTo>
                    <a:pt x="40496" y="50874"/>
                  </a:lnTo>
                  <a:lnTo>
                    <a:pt x="42066" y="50466"/>
                  </a:lnTo>
                  <a:lnTo>
                    <a:pt x="43615" y="50038"/>
                  </a:lnTo>
                  <a:lnTo>
                    <a:pt x="45145" y="49548"/>
                  </a:lnTo>
                  <a:lnTo>
                    <a:pt x="46653" y="49038"/>
                  </a:lnTo>
                  <a:lnTo>
                    <a:pt x="48162" y="48508"/>
                  </a:lnTo>
                  <a:lnTo>
                    <a:pt x="49651" y="47917"/>
                  </a:lnTo>
                  <a:lnTo>
                    <a:pt x="51404" y="47203"/>
                  </a:lnTo>
                  <a:lnTo>
                    <a:pt x="52261" y="46836"/>
                  </a:lnTo>
                  <a:lnTo>
                    <a:pt x="53137" y="46429"/>
                  </a:lnTo>
                  <a:lnTo>
                    <a:pt x="53994" y="46041"/>
                  </a:lnTo>
                  <a:lnTo>
                    <a:pt x="54850" y="45613"/>
                  </a:lnTo>
                  <a:lnTo>
                    <a:pt x="55707" y="45185"/>
                  </a:lnTo>
                  <a:lnTo>
                    <a:pt x="56543" y="44716"/>
                  </a:lnTo>
                  <a:lnTo>
                    <a:pt x="56502" y="44471"/>
                  </a:lnTo>
                  <a:lnTo>
                    <a:pt x="55115" y="34704"/>
                  </a:lnTo>
                  <a:lnTo>
                    <a:pt x="53688" y="24917"/>
                  </a:lnTo>
                  <a:lnTo>
                    <a:pt x="53668" y="24693"/>
                  </a:lnTo>
                  <a:lnTo>
                    <a:pt x="53158" y="24529"/>
                  </a:lnTo>
                  <a:lnTo>
                    <a:pt x="52628" y="24366"/>
                  </a:lnTo>
                  <a:lnTo>
                    <a:pt x="51608" y="24060"/>
                  </a:lnTo>
                  <a:lnTo>
                    <a:pt x="50568" y="23816"/>
                  </a:lnTo>
                  <a:lnTo>
                    <a:pt x="49528" y="23591"/>
                  </a:lnTo>
                  <a:lnTo>
                    <a:pt x="48489" y="23428"/>
                  </a:lnTo>
                  <a:lnTo>
                    <a:pt x="47428" y="23265"/>
                  </a:lnTo>
                  <a:lnTo>
                    <a:pt x="46388" y="23143"/>
                  </a:lnTo>
                  <a:lnTo>
                    <a:pt x="45328" y="23021"/>
                  </a:lnTo>
                  <a:lnTo>
                    <a:pt x="43778" y="22898"/>
                  </a:lnTo>
                  <a:lnTo>
                    <a:pt x="42249" y="22837"/>
                  </a:lnTo>
                  <a:lnTo>
                    <a:pt x="40700" y="22796"/>
                  </a:lnTo>
                  <a:lnTo>
                    <a:pt x="39150" y="22796"/>
                  </a:lnTo>
                  <a:lnTo>
                    <a:pt x="37621" y="22837"/>
                  </a:lnTo>
                  <a:lnTo>
                    <a:pt x="36071" y="22898"/>
                  </a:lnTo>
                  <a:lnTo>
                    <a:pt x="34521" y="23021"/>
                  </a:lnTo>
                  <a:lnTo>
                    <a:pt x="32992" y="23163"/>
                  </a:lnTo>
                  <a:lnTo>
                    <a:pt x="31463" y="23326"/>
                  </a:lnTo>
                  <a:lnTo>
                    <a:pt x="29913" y="23551"/>
                  </a:lnTo>
                  <a:lnTo>
                    <a:pt x="28384" y="23775"/>
                  </a:lnTo>
                  <a:lnTo>
                    <a:pt x="26875" y="24040"/>
                  </a:lnTo>
                  <a:lnTo>
                    <a:pt x="25346" y="24326"/>
                  </a:lnTo>
                  <a:lnTo>
                    <a:pt x="23837" y="24652"/>
                  </a:lnTo>
                  <a:lnTo>
                    <a:pt x="22328" y="24978"/>
                  </a:lnTo>
                  <a:lnTo>
                    <a:pt x="21273" y="25238"/>
                  </a:lnTo>
                  <a:lnTo>
                    <a:pt x="21273" y="25238"/>
                  </a:lnTo>
                  <a:lnTo>
                    <a:pt x="21594" y="23938"/>
                  </a:lnTo>
                  <a:lnTo>
                    <a:pt x="22083" y="22246"/>
                  </a:lnTo>
                  <a:lnTo>
                    <a:pt x="22614" y="20533"/>
                  </a:lnTo>
                  <a:lnTo>
                    <a:pt x="23184" y="18861"/>
                  </a:lnTo>
                  <a:lnTo>
                    <a:pt x="23776" y="17169"/>
                  </a:lnTo>
                  <a:lnTo>
                    <a:pt x="24428" y="15517"/>
                  </a:lnTo>
                  <a:lnTo>
                    <a:pt x="25101" y="13865"/>
                  </a:lnTo>
                  <a:lnTo>
                    <a:pt x="25794" y="12234"/>
                  </a:lnTo>
                  <a:lnTo>
                    <a:pt x="26549" y="10623"/>
                  </a:lnTo>
                  <a:lnTo>
                    <a:pt x="27344" y="9033"/>
                  </a:lnTo>
                  <a:lnTo>
                    <a:pt x="27752" y="8238"/>
                  </a:lnTo>
                  <a:lnTo>
                    <a:pt x="28180" y="7442"/>
                  </a:lnTo>
                  <a:lnTo>
                    <a:pt x="28608" y="6668"/>
                  </a:lnTo>
                  <a:lnTo>
                    <a:pt x="29057" y="5893"/>
                  </a:lnTo>
                  <a:lnTo>
                    <a:pt x="29505" y="5138"/>
                  </a:lnTo>
                  <a:lnTo>
                    <a:pt x="29974" y="4384"/>
                  </a:lnTo>
                  <a:lnTo>
                    <a:pt x="30443" y="3629"/>
                  </a:lnTo>
                  <a:lnTo>
                    <a:pt x="30953" y="2895"/>
                  </a:lnTo>
                  <a:lnTo>
                    <a:pt x="31442" y="2161"/>
                  </a:lnTo>
                  <a:lnTo>
                    <a:pt x="31973" y="1427"/>
                  </a:lnTo>
                  <a:lnTo>
                    <a:pt x="32503" y="714"/>
                  </a:lnTo>
                  <a:lnTo>
                    <a:pt x="33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025;p46">
              <a:extLst>
                <a:ext uri="{FF2B5EF4-FFF2-40B4-BE49-F238E27FC236}">
                  <a16:creationId xmlns:a16="http://schemas.microsoft.com/office/drawing/2014/main" id="{6CD3A65F-4EC1-EA54-90E7-DB1435F015E9}"/>
                </a:ext>
              </a:extLst>
            </p:cNvPr>
            <p:cNvSpPr/>
            <p:nvPr/>
          </p:nvSpPr>
          <p:spPr>
            <a:xfrm flipH="1">
              <a:off x="6564570" y="4018008"/>
              <a:ext cx="202894" cy="437987"/>
            </a:xfrm>
            <a:custGeom>
              <a:avLst/>
              <a:gdLst/>
              <a:ahLst/>
              <a:cxnLst/>
              <a:rect l="l" t="t" r="r" b="b"/>
              <a:pathLst>
                <a:path w="10277" h="22185" extrusionOk="0">
                  <a:moveTo>
                    <a:pt x="4221" y="0"/>
                  </a:moveTo>
                  <a:lnTo>
                    <a:pt x="3711" y="20"/>
                  </a:lnTo>
                  <a:lnTo>
                    <a:pt x="3161" y="102"/>
                  </a:lnTo>
                  <a:lnTo>
                    <a:pt x="2590" y="204"/>
                  </a:lnTo>
                  <a:lnTo>
                    <a:pt x="1978" y="367"/>
                  </a:lnTo>
                  <a:lnTo>
                    <a:pt x="1652" y="469"/>
                  </a:lnTo>
                  <a:lnTo>
                    <a:pt x="1326" y="591"/>
                  </a:lnTo>
                  <a:lnTo>
                    <a:pt x="1000" y="714"/>
                  </a:lnTo>
                  <a:lnTo>
                    <a:pt x="673" y="877"/>
                  </a:lnTo>
                  <a:lnTo>
                    <a:pt x="327" y="1040"/>
                  </a:lnTo>
                  <a:lnTo>
                    <a:pt x="0" y="1223"/>
                  </a:lnTo>
                  <a:lnTo>
                    <a:pt x="0" y="1856"/>
                  </a:lnTo>
                  <a:lnTo>
                    <a:pt x="62" y="3609"/>
                  </a:lnTo>
                  <a:lnTo>
                    <a:pt x="123" y="4812"/>
                  </a:lnTo>
                  <a:lnTo>
                    <a:pt x="204" y="6199"/>
                  </a:lnTo>
                  <a:lnTo>
                    <a:pt x="306" y="7708"/>
                  </a:lnTo>
                  <a:lnTo>
                    <a:pt x="429" y="9339"/>
                  </a:lnTo>
                  <a:lnTo>
                    <a:pt x="612" y="11031"/>
                  </a:lnTo>
                  <a:lnTo>
                    <a:pt x="816" y="12764"/>
                  </a:lnTo>
                  <a:lnTo>
                    <a:pt x="1061" y="14497"/>
                  </a:lnTo>
                  <a:lnTo>
                    <a:pt x="1203" y="15333"/>
                  </a:lnTo>
                  <a:lnTo>
                    <a:pt x="1367" y="16190"/>
                  </a:lnTo>
                  <a:lnTo>
                    <a:pt x="1530" y="17005"/>
                  </a:lnTo>
                  <a:lnTo>
                    <a:pt x="1713" y="17821"/>
                  </a:lnTo>
                  <a:lnTo>
                    <a:pt x="1897" y="18596"/>
                  </a:lnTo>
                  <a:lnTo>
                    <a:pt x="2101" y="19330"/>
                  </a:lnTo>
                  <a:lnTo>
                    <a:pt x="2325" y="20064"/>
                  </a:lnTo>
                  <a:lnTo>
                    <a:pt x="2570" y="20737"/>
                  </a:lnTo>
                  <a:lnTo>
                    <a:pt x="2814" y="21369"/>
                  </a:lnTo>
                  <a:lnTo>
                    <a:pt x="3079" y="21940"/>
                  </a:lnTo>
                  <a:lnTo>
                    <a:pt x="3283" y="22001"/>
                  </a:lnTo>
                  <a:lnTo>
                    <a:pt x="3834" y="22083"/>
                  </a:lnTo>
                  <a:lnTo>
                    <a:pt x="4221" y="22123"/>
                  </a:lnTo>
                  <a:lnTo>
                    <a:pt x="4670" y="22164"/>
                  </a:lnTo>
                  <a:lnTo>
                    <a:pt x="5159" y="22185"/>
                  </a:lnTo>
                  <a:lnTo>
                    <a:pt x="5689" y="22164"/>
                  </a:lnTo>
                  <a:lnTo>
                    <a:pt x="6260" y="22123"/>
                  </a:lnTo>
                  <a:lnTo>
                    <a:pt x="6851" y="22042"/>
                  </a:lnTo>
                  <a:lnTo>
                    <a:pt x="7137" y="21981"/>
                  </a:lnTo>
                  <a:lnTo>
                    <a:pt x="7443" y="21919"/>
                  </a:lnTo>
                  <a:lnTo>
                    <a:pt x="7749" y="21818"/>
                  </a:lnTo>
                  <a:lnTo>
                    <a:pt x="8054" y="21716"/>
                  </a:lnTo>
                  <a:lnTo>
                    <a:pt x="8340" y="21614"/>
                  </a:lnTo>
                  <a:lnTo>
                    <a:pt x="8646" y="21471"/>
                  </a:lnTo>
                  <a:lnTo>
                    <a:pt x="8931" y="21328"/>
                  </a:lnTo>
                  <a:lnTo>
                    <a:pt x="9217" y="21145"/>
                  </a:lnTo>
                  <a:lnTo>
                    <a:pt x="9502" y="20961"/>
                  </a:lnTo>
                  <a:lnTo>
                    <a:pt x="9767" y="20757"/>
                  </a:lnTo>
                  <a:lnTo>
                    <a:pt x="10032" y="20513"/>
                  </a:lnTo>
                  <a:lnTo>
                    <a:pt x="10277" y="20268"/>
                  </a:lnTo>
                  <a:lnTo>
                    <a:pt x="10216" y="19615"/>
                  </a:lnTo>
                  <a:lnTo>
                    <a:pt x="10053" y="17862"/>
                  </a:lnTo>
                  <a:lnTo>
                    <a:pt x="9788" y="15293"/>
                  </a:lnTo>
                  <a:lnTo>
                    <a:pt x="9604" y="13804"/>
                  </a:lnTo>
                  <a:lnTo>
                    <a:pt x="9400" y="12214"/>
                  </a:lnTo>
                  <a:lnTo>
                    <a:pt x="9156" y="10542"/>
                  </a:lnTo>
                  <a:lnTo>
                    <a:pt x="8890" y="8870"/>
                  </a:lnTo>
                  <a:lnTo>
                    <a:pt x="8585" y="7218"/>
                  </a:lnTo>
                  <a:lnTo>
                    <a:pt x="8258" y="5587"/>
                  </a:lnTo>
                  <a:lnTo>
                    <a:pt x="8075" y="4812"/>
                  </a:lnTo>
                  <a:lnTo>
                    <a:pt x="7891" y="4058"/>
                  </a:lnTo>
                  <a:lnTo>
                    <a:pt x="7708" y="3344"/>
                  </a:lnTo>
                  <a:lnTo>
                    <a:pt x="7504" y="2651"/>
                  </a:lnTo>
                  <a:lnTo>
                    <a:pt x="7280" y="1998"/>
                  </a:lnTo>
                  <a:lnTo>
                    <a:pt x="7076" y="1387"/>
                  </a:lnTo>
                  <a:lnTo>
                    <a:pt x="6831" y="836"/>
                  </a:lnTo>
                  <a:lnTo>
                    <a:pt x="6607" y="326"/>
                  </a:lnTo>
                  <a:lnTo>
                    <a:pt x="6464" y="285"/>
                  </a:lnTo>
                  <a:lnTo>
                    <a:pt x="6097" y="184"/>
                  </a:lnTo>
                  <a:lnTo>
                    <a:pt x="5812" y="122"/>
                  </a:lnTo>
                  <a:lnTo>
                    <a:pt x="5485" y="61"/>
                  </a:lnTo>
                  <a:lnTo>
                    <a:pt x="5098" y="20"/>
                  </a:lnTo>
                  <a:lnTo>
                    <a:pt x="46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026;p46">
              <a:extLst>
                <a:ext uri="{FF2B5EF4-FFF2-40B4-BE49-F238E27FC236}">
                  <a16:creationId xmlns:a16="http://schemas.microsoft.com/office/drawing/2014/main" id="{5CABDF10-D7E8-BC37-BE8B-DA5526E2554E}"/>
                </a:ext>
              </a:extLst>
            </p:cNvPr>
            <p:cNvSpPr/>
            <p:nvPr/>
          </p:nvSpPr>
          <p:spPr>
            <a:xfrm flipH="1">
              <a:off x="6564570" y="4018008"/>
              <a:ext cx="202894" cy="437987"/>
            </a:xfrm>
            <a:custGeom>
              <a:avLst/>
              <a:gdLst/>
              <a:ahLst/>
              <a:cxnLst/>
              <a:rect l="l" t="t" r="r" b="b"/>
              <a:pathLst>
                <a:path w="10277" h="22185" fill="none" extrusionOk="0">
                  <a:moveTo>
                    <a:pt x="0" y="1223"/>
                  </a:moveTo>
                  <a:lnTo>
                    <a:pt x="0" y="1223"/>
                  </a:lnTo>
                  <a:lnTo>
                    <a:pt x="0" y="1856"/>
                  </a:lnTo>
                  <a:lnTo>
                    <a:pt x="62" y="3609"/>
                  </a:lnTo>
                  <a:lnTo>
                    <a:pt x="123" y="4812"/>
                  </a:lnTo>
                  <a:lnTo>
                    <a:pt x="204" y="6199"/>
                  </a:lnTo>
                  <a:lnTo>
                    <a:pt x="306" y="7708"/>
                  </a:lnTo>
                  <a:lnTo>
                    <a:pt x="429" y="9339"/>
                  </a:lnTo>
                  <a:lnTo>
                    <a:pt x="612" y="11031"/>
                  </a:lnTo>
                  <a:lnTo>
                    <a:pt x="816" y="12764"/>
                  </a:lnTo>
                  <a:lnTo>
                    <a:pt x="1061" y="14497"/>
                  </a:lnTo>
                  <a:lnTo>
                    <a:pt x="1203" y="15333"/>
                  </a:lnTo>
                  <a:lnTo>
                    <a:pt x="1367" y="16190"/>
                  </a:lnTo>
                  <a:lnTo>
                    <a:pt x="1530" y="17005"/>
                  </a:lnTo>
                  <a:lnTo>
                    <a:pt x="1713" y="17821"/>
                  </a:lnTo>
                  <a:lnTo>
                    <a:pt x="1897" y="18596"/>
                  </a:lnTo>
                  <a:lnTo>
                    <a:pt x="2101" y="19330"/>
                  </a:lnTo>
                  <a:lnTo>
                    <a:pt x="2325" y="20064"/>
                  </a:lnTo>
                  <a:lnTo>
                    <a:pt x="2570" y="20737"/>
                  </a:lnTo>
                  <a:lnTo>
                    <a:pt x="2814" y="21369"/>
                  </a:lnTo>
                  <a:lnTo>
                    <a:pt x="3079" y="21940"/>
                  </a:lnTo>
                  <a:lnTo>
                    <a:pt x="3079" y="21940"/>
                  </a:lnTo>
                  <a:lnTo>
                    <a:pt x="3283" y="22001"/>
                  </a:lnTo>
                  <a:lnTo>
                    <a:pt x="3834" y="22083"/>
                  </a:lnTo>
                  <a:lnTo>
                    <a:pt x="4221" y="22123"/>
                  </a:lnTo>
                  <a:lnTo>
                    <a:pt x="4670" y="22164"/>
                  </a:lnTo>
                  <a:lnTo>
                    <a:pt x="5159" y="22185"/>
                  </a:lnTo>
                  <a:lnTo>
                    <a:pt x="5689" y="22164"/>
                  </a:lnTo>
                  <a:lnTo>
                    <a:pt x="6260" y="22123"/>
                  </a:lnTo>
                  <a:lnTo>
                    <a:pt x="6851" y="22042"/>
                  </a:lnTo>
                  <a:lnTo>
                    <a:pt x="7137" y="21981"/>
                  </a:lnTo>
                  <a:lnTo>
                    <a:pt x="7443" y="21919"/>
                  </a:lnTo>
                  <a:lnTo>
                    <a:pt x="7749" y="21818"/>
                  </a:lnTo>
                  <a:lnTo>
                    <a:pt x="8054" y="21716"/>
                  </a:lnTo>
                  <a:lnTo>
                    <a:pt x="8340" y="21614"/>
                  </a:lnTo>
                  <a:lnTo>
                    <a:pt x="8646" y="21471"/>
                  </a:lnTo>
                  <a:lnTo>
                    <a:pt x="8931" y="21328"/>
                  </a:lnTo>
                  <a:lnTo>
                    <a:pt x="9217" y="21145"/>
                  </a:lnTo>
                  <a:lnTo>
                    <a:pt x="9502" y="20961"/>
                  </a:lnTo>
                  <a:lnTo>
                    <a:pt x="9767" y="20757"/>
                  </a:lnTo>
                  <a:lnTo>
                    <a:pt x="10032" y="20513"/>
                  </a:lnTo>
                  <a:lnTo>
                    <a:pt x="10277" y="20268"/>
                  </a:lnTo>
                  <a:lnTo>
                    <a:pt x="10277" y="20268"/>
                  </a:lnTo>
                  <a:lnTo>
                    <a:pt x="10216" y="19615"/>
                  </a:lnTo>
                  <a:lnTo>
                    <a:pt x="10053" y="17862"/>
                  </a:lnTo>
                  <a:lnTo>
                    <a:pt x="9788" y="15293"/>
                  </a:lnTo>
                  <a:lnTo>
                    <a:pt x="9604" y="13804"/>
                  </a:lnTo>
                  <a:lnTo>
                    <a:pt x="9400" y="12214"/>
                  </a:lnTo>
                  <a:lnTo>
                    <a:pt x="9156" y="10542"/>
                  </a:lnTo>
                  <a:lnTo>
                    <a:pt x="8890" y="8870"/>
                  </a:lnTo>
                  <a:lnTo>
                    <a:pt x="8585" y="7218"/>
                  </a:lnTo>
                  <a:lnTo>
                    <a:pt x="8258" y="5587"/>
                  </a:lnTo>
                  <a:lnTo>
                    <a:pt x="8075" y="4812"/>
                  </a:lnTo>
                  <a:lnTo>
                    <a:pt x="7891" y="4058"/>
                  </a:lnTo>
                  <a:lnTo>
                    <a:pt x="7708" y="3344"/>
                  </a:lnTo>
                  <a:lnTo>
                    <a:pt x="7504" y="2651"/>
                  </a:lnTo>
                  <a:lnTo>
                    <a:pt x="7280" y="1998"/>
                  </a:lnTo>
                  <a:lnTo>
                    <a:pt x="7076" y="1387"/>
                  </a:lnTo>
                  <a:lnTo>
                    <a:pt x="6831" y="836"/>
                  </a:lnTo>
                  <a:lnTo>
                    <a:pt x="6607" y="326"/>
                  </a:lnTo>
                  <a:lnTo>
                    <a:pt x="6607" y="326"/>
                  </a:lnTo>
                  <a:lnTo>
                    <a:pt x="6464" y="285"/>
                  </a:lnTo>
                  <a:lnTo>
                    <a:pt x="6097" y="184"/>
                  </a:lnTo>
                  <a:lnTo>
                    <a:pt x="5812" y="122"/>
                  </a:lnTo>
                  <a:lnTo>
                    <a:pt x="5485" y="61"/>
                  </a:lnTo>
                  <a:lnTo>
                    <a:pt x="5098" y="20"/>
                  </a:lnTo>
                  <a:lnTo>
                    <a:pt x="4690" y="0"/>
                  </a:lnTo>
                  <a:lnTo>
                    <a:pt x="4221" y="0"/>
                  </a:lnTo>
                  <a:lnTo>
                    <a:pt x="3711" y="20"/>
                  </a:lnTo>
                  <a:lnTo>
                    <a:pt x="3161" y="102"/>
                  </a:lnTo>
                  <a:lnTo>
                    <a:pt x="2590" y="204"/>
                  </a:lnTo>
                  <a:lnTo>
                    <a:pt x="1978" y="367"/>
                  </a:lnTo>
                  <a:lnTo>
                    <a:pt x="1652" y="469"/>
                  </a:lnTo>
                  <a:lnTo>
                    <a:pt x="1326" y="591"/>
                  </a:lnTo>
                  <a:lnTo>
                    <a:pt x="1000" y="714"/>
                  </a:lnTo>
                  <a:lnTo>
                    <a:pt x="673" y="877"/>
                  </a:lnTo>
                  <a:lnTo>
                    <a:pt x="327" y="1040"/>
                  </a:lnTo>
                  <a:lnTo>
                    <a:pt x="0" y="12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027;p46">
              <a:extLst>
                <a:ext uri="{FF2B5EF4-FFF2-40B4-BE49-F238E27FC236}">
                  <a16:creationId xmlns:a16="http://schemas.microsoft.com/office/drawing/2014/main" id="{9445A85F-63A2-7ACD-8AA6-D668788259A5}"/>
                </a:ext>
              </a:extLst>
            </p:cNvPr>
            <p:cNvSpPr/>
            <p:nvPr/>
          </p:nvSpPr>
          <p:spPr>
            <a:xfrm flipH="1">
              <a:off x="6588715" y="4404053"/>
              <a:ext cx="80135" cy="22961"/>
            </a:xfrm>
            <a:custGeom>
              <a:avLst/>
              <a:gdLst/>
              <a:ahLst/>
              <a:cxnLst/>
              <a:rect l="l" t="t" r="r" b="b"/>
              <a:pathLst>
                <a:path w="4059" h="1163" extrusionOk="0">
                  <a:moveTo>
                    <a:pt x="2998" y="0"/>
                  </a:moveTo>
                  <a:lnTo>
                    <a:pt x="2733" y="21"/>
                  </a:lnTo>
                  <a:lnTo>
                    <a:pt x="2448" y="41"/>
                  </a:lnTo>
                  <a:lnTo>
                    <a:pt x="2183" y="61"/>
                  </a:lnTo>
                  <a:lnTo>
                    <a:pt x="1938" y="123"/>
                  </a:lnTo>
                  <a:lnTo>
                    <a:pt x="1673" y="184"/>
                  </a:lnTo>
                  <a:lnTo>
                    <a:pt x="1408" y="265"/>
                  </a:lnTo>
                  <a:lnTo>
                    <a:pt x="1163" y="347"/>
                  </a:lnTo>
                  <a:lnTo>
                    <a:pt x="919" y="469"/>
                  </a:lnTo>
                  <a:lnTo>
                    <a:pt x="674" y="592"/>
                  </a:lnTo>
                  <a:lnTo>
                    <a:pt x="450" y="714"/>
                  </a:lnTo>
                  <a:lnTo>
                    <a:pt x="225" y="857"/>
                  </a:lnTo>
                  <a:lnTo>
                    <a:pt x="1" y="1020"/>
                  </a:lnTo>
                  <a:lnTo>
                    <a:pt x="266" y="1081"/>
                  </a:lnTo>
                  <a:lnTo>
                    <a:pt x="531" y="1122"/>
                  </a:lnTo>
                  <a:lnTo>
                    <a:pt x="796" y="1162"/>
                  </a:lnTo>
                  <a:lnTo>
                    <a:pt x="1347" y="1162"/>
                  </a:lnTo>
                  <a:lnTo>
                    <a:pt x="1612" y="1142"/>
                  </a:lnTo>
                  <a:lnTo>
                    <a:pt x="1877" y="1101"/>
                  </a:lnTo>
                  <a:lnTo>
                    <a:pt x="2142" y="1061"/>
                  </a:lnTo>
                  <a:lnTo>
                    <a:pt x="2387" y="999"/>
                  </a:lnTo>
                  <a:lnTo>
                    <a:pt x="2652" y="918"/>
                  </a:lnTo>
                  <a:lnTo>
                    <a:pt x="2896" y="816"/>
                  </a:lnTo>
                  <a:lnTo>
                    <a:pt x="3141" y="714"/>
                  </a:lnTo>
                  <a:lnTo>
                    <a:pt x="3386" y="592"/>
                  </a:lnTo>
                  <a:lnTo>
                    <a:pt x="3610" y="449"/>
                  </a:lnTo>
                  <a:lnTo>
                    <a:pt x="3834" y="306"/>
                  </a:lnTo>
                  <a:lnTo>
                    <a:pt x="4059" y="143"/>
                  </a:lnTo>
                  <a:lnTo>
                    <a:pt x="3794" y="82"/>
                  </a:lnTo>
                  <a:lnTo>
                    <a:pt x="3528" y="41"/>
                  </a:lnTo>
                  <a:lnTo>
                    <a:pt x="3263" y="21"/>
                  </a:lnTo>
                  <a:lnTo>
                    <a:pt x="2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028;p46">
              <a:extLst>
                <a:ext uri="{FF2B5EF4-FFF2-40B4-BE49-F238E27FC236}">
                  <a16:creationId xmlns:a16="http://schemas.microsoft.com/office/drawing/2014/main" id="{1FED3416-A9C1-2D49-BE53-89232860C619}"/>
                </a:ext>
              </a:extLst>
            </p:cNvPr>
            <p:cNvSpPr/>
            <p:nvPr/>
          </p:nvSpPr>
          <p:spPr>
            <a:xfrm flipH="1">
              <a:off x="6585082" y="4343266"/>
              <a:ext cx="110321" cy="27383"/>
            </a:xfrm>
            <a:custGeom>
              <a:avLst/>
              <a:gdLst/>
              <a:ahLst/>
              <a:cxnLst/>
              <a:rect l="l" t="t" r="r" b="b"/>
              <a:pathLst>
                <a:path w="5588" h="1387" extrusionOk="0">
                  <a:moveTo>
                    <a:pt x="4486" y="0"/>
                  </a:moveTo>
                  <a:lnTo>
                    <a:pt x="4119" y="21"/>
                  </a:lnTo>
                  <a:lnTo>
                    <a:pt x="3772" y="61"/>
                  </a:lnTo>
                  <a:lnTo>
                    <a:pt x="3405" y="102"/>
                  </a:lnTo>
                  <a:lnTo>
                    <a:pt x="3038" y="163"/>
                  </a:lnTo>
                  <a:lnTo>
                    <a:pt x="2692" y="225"/>
                  </a:lnTo>
                  <a:lnTo>
                    <a:pt x="2325" y="327"/>
                  </a:lnTo>
                  <a:lnTo>
                    <a:pt x="1978" y="429"/>
                  </a:lnTo>
                  <a:lnTo>
                    <a:pt x="1631" y="530"/>
                  </a:lnTo>
                  <a:lnTo>
                    <a:pt x="1305" y="673"/>
                  </a:lnTo>
                  <a:lnTo>
                    <a:pt x="959" y="816"/>
                  </a:lnTo>
                  <a:lnTo>
                    <a:pt x="632" y="979"/>
                  </a:lnTo>
                  <a:lnTo>
                    <a:pt x="326" y="1142"/>
                  </a:lnTo>
                  <a:lnTo>
                    <a:pt x="0" y="1346"/>
                  </a:lnTo>
                  <a:lnTo>
                    <a:pt x="367" y="1366"/>
                  </a:lnTo>
                  <a:lnTo>
                    <a:pt x="734" y="1387"/>
                  </a:lnTo>
                  <a:lnTo>
                    <a:pt x="1468" y="1387"/>
                  </a:lnTo>
                  <a:lnTo>
                    <a:pt x="1815" y="1346"/>
                  </a:lnTo>
                  <a:lnTo>
                    <a:pt x="2182" y="1305"/>
                  </a:lnTo>
                  <a:lnTo>
                    <a:pt x="2549" y="1244"/>
                  </a:lnTo>
                  <a:lnTo>
                    <a:pt x="2896" y="1163"/>
                  </a:lnTo>
                  <a:lnTo>
                    <a:pt x="3263" y="1081"/>
                  </a:lnTo>
                  <a:lnTo>
                    <a:pt x="3609" y="979"/>
                  </a:lnTo>
                  <a:lnTo>
                    <a:pt x="3956" y="857"/>
                  </a:lnTo>
                  <a:lnTo>
                    <a:pt x="4282" y="734"/>
                  </a:lnTo>
                  <a:lnTo>
                    <a:pt x="4629" y="592"/>
                  </a:lnTo>
                  <a:lnTo>
                    <a:pt x="4955" y="429"/>
                  </a:lnTo>
                  <a:lnTo>
                    <a:pt x="5281" y="245"/>
                  </a:lnTo>
                  <a:lnTo>
                    <a:pt x="5587" y="61"/>
                  </a:lnTo>
                  <a:lnTo>
                    <a:pt x="5220" y="21"/>
                  </a:lnTo>
                  <a:lnTo>
                    <a:pt x="4853" y="21"/>
                  </a:lnTo>
                  <a:lnTo>
                    <a:pt x="44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029;p46">
              <a:extLst>
                <a:ext uri="{FF2B5EF4-FFF2-40B4-BE49-F238E27FC236}">
                  <a16:creationId xmlns:a16="http://schemas.microsoft.com/office/drawing/2014/main" id="{FB3B4EE5-E820-DDC5-F1DA-26CD32172AB5}"/>
                </a:ext>
              </a:extLst>
            </p:cNvPr>
            <p:cNvSpPr/>
            <p:nvPr/>
          </p:nvSpPr>
          <p:spPr>
            <a:xfrm flipH="1">
              <a:off x="6597974" y="4275628"/>
              <a:ext cx="114743" cy="28607"/>
            </a:xfrm>
            <a:custGeom>
              <a:avLst/>
              <a:gdLst/>
              <a:ahLst/>
              <a:cxnLst/>
              <a:rect l="l" t="t" r="r" b="b"/>
              <a:pathLst>
                <a:path w="5812" h="1449" extrusionOk="0">
                  <a:moveTo>
                    <a:pt x="4670" y="1"/>
                  </a:moveTo>
                  <a:lnTo>
                    <a:pt x="4303" y="21"/>
                  </a:lnTo>
                  <a:lnTo>
                    <a:pt x="3915" y="62"/>
                  </a:lnTo>
                  <a:lnTo>
                    <a:pt x="3548" y="103"/>
                  </a:lnTo>
                  <a:lnTo>
                    <a:pt x="3161" y="184"/>
                  </a:lnTo>
                  <a:lnTo>
                    <a:pt x="2794" y="266"/>
                  </a:lnTo>
                  <a:lnTo>
                    <a:pt x="2427" y="347"/>
                  </a:lnTo>
                  <a:lnTo>
                    <a:pt x="2060" y="470"/>
                  </a:lnTo>
                  <a:lnTo>
                    <a:pt x="1693" y="592"/>
                  </a:lnTo>
                  <a:lnTo>
                    <a:pt x="1346" y="714"/>
                  </a:lnTo>
                  <a:lnTo>
                    <a:pt x="1000" y="878"/>
                  </a:lnTo>
                  <a:lnTo>
                    <a:pt x="653" y="1041"/>
                  </a:lnTo>
                  <a:lnTo>
                    <a:pt x="327" y="1224"/>
                  </a:lnTo>
                  <a:lnTo>
                    <a:pt x="0" y="1408"/>
                  </a:lnTo>
                  <a:lnTo>
                    <a:pt x="367" y="1448"/>
                  </a:lnTo>
                  <a:lnTo>
                    <a:pt x="1142" y="1448"/>
                  </a:lnTo>
                  <a:lnTo>
                    <a:pt x="1509" y="1428"/>
                  </a:lnTo>
                  <a:lnTo>
                    <a:pt x="1897" y="1387"/>
                  </a:lnTo>
                  <a:lnTo>
                    <a:pt x="2264" y="1347"/>
                  </a:lnTo>
                  <a:lnTo>
                    <a:pt x="2651" y="1285"/>
                  </a:lnTo>
                  <a:lnTo>
                    <a:pt x="3018" y="1204"/>
                  </a:lnTo>
                  <a:lnTo>
                    <a:pt x="3385" y="1102"/>
                  </a:lnTo>
                  <a:lnTo>
                    <a:pt x="3752" y="1000"/>
                  </a:lnTo>
                  <a:lnTo>
                    <a:pt x="4099" y="878"/>
                  </a:lnTo>
                  <a:lnTo>
                    <a:pt x="4466" y="735"/>
                  </a:lnTo>
                  <a:lnTo>
                    <a:pt x="4813" y="572"/>
                  </a:lnTo>
                  <a:lnTo>
                    <a:pt x="5159" y="409"/>
                  </a:lnTo>
                  <a:lnTo>
                    <a:pt x="5485" y="225"/>
                  </a:lnTo>
                  <a:lnTo>
                    <a:pt x="5812" y="42"/>
                  </a:lnTo>
                  <a:lnTo>
                    <a:pt x="5445" y="21"/>
                  </a:lnTo>
                  <a:lnTo>
                    <a:pt x="5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030;p46">
              <a:extLst>
                <a:ext uri="{FF2B5EF4-FFF2-40B4-BE49-F238E27FC236}">
                  <a16:creationId xmlns:a16="http://schemas.microsoft.com/office/drawing/2014/main" id="{92A90412-BF48-D8FD-5212-8EA8DBA18BFE}"/>
                </a:ext>
              </a:extLst>
            </p:cNvPr>
            <p:cNvSpPr/>
            <p:nvPr/>
          </p:nvSpPr>
          <p:spPr>
            <a:xfrm flipH="1">
              <a:off x="6608043" y="4216065"/>
              <a:ext cx="115948" cy="28192"/>
            </a:xfrm>
            <a:custGeom>
              <a:avLst/>
              <a:gdLst/>
              <a:ahLst/>
              <a:cxnLst/>
              <a:rect l="l" t="t" r="r" b="b"/>
              <a:pathLst>
                <a:path w="5873" h="1428" extrusionOk="0">
                  <a:moveTo>
                    <a:pt x="4731" y="0"/>
                  </a:moveTo>
                  <a:lnTo>
                    <a:pt x="4344" y="20"/>
                  </a:lnTo>
                  <a:lnTo>
                    <a:pt x="3956" y="61"/>
                  </a:lnTo>
                  <a:lnTo>
                    <a:pt x="3589" y="102"/>
                  </a:lnTo>
                  <a:lnTo>
                    <a:pt x="3202" y="163"/>
                  </a:lnTo>
                  <a:lnTo>
                    <a:pt x="2835" y="245"/>
                  </a:lnTo>
                  <a:lnTo>
                    <a:pt x="2468" y="347"/>
                  </a:lnTo>
                  <a:lnTo>
                    <a:pt x="2101" y="449"/>
                  </a:lnTo>
                  <a:lnTo>
                    <a:pt x="1734" y="571"/>
                  </a:lnTo>
                  <a:lnTo>
                    <a:pt x="1367" y="714"/>
                  </a:lnTo>
                  <a:lnTo>
                    <a:pt x="1020" y="856"/>
                  </a:lnTo>
                  <a:lnTo>
                    <a:pt x="673" y="1020"/>
                  </a:lnTo>
                  <a:lnTo>
                    <a:pt x="327" y="1203"/>
                  </a:lnTo>
                  <a:lnTo>
                    <a:pt x="1" y="1387"/>
                  </a:lnTo>
                  <a:lnTo>
                    <a:pt x="388" y="1427"/>
                  </a:lnTo>
                  <a:lnTo>
                    <a:pt x="1142" y="1427"/>
                  </a:lnTo>
                  <a:lnTo>
                    <a:pt x="1530" y="1407"/>
                  </a:lnTo>
                  <a:lnTo>
                    <a:pt x="1917" y="1387"/>
                  </a:lnTo>
                  <a:lnTo>
                    <a:pt x="2284" y="1325"/>
                  </a:lnTo>
                  <a:lnTo>
                    <a:pt x="2672" y="1264"/>
                  </a:lnTo>
                  <a:lnTo>
                    <a:pt x="3039" y="1183"/>
                  </a:lnTo>
                  <a:lnTo>
                    <a:pt x="3426" y="1101"/>
                  </a:lnTo>
                  <a:lnTo>
                    <a:pt x="3793" y="979"/>
                  </a:lnTo>
                  <a:lnTo>
                    <a:pt x="4140" y="877"/>
                  </a:lnTo>
                  <a:lnTo>
                    <a:pt x="4507" y="734"/>
                  </a:lnTo>
                  <a:lnTo>
                    <a:pt x="4853" y="571"/>
                  </a:lnTo>
                  <a:lnTo>
                    <a:pt x="5200" y="408"/>
                  </a:lnTo>
                  <a:lnTo>
                    <a:pt x="5547" y="245"/>
                  </a:lnTo>
                  <a:lnTo>
                    <a:pt x="5873" y="41"/>
                  </a:lnTo>
                  <a:lnTo>
                    <a:pt x="5485" y="20"/>
                  </a:lnTo>
                  <a:lnTo>
                    <a:pt x="5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031;p46">
              <a:extLst>
                <a:ext uri="{FF2B5EF4-FFF2-40B4-BE49-F238E27FC236}">
                  <a16:creationId xmlns:a16="http://schemas.microsoft.com/office/drawing/2014/main" id="{2AE58C34-E9E3-4373-06FD-AD4B19512BA4}"/>
                </a:ext>
              </a:extLst>
            </p:cNvPr>
            <p:cNvSpPr/>
            <p:nvPr/>
          </p:nvSpPr>
          <p:spPr>
            <a:xfrm flipH="1">
              <a:off x="6624548" y="4156068"/>
              <a:ext cx="103470" cy="29416"/>
            </a:xfrm>
            <a:custGeom>
              <a:avLst/>
              <a:gdLst/>
              <a:ahLst/>
              <a:cxnLst/>
              <a:rect l="l" t="t" r="r" b="b"/>
              <a:pathLst>
                <a:path w="5241" h="1490" extrusionOk="0">
                  <a:moveTo>
                    <a:pt x="4548" y="1"/>
                  </a:moveTo>
                  <a:lnTo>
                    <a:pt x="4201" y="21"/>
                  </a:lnTo>
                  <a:lnTo>
                    <a:pt x="3854" y="42"/>
                  </a:lnTo>
                  <a:lnTo>
                    <a:pt x="3508" y="82"/>
                  </a:lnTo>
                  <a:lnTo>
                    <a:pt x="3161" y="144"/>
                  </a:lnTo>
                  <a:lnTo>
                    <a:pt x="2835" y="205"/>
                  </a:lnTo>
                  <a:lnTo>
                    <a:pt x="2488" y="286"/>
                  </a:lnTo>
                  <a:lnTo>
                    <a:pt x="2162" y="388"/>
                  </a:lnTo>
                  <a:lnTo>
                    <a:pt x="1836" y="490"/>
                  </a:lnTo>
                  <a:lnTo>
                    <a:pt x="1509" y="633"/>
                  </a:lnTo>
                  <a:lnTo>
                    <a:pt x="1204" y="755"/>
                  </a:lnTo>
                  <a:lnTo>
                    <a:pt x="877" y="918"/>
                  </a:lnTo>
                  <a:lnTo>
                    <a:pt x="572" y="1082"/>
                  </a:lnTo>
                  <a:lnTo>
                    <a:pt x="286" y="1265"/>
                  </a:lnTo>
                  <a:lnTo>
                    <a:pt x="1" y="1469"/>
                  </a:lnTo>
                  <a:lnTo>
                    <a:pt x="347" y="1489"/>
                  </a:lnTo>
                  <a:lnTo>
                    <a:pt x="1041" y="1489"/>
                  </a:lnTo>
                  <a:lnTo>
                    <a:pt x="1387" y="1469"/>
                  </a:lnTo>
                  <a:lnTo>
                    <a:pt x="1734" y="1428"/>
                  </a:lnTo>
                  <a:lnTo>
                    <a:pt x="2080" y="1367"/>
                  </a:lnTo>
                  <a:lnTo>
                    <a:pt x="2407" y="1306"/>
                  </a:lnTo>
                  <a:lnTo>
                    <a:pt x="2753" y="1224"/>
                  </a:lnTo>
                  <a:lnTo>
                    <a:pt x="3080" y="1122"/>
                  </a:lnTo>
                  <a:lnTo>
                    <a:pt x="3406" y="1000"/>
                  </a:lnTo>
                  <a:lnTo>
                    <a:pt x="3732" y="878"/>
                  </a:lnTo>
                  <a:lnTo>
                    <a:pt x="4058" y="735"/>
                  </a:lnTo>
                  <a:lnTo>
                    <a:pt x="4364" y="592"/>
                  </a:lnTo>
                  <a:lnTo>
                    <a:pt x="4670" y="409"/>
                  </a:lnTo>
                  <a:lnTo>
                    <a:pt x="4955" y="225"/>
                  </a:lnTo>
                  <a:lnTo>
                    <a:pt x="5241" y="42"/>
                  </a:lnTo>
                  <a:lnTo>
                    <a:pt x="4894" y="21"/>
                  </a:lnTo>
                  <a:lnTo>
                    <a:pt x="4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032;p46">
              <a:extLst>
                <a:ext uri="{FF2B5EF4-FFF2-40B4-BE49-F238E27FC236}">
                  <a16:creationId xmlns:a16="http://schemas.microsoft.com/office/drawing/2014/main" id="{1594CA60-1FCC-BC53-9066-0C5B40A0BCAD}"/>
                </a:ext>
              </a:extLst>
            </p:cNvPr>
            <p:cNvSpPr/>
            <p:nvPr/>
          </p:nvSpPr>
          <p:spPr>
            <a:xfrm flipH="1">
              <a:off x="6645080" y="4094491"/>
              <a:ext cx="91783" cy="29397"/>
            </a:xfrm>
            <a:custGeom>
              <a:avLst/>
              <a:gdLst/>
              <a:ahLst/>
              <a:cxnLst/>
              <a:rect l="l" t="t" r="r" b="b"/>
              <a:pathLst>
                <a:path w="4649" h="1489" extrusionOk="0">
                  <a:moveTo>
                    <a:pt x="4017" y="0"/>
                  </a:moveTo>
                  <a:lnTo>
                    <a:pt x="3711" y="21"/>
                  </a:lnTo>
                  <a:lnTo>
                    <a:pt x="3405" y="41"/>
                  </a:lnTo>
                  <a:lnTo>
                    <a:pt x="3099" y="82"/>
                  </a:lnTo>
                  <a:lnTo>
                    <a:pt x="2793" y="143"/>
                  </a:lnTo>
                  <a:lnTo>
                    <a:pt x="2488" y="204"/>
                  </a:lnTo>
                  <a:lnTo>
                    <a:pt x="2182" y="286"/>
                  </a:lnTo>
                  <a:lnTo>
                    <a:pt x="1896" y="388"/>
                  </a:lnTo>
                  <a:lnTo>
                    <a:pt x="1611" y="510"/>
                  </a:lnTo>
                  <a:lnTo>
                    <a:pt x="1325" y="632"/>
                  </a:lnTo>
                  <a:lnTo>
                    <a:pt x="1040" y="775"/>
                  </a:lnTo>
                  <a:lnTo>
                    <a:pt x="775" y="918"/>
                  </a:lnTo>
                  <a:lnTo>
                    <a:pt x="510" y="1101"/>
                  </a:lnTo>
                  <a:lnTo>
                    <a:pt x="245" y="1264"/>
                  </a:lnTo>
                  <a:lnTo>
                    <a:pt x="0" y="1468"/>
                  </a:lnTo>
                  <a:lnTo>
                    <a:pt x="326" y="1489"/>
                  </a:lnTo>
                  <a:lnTo>
                    <a:pt x="938" y="1489"/>
                  </a:lnTo>
                  <a:lnTo>
                    <a:pt x="1264" y="1468"/>
                  </a:lnTo>
                  <a:lnTo>
                    <a:pt x="1570" y="1427"/>
                  </a:lnTo>
                  <a:lnTo>
                    <a:pt x="1876" y="1366"/>
                  </a:lnTo>
                  <a:lnTo>
                    <a:pt x="2161" y="1285"/>
                  </a:lnTo>
                  <a:lnTo>
                    <a:pt x="2467" y="1203"/>
                  </a:lnTo>
                  <a:lnTo>
                    <a:pt x="2773" y="1101"/>
                  </a:lnTo>
                  <a:lnTo>
                    <a:pt x="3059" y="999"/>
                  </a:lnTo>
                  <a:lnTo>
                    <a:pt x="3344" y="877"/>
                  </a:lnTo>
                  <a:lnTo>
                    <a:pt x="3609" y="734"/>
                  </a:lnTo>
                  <a:lnTo>
                    <a:pt x="3874" y="571"/>
                  </a:lnTo>
                  <a:lnTo>
                    <a:pt x="4139" y="408"/>
                  </a:lnTo>
                  <a:lnTo>
                    <a:pt x="4404" y="224"/>
                  </a:lnTo>
                  <a:lnTo>
                    <a:pt x="4649" y="21"/>
                  </a:lnTo>
                  <a:lnTo>
                    <a:pt x="4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033;p46">
              <a:extLst>
                <a:ext uri="{FF2B5EF4-FFF2-40B4-BE49-F238E27FC236}">
                  <a16:creationId xmlns:a16="http://schemas.microsoft.com/office/drawing/2014/main" id="{2561BD3D-A688-C1D0-B6E3-02EC2C916D10}"/>
                </a:ext>
              </a:extLst>
            </p:cNvPr>
            <p:cNvSpPr/>
            <p:nvPr/>
          </p:nvSpPr>
          <p:spPr>
            <a:xfrm flipH="1">
              <a:off x="6662374" y="4043358"/>
              <a:ext cx="89394" cy="29416"/>
            </a:xfrm>
            <a:custGeom>
              <a:avLst/>
              <a:gdLst/>
              <a:ahLst/>
              <a:cxnLst/>
              <a:rect l="l" t="t" r="r" b="b"/>
              <a:pathLst>
                <a:path w="4528" h="1490" extrusionOk="0">
                  <a:moveTo>
                    <a:pt x="3916" y="1"/>
                  </a:moveTo>
                  <a:lnTo>
                    <a:pt x="3610" y="21"/>
                  </a:lnTo>
                  <a:lnTo>
                    <a:pt x="3324" y="41"/>
                  </a:lnTo>
                  <a:lnTo>
                    <a:pt x="3018" y="82"/>
                  </a:lnTo>
                  <a:lnTo>
                    <a:pt x="2712" y="143"/>
                  </a:lnTo>
                  <a:lnTo>
                    <a:pt x="2427" y="205"/>
                  </a:lnTo>
                  <a:lnTo>
                    <a:pt x="2121" y="286"/>
                  </a:lnTo>
                  <a:lnTo>
                    <a:pt x="1836" y="388"/>
                  </a:lnTo>
                  <a:lnTo>
                    <a:pt x="1550" y="510"/>
                  </a:lnTo>
                  <a:lnTo>
                    <a:pt x="1285" y="633"/>
                  </a:lnTo>
                  <a:lnTo>
                    <a:pt x="1020" y="775"/>
                  </a:lnTo>
                  <a:lnTo>
                    <a:pt x="755" y="918"/>
                  </a:lnTo>
                  <a:lnTo>
                    <a:pt x="490" y="1102"/>
                  </a:lnTo>
                  <a:lnTo>
                    <a:pt x="245" y="1285"/>
                  </a:lnTo>
                  <a:lnTo>
                    <a:pt x="1" y="1469"/>
                  </a:lnTo>
                  <a:lnTo>
                    <a:pt x="306" y="1489"/>
                  </a:lnTo>
                  <a:lnTo>
                    <a:pt x="918" y="1489"/>
                  </a:lnTo>
                  <a:lnTo>
                    <a:pt x="1224" y="1469"/>
                  </a:lnTo>
                  <a:lnTo>
                    <a:pt x="1530" y="1428"/>
                  </a:lnTo>
                  <a:lnTo>
                    <a:pt x="1836" y="1367"/>
                  </a:lnTo>
                  <a:lnTo>
                    <a:pt x="2121" y="1306"/>
                  </a:lnTo>
                  <a:lnTo>
                    <a:pt x="2427" y="1204"/>
                  </a:lnTo>
                  <a:lnTo>
                    <a:pt x="2712" y="1122"/>
                  </a:lnTo>
                  <a:lnTo>
                    <a:pt x="2998" y="1000"/>
                  </a:lnTo>
                  <a:lnTo>
                    <a:pt x="3263" y="877"/>
                  </a:lnTo>
                  <a:lnTo>
                    <a:pt x="3528" y="735"/>
                  </a:lnTo>
                  <a:lnTo>
                    <a:pt x="3793" y="572"/>
                  </a:lnTo>
                  <a:lnTo>
                    <a:pt x="4058" y="408"/>
                  </a:lnTo>
                  <a:lnTo>
                    <a:pt x="4303" y="225"/>
                  </a:lnTo>
                  <a:lnTo>
                    <a:pt x="4527" y="41"/>
                  </a:lnTo>
                  <a:lnTo>
                    <a:pt x="4221" y="21"/>
                  </a:lnTo>
                  <a:lnTo>
                    <a:pt x="3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034;p46">
              <a:extLst>
                <a:ext uri="{FF2B5EF4-FFF2-40B4-BE49-F238E27FC236}">
                  <a16:creationId xmlns:a16="http://schemas.microsoft.com/office/drawing/2014/main" id="{2135F4F2-E58A-E3AE-CC05-DCC1BE6B8E50}"/>
                </a:ext>
              </a:extLst>
            </p:cNvPr>
            <p:cNvSpPr/>
            <p:nvPr/>
          </p:nvSpPr>
          <p:spPr>
            <a:xfrm flipH="1">
              <a:off x="6637025" y="4018008"/>
              <a:ext cx="130439" cy="433150"/>
            </a:xfrm>
            <a:custGeom>
              <a:avLst/>
              <a:gdLst/>
              <a:ahLst/>
              <a:cxnLst/>
              <a:rect l="l" t="t" r="r" b="b"/>
              <a:pathLst>
                <a:path w="6607" h="21940" fill="none" extrusionOk="0">
                  <a:moveTo>
                    <a:pt x="4445" y="0"/>
                  </a:moveTo>
                  <a:lnTo>
                    <a:pt x="4445" y="0"/>
                  </a:lnTo>
                  <a:lnTo>
                    <a:pt x="3997" y="0"/>
                  </a:lnTo>
                  <a:lnTo>
                    <a:pt x="3507" y="41"/>
                  </a:lnTo>
                  <a:lnTo>
                    <a:pt x="2998" y="122"/>
                  </a:lnTo>
                  <a:lnTo>
                    <a:pt x="2447" y="245"/>
                  </a:lnTo>
                  <a:lnTo>
                    <a:pt x="1897" y="387"/>
                  </a:lnTo>
                  <a:lnTo>
                    <a:pt x="1305" y="591"/>
                  </a:lnTo>
                  <a:lnTo>
                    <a:pt x="694" y="856"/>
                  </a:lnTo>
                  <a:lnTo>
                    <a:pt x="62" y="1183"/>
                  </a:lnTo>
                  <a:lnTo>
                    <a:pt x="62" y="1183"/>
                  </a:lnTo>
                  <a:lnTo>
                    <a:pt x="62" y="1183"/>
                  </a:lnTo>
                  <a:lnTo>
                    <a:pt x="62" y="1183"/>
                  </a:lnTo>
                  <a:lnTo>
                    <a:pt x="62" y="1183"/>
                  </a:lnTo>
                  <a:lnTo>
                    <a:pt x="62" y="1183"/>
                  </a:lnTo>
                  <a:lnTo>
                    <a:pt x="0" y="1223"/>
                  </a:lnTo>
                  <a:lnTo>
                    <a:pt x="0" y="1223"/>
                  </a:lnTo>
                  <a:lnTo>
                    <a:pt x="0" y="1856"/>
                  </a:lnTo>
                  <a:lnTo>
                    <a:pt x="62" y="3609"/>
                  </a:lnTo>
                  <a:lnTo>
                    <a:pt x="123" y="4812"/>
                  </a:lnTo>
                  <a:lnTo>
                    <a:pt x="204" y="6199"/>
                  </a:lnTo>
                  <a:lnTo>
                    <a:pt x="306" y="7708"/>
                  </a:lnTo>
                  <a:lnTo>
                    <a:pt x="429" y="9339"/>
                  </a:lnTo>
                  <a:lnTo>
                    <a:pt x="612" y="11031"/>
                  </a:lnTo>
                  <a:lnTo>
                    <a:pt x="816" y="12764"/>
                  </a:lnTo>
                  <a:lnTo>
                    <a:pt x="1061" y="14497"/>
                  </a:lnTo>
                  <a:lnTo>
                    <a:pt x="1203" y="15333"/>
                  </a:lnTo>
                  <a:lnTo>
                    <a:pt x="1367" y="16190"/>
                  </a:lnTo>
                  <a:lnTo>
                    <a:pt x="1530" y="17005"/>
                  </a:lnTo>
                  <a:lnTo>
                    <a:pt x="1713" y="17821"/>
                  </a:lnTo>
                  <a:lnTo>
                    <a:pt x="1897" y="18596"/>
                  </a:lnTo>
                  <a:lnTo>
                    <a:pt x="2101" y="19330"/>
                  </a:lnTo>
                  <a:lnTo>
                    <a:pt x="2325" y="20064"/>
                  </a:lnTo>
                  <a:lnTo>
                    <a:pt x="2570" y="20737"/>
                  </a:lnTo>
                  <a:lnTo>
                    <a:pt x="2814" y="21369"/>
                  </a:lnTo>
                  <a:lnTo>
                    <a:pt x="3079" y="21940"/>
                  </a:lnTo>
                  <a:lnTo>
                    <a:pt x="3079" y="21940"/>
                  </a:lnTo>
                  <a:lnTo>
                    <a:pt x="2998" y="21471"/>
                  </a:lnTo>
                  <a:lnTo>
                    <a:pt x="2753" y="20125"/>
                  </a:lnTo>
                  <a:lnTo>
                    <a:pt x="2447" y="18086"/>
                  </a:lnTo>
                  <a:lnTo>
                    <a:pt x="2264" y="16863"/>
                  </a:lnTo>
                  <a:lnTo>
                    <a:pt x="2101" y="15497"/>
                  </a:lnTo>
                  <a:lnTo>
                    <a:pt x="1917" y="14049"/>
                  </a:lnTo>
                  <a:lnTo>
                    <a:pt x="1754" y="12520"/>
                  </a:lnTo>
                  <a:lnTo>
                    <a:pt x="1611" y="10929"/>
                  </a:lnTo>
                  <a:lnTo>
                    <a:pt x="1509" y="9298"/>
                  </a:lnTo>
                  <a:lnTo>
                    <a:pt x="1428" y="7646"/>
                  </a:lnTo>
                  <a:lnTo>
                    <a:pt x="1367" y="6015"/>
                  </a:lnTo>
                  <a:lnTo>
                    <a:pt x="1367" y="5179"/>
                  </a:lnTo>
                  <a:lnTo>
                    <a:pt x="1367" y="4384"/>
                  </a:lnTo>
                  <a:lnTo>
                    <a:pt x="1387" y="3568"/>
                  </a:lnTo>
                  <a:lnTo>
                    <a:pt x="1428" y="2773"/>
                  </a:lnTo>
                  <a:lnTo>
                    <a:pt x="1428" y="2773"/>
                  </a:lnTo>
                  <a:lnTo>
                    <a:pt x="1387" y="2773"/>
                  </a:lnTo>
                  <a:lnTo>
                    <a:pt x="1387" y="2773"/>
                  </a:lnTo>
                  <a:lnTo>
                    <a:pt x="1101" y="2773"/>
                  </a:lnTo>
                  <a:lnTo>
                    <a:pt x="796" y="2753"/>
                  </a:lnTo>
                  <a:lnTo>
                    <a:pt x="796" y="2753"/>
                  </a:lnTo>
                  <a:lnTo>
                    <a:pt x="1040" y="2549"/>
                  </a:lnTo>
                  <a:lnTo>
                    <a:pt x="1305" y="2365"/>
                  </a:lnTo>
                  <a:lnTo>
                    <a:pt x="1570" y="2202"/>
                  </a:lnTo>
                  <a:lnTo>
                    <a:pt x="1836" y="2039"/>
                  </a:lnTo>
                  <a:lnTo>
                    <a:pt x="2121" y="1896"/>
                  </a:lnTo>
                  <a:lnTo>
                    <a:pt x="2406" y="1774"/>
                  </a:lnTo>
                  <a:lnTo>
                    <a:pt x="2692" y="1652"/>
                  </a:lnTo>
                  <a:lnTo>
                    <a:pt x="2977" y="1550"/>
                  </a:lnTo>
                  <a:lnTo>
                    <a:pt x="2977" y="1550"/>
                  </a:lnTo>
                  <a:lnTo>
                    <a:pt x="3671" y="1285"/>
                  </a:lnTo>
                  <a:lnTo>
                    <a:pt x="4323" y="1040"/>
                  </a:lnTo>
                  <a:lnTo>
                    <a:pt x="4935" y="816"/>
                  </a:lnTo>
                  <a:lnTo>
                    <a:pt x="5485" y="653"/>
                  </a:lnTo>
                  <a:lnTo>
                    <a:pt x="6301" y="408"/>
                  </a:lnTo>
                  <a:lnTo>
                    <a:pt x="6607" y="326"/>
                  </a:lnTo>
                  <a:lnTo>
                    <a:pt x="6607" y="326"/>
                  </a:lnTo>
                  <a:lnTo>
                    <a:pt x="6464" y="285"/>
                  </a:lnTo>
                  <a:lnTo>
                    <a:pt x="6015" y="163"/>
                  </a:lnTo>
                  <a:lnTo>
                    <a:pt x="5710" y="102"/>
                  </a:lnTo>
                  <a:lnTo>
                    <a:pt x="5343" y="41"/>
                  </a:lnTo>
                  <a:lnTo>
                    <a:pt x="4914" y="20"/>
                  </a:lnTo>
                  <a:lnTo>
                    <a:pt x="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035;p46">
              <a:extLst>
                <a:ext uri="{FF2B5EF4-FFF2-40B4-BE49-F238E27FC236}">
                  <a16:creationId xmlns:a16="http://schemas.microsoft.com/office/drawing/2014/main" id="{77691458-1FFA-C67F-E0C3-860F45B10D7D}"/>
                </a:ext>
              </a:extLst>
            </p:cNvPr>
            <p:cNvSpPr/>
            <p:nvPr/>
          </p:nvSpPr>
          <p:spPr>
            <a:xfrm flipH="1">
              <a:off x="6897073" y="2584111"/>
              <a:ext cx="548289" cy="372383"/>
            </a:xfrm>
            <a:custGeom>
              <a:avLst/>
              <a:gdLst/>
              <a:ahLst/>
              <a:cxnLst/>
              <a:rect l="l" t="t" r="r" b="b"/>
              <a:pathLst>
                <a:path w="27772" h="18862" extrusionOk="0">
                  <a:moveTo>
                    <a:pt x="15048" y="0"/>
                  </a:moveTo>
                  <a:lnTo>
                    <a:pt x="14681" y="21"/>
                  </a:lnTo>
                  <a:lnTo>
                    <a:pt x="14294" y="41"/>
                  </a:lnTo>
                  <a:lnTo>
                    <a:pt x="13927" y="82"/>
                  </a:lnTo>
                  <a:lnTo>
                    <a:pt x="13540" y="163"/>
                  </a:lnTo>
                  <a:lnTo>
                    <a:pt x="13172" y="245"/>
                  </a:lnTo>
                  <a:lnTo>
                    <a:pt x="12805" y="347"/>
                  </a:lnTo>
                  <a:lnTo>
                    <a:pt x="12459" y="469"/>
                  </a:lnTo>
                  <a:lnTo>
                    <a:pt x="12112" y="612"/>
                  </a:lnTo>
                  <a:lnTo>
                    <a:pt x="11766" y="775"/>
                  </a:lnTo>
                  <a:lnTo>
                    <a:pt x="11419" y="959"/>
                  </a:lnTo>
                  <a:lnTo>
                    <a:pt x="11093" y="1142"/>
                  </a:lnTo>
                  <a:lnTo>
                    <a:pt x="10807" y="1326"/>
                  </a:lnTo>
                  <a:lnTo>
                    <a:pt x="10542" y="1529"/>
                  </a:lnTo>
                  <a:lnTo>
                    <a:pt x="10277" y="1754"/>
                  </a:lnTo>
                  <a:lnTo>
                    <a:pt x="9992" y="1978"/>
                  </a:lnTo>
                  <a:lnTo>
                    <a:pt x="9727" y="2223"/>
                  </a:lnTo>
                  <a:lnTo>
                    <a:pt x="9461" y="2488"/>
                  </a:lnTo>
                  <a:lnTo>
                    <a:pt x="9217" y="2753"/>
                  </a:lnTo>
                  <a:lnTo>
                    <a:pt x="8972" y="3038"/>
                  </a:lnTo>
                  <a:lnTo>
                    <a:pt x="8483" y="3650"/>
                  </a:lnTo>
                  <a:lnTo>
                    <a:pt x="8014" y="4302"/>
                  </a:lnTo>
                  <a:lnTo>
                    <a:pt x="7586" y="4996"/>
                  </a:lnTo>
                  <a:lnTo>
                    <a:pt x="7178" y="5689"/>
                  </a:lnTo>
                  <a:lnTo>
                    <a:pt x="6831" y="6423"/>
                  </a:lnTo>
                  <a:lnTo>
                    <a:pt x="6505" y="7178"/>
                  </a:lnTo>
                  <a:lnTo>
                    <a:pt x="6219" y="7932"/>
                  </a:lnTo>
                  <a:lnTo>
                    <a:pt x="5995" y="8686"/>
                  </a:lnTo>
                  <a:lnTo>
                    <a:pt x="5893" y="9053"/>
                  </a:lnTo>
                  <a:lnTo>
                    <a:pt x="5812" y="9420"/>
                  </a:lnTo>
                  <a:lnTo>
                    <a:pt x="5750" y="9787"/>
                  </a:lnTo>
                  <a:lnTo>
                    <a:pt x="5689" y="10154"/>
                  </a:lnTo>
                  <a:lnTo>
                    <a:pt x="5649" y="10522"/>
                  </a:lnTo>
                  <a:lnTo>
                    <a:pt x="5628" y="10868"/>
                  </a:lnTo>
                  <a:lnTo>
                    <a:pt x="5608" y="11215"/>
                  </a:lnTo>
                  <a:lnTo>
                    <a:pt x="5628" y="11561"/>
                  </a:lnTo>
                  <a:lnTo>
                    <a:pt x="4588" y="10807"/>
                  </a:lnTo>
                  <a:lnTo>
                    <a:pt x="3610" y="10093"/>
                  </a:lnTo>
                  <a:lnTo>
                    <a:pt x="3406" y="9951"/>
                  </a:lnTo>
                  <a:lnTo>
                    <a:pt x="3181" y="9849"/>
                  </a:lnTo>
                  <a:lnTo>
                    <a:pt x="2977" y="9747"/>
                  </a:lnTo>
                  <a:lnTo>
                    <a:pt x="2753" y="9665"/>
                  </a:lnTo>
                  <a:lnTo>
                    <a:pt x="2508" y="9584"/>
                  </a:lnTo>
                  <a:lnTo>
                    <a:pt x="2284" y="9543"/>
                  </a:lnTo>
                  <a:lnTo>
                    <a:pt x="2060" y="9522"/>
                  </a:lnTo>
                  <a:lnTo>
                    <a:pt x="1836" y="9502"/>
                  </a:lnTo>
                  <a:lnTo>
                    <a:pt x="1632" y="9502"/>
                  </a:lnTo>
                  <a:lnTo>
                    <a:pt x="1407" y="9522"/>
                  </a:lnTo>
                  <a:lnTo>
                    <a:pt x="1203" y="9563"/>
                  </a:lnTo>
                  <a:lnTo>
                    <a:pt x="1020" y="9624"/>
                  </a:lnTo>
                  <a:lnTo>
                    <a:pt x="836" y="9686"/>
                  </a:lnTo>
                  <a:lnTo>
                    <a:pt x="673" y="9787"/>
                  </a:lnTo>
                  <a:lnTo>
                    <a:pt x="510" y="9889"/>
                  </a:lnTo>
                  <a:lnTo>
                    <a:pt x="367" y="10012"/>
                  </a:lnTo>
                  <a:lnTo>
                    <a:pt x="245" y="10134"/>
                  </a:lnTo>
                  <a:lnTo>
                    <a:pt x="164" y="10297"/>
                  </a:lnTo>
                  <a:lnTo>
                    <a:pt x="82" y="10460"/>
                  </a:lnTo>
                  <a:lnTo>
                    <a:pt x="21" y="10644"/>
                  </a:lnTo>
                  <a:lnTo>
                    <a:pt x="0" y="10848"/>
                  </a:lnTo>
                  <a:lnTo>
                    <a:pt x="0" y="11052"/>
                  </a:lnTo>
                  <a:lnTo>
                    <a:pt x="21" y="11276"/>
                  </a:lnTo>
                  <a:lnTo>
                    <a:pt x="82" y="11521"/>
                  </a:lnTo>
                  <a:lnTo>
                    <a:pt x="184" y="11786"/>
                  </a:lnTo>
                  <a:lnTo>
                    <a:pt x="306" y="12071"/>
                  </a:lnTo>
                  <a:lnTo>
                    <a:pt x="469" y="12357"/>
                  </a:lnTo>
                  <a:lnTo>
                    <a:pt x="673" y="12662"/>
                  </a:lnTo>
                  <a:lnTo>
                    <a:pt x="898" y="12968"/>
                  </a:lnTo>
                  <a:lnTo>
                    <a:pt x="1183" y="13315"/>
                  </a:lnTo>
                  <a:lnTo>
                    <a:pt x="1509" y="13662"/>
                  </a:lnTo>
                  <a:lnTo>
                    <a:pt x="1856" y="14008"/>
                  </a:lnTo>
                  <a:lnTo>
                    <a:pt x="2386" y="14498"/>
                  </a:lnTo>
                  <a:lnTo>
                    <a:pt x="2896" y="14926"/>
                  </a:lnTo>
                  <a:lnTo>
                    <a:pt x="3406" y="15354"/>
                  </a:lnTo>
                  <a:lnTo>
                    <a:pt x="3915" y="15721"/>
                  </a:lnTo>
                  <a:lnTo>
                    <a:pt x="4425" y="16088"/>
                  </a:lnTo>
                  <a:lnTo>
                    <a:pt x="4914" y="16414"/>
                  </a:lnTo>
                  <a:lnTo>
                    <a:pt x="5404" y="16700"/>
                  </a:lnTo>
                  <a:lnTo>
                    <a:pt x="5893" y="16985"/>
                  </a:lnTo>
                  <a:lnTo>
                    <a:pt x="6362" y="17230"/>
                  </a:lnTo>
                  <a:lnTo>
                    <a:pt x="6831" y="17454"/>
                  </a:lnTo>
                  <a:lnTo>
                    <a:pt x="7280" y="17658"/>
                  </a:lnTo>
                  <a:lnTo>
                    <a:pt x="7728" y="17842"/>
                  </a:lnTo>
                  <a:lnTo>
                    <a:pt x="8157" y="18005"/>
                  </a:lnTo>
                  <a:lnTo>
                    <a:pt x="8564" y="18147"/>
                  </a:lnTo>
                  <a:lnTo>
                    <a:pt x="9360" y="18372"/>
                  </a:lnTo>
                  <a:lnTo>
                    <a:pt x="10073" y="18555"/>
                  </a:lnTo>
                  <a:lnTo>
                    <a:pt x="10726" y="18678"/>
                  </a:lnTo>
                  <a:lnTo>
                    <a:pt x="11297" y="18759"/>
                  </a:lnTo>
                  <a:lnTo>
                    <a:pt x="11766" y="18800"/>
                  </a:lnTo>
                  <a:lnTo>
                    <a:pt x="12153" y="18820"/>
                  </a:lnTo>
                  <a:lnTo>
                    <a:pt x="12438" y="18820"/>
                  </a:lnTo>
                  <a:lnTo>
                    <a:pt x="12683" y="18800"/>
                  </a:lnTo>
                  <a:lnTo>
                    <a:pt x="12683" y="18780"/>
                  </a:lnTo>
                  <a:lnTo>
                    <a:pt x="13315" y="18841"/>
                  </a:lnTo>
                  <a:lnTo>
                    <a:pt x="14008" y="18861"/>
                  </a:lnTo>
                  <a:lnTo>
                    <a:pt x="14722" y="18841"/>
                  </a:lnTo>
                  <a:lnTo>
                    <a:pt x="15517" y="18800"/>
                  </a:lnTo>
                  <a:lnTo>
                    <a:pt x="16333" y="18698"/>
                  </a:lnTo>
                  <a:lnTo>
                    <a:pt x="17210" y="18576"/>
                  </a:lnTo>
                  <a:lnTo>
                    <a:pt x="18148" y="18392"/>
                  </a:lnTo>
                  <a:lnTo>
                    <a:pt x="19126" y="18168"/>
                  </a:lnTo>
                  <a:lnTo>
                    <a:pt x="26365" y="18351"/>
                  </a:lnTo>
                  <a:lnTo>
                    <a:pt x="27772" y="6321"/>
                  </a:lnTo>
                  <a:lnTo>
                    <a:pt x="22511" y="5485"/>
                  </a:lnTo>
                  <a:lnTo>
                    <a:pt x="22226" y="4935"/>
                  </a:lnTo>
                  <a:lnTo>
                    <a:pt x="21920" y="4445"/>
                  </a:lnTo>
                  <a:lnTo>
                    <a:pt x="21614" y="3956"/>
                  </a:lnTo>
                  <a:lnTo>
                    <a:pt x="21288" y="3528"/>
                  </a:lnTo>
                  <a:lnTo>
                    <a:pt x="20961" y="3099"/>
                  </a:lnTo>
                  <a:lnTo>
                    <a:pt x="20615" y="2712"/>
                  </a:lnTo>
                  <a:lnTo>
                    <a:pt x="20289" y="2345"/>
                  </a:lnTo>
                  <a:lnTo>
                    <a:pt x="19922" y="2019"/>
                  </a:lnTo>
                  <a:lnTo>
                    <a:pt x="19575" y="1713"/>
                  </a:lnTo>
                  <a:lnTo>
                    <a:pt x="19208" y="1427"/>
                  </a:lnTo>
                  <a:lnTo>
                    <a:pt x="18841" y="1183"/>
                  </a:lnTo>
                  <a:lnTo>
                    <a:pt x="18474" y="959"/>
                  </a:lnTo>
                  <a:lnTo>
                    <a:pt x="18107" y="755"/>
                  </a:lnTo>
                  <a:lnTo>
                    <a:pt x="17719" y="571"/>
                  </a:lnTo>
                  <a:lnTo>
                    <a:pt x="17352" y="428"/>
                  </a:lnTo>
                  <a:lnTo>
                    <a:pt x="16965" y="306"/>
                  </a:lnTo>
                  <a:lnTo>
                    <a:pt x="16578" y="204"/>
                  </a:lnTo>
                  <a:lnTo>
                    <a:pt x="16190" y="123"/>
                  </a:lnTo>
                  <a:lnTo>
                    <a:pt x="15823" y="61"/>
                  </a:lnTo>
                  <a:lnTo>
                    <a:pt x="15436" y="21"/>
                  </a:lnTo>
                  <a:lnTo>
                    <a:pt x="15048" y="0"/>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036;p46">
              <a:extLst>
                <a:ext uri="{FF2B5EF4-FFF2-40B4-BE49-F238E27FC236}">
                  <a16:creationId xmlns:a16="http://schemas.microsoft.com/office/drawing/2014/main" id="{85E29714-606E-99C8-300C-A690B49345D5}"/>
                </a:ext>
              </a:extLst>
            </p:cNvPr>
            <p:cNvSpPr/>
            <p:nvPr/>
          </p:nvSpPr>
          <p:spPr>
            <a:xfrm flipH="1">
              <a:off x="6897073" y="2584111"/>
              <a:ext cx="548289" cy="372383"/>
            </a:xfrm>
            <a:custGeom>
              <a:avLst/>
              <a:gdLst/>
              <a:ahLst/>
              <a:cxnLst/>
              <a:rect l="l" t="t" r="r" b="b"/>
              <a:pathLst>
                <a:path w="27772" h="18862" fill="none" extrusionOk="0">
                  <a:moveTo>
                    <a:pt x="11093" y="1142"/>
                  </a:moveTo>
                  <a:lnTo>
                    <a:pt x="11093" y="1142"/>
                  </a:lnTo>
                  <a:lnTo>
                    <a:pt x="10807" y="1326"/>
                  </a:lnTo>
                  <a:lnTo>
                    <a:pt x="10542" y="1529"/>
                  </a:lnTo>
                  <a:lnTo>
                    <a:pt x="10277" y="1754"/>
                  </a:lnTo>
                  <a:lnTo>
                    <a:pt x="9992" y="1978"/>
                  </a:lnTo>
                  <a:lnTo>
                    <a:pt x="9727" y="2223"/>
                  </a:lnTo>
                  <a:lnTo>
                    <a:pt x="9461" y="2488"/>
                  </a:lnTo>
                  <a:lnTo>
                    <a:pt x="9217" y="2753"/>
                  </a:lnTo>
                  <a:lnTo>
                    <a:pt x="8972" y="3038"/>
                  </a:lnTo>
                  <a:lnTo>
                    <a:pt x="8483" y="3650"/>
                  </a:lnTo>
                  <a:lnTo>
                    <a:pt x="8014" y="4302"/>
                  </a:lnTo>
                  <a:lnTo>
                    <a:pt x="7586" y="4996"/>
                  </a:lnTo>
                  <a:lnTo>
                    <a:pt x="7178" y="5689"/>
                  </a:lnTo>
                  <a:lnTo>
                    <a:pt x="6831" y="6423"/>
                  </a:lnTo>
                  <a:lnTo>
                    <a:pt x="6505" y="7178"/>
                  </a:lnTo>
                  <a:lnTo>
                    <a:pt x="6219" y="7932"/>
                  </a:lnTo>
                  <a:lnTo>
                    <a:pt x="5995" y="8686"/>
                  </a:lnTo>
                  <a:lnTo>
                    <a:pt x="5893" y="9053"/>
                  </a:lnTo>
                  <a:lnTo>
                    <a:pt x="5812" y="9420"/>
                  </a:lnTo>
                  <a:lnTo>
                    <a:pt x="5750" y="9787"/>
                  </a:lnTo>
                  <a:lnTo>
                    <a:pt x="5689" y="10154"/>
                  </a:lnTo>
                  <a:lnTo>
                    <a:pt x="5649" y="10522"/>
                  </a:lnTo>
                  <a:lnTo>
                    <a:pt x="5628" y="10868"/>
                  </a:lnTo>
                  <a:lnTo>
                    <a:pt x="5608" y="11215"/>
                  </a:lnTo>
                  <a:lnTo>
                    <a:pt x="5628" y="11561"/>
                  </a:lnTo>
                  <a:lnTo>
                    <a:pt x="5628" y="11561"/>
                  </a:lnTo>
                  <a:lnTo>
                    <a:pt x="4588" y="10807"/>
                  </a:lnTo>
                  <a:lnTo>
                    <a:pt x="3610" y="10093"/>
                  </a:lnTo>
                  <a:lnTo>
                    <a:pt x="3610" y="10093"/>
                  </a:lnTo>
                  <a:lnTo>
                    <a:pt x="3406" y="9951"/>
                  </a:lnTo>
                  <a:lnTo>
                    <a:pt x="3181" y="9849"/>
                  </a:lnTo>
                  <a:lnTo>
                    <a:pt x="2977" y="9747"/>
                  </a:lnTo>
                  <a:lnTo>
                    <a:pt x="2753" y="9665"/>
                  </a:lnTo>
                  <a:lnTo>
                    <a:pt x="2508" y="9584"/>
                  </a:lnTo>
                  <a:lnTo>
                    <a:pt x="2284" y="9543"/>
                  </a:lnTo>
                  <a:lnTo>
                    <a:pt x="2060" y="9522"/>
                  </a:lnTo>
                  <a:lnTo>
                    <a:pt x="1836" y="9502"/>
                  </a:lnTo>
                  <a:lnTo>
                    <a:pt x="1632" y="9502"/>
                  </a:lnTo>
                  <a:lnTo>
                    <a:pt x="1407" y="9522"/>
                  </a:lnTo>
                  <a:lnTo>
                    <a:pt x="1203" y="9563"/>
                  </a:lnTo>
                  <a:lnTo>
                    <a:pt x="1020" y="9624"/>
                  </a:lnTo>
                  <a:lnTo>
                    <a:pt x="836" y="9686"/>
                  </a:lnTo>
                  <a:lnTo>
                    <a:pt x="673" y="9787"/>
                  </a:lnTo>
                  <a:lnTo>
                    <a:pt x="510" y="9889"/>
                  </a:lnTo>
                  <a:lnTo>
                    <a:pt x="367" y="10012"/>
                  </a:lnTo>
                  <a:lnTo>
                    <a:pt x="245" y="10134"/>
                  </a:lnTo>
                  <a:lnTo>
                    <a:pt x="164" y="10297"/>
                  </a:lnTo>
                  <a:lnTo>
                    <a:pt x="82" y="10460"/>
                  </a:lnTo>
                  <a:lnTo>
                    <a:pt x="21" y="10644"/>
                  </a:lnTo>
                  <a:lnTo>
                    <a:pt x="0" y="10848"/>
                  </a:lnTo>
                  <a:lnTo>
                    <a:pt x="0" y="11052"/>
                  </a:lnTo>
                  <a:lnTo>
                    <a:pt x="21" y="11276"/>
                  </a:lnTo>
                  <a:lnTo>
                    <a:pt x="82" y="11521"/>
                  </a:lnTo>
                  <a:lnTo>
                    <a:pt x="184" y="11786"/>
                  </a:lnTo>
                  <a:lnTo>
                    <a:pt x="306" y="12071"/>
                  </a:lnTo>
                  <a:lnTo>
                    <a:pt x="469" y="12357"/>
                  </a:lnTo>
                  <a:lnTo>
                    <a:pt x="673" y="12662"/>
                  </a:lnTo>
                  <a:lnTo>
                    <a:pt x="898" y="12968"/>
                  </a:lnTo>
                  <a:lnTo>
                    <a:pt x="1183" y="13315"/>
                  </a:lnTo>
                  <a:lnTo>
                    <a:pt x="1509" y="13662"/>
                  </a:lnTo>
                  <a:lnTo>
                    <a:pt x="1856" y="14008"/>
                  </a:lnTo>
                  <a:lnTo>
                    <a:pt x="1856" y="14008"/>
                  </a:lnTo>
                  <a:lnTo>
                    <a:pt x="2386" y="14498"/>
                  </a:lnTo>
                  <a:lnTo>
                    <a:pt x="2896" y="14926"/>
                  </a:lnTo>
                  <a:lnTo>
                    <a:pt x="3406" y="15354"/>
                  </a:lnTo>
                  <a:lnTo>
                    <a:pt x="3915" y="15721"/>
                  </a:lnTo>
                  <a:lnTo>
                    <a:pt x="4425" y="16088"/>
                  </a:lnTo>
                  <a:lnTo>
                    <a:pt x="4914" y="16414"/>
                  </a:lnTo>
                  <a:lnTo>
                    <a:pt x="5404" y="16700"/>
                  </a:lnTo>
                  <a:lnTo>
                    <a:pt x="5893" y="16985"/>
                  </a:lnTo>
                  <a:lnTo>
                    <a:pt x="6362" y="17230"/>
                  </a:lnTo>
                  <a:lnTo>
                    <a:pt x="6831" y="17454"/>
                  </a:lnTo>
                  <a:lnTo>
                    <a:pt x="7280" y="17658"/>
                  </a:lnTo>
                  <a:lnTo>
                    <a:pt x="7728" y="17842"/>
                  </a:lnTo>
                  <a:lnTo>
                    <a:pt x="8157" y="18005"/>
                  </a:lnTo>
                  <a:lnTo>
                    <a:pt x="8564" y="18147"/>
                  </a:lnTo>
                  <a:lnTo>
                    <a:pt x="9360" y="18372"/>
                  </a:lnTo>
                  <a:lnTo>
                    <a:pt x="10073" y="18555"/>
                  </a:lnTo>
                  <a:lnTo>
                    <a:pt x="10726" y="18678"/>
                  </a:lnTo>
                  <a:lnTo>
                    <a:pt x="11297" y="18759"/>
                  </a:lnTo>
                  <a:lnTo>
                    <a:pt x="11766" y="18800"/>
                  </a:lnTo>
                  <a:lnTo>
                    <a:pt x="12153" y="18820"/>
                  </a:lnTo>
                  <a:lnTo>
                    <a:pt x="12438" y="18820"/>
                  </a:lnTo>
                  <a:lnTo>
                    <a:pt x="12683" y="18800"/>
                  </a:lnTo>
                  <a:lnTo>
                    <a:pt x="12683" y="18780"/>
                  </a:lnTo>
                  <a:lnTo>
                    <a:pt x="12683" y="18780"/>
                  </a:lnTo>
                  <a:lnTo>
                    <a:pt x="13315" y="18841"/>
                  </a:lnTo>
                  <a:lnTo>
                    <a:pt x="14008" y="18861"/>
                  </a:lnTo>
                  <a:lnTo>
                    <a:pt x="14722" y="18841"/>
                  </a:lnTo>
                  <a:lnTo>
                    <a:pt x="15517" y="18800"/>
                  </a:lnTo>
                  <a:lnTo>
                    <a:pt x="16333" y="18698"/>
                  </a:lnTo>
                  <a:lnTo>
                    <a:pt x="17210" y="18576"/>
                  </a:lnTo>
                  <a:lnTo>
                    <a:pt x="18148" y="18392"/>
                  </a:lnTo>
                  <a:lnTo>
                    <a:pt x="19126" y="18168"/>
                  </a:lnTo>
                  <a:lnTo>
                    <a:pt x="26365" y="18351"/>
                  </a:lnTo>
                  <a:lnTo>
                    <a:pt x="27772" y="6321"/>
                  </a:lnTo>
                  <a:lnTo>
                    <a:pt x="22511" y="5485"/>
                  </a:lnTo>
                  <a:lnTo>
                    <a:pt x="22511" y="5485"/>
                  </a:lnTo>
                  <a:lnTo>
                    <a:pt x="22226" y="4935"/>
                  </a:lnTo>
                  <a:lnTo>
                    <a:pt x="21920" y="4445"/>
                  </a:lnTo>
                  <a:lnTo>
                    <a:pt x="21614" y="3956"/>
                  </a:lnTo>
                  <a:lnTo>
                    <a:pt x="21288" y="3528"/>
                  </a:lnTo>
                  <a:lnTo>
                    <a:pt x="20961" y="3099"/>
                  </a:lnTo>
                  <a:lnTo>
                    <a:pt x="20615" y="2712"/>
                  </a:lnTo>
                  <a:lnTo>
                    <a:pt x="20289" y="2345"/>
                  </a:lnTo>
                  <a:lnTo>
                    <a:pt x="19922" y="2019"/>
                  </a:lnTo>
                  <a:lnTo>
                    <a:pt x="19575" y="1713"/>
                  </a:lnTo>
                  <a:lnTo>
                    <a:pt x="19208" y="1427"/>
                  </a:lnTo>
                  <a:lnTo>
                    <a:pt x="18841" y="1183"/>
                  </a:lnTo>
                  <a:lnTo>
                    <a:pt x="18474" y="959"/>
                  </a:lnTo>
                  <a:lnTo>
                    <a:pt x="18107" y="755"/>
                  </a:lnTo>
                  <a:lnTo>
                    <a:pt x="17719" y="571"/>
                  </a:lnTo>
                  <a:lnTo>
                    <a:pt x="17352" y="428"/>
                  </a:lnTo>
                  <a:lnTo>
                    <a:pt x="16965" y="306"/>
                  </a:lnTo>
                  <a:lnTo>
                    <a:pt x="16578" y="204"/>
                  </a:lnTo>
                  <a:lnTo>
                    <a:pt x="16190" y="123"/>
                  </a:lnTo>
                  <a:lnTo>
                    <a:pt x="15823" y="61"/>
                  </a:lnTo>
                  <a:lnTo>
                    <a:pt x="15436" y="21"/>
                  </a:lnTo>
                  <a:lnTo>
                    <a:pt x="15048" y="0"/>
                  </a:lnTo>
                  <a:lnTo>
                    <a:pt x="14681" y="21"/>
                  </a:lnTo>
                  <a:lnTo>
                    <a:pt x="14294" y="41"/>
                  </a:lnTo>
                  <a:lnTo>
                    <a:pt x="13927" y="82"/>
                  </a:lnTo>
                  <a:lnTo>
                    <a:pt x="13540" y="163"/>
                  </a:lnTo>
                  <a:lnTo>
                    <a:pt x="13172" y="245"/>
                  </a:lnTo>
                  <a:lnTo>
                    <a:pt x="12805" y="347"/>
                  </a:lnTo>
                  <a:lnTo>
                    <a:pt x="12459" y="469"/>
                  </a:lnTo>
                  <a:lnTo>
                    <a:pt x="12112" y="612"/>
                  </a:lnTo>
                  <a:lnTo>
                    <a:pt x="11766" y="775"/>
                  </a:lnTo>
                  <a:lnTo>
                    <a:pt x="11419" y="959"/>
                  </a:lnTo>
                  <a:lnTo>
                    <a:pt x="11093" y="11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037;p46">
              <a:extLst>
                <a:ext uri="{FF2B5EF4-FFF2-40B4-BE49-F238E27FC236}">
                  <a16:creationId xmlns:a16="http://schemas.microsoft.com/office/drawing/2014/main" id="{6A1D1BCE-96D9-B9D7-A895-6FAAF926E1E7}"/>
                </a:ext>
              </a:extLst>
            </p:cNvPr>
            <p:cNvSpPr/>
            <p:nvPr/>
          </p:nvSpPr>
          <p:spPr>
            <a:xfrm flipH="1">
              <a:off x="6957051" y="2699229"/>
              <a:ext cx="415" cy="20"/>
            </a:xfrm>
            <a:custGeom>
              <a:avLst/>
              <a:gdLst/>
              <a:ahLst/>
              <a:cxnLst/>
              <a:rect l="l" t="t" r="r" b="b"/>
              <a:pathLst>
                <a:path w="21" h="1" extrusionOk="0">
                  <a:moveTo>
                    <a:pt x="0" y="1"/>
                  </a:moveTo>
                  <a:lnTo>
                    <a:pt x="0" y="1"/>
                  </a:lnTo>
                  <a:lnTo>
                    <a:pt x="21" y="1"/>
                  </a:lnTo>
                  <a:lnTo>
                    <a:pt x="21" y="1"/>
                  </a:lnTo>
                  <a:lnTo>
                    <a:pt x="0" y="1"/>
                  </a:lnTo>
                  <a:close/>
                </a:path>
              </a:pathLst>
            </a:custGeom>
            <a:solidFill>
              <a:srgbClr val="3B1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038;p46">
              <a:extLst>
                <a:ext uri="{FF2B5EF4-FFF2-40B4-BE49-F238E27FC236}">
                  <a16:creationId xmlns:a16="http://schemas.microsoft.com/office/drawing/2014/main" id="{F379FD7C-D989-BFC2-3322-978010BF7076}"/>
                </a:ext>
              </a:extLst>
            </p:cNvPr>
            <p:cNvSpPr/>
            <p:nvPr/>
          </p:nvSpPr>
          <p:spPr>
            <a:xfrm flipH="1">
              <a:off x="6957051" y="2699229"/>
              <a:ext cx="415" cy="20"/>
            </a:xfrm>
            <a:custGeom>
              <a:avLst/>
              <a:gdLst/>
              <a:ahLst/>
              <a:cxnLst/>
              <a:rect l="l" t="t" r="r" b="b"/>
              <a:pathLst>
                <a:path w="21" h="1" fill="none" extrusionOk="0">
                  <a:moveTo>
                    <a:pt x="0" y="1"/>
                  </a:moveTo>
                  <a:lnTo>
                    <a:pt x="0" y="1"/>
                  </a:lnTo>
                  <a:lnTo>
                    <a:pt x="21" y="1"/>
                  </a:lnTo>
                  <a:lnTo>
                    <a:pt x="2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039;p46">
              <a:extLst>
                <a:ext uri="{FF2B5EF4-FFF2-40B4-BE49-F238E27FC236}">
                  <a16:creationId xmlns:a16="http://schemas.microsoft.com/office/drawing/2014/main" id="{B5FD99B3-0686-6A81-7389-026A1DFE2F37}"/>
                </a:ext>
              </a:extLst>
            </p:cNvPr>
            <p:cNvSpPr/>
            <p:nvPr/>
          </p:nvSpPr>
          <p:spPr>
            <a:xfrm flipH="1">
              <a:off x="6939737" y="2699229"/>
              <a:ext cx="17334" cy="2843"/>
            </a:xfrm>
            <a:custGeom>
              <a:avLst/>
              <a:gdLst/>
              <a:ahLst/>
              <a:cxnLst/>
              <a:rect l="l" t="t" r="r" b="b"/>
              <a:pathLst>
                <a:path w="878" h="144" extrusionOk="0">
                  <a:moveTo>
                    <a:pt x="1" y="1"/>
                  </a:moveTo>
                  <a:lnTo>
                    <a:pt x="1" y="1"/>
                  </a:lnTo>
                  <a:lnTo>
                    <a:pt x="877" y="143"/>
                  </a:lnTo>
                  <a:lnTo>
                    <a:pt x="877" y="143"/>
                  </a:lnTo>
                  <a:lnTo>
                    <a:pt x="1" y="1"/>
                  </a:lnTo>
                  <a:close/>
                </a:path>
              </a:pathLst>
            </a:custGeom>
            <a:solidFill>
              <a:srgbClr val="8F4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040;p46">
              <a:extLst>
                <a:ext uri="{FF2B5EF4-FFF2-40B4-BE49-F238E27FC236}">
                  <a16:creationId xmlns:a16="http://schemas.microsoft.com/office/drawing/2014/main" id="{5EAD36B7-A46E-8331-4B55-9E0CB2B68733}"/>
                </a:ext>
              </a:extLst>
            </p:cNvPr>
            <p:cNvSpPr/>
            <p:nvPr/>
          </p:nvSpPr>
          <p:spPr>
            <a:xfrm flipH="1">
              <a:off x="6939737" y="2699229"/>
              <a:ext cx="17334" cy="2843"/>
            </a:xfrm>
            <a:custGeom>
              <a:avLst/>
              <a:gdLst/>
              <a:ahLst/>
              <a:cxnLst/>
              <a:rect l="l" t="t" r="r" b="b"/>
              <a:pathLst>
                <a:path w="878" h="144" fill="none" extrusionOk="0">
                  <a:moveTo>
                    <a:pt x="1" y="1"/>
                  </a:moveTo>
                  <a:lnTo>
                    <a:pt x="1" y="1"/>
                  </a:lnTo>
                  <a:lnTo>
                    <a:pt x="877" y="143"/>
                  </a:lnTo>
                  <a:lnTo>
                    <a:pt x="877" y="1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041;p46">
              <a:extLst>
                <a:ext uri="{FF2B5EF4-FFF2-40B4-BE49-F238E27FC236}">
                  <a16:creationId xmlns:a16="http://schemas.microsoft.com/office/drawing/2014/main" id="{FF7580A1-D479-3126-A483-B575AA6D888B}"/>
                </a:ext>
              </a:extLst>
            </p:cNvPr>
            <p:cNvSpPr/>
            <p:nvPr/>
          </p:nvSpPr>
          <p:spPr>
            <a:xfrm flipH="1">
              <a:off x="6958255" y="2945201"/>
              <a:ext cx="16130" cy="415"/>
            </a:xfrm>
            <a:custGeom>
              <a:avLst/>
              <a:gdLst/>
              <a:ahLst/>
              <a:cxnLst/>
              <a:rect l="l" t="t" r="r" b="b"/>
              <a:pathLst>
                <a:path w="817" h="21" extrusionOk="0">
                  <a:moveTo>
                    <a:pt x="1" y="0"/>
                  </a:moveTo>
                  <a:lnTo>
                    <a:pt x="1" y="0"/>
                  </a:lnTo>
                  <a:lnTo>
                    <a:pt x="1" y="0"/>
                  </a:lnTo>
                  <a:lnTo>
                    <a:pt x="816" y="21"/>
                  </a:lnTo>
                  <a:lnTo>
                    <a:pt x="816" y="21"/>
                  </a:lnTo>
                  <a:lnTo>
                    <a:pt x="1" y="0"/>
                  </a:lnTo>
                  <a:close/>
                </a:path>
              </a:pathLst>
            </a:custGeom>
            <a:solidFill>
              <a:srgbClr val="2383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042;p46">
              <a:extLst>
                <a:ext uri="{FF2B5EF4-FFF2-40B4-BE49-F238E27FC236}">
                  <a16:creationId xmlns:a16="http://schemas.microsoft.com/office/drawing/2014/main" id="{D896586A-0110-5BF9-E58D-6AE06A80937F}"/>
                </a:ext>
              </a:extLst>
            </p:cNvPr>
            <p:cNvSpPr/>
            <p:nvPr/>
          </p:nvSpPr>
          <p:spPr>
            <a:xfrm flipH="1">
              <a:off x="6958255" y="2945201"/>
              <a:ext cx="16130" cy="415"/>
            </a:xfrm>
            <a:custGeom>
              <a:avLst/>
              <a:gdLst/>
              <a:ahLst/>
              <a:cxnLst/>
              <a:rect l="l" t="t" r="r" b="b"/>
              <a:pathLst>
                <a:path w="817" h="21" fill="none" extrusionOk="0">
                  <a:moveTo>
                    <a:pt x="1" y="0"/>
                  </a:moveTo>
                  <a:lnTo>
                    <a:pt x="1" y="0"/>
                  </a:lnTo>
                  <a:lnTo>
                    <a:pt x="1" y="0"/>
                  </a:lnTo>
                  <a:lnTo>
                    <a:pt x="816" y="21"/>
                  </a:lnTo>
                  <a:lnTo>
                    <a:pt x="816"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043;p46">
              <a:extLst>
                <a:ext uri="{FF2B5EF4-FFF2-40B4-BE49-F238E27FC236}">
                  <a16:creationId xmlns:a16="http://schemas.microsoft.com/office/drawing/2014/main" id="{2E31D703-D232-ED0B-9B9F-9ED881733ABC}"/>
                </a:ext>
              </a:extLst>
            </p:cNvPr>
            <p:cNvSpPr/>
            <p:nvPr/>
          </p:nvSpPr>
          <p:spPr>
            <a:xfrm flipH="1">
              <a:off x="6939737" y="2699229"/>
              <a:ext cx="46711" cy="246386"/>
            </a:xfrm>
            <a:custGeom>
              <a:avLst/>
              <a:gdLst/>
              <a:ahLst/>
              <a:cxnLst/>
              <a:rect l="l" t="t" r="r" b="b"/>
              <a:pathLst>
                <a:path w="2366" h="12480" fill="none" extrusionOk="0">
                  <a:moveTo>
                    <a:pt x="1468" y="1"/>
                  </a:moveTo>
                  <a:lnTo>
                    <a:pt x="1468" y="1"/>
                  </a:lnTo>
                  <a:lnTo>
                    <a:pt x="1285" y="551"/>
                  </a:lnTo>
                  <a:lnTo>
                    <a:pt x="1101" y="1183"/>
                  </a:lnTo>
                  <a:lnTo>
                    <a:pt x="918" y="1897"/>
                  </a:lnTo>
                  <a:lnTo>
                    <a:pt x="734" y="2651"/>
                  </a:lnTo>
                  <a:lnTo>
                    <a:pt x="571" y="3467"/>
                  </a:lnTo>
                  <a:lnTo>
                    <a:pt x="408" y="4323"/>
                  </a:lnTo>
                  <a:lnTo>
                    <a:pt x="265" y="5200"/>
                  </a:lnTo>
                  <a:lnTo>
                    <a:pt x="163" y="6097"/>
                  </a:lnTo>
                  <a:lnTo>
                    <a:pt x="61" y="6995"/>
                  </a:lnTo>
                  <a:lnTo>
                    <a:pt x="21" y="7892"/>
                  </a:lnTo>
                  <a:lnTo>
                    <a:pt x="0" y="8769"/>
                  </a:lnTo>
                  <a:lnTo>
                    <a:pt x="21" y="9605"/>
                  </a:lnTo>
                  <a:lnTo>
                    <a:pt x="41" y="10012"/>
                  </a:lnTo>
                  <a:lnTo>
                    <a:pt x="82" y="10420"/>
                  </a:lnTo>
                  <a:lnTo>
                    <a:pt x="143" y="10787"/>
                  </a:lnTo>
                  <a:lnTo>
                    <a:pt x="204" y="11154"/>
                  </a:lnTo>
                  <a:lnTo>
                    <a:pt x="286" y="11521"/>
                  </a:lnTo>
                  <a:lnTo>
                    <a:pt x="367" y="11847"/>
                  </a:lnTo>
                  <a:lnTo>
                    <a:pt x="490" y="12174"/>
                  </a:lnTo>
                  <a:lnTo>
                    <a:pt x="612" y="12459"/>
                  </a:lnTo>
                  <a:lnTo>
                    <a:pt x="1427" y="12480"/>
                  </a:lnTo>
                  <a:lnTo>
                    <a:pt x="1427" y="12480"/>
                  </a:lnTo>
                  <a:lnTo>
                    <a:pt x="1407" y="11766"/>
                  </a:lnTo>
                  <a:lnTo>
                    <a:pt x="1407" y="11032"/>
                  </a:lnTo>
                  <a:lnTo>
                    <a:pt x="1427" y="10277"/>
                  </a:lnTo>
                  <a:lnTo>
                    <a:pt x="1448" y="9482"/>
                  </a:lnTo>
                  <a:lnTo>
                    <a:pt x="1529" y="7871"/>
                  </a:lnTo>
                  <a:lnTo>
                    <a:pt x="1672" y="6240"/>
                  </a:lnTo>
                  <a:lnTo>
                    <a:pt x="1815" y="4629"/>
                  </a:lnTo>
                  <a:lnTo>
                    <a:pt x="1998" y="3039"/>
                  </a:lnTo>
                  <a:lnTo>
                    <a:pt x="2182" y="1530"/>
                  </a:lnTo>
                  <a:lnTo>
                    <a:pt x="2365" y="143"/>
                  </a:lnTo>
                  <a:lnTo>
                    <a:pt x="1489" y="1"/>
                  </a:lnTo>
                  <a:lnTo>
                    <a:pt x="14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044;p46">
              <a:extLst>
                <a:ext uri="{FF2B5EF4-FFF2-40B4-BE49-F238E27FC236}">
                  <a16:creationId xmlns:a16="http://schemas.microsoft.com/office/drawing/2014/main" id="{0CBCA5DF-162B-3439-CE1B-383EFA517F3A}"/>
                </a:ext>
              </a:extLst>
            </p:cNvPr>
            <p:cNvSpPr/>
            <p:nvPr/>
          </p:nvSpPr>
          <p:spPr>
            <a:xfrm flipH="1">
              <a:off x="7072979" y="2616705"/>
              <a:ext cx="209744" cy="241964"/>
            </a:xfrm>
            <a:custGeom>
              <a:avLst/>
              <a:gdLst/>
              <a:ahLst/>
              <a:cxnLst/>
              <a:rect l="l" t="t" r="r" b="b"/>
              <a:pathLst>
                <a:path w="10624" h="12256" fill="none" extrusionOk="0">
                  <a:moveTo>
                    <a:pt x="5954" y="1"/>
                  </a:moveTo>
                  <a:lnTo>
                    <a:pt x="5954" y="1"/>
                  </a:lnTo>
                  <a:lnTo>
                    <a:pt x="5669" y="21"/>
                  </a:lnTo>
                  <a:lnTo>
                    <a:pt x="5383" y="82"/>
                  </a:lnTo>
                  <a:lnTo>
                    <a:pt x="5098" y="164"/>
                  </a:lnTo>
                  <a:lnTo>
                    <a:pt x="4833" y="307"/>
                  </a:lnTo>
                  <a:lnTo>
                    <a:pt x="4567" y="490"/>
                  </a:lnTo>
                  <a:lnTo>
                    <a:pt x="4323" y="735"/>
                  </a:lnTo>
                  <a:lnTo>
                    <a:pt x="4078" y="1000"/>
                  </a:lnTo>
                  <a:lnTo>
                    <a:pt x="3854" y="1347"/>
                  </a:lnTo>
                  <a:lnTo>
                    <a:pt x="3854" y="1347"/>
                  </a:lnTo>
                  <a:lnTo>
                    <a:pt x="3528" y="1917"/>
                  </a:lnTo>
                  <a:lnTo>
                    <a:pt x="3201" y="2570"/>
                  </a:lnTo>
                  <a:lnTo>
                    <a:pt x="2855" y="3243"/>
                  </a:lnTo>
                  <a:lnTo>
                    <a:pt x="2528" y="3956"/>
                  </a:lnTo>
                  <a:lnTo>
                    <a:pt x="1876" y="5404"/>
                  </a:lnTo>
                  <a:lnTo>
                    <a:pt x="1285" y="6831"/>
                  </a:lnTo>
                  <a:lnTo>
                    <a:pt x="775" y="8096"/>
                  </a:lnTo>
                  <a:lnTo>
                    <a:pt x="367" y="9136"/>
                  </a:lnTo>
                  <a:lnTo>
                    <a:pt x="0" y="10094"/>
                  </a:lnTo>
                  <a:lnTo>
                    <a:pt x="0" y="10094"/>
                  </a:lnTo>
                  <a:lnTo>
                    <a:pt x="20" y="10155"/>
                  </a:lnTo>
                  <a:lnTo>
                    <a:pt x="41" y="10237"/>
                  </a:lnTo>
                  <a:lnTo>
                    <a:pt x="122" y="10379"/>
                  </a:lnTo>
                  <a:lnTo>
                    <a:pt x="265" y="10542"/>
                  </a:lnTo>
                  <a:lnTo>
                    <a:pt x="449" y="10726"/>
                  </a:lnTo>
                  <a:lnTo>
                    <a:pt x="693" y="10889"/>
                  </a:lnTo>
                  <a:lnTo>
                    <a:pt x="979" y="11073"/>
                  </a:lnTo>
                  <a:lnTo>
                    <a:pt x="1285" y="11256"/>
                  </a:lnTo>
                  <a:lnTo>
                    <a:pt x="1631" y="11440"/>
                  </a:lnTo>
                  <a:lnTo>
                    <a:pt x="1998" y="11603"/>
                  </a:lnTo>
                  <a:lnTo>
                    <a:pt x="2386" y="11746"/>
                  </a:lnTo>
                  <a:lnTo>
                    <a:pt x="2814" y="11888"/>
                  </a:lnTo>
                  <a:lnTo>
                    <a:pt x="3242" y="12011"/>
                  </a:lnTo>
                  <a:lnTo>
                    <a:pt x="3670" y="12113"/>
                  </a:lnTo>
                  <a:lnTo>
                    <a:pt x="4119" y="12194"/>
                  </a:lnTo>
                  <a:lnTo>
                    <a:pt x="4547" y="12255"/>
                  </a:lnTo>
                  <a:lnTo>
                    <a:pt x="4996" y="12255"/>
                  </a:lnTo>
                  <a:lnTo>
                    <a:pt x="4996" y="12255"/>
                  </a:lnTo>
                  <a:lnTo>
                    <a:pt x="5261" y="12255"/>
                  </a:lnTo>
                  <a:lnTo>
                    <a:pt x="5526" y="12235"/>
                  </a:lnTo>
                  <a:lnTo>
                    <a:pt x="5791" y="12194"/>
                  </a:lnTo>
                  <a:lnTo>
                    <a:pt x="6056" y="12153"/>
                  </a:lnTo>
                  <a:lnTo>
                    <a:pt x="6301" y="12072"/>
                  </a:lnTo>
                  <a:lnTo>
                    <a:pt x="6545" y="11990"/>
                  </a:lnTo>
                  <a:lnTo>
                    <a:pt x="6770" y="11888"/>
                  </a:lnTo>
                  <a:lnTo>
                    <a:pt x="6994" y="11766"/>
                  </a:lnTo>
                  <a:lnTo>
                    <a:pt x="6994" y="11766"/>
                  </a:lnTo>
                  <a:lnTo>
                    <a:pt x="7218" y="11603"/>
                  </a:lnTo>
                  <a:lnTo>
                    <a:pt x="7442" y="11440"/>
                  </a:lnTo>
                  <a:lnTo>
                    <a:pt x="7667" y="11236"/>
                  </a:lnTo>
                  <a:lnTo>
                    <a:pt x="7871" y="11032"/>
                  </a:lnTo>
                  <a:lnTo>
                    <a:pt x="8095" y="10787"/>
                  </a:lnTo>
                  <a:lnTo>
                    <a:pt x="8299" y="10542"/>
                  </a:lnTo>
                  <a:lnTo>
                    <a:pt x="8503" y="10277"/>
                  </a:lnTo>
                  <a:lnTo>
                    <a:pt x="8707" y="10012"/>
                  </a:lnTo>
                  <a:lnTo>
                    <a:pt x="9074" y="9421"/>
                  </a:lnTo>
                  <a:lnTo>
                    <a:pt x="9420" y="8789"/>
                  </a:lnTo>
                  <a:lnTo>
                    <a:pt x="9726" y="8136"/>
                  </a:lnTo>
                  <a:lnTo>
                    <a:pt x="9991" y="7464"/>
                  </a:lnTo>
                  <a:lnTo>
                    <a:pt x="10236" y="6791"/>
                  </a:lnTo>
                  <a:lnTo>
                    <a:pt x="10399" y="6138"/>
                  </a:lnTo>
                  <a:lnTo>
                    <a:pt x="10481" y="5812"/>
                  </a:lnTo>
                  <a:lnTo>
                    <a:pt x="10542" y="5486"/>
                  </a:lnTo>
                  <a:lnTo>
                    <a:pt x="10583" y="5159"/>
                  </a:lnTo>
                  <a:lnTo>
                    <a:pt x="10603" y="4854"/>
                  </a:lnTo>
                  <a:lnTo>
                    <a:pt x="10623" y="4568"/>
                  </a:lnTo>
                  <a:lnTo>
                    <a:pt x="10603" y="4283"/>
                  </a:lnTo>
                  <a:lnTo>
                    <a:pt x="10583" y="3997"/>
                  </a:lnTo>
                  <a:lnTo>
                    <a:pt x="10562" y="3753"/>
                  </a:lnTo>
                  <a:lnTo>
                    <a:pt x="10501" y="3508"/>
                  </a:lnTo>
                  <a:lnTo>
                    <a:pt x="10419" y="3263"/>
                  </a:lnTo>
                  <a:lnTo>
                    <a:pt x="10338" y="3059"/>
                  </a:lnTo>
                  <a:lnTo>
                    <a:pt x="10216" y="2876"/>
                  </a:lnTo>
                  <a:lnTo>
                    <a:pt x="10216" y="2876"/>
                  </a:lnTo>
                  <a:lnTo>
                    <a:pt x="10052" y="2631"/>
                  </a:lnTo>
                  <a:lnTo>
                    <a:pt x="9869" y="2366"/>
                  </a:lnTo>
                  <a:lnTo>
                    <a:pt x="9645" y="2121"/>
                  </a:lnTo>
                  <a:lnTo>
                    <a:pt x="9420" y="1877"/>
                  </a:lnTo>
                  <a:lnTo>
                    <a:pt x="9176" y="1632"/>
                  </a:lnTo>
                  <a:lnTo>
                    <a:pt x="8911" y="1387"/>
                  </a:lnTo>
                  <a:lnTo>
                    <a:pt x="8645" y="1163"/>
                  </a:lnTo>
                  <a:lnTo>
                    <a:pt x="8380" y="959"/>
                  </a:lnTo>
                  <a:lnTo>
                    <a:pt x="8075" y="755"/>
                  </a:lnTo>
                  <a:lnTo>
                    <a:pt x="7789" y="572"/>
                  </a:lnTo>
                  <a:lnTo>
                    <a:pt x="7483" y="409"/>
                  </a:lnTo>
                  <a:lnTo>
                    <a:pt x="7177" y="266"/>
                  </a:lnTo>
                  <a:lnTo>
                    <a:pt x="6872" y="164"/>
                  </a:lnTo>
                  <a:lnTo>
                    <a:pt x="6566" y="82"/>
                  </a:lnTo>
                  <a:lnTo>
                    <a:pt x="6260" y="21"/>
                  </a:lnTo>
                  <a:lnTo>
                    <a:pt x="59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045;p46">
              <a:extLst>
                <a:ext uri="{FF2B5EF4-FFF2-40B4-BE49-F238E27FC236}">
                  <a16:creationId xmlns:a16="http://schemas.microsoft.com/office/drawing/2014/main" id="{F5163F88-A8A0-E065-42A9-57F395E6C856}"/>
                </a:ext>
              </a:extLst>
            </p:cNvPr>
            <p:cNvSpPr/>
            <p:nvPr/>
          </p:nvSpPr>
          <p:spPr>
            <a:xfrm flipH="1">
              <a:off x="7075407" y="2771289"/>
              <a:ext cx="369145" cy="184395"/>
            </a:xfrm>
            <a:custGeom>
              <a:avLst/>
              <a:gdLst/>
              <a:ahLst/>
              <a:cxnLst/>
              <a:rect l="l" t="t" r="r" b="b"/>
              <a:pathLst>
                <a:path w="18698" h="9340" extrusionOk="0">
                  <a:moveTo>
                    <a:pt x="1611" y="1"/>
                  </a:moveTo>
                  <a:lnTo>
                    <a:pt x="1387" y="21"/>
                  </a:lnTo>
                  <a:lnTo>
                    <a:pt x="1203" y="62"/>
                  </a:lnTo>
                  <a:lnTo>
                    <a:pt x="999" y="103"/>
                  </a:lnTo>
                  <a:lnTo>
                    <a:pt x="816" y="184"/>
                  </a:lnTo>
                  <a:lnTo>
                    <a:pt x="653" y="266"/>
                  </a:lnTo>
                  <a:lnTo>
                    <a:pt x="510" y="368"/>
                  </a:lnTo>
                  <a:lnTo>
                    <a:pt x="367" y="490"/>
                  </a:lnTo>
                  <a:lnTo>
                    <a:pt x="265" y="612"/>
                  </a:lnTo>
                  <a:lnTo>
                    <a:pt x="163" y="755"/>
                  </a:lnTo>
                  <a:lnTo>
                    <a:pt x="82" y="939"/>
                  </a:lnTo>
                  <a:lnTo>
                    <a:pt x="41" y="1122"/>
                  </a:lnTo>
                  <a:lnTo>
                    <a:pt x="0" y="1306"/>
                  </a:lnTo>
                  <a:lnTo>
                    <a:pt x="0" y="1530"/>
                  </a:lnTo>
                  <a:lnTo>
                    <a:pt x="41" y="1754"/>
                  </a:lnTo>
                  <a:lnTo>
                    <a:pt x="102" y="1999"/>
                  </a:lnTo>
                  <a:lnTo>
                    <a:pt x="184" y="2264"/>
                  </a:lnTo>
                  <a:lnTo>
                    <a:pt x="306" y="2549"/>
                  </a:lnTo>
                  <a:lnTo>
                    <a:pt x="469" y="2835"/>
                  </a:lnTo>
                  <a:lnTo>
                    <a:pt x="653" y="3141"/>
                  </a:lnTo>
                  <a:lnTo>
                    <a:pt x="877" y="3467"/>
                  </a:lnTo>
                  <a:lnTo>
                    <a:pt x="1162" y="3814"/>
                  </a:lnTo>
                  <a:lnTo>
                    <a:pt x="1468" y="4160"/>
                  </a:lnTo>
                  <a:lnTo>
                    <a:pt x="1815" y="4527"/>
                  </a:lnTo>
                  <a:lnTo>
                    <a:pt x="2325" y="5017"/>
                  </a:lnTo>
                  <a:lnTo>
                    <a:pt x="2814" y="5465"/>
                  </a:lnTo>
                  <a:lnTo>
                    <a:pt x="3324" y="5893"/>
                  </a:lnTo>
                  <a:lnTo>
                    <a:pt x="3813" y="6260"/>
                  </a:lnTo>
                  <a:lnTo>
                    <a:pt x="4303" y="6627"/>
                  </a:lnTo>
                  <a:lnTo>
                    <a:pt x="4792" y="6954"/>
                  </a:lnTo>
                  <a:lnTo>
                    <a:pt x="5281" y="7260"/>
                  </a:lnTo>
                  <a:lnTo>
                    <a:pt x="5750" y="7525"/>
                  </a:lnTo>
                  <a:lnTo>
                    <a:pt x="6219" y="7790"/>
                  </a:lnTo>
                  <a:lnTo>
                    <a:pt x="6688" y="8014"/>
                  </a:lnTo>
                  <a:lnTo>
                    <a:pt x="7137" y="8218"/>
                  </a:lnTo>
                  <a:lnTo>
                    <a:pt x="7585" y="8381"/>
                  </a:lnTo>
                  <a:lnTo>
                    <a:pt x="8014" y="8544"/>
                  </a:lnTo>
                  <a:lnTo>
                    <a:pt x="8421" y="8687"/>
                  </a:lnTo>
                  <a:lnTo>
                    <a:pt x="8829" y="8809"/>
                  </a:lnTo>
                  <a:lnTo>
                    <a:pt x="9217" y="8932"/>
                  </a:lnTo>
                  <a:lnTo>
                    <a:pt x="9951" y="9095"/>
                  </a:lnTo>
                  <a:lnTo>
                    <a:pt x="10623" y="9217"/>
                  </a:lnTo>
                  <a:lnTo>
                    <a:pt x="11194" y="9278"/>
                  </a:lnTo>
                  <a:lnTo>
                    <a:pt x="11704" y="9319"/>
                  </a:lnTo>
                  <a:lnTo>
                    <a:pt x="12092" y="9339"/>
                  </a:lnTo>
                  <a:lnTo>
                    <a:pt x="12397" y="9339"/>
                  </a:lnTo>
                  <a:lnTo>
                    <a:pt x="12642" y="9319"/>
                  </a:lnTo>
                  <a:lnTo>
                    <a:pt x="18698" y="572"/>
                  </a:lnTo>
                  <a:lnTo>
                    <a:pt x="18147" y="408"/>
                  </a:lnTo>
                  <a:lnTo>
                    <a:pt x="17638" y="266"/>
                  </a:lnTo>
                  <a:lnTo>
                    <a:pt x="17169" y="184"/>
                  </a:lnTo>
                  <a:lnTo>
                    <a:pt x="16700" y="103"/>
                  </a:lnTo>
                  <a:lnTo>
                    <a:pt x="16272" y="82"/>
                  </a:lnTo>
                  <a:lnTo>
                    <a:pt x="15884" y="62"/>
                  </a:lnTo>
                  <a:lnTo>
                    <a:pt x="15497" y="82"/>
                  </a:lnTo>
                  <a:lnTo>
                    <a:pt x="15150" y="123"/>
                  </a:lnTo>
                  <a:lnTo>
                    <a:pt x="14824" y="184"/>
                  </a:lnTo>
                  <a:lnTo>
                    <a:pt x="14518" y="245"/>
                  </a:lnTo>
                  <a:lnTo>
                    <a:pt x="14233" y="347"/>
                  </a:lnTo>
                  <a:lnTo>
                    <a:pt x="13967" y="470"/>
                  </a:lnTo>
                  <a:lnTo>
                    <a:pt x="13702" y="592"/>
                  </a:lnTo>
                  <a:lnTo>
                    <a:pt x="13478" y="735"/>
                  </a:lnTo>
                  <a:lnTo>
                    <a:pt x="13254" y="898"/>
                  </a:lnTo>
                  <a:lnTo>
                    <a:pt x="13070" y="1041"/>
                  </a:lnTo>
                  <a:lnTo>
                    <a:pt x="12866" y="1224"/>
                  </a:lnTo>
                  <a:lnTo>
                    <a:pt x="12703" y="1387"/>
                  </a:lnTo>
                  <a:lnTo>
                    <a:pt x="12377" y="1754"/>
                  </a:lnTo>
                  <a:lnTo>
                    <a:pt x="12112" y="2101"/>
                  </a:lnTo>
                  <a:lnTo>
                    <a:pt x="11867" y="2447"/>
                  </a:lnTo>
                  <a:lnTo>
                    <a:pt x="11623" y="2753"/>
                  </a:lnTo>
                  <a:lnTo>
                    <a:pt x="11398" y="3039"/>
                  </a:lnTo>
                  <a:lnTo>
                    <a:pt x="11296" y="3141"/>
                  </a:lnTo>
                  <a:lnTo>
                    <a:pt x="11194" y="3243"/>
                  </a:lnTo>
                  <a:lnTo>
                    <a:pt x="11072" y="3324"/>
                  </a:lnTo>
                  <a:lnTo>
                    <a:pt x="10970" y="3385"/>
                  </a:lnTo>
                  <a:lnTo>
                    <a:pt x="10766" y="3447"/>
                  </a:lnTo>
                  <a:lnTo>
                    <a:pt x="10583" y="3508"/>
                  </a:lnTo>
                  <a:lnTo>
                    <a:pt x="10379" y="3548"/>
                  </a:lnTo>
                  <a:lnTo>
                    <a:pt x="10175" y="3569"/>
                  </a:lnTo>
                  <a:lnTo>
                    <a:pt x="9747" y="3569"/>
                  </a:lnTo>
                  <a:lnTo>
                    <a:pt x="9298" y="3528"/>
                  </a:lnTo>
                  <a:lnTo>
                    <a:pt x="8829" y="3426"/>
                  </a:lnTo>
                  <a:lnTo>
                    <a:pt x="8360" y="3283"/>
                  </a:lnTo>
                  <a:lnTo>
                    <a:pt x="7850" y="3100"/>
                  </a:lnTo>
                  <a:lnTo>
                    <a:pt x="7361" y="2876"/>
                  </a:lnTo>
                  <a:lnTo>
                    <a:pt x="6851" y="2651"/>
                  </a:lnTo>
                  <a:lnTo>
                    <a:pt x="6362" y="2386"/>
                  </a:lnTo>
                  <a:lnTo>
                    <a:pt x="5852" y="2101"/>
                  </a:lnTo>
                  <a:lnTo>
                    <a:pt x="5383" y="1815"/>
                  </a:lnTo>
                  <a:lnTo>
                    <a:pt x="4445" y="1204"/>
                  </a:lnTo>
                  <a:lnTo>
                    <a:pt x="3569" y="612"/>
                  </a:lnTo>
                  <a:lnTo>
                    <a:pt x="3365" y="470"/>
                  </a:lnTo>
                  <a:lnTo>
                    <a:pt x="3161" y="347"/>
                  </a:lnTo>
                  <a:lnTo>
                    <a:pt x="2936" y="266"/>
                  </a:lnTo>
                  <a:lnTo>
                    <a:pt x="2712" y="164"/>
                  </a:lnTo>
                  <a:lnTo>
                    <a:pt x="2488" y="103"/>
                  </a:lnTo>
                  <a:lnTo>
                    <a:pt x="2264" y="62"/>
                  </a:lnTo>
                  <a:lnTo>
                    <a:pt x="2039" y="21"/>
                  </a:lnTo>
                  <a:lnTo>
                    <a:pt x="1815" y="1"/>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046;p46">
              <a:extLst>
                <a:ext uri="{FF2B5EF4-FFF2-40B4-BE49-F238E27FC236}">
                  <a16:creationId xmlns:a16="http://schemas.microsoft.com/office/drawing/2014/main" id="{57884AF5-F8F5-D4CC-F881-7E02B2ABD9E0}"/>
                </a:ext>
              </a:extLst>
            </p:cNvPr>
            <p:cNvSpPr/>
            <p:nvPr/>
          </p:nvSpPr>
          <p:spPr>
            <a:xfrm flipH="1">
              <a:off x="7075407" y="2771289"/>
              <a:ext cx="369145" cy="184395"/>
            </a:xfrm>
            <a:custGeom>
              <a:avLst/>
              <a:gdLst/>
              <a:ahLst/>
              <a:cxnLst/>
              <a:rect l="l" t="t" r="r" b="b"/>
              <a:pathLst>
                <a:path w="18698" h="9340" fill="none" extrusionOk="0">
                  <a:moveTo>
                    <a:pt x="12642" y="9319"/>
                  </a:moveTo>
                  <a:lnTo>
                    <a:pt x="12642" y="9319"/>
                  </a:lnTo>
                  <a:lnTo>
                    <a:pt x="12397" y="9339"/>
                  </a:lnTo>
                  <a:lnTo>
                    <a:pt x="12092" y="9339"/>
                  </a:lnTo>
                  <a:lnTo>
                    <a:pt x="11704" y="9319"/>
                  </a:lnTo>
                  <a:lnTo>
                    <a:pt x="11194" y="9278"/>
                  </a:lnTo>
                  <a:lnTo>
                    <a:pt x="10623" y="9217"/>
                  </a:lnTo>
                  <a:lnTo>
                    <a:pt x="9951" y="9095"/>
                  </a:lnTo>
                  <a:lnTo>
                    <a:pt x="9217" y="8932"/>
                  </a:lnTo>
                  <a:lnTo>
                    <a:pt x="8829" y="8809"/>
                  </a:lnTo>
                  <a:lnTo>
                    <a:pt x="8421" y="8687"/>
                  </a:lnTo>
                  <a:lnTo>
                    <a:pt x="8014" y="8544"/>
                  </a:lnTo>
                  <a:lnTo>
                    <a:pt x="7585" y="8381"/>
                  </a:lnTo>
                  <a:lnTo>
                    <a:pt x="7137" y="8218"/>
                  </a:lnTo>
                  <a:lnTo>
                    <a:pt x="6688" y="8014"/>
                  </a:lnTo>
                  <a:lnTo>
                    <a:pt x="6219" y="7790"/>
                  </a:lnTo>
                  <a:lnTo>
                    <a:pt x="5750" y="7525"/>
                  </a:lnTo>
                  <a:lnTo>
                    <a:pt x="5281" y="7260"/>
                  </a:lnTo>
                  <a:lnTo>
                    <a:pt x="4792" y="6954"/>
                  </a:lnTo>
                  <a:lnTo>
                    <a:pt x="4303" y="6627"/>
                  </a:lnTo>
                  <a:lnTo>
                    <a:pt x="3813" y="6260"/>
                  </a:lnTo>
                  <a:lnTo>
                    <a:pt x="3324" y="5893"/>
                  </a:lnTo>
                  <a:lnTo>
                    <a:pt x="2814" y="5465"/>
                  </a:lnTo>
                  <a:lnTo>
                    <a:pt x="2325" y="5017"/>
                  </a:lnTo>
                  <a:lnTo>
                    <a:pt x="1815" y="4527"/>
                  </a:lnTo>
                  <a:lnTo>
                    <a:pt x="1815" y="4527"/>
                  </a:lnTo>
                  <a:lnTo>
                    <a:pt x="1468" y="4160"/>
                  </a:lnTo>
                  <a:lnTo>
                    <a:pt x="1162" y="3814"/>
                  </a:lnTo>
                  <a:lnTo>
                    <a:pt x="877" y="3467"/>
                  </a:lnTo>
                  <a:lnTo>
                    <a:pt x="653" y="3141"/>
                  </a:lnTo>
                  <a:lnTo>
                    <a:pt x="469" y="2835"/>
                  </a:lnTo>
                  <a:lnTo>
                    <a:pt x="306" y="2549"/>
                  </a:lnTo>
                  <a:lnTo>
                    <a:pt x="184" y="2264"/>
                  </a:lnTo>
                  <a:lnTo>
                    <a:pt x="102" y="1999"/>
                  </a:lnTo>
                  <a:lnTo>
                    <a:pt x="41" y="1754"/>
                  </a:lnTo>
                  <a:lnTo>
                    <a:pt x="0" y="1530"/>
                  </a:lnTo>
                  <a:lnTo>
                    <a:pt x="0" y="1306"/>
                  </a:lnTo>
                  <a:lnTo>
                    <a:pt x="41" y="1122"/>
                  </a:lnTo>
                  <a:lnTo>
                    <a:pt x="82" y="939"/>
                  </a:lnTo>
                  <a:lnTo>
                    <a:pt x="163" y="755"/>
                  </a:lnTo>
                  <a:lnTo>
                    <a:pt x="265" y="612"/>
                  </a:lnTo>
                  <a:lnTo>
                    <a:pt x="367" y="490"/>
                  </a:lnTo>
                  <a:lnTo>
                    <a:pt x="510" y="368"/>
                  </a:lnTo>
                  <a:lnTo>
                    <a:pt x="653" y="266"/>
                  </a:lnTo>
                  <a:lnTo>
                    <a:pt x="816" y="184"/>
                  </a:lnTo>
                  <a:lnTo>
                    <a:pt x="999" y="103"/>
                  </a:lnTo>
                  <a:lnTo>
                    <a:pt x="1203" y="62"/>
                  </a:lnTo>
                  <a:lnTo>
                    <a:pt x="1387" y="21"/>
                  </a:lnTo>
                  <a:lnTo>
                    <a:pt x="1611" y="1"/>
                  </a:lnTo>
                  <a:lnTo>
                    <a:pt x="1815" y="1"/>
                  </a:lnTo>
                  <a:lnTo>
                    <a:pt x="2039" y="21"/>
                  </a:lnTo>
                  <a:lnTo>
                    <a:pt x="2264" y="62"/>
                  </a:lnTo>
                  <a:lnTo>
                    <a:pt x="2488" y="103"/>
                  </a:lnTo>
                  <a:lnTo>
                    <a:pt x="2712" y="164"/>
                  </a:lnTo>
                  <a:lnTo>
                    <a:pt x="2936" y="266"/>
                  </a:lnTo>
                  <a:lnTo>
                    <a:pt x="3161" y="347"/>
                  </a:lnTo>
                  <a:lnTo>
                    <a:pt x="3365" y="470"/>
                  </a:lnTo>
                  <a:lnTo>
                    <a:pt x="3569" y="612"/>
                  </a:lnTo>
                  <a:lnTo>
                    <a:pt x="3569" y="612"/>
                  </a:lnTo>
                  <a:lnTo>
                    <a:pt x="4445" y="1204"/>
                  </a:lnTo>
                  <a:lnTo>
                    <a:pt x="5383" y="1815"/>
                  </a:lnTo>
                  <a:lnTo>
                    <a:pt x="5852" y="2101"/>
                  </a:lnTo>
                  <a:lnTo>
                    <a:pt x="6362" y="2386"/>
                  </a:lnTo>
                  <a:lnTo>
                    <a:pt x="6851" y="2651"/>
                  </a:lnTo>
                  <a:lnTo>
                    <a:pt x="7361" y="2876"/>
                  </a:lnTo>
                  <a:lnTo>
                    <a:pt x="7850" y="3100"/>
                  </a:lnTo>
                  <a:lnTo>
                    <a:pt x="8360" y="3283"/>
                  </a:lnTo>
                  <a:lnTo>
                    <a:pt x="8829" y="3426"/>
                  </a:lnTo>
                  <a:lnTo>
                    <a:pt x="9298" y="3528"/>
                  </a:lnTo>
                  <a:lnTo>
                    <a:pt x="9747" y="3569"/>
                  </a:lnTo>
                  <a:lnTo>
                    <a:pt x="9971" y="3569"/>
                  </a:lnTo>
                  <a:lnTo>
                    <a:pt x="10175" y="3569"/>
                  </a:lnTo>
                  <a:lnTo>
                    <a:pt x="10379" y="3548"/>
                  </a:lnTo>
                  <a:lnTo>
                    <a:pt x="10583" y="3508"/>
                  </a:lnTo>
                  <a:lnTo>
                    <a:pt x="10766" y="3447"/>
                  </a:lnTo>
                  <a:lnTo>
                    <a:pt x="10970" y="3385"/>
                  </a:lnTo>
                  <a:lnTo>
                    <a:pt x="10970" y="3385"/>
                  </a:lnTo>
                  <a:lnTo>
                    <a:pt x="11072" y="3324"/>
                  </a:lnTo>
                  <a:lnTo>
                    <a:pt x="11194" y="3243"/>
                  </a:lnTo>
                  <a:lnTo>
                    <a:pt x="11296" y="3141"/>
                  </a:lnTo>
                  <a:lnTo>
                    <a:pt x="11398" y="3039"/>
                  </a:lnTo>
                  <a:lnTo>
                    <a:pt x="11623" y="2753"/>
                  </a:lnTo>
                  <a:lnTo>
                    <a:pt x="11867" y="2447"/>
                  </a:lnTo>
                  <a:lnTo>
                    <a:pt x="12112" y="2101"/>
                  </a:lnTo>
                  <a:lnTo>
                    <a:pt x="12377" y="1754"/>
                  </a:lnTo>
                  <a:lnTo>
                    <a:pt x="12703" y="1387"/>
                  </a:lnTo>
                  <a:lnTo>
                    <a:pt x="12866" y="1224"/>
                  </a:lnTo>
                  <a:lnTo>
                    <a:pt x="13070" y="1041"/>
                  </a:lnTo>
                  <a:lnTo>
                    <a:pt x="13254" y="898"/>
                  </a:lnTo>
                  <a:lnTo>
                    <a:pt x="13478" y="735"/>
                  </a:lnTo>
                  <a:lnTo>
                    <a:pt x="13702" y="592"/>
                  </a:lnTo>
                  <a:lnTo>
                    <a:pt x="13967" y="470"/>
                  </a:lnTo>
                  <a:lnTo>
                    <a:pt x="14233" y="347"/>
                  </a:lnTo>
                  <a:lnTo>
                    <a:pt x="14518" y="245"/>
                  </a:lnTo>
                  <a:lnTo>
                    <a:pt x="14824" y="184"/>
                  </a:lnTo>
                  <a:lnTo>
                    <a:pt x="15150" y="123"/>
                  </a:lnTo>
                  <a:lnTo>
                    <a:pt x="15497" y="82"/>
                  </a:lnTo>
                  <a:lnTo>
                    <a:pt x="15884" y="62"/>
                  </a:lnTo>
                  <a:lnTo>
                    <a:pt x="16272" y="82"/>
                  </a:lnTo>
                  <a:lnTo>
                    <a:pt x="16700" y="103"/>
                  </a:lnTo>
                  <a:lnTo>
                    <a:pt x="17169" y="184"/>
                  </a:lnTo>
                  <a:lnTo>
                    <a:pt x="17638" y="266"/>
                  </a:lnTo>
                  <a:lnTo>
                    <a:pt x="18147" y="408"/>
                  </a:lnTo>
                  <a:lnTo>
                    <a:pt x="18698" y="5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047;p46">
              <a:extLst>
                <a:ext uri="{FF2B5EF4-FFF2-40B4-BE49-F238E27FC236}">
                  <a16:creationId xmlns:a16="http://schemas.microsoft.com/office/drawing/2014/main" id="{BFC3F16B-48A6-A880-B6E8-7944517E55AB}"/>
                </a:ext>
              </a:extLst>
            </p:cNvPr>
            <p:cNvSpPr/>
            <p:nvPr/>
          </p:nvSpPr>
          <p:spPr>
            <a:xfrm flipH="1">
              <a:off x="7067747" y="2764044"/>
              <a:ext cx="384860" cy="195668"/>
            </a:xfrm>
            <a:custGeom>
              <a:avLst/>
              <a:gdLst/>
              <a:ahLst/>
              <a:cxnLst/>
              <a:rect l="l" t="t" r="r" b="b"/>
              <a:pathLst>
                <a:path w="19494" h="9911" extrusionOk="0">
                  <a:moveTo>
                    <a:pt x="1815" y="1"/>
                  </a:moveTo>
                  <a:lnTo>
                    <a:pt x="1632" y="41"/>
                  </a:lnTo>
                  <a:lnTo>
                    <a:pt x="1428" y="82"/>
                  </a:lnTo>
                  <a:lnTo>
                    <a:pt x="1265" y="123"/>
                  </a:lnTo>
                  <a:lnTo>
                    <a:pt x="1081" y="204"/>
                  </a:lnTo>
                  <a:lnTo>
                    <a:pt x="938" y="286"/>
                  </a:lnTo>
                  <a:lnTo>
                    <a:pt x="775" y="368"/>
                  </a:lnTo>
                  <a:lnTo>
                    <a:pt x="633" y="470"/>
                  </a:lnTo>
                  <a:lnTo>
                    <a:pt x="510" y="592"/>
                  </a:lnTo>
                  <a:lnTo>
                    <a:pt x="408" y="714"/>
                  </a:lnTo>
                  <a:lnTo>
                    <a:pt x="306" y="837"/>
                  </a:lnTo>
                  <a:lnTo>
                    <a:pt x="204" y="979"/>
                  </a:lnTo>
                  <a:lnTo>
                    <a:pt x="143" y="1142"/>
                  </a:lnTo>
                  <a:lnTo>
                    <a:pt x="82" y="1306"/>
                  </a:lnTo>
                  <a:lnTo>
                    <a:pt x="41" y="1469"/>
                  </a:lnTo>
                  <a:lnTo>
                    <a:pt x="21" y="1652"/>
                  </a:lnTo>
                  <a:lnTo>
                    <a:pt x="0" y="1836"/>
                  </a:lnTo>
                  <a:lnTo>
                    <a:pt x="0" y="2019"/>
                  </a:lnTo>
                  <a:lnTo>
                    <a:pt x="41" y="2223"/>
                  </a:lnTo>
                  <a:lnTo>
                    <a:pt x="82" y="2427"/>
                  </a:lnTo>
                  <a:lnTo>
                    <a:pt x="143" y="2651"/>
                  </a:lnTo>
                  <a:lnTo>
                    <a:pt x="225" y="2855"/>
                  </a:lnTo>
                  <a:lnTo>
                    <a:pt x="327" y="3079"/>
                  </a:lnTo>
                  <a:lnTo>
                    <a:pt x="449" y="3304"/>
                  </a:lnTo>
                  <a:lnTo>
                    <a:pt x="592" y="3548"/>
                  </a:lnTo>
                  <a:lnTo>
                    <a:pt x="959" y="4038"/>
                  </a:lnTo>
                  <a:lnTo>
                    <a:pt x="1367" y="4507"/>
                  </a:lnTo>
                  <a:lnTo>
                    <a:pt x="1774" y="4976"/>
                  </a:lnTo>
                  <a:lnTo>
                    <a:pt x="2203" y="5404"/>
                  </a:lnTo>
                  <a:lnTo>
                    <a:pt x="2651" y="5832"/>
                  </a:lnTo>
                  <a:lnTo>
                    <a:pt x="3120" y="6240"/>
                  </a:lnTo>
                  <a:lnTo>
                    <a:pt x="3609" y="6607"/>
                  </a:lnTo>
                  <a:lnTo>
                    <a:pt x="4119" y="6974"/>
                  </a:lnTo>
                  <a:lnTo>
                    <a:pt x="4629" y="7321"/>
                  </a:lnTo>
                  <a:lnTo>
                    <a:pt x="5159" y="7647"/>
                  </a:lnTo>
                  <a:lnTo>
                    <a:pt x="5689" y="7953"/>
                  </a:lnTo>
                  <a:lnTo>
                    <a:pt x="6240" y="8238"/>
                  </a:lnTo>
                  <a:lnTo>
                    <a:pt x="6811" y="8503"/>
                  </a:lnTo>
                  <a:lnTo>
                    <a:pt x="7382" y="8728"/>
                  </a:lnTo>
                  <a:lnTo>
                    <a:pt x="7953" y="8952"/>
                  </a:lnTo>
                  <a:lnTo>
                    <a:pt x="8524" y="9156"/>
                  </a:lnTo>
                  <a:lnTo>
                    <a:pt x="9196" y="9360"/>
                  </a:lnTo>
                  <a:lnTo>
                    <a:pt x="9869" y="9523"/>
                  </a:lnTo>
                  <a:lnTo>
                    <a:pt x="10563" y="9645"/>
                  </a:lnTo>
                  <a:lnTo>
                    <a:pt x="11256" y="9767"/>
                  </a:lnTo>
                  <a:lnTo>
                    <a:pt x="11929" y="9829"/>
                  </a:lnTo>
                  <a:lnTo>
                    <a:pt x="12622" y="9890"/>
                  </a:lnTo>
                  <a:lnTo>
                    <a:pt x="13315" y="9910"/>
                  </a:lnTo>
                  <a:lnTo>
                    <a:pt x="14008" y="9910"/>
                  </a:lnTo>
                  <a:lnTo>
                    <a:pt x="14702" y="9869"/>
                  </a:lnTo>
                  <a:lnTo>
                    <a:pt x="15395" y="9829"/>
                  </a:lnTo>
                  <a:lnTo>
                    <a:pt x="16088" y="9747"/>
                  </a:lnTo>
                  <a:lnTo>
                    <a:pt x="16782" y="9645"/>
                  </a:lnTo>
                  <a:lnTo>
                    <a:pt x="17475" y="9523"/>
                  </a:lnTo>
                  <a:lnTo>
                    <a:pt x="18148" y="9380"/>
                  </a:lnTo>
                  <a:lnTo>
                    <a:pt x="18821" y="9217"/>
                  </a:lnTo>
                  <a:lnTo>
                    <a:pt x="19493" y="9054"/>
                  </a:lnTo>
                  <a:lnTo>
                    <a:pt x="19493" y="9054"/>
                  </a:lnTo>
                  <a:lnTo>
                    <a:pt x="18494" y="9237"/>
                  </a:lnTo>
                  <a:lnTo>
                    <a:pt x="17475" y="9380"/>
                  </a:lnTo>
                  <a:lnTo>
                    <a:pt x="16455" y="9462"/>
                  </a:lnTo>
                  <a:lnTo>
                    <a:pt x="15436" y="9523"/>
                  </a:lnTo>
                  <a:lnTo>
                    <a:pt x="13907" y="9523"/>
                  </a:lnTo>
                  <a:lnTo>
                    <a:pt x="13397" y="9482"/>
                  </a:lnTo>
                  <a:lnTo>
                    <a:pt x="12887" y="9441"/>
                  </a:lnTo>
                  <a:lnTo>
                    <a:pt x="12377" y="9400"/>
                  </a:lnTo>
                  <a:lnTo>
                    <a:pt x="11867" y="9339"/>
                  </a:lnTo>
                  <a:lnTo>
                    <a:pt x="11378" y="9258"/>
                  </a:lnTo>
                  <a:lnTo>
                    <a:pt x="10868" y="9156"/>
                  </a:lnTo>
                  <a:lnTo>
                    <a:pt x="10379" y="9054"/>
                  </a:lnTo>
                  <a:lnTo>
                    <a:pt x="9890" y="8931"/>
                  </a:lnTo>
                  <a:lnTo>
                    <a:pt x="9400" y="8789"/>
                  </a:lnTo>
                  <a:lnTo>
                    <a:pt x="8931" y="8646"/>
                  </a:lnTo>
                  <a:lnTo>
                    <a:pt x="8442" y="8483"/>
                  </a:lnTo>
                  <a:lnTo>
                    <a:pt x="7973" y="8299"/>
                  </a:lnTo>
                  <a:lnTo>
                    <a:pt x="7504" y="8116"/>
                  </a:lnTo>
                  <a:lnTo>
                    <a:pt x="7055" y="7892"/>
                  </a:lnTo>
                  <a:lnTo>
                    <a:pt x="6586" y="7667"/>
                  </a:lnTo>
                  <a:lnTo>
                    <a:pt x="6138" y="7423"/>
                  </a:lnTo>
                  <a:lnTo>
                    <a:pt x="5710" y="7178"/>
                  </a:lnTo>
                  <a:lnTo>
                    <a:pt x="5281" y="6892"/>
                  </a:lnTo>
                  <a:lnTo>
                    <a:pt x="4853" y="6607"/>
                  </a:lnTo>
                  <a:lnTo>
                    <a:pt x="4445" y="6301"/>
                  </a:lnTo>
                  <a:lnTo>
                    <a:pt x="4038" y="5975"/>
                  </a:lnTo>
                  <a:lnTo>
                    <a:pt x="3059" y="5139"/>
                  </a:lnTo>
                  <a:lnTo>
                    <a:pt x="2549" y="4690"/>
                  </a:lnTo>
                  <a:lnTo>
                    <a:pt x="2101" y="4221"/>
                  </a:lnTo>
                  <a:lnTo>
                    <a:pt x="1876" y="3977"/>
                  </a:lnTo>
                  <a:lnTo>
                    <a:pt x="1672" y="3732"/>
                  </a:lnTo>
                  <a:lnTo>
                    <a:pt x="1469" y="3467"/>
                  </a:lnTo>
                  <a:lnTo>
                    <a:pt x="1305" y="3202"/>
                  </a:lnTo>
                  <a:lnTo>
                    <a:pt x="1142" y="2916"/>
                  </a:lnTo>
                  <a:lnTo>
                    <a:pt x="1000" y="2631"/>
                  </a:lnTo>
                  <a:lnTo>
                    <a:pt x="898" y="2325"/>
                  </a:lnTo>
                  <a:lnTo>
                    <a:pt x="796" y="2019"/>
                  </a:lnTo>
                  <a:lnTo>
                    <a:pt x="796" y="1775"/>
                  </a:lnTo>
                  <a:lnTo>
                    <a:pt x="816" y="1571"/>
                  </a:lnTo>
                  <a:lnTo>
                    <a:pt x="877" y="1387"/>
                  </a:lnTo>
                  <a:lnTo>
                    <a:pt x="979" y="1224"/>
                  </a:lnTo>
                  <a:lnTo>
                    <a:pt x="1102" y="1081"/>
                  </a:lnTo>
                  <a:lnTo>
                    <a:pt x="1265" y="979"/>
                  </a:lnTo>
                  <a:lnTo>
                    <a:pt x="1428" y="898"/>
                  </a:lnTo>
                  <a:lnTo>
                    <a:pt x="1632" y="837"/>
                  </a:lnTo>
                  <a:lnTo>
                    <a:pt x="1836" y="796"/>
                  </a:lnTo>
                  <a:lnTo>
                    <a:pt x="2039" y="775"/>
                  </a:lnTo>
                  <a:lnTo>
                    <a:pt x="2264" y="775"/>
                  </a:lnTo>
                  <a:lnTo>
                    <a:pt x="2468" y="796"/>
                  </a:lnTo>
                  <a:lnTo>
                    <a:pt x="2692" y="816"/>
                  </a:lnTo>
                  <a:lnTo>
                    <a:pt x="2896" y="877"/>
                  </a:lnTo>
                  <a:lnTo>
                    <a:pt x="3100" y="939"/>
                  </a:lnTo>
                  <a:lnTo>
                    <a:pt x="3263" y="1020"/>
                  </a:lnTo>
                  <a:lnTo>
                    <a:pt x="3548" y="1142"/>
                  </a:lnTo>
                  <a:lnTo>
                    <a:pt x="3834" y="1326"/>
                  </a:lnTo>
                  <a:lnTo>
                    <a:pt x="4384" y="1713"/>
                  </a:lnTo>
                  <a:lnTo>
                    <a:pt x="5139" y="2182"/>
                  </a:lnTo>
                  <a:lnTo>
                    <a:pt x="5995" y="2712"/>
                  </a:lnTo>
                  <a:lnTo>
                    <a:pt x="6444" y="2978"/>
                  </a:lnTo>
                  <a:lnTo>
                    <a:pt x="6913" y="3222"/>
                  </a:lnTo>
                  <a:lnTo>
                    <a:pt x="7382" y="3467"/>
                  </a:lnTo>
                  <a:lnTo>
                    <a:pt x="7871" y="3671"/>
                  </a:lnTo>
                  <a:lnTo>
                    <a:pt x="8340" y="3854"/>
                  </a:lnTo>
                  <a:lnTo>
                    <a:pt x="8829" y="4017"/>
                  </a:lnTo>
                  <a:lnTo>
                    <a:pt x="9319" y="4140"/>
                  </a:lnTo>
                  <a:lnTo>
                    <a:pt x="9808" y="4201"/>
                  </a:lnTo>
                  <a:lnTo>
                    <a:pt x="10032" y="4221"/>
                  </a:lnTo>
                  <a:lnTo>
                    <a:pt x="10277" y="4221"/>
                  </a:lnTo>
                  <a:lnTo>
                    <a:pt x="10501" y="4201"/>
                  </a:lnTo>
                  <a:lnTo>
                    <a:pt x="10746" y="4181"/>
                  </a:lnTo>
                  <a:lnTo>
                    <a:pt x="10970" y="4140"/>
                  </a:lnTo>
                  <a:lnTo>
                    <a:pt x="11195" y="4079"/>
                  </a:lnTo>
                  <a:lnTo>
                    <a:pt x="11419" y="3997"/>
                  </a:lnTo>
                  <a:lnTo>
                    <a:pt x="11643" y="3895"/>
                  </a:lnTo>
                  <a:lnTo>
                    <a:pt x="11806" y="3752"/>
                  </a:lnTo>
                  <a:lnTo>
                    <a:pt x="11949" y="3589"/>
                  </a:lnTo>
                  <a:lnTo>
                    <a:pt x="12235" y="3263"/>
                  </a:lnTo>
                  <a:lnTo>
                    <a:pt x="12500" y="2916"/>
                  </a:lnTo>
                  <a:lnTo>
                    <a:pt x="12744" y="2549"/>
                  </a:lnTo>
                  <a:lnTo>
                    <a:pt x="13009" y="2203"/>
                  </a:lnTo>
                  <a:lnTo>
                    <a:pt x="13274" y="1876"/>
                  </a:lnTo>
                  <a:lnTo>
                    <a:pt x="13417" y="1713"/>
                  </a:lnTo>
                  <a:lnTo>
                    <a:pt x="13580" y="1571"/>
                  </a:lnTo>
                  <a:lnTo>
                    <a:pt x="13743" y="1448"/>
                  </a:lnTo>
                  <a:lnTo>
                    <a:pt x="13907" y="1326"/>
                  </a:lnTo>
                  <a:lnTo>
                    <a:pt x="14192" y="1122"/>
                  </a:lnTo>
                  <a:lnTo>
                    <a:pt x="14498" y="959"/>
                  </a:lnTo>
                  <a:lnTo>
                    <a:pt x="14804" y="837"/>
                  </a:lnTo>
                  <a:lnTo>
                    <a:pt x="15110" y="714"/>
                  </a:lnTo>
                  <a:lnTo>
                    <a:pt x="15436" y="653"/>
                  </a:lnTo>
                  <a:lnTo>
                    <a:pt x="15762" y="592"/>
                  </a:lnTo>
                  <a:lnTo>
                    <a:pt x="16088" y="551"/>
                  </a:lnTo>
                  <a:lnTo>
                    <a:pt x="16435" y="531"/>
                  </a:lnTo>
                  <a:lnTo>
                    <a:pt x="16761" y="551"/>
                  </a:lnTo>
                  <a:lnTo>
                    <a:pt x="17108" y="551"/>
                  </a:lnTo>
                  <a:lnTo>
                    <a:pt x="17454" y="592"/>
                  </a:lnTo>
                  <a:lnTo>
                    <a:pt x="17801" y="653"/>
                  </a:lnTo>
                  <a:lnTo>
                    <a:pt x="18453" y="775"/>
                  </a:lnTo>
                  <a:lnTo>
                    <a:pt x="19106" y="939"/>
                  </a:lnTo>
                  <a:lnTo>
                    <a:pt x="18535" y="735"/>
                  </a:lnTo>
                  <a:lnTo>
                    <a:pt x="17985" y="572"/>
                  </a:lnTo>
                  <a:lnTo>
                    <a:pt x="17434" y="449"/>
                  </a:lnTo>
                  <a:lnTo>
                    <a:pt x="16904" y="368"/>
                  </a:lnTo>
                  <a:lnTo>
                    <a:pt x="16414" y="327"/>
                  </a:lnTo>
                  <a:lnTo>
                    <a:pt x="15905" y="327"/>
                  </a:lnTo>
                  <a:lnTo>
                    <a:pt x="15436" y="368"/>
                  </a:lnTo>
                  <a:lnTo>
                    <a:pt x="15211" y="408"/>
                  </a:lnTo>
                  <a:lnTo>
                    <a:pt x="14987" y="470"/>
                  </a:lnTo>
                  <a:lnTo>
                    <a:pt x="14763" y="531"/>
                  </a:lnTo>
                  <a:lnTo>
                    <a:pt x="14539" y="612"/>
                  </a:lnTo>
                  <a:lnTo>
                    <a:pt x="14314" y="694"/>
                  </a:lnTo>
                  <a:lnTo>
                    <a:pt x="14090" y="796"/>
                  </a:lnTo>
                  <a:lnTo>
                    <a:pt x="13886" y="918"/>
                  </a:lnTo>
                  <a:lnTo>
                    <a:pt x="13682" y="1040"/>
                  </a:lnTo>
                  <a:lnTo>
                    <a:pt x="13478" y="1183"/>
                  </a:lnTo>
                  <a:lnTo>
                    <a:pt x="13274" y="1326"/>
                  </a:lnTo>
                  <a:lnTo>
                    <a:pt x="12887" y="1673"/>
                  </a:lnTo>
                  <a:lnTo>
                    <a:pt x="12500" y="2080"/>
                  </a:lnTo>
                  <a:lnTo>
                    <a:pt x="12133" y="2529"/>
                  </a:lnTo>
                  <a:lnTo>
                    <a:pt x="11786" y="3039"/>
                  </a:lnTo>
                  <a:lnTo>
                    <a:pt x="11684" y="3181"/>
                  </a:lnTo>
                  <a:lnTo>
                    <a:pt x="11582" y="3283"/>
                  </a:lnTo>
                  <a:lnTo>
                    <a:pt x="11460" y="3385"/>
                  </a:lnTo>
                  <a:lnTo>
                    <a:pt x="11337" y="3467"/>
                  </a:lnTo>
                  <a:lnTo>
                    <a:pt x="11195" y="3528"/>
                  </a:lnTo>
                  <a:lnTo>
                    <a:pt x="11072" y="3569"/>
                  </a:lnTo>
                  <a:lnTo>
                    <a:pt x="10930" y="3610"/>
                  </a:lnTo>
                  <a:lnTo>
                    <a:pt x="10766" y="3630"/>
                  </a:lnTo>
                  <a:lnTo>
                    <a:pt x="10461" y="3650"/>
                  </a:lnTo>
                  <a:lnTo>
                    <a:pt x="10155" y="3650"/>
                  </a:lnTo>
                  <a:lnTo>
                    <a:pt x="9849" y="3610"/>
                  </a:lnTo>
                  <a:lnTo>
                    <a:pt x="9543" y="3548"/>
                  </a:lnTo>
                  <a:lnTo>
                    <a:pt x="9135" y="3426"/>
                  </a:lnTo>
                  <a:lnTo>
                    <a:pt x="8727" y="3304"/>
                  </a:lnTo>
                  <a:lnTo>
                    <a:pt x="8320" y="3141"/>
                  </a:lnTo>
                  <a:lnTo>
                    <a:pt x="7932" y="2978"/>
                  </a:lnTo>
                  <a:lnTo>
                    <a:pt x="7565" y="2794"/>
                  </a:lnTo>
                  <a:lnTo>
                    <a:pt x="7178" y="2590"/>
                  </a:lnTo>
                  <a:lnTo>
                    <a:pt x="6464" y="2162"/>
                  </a:lnTo>
                  <a:lnTo>
                    <a:pt x="5730" y="1713"/>
                  </a:lnTo>
                  <a:lnTo>
                    <a:pt x="5016" y="1224"/>
                  </a:lnTo>
                  <a:lnTo>
                    <a:pt x="4303" y="775"/>
                  </a:lnTo>
                  <a:lnTo>
                    <a:pt x="3589" y="306"/>
                  </a:lnTo>
                  <a:lnTo>
                    <a:pt x="3344" y="225"/>
                  </a:lnTo>
                  <a:lnTo>
                    <a:pt x="3120" y="143"/>
                  </a:lnTo>
                  <a:lnTo>
                    <a:pt x="2896" y="82"/>
                  </a:lnTo>
                  <a:lnTo>
                    <a:pt x="2672" y="41"/>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048;p46">
              <a:extLst>
                <a:ext uri="{FF2B5EF4-FFF2-40B4-BE49-F238E27FC236}">
                  <a16:creationId xmlns:a16="http://schemas.microsoft.com/office/drawing/2014/main" id="{1175D837-35F6-1462-6CB1-F451F764D82A}"/>
                </a:ext>
              </a:extLst>
            </p:cNvPr>
            <p:cNvSpPr/>
            <p:nvPr/>
          </p:nvSpPr>
          <p:spPr>
            <a:xfrm flipH="1">
              <a:off x="7225549" y="2716938"/>
              <a:ext cx="165067" cy="123213"/>
            </a:xfrm>
            <a:custGeom>
              <a:avLst/>
              <a:gdLst/>
              <a:ahLst/>
              <a:cxnLst/>
              <a:rect l="l" t="t" r="r" b="b"/>
              <a:pathLst>
                <a:path w="8361" h="6241" extrusionOk="0">
                  <a:moveTo>
                    <a:pt x="1081" y="1"/>
                  </a:moveTo>
                  <a:lnTo>
                    <a:pt x="857" y="42"/>
                  </a:lnTo>
                  <a:lnTo>
                    <a:pt x="673" y="123"/>
                  </a:lnTo>
                  <a:lnTo>
                    <a:pt x="490" y="246"/>
                  </a:lnTo>
                  <a:lnTo>
                    <a:pt x="327" y="409"/>
                  </a:lnTo>
                  <a:lnTo>
                    <a:pt x="204" y="572"/>
                  </a:lnTo>
                  <a:lnTo>
                    <a:pt x="102" y="755"/>
                  </a:lnTo>
                  <a:lnTo>
                    <a:pt x="41" y="939"/>
                  </a:lnTo>
                  <a:lnTo>
                    <a:pt x="1" y="1143"/>
                  </a:lnTo>
                  <a:lnTo>
                    <a:pt x="1" y="1347"/>
                  </a:lnTo>
                  <a:lnTo>
                    <a:pt x="21" y="1551"/>
                  </a:lnTo>
                  <a:lnTo>
                    <a:pt x="82" y="1775"/>
                  </a:lnTo>
                  <a:lnTo>
                    <a:pt x="184" y="2020"/>
                  </a:lnTo>
                  <a:lnTo>
                    <a:pt x="306" y="2244"/>
                  </a:lnTo>
                  <a:lnTo>
                    <a:pt x="469" y="2509"/>
                  </a:lnTo>
                  <a:lnTo>
                    <a:pt x="653" y="2774"/>
                  </a:lnTo>
                  <a:lnTo>
                    <a:pt x="898" y="3039"/>
                  </a:lnTo>
                  <a:lnTo>
                    <a:pt x="1142" y="3325"/>
                  </a:lnTo>
                  <a:lnTo>
                    <a:pt x="1448" y="3630"/>
                  </a:lnTo>
                  <a:lnTo>
                    <a:pt x="1774" y="3936"/>
                  </a:lnTo>
                  <a:lnTo>
                    <a:pt x="2141" y="4262"/>
                  </a:lnTo>
                  <a:lnTo>
                    <a:pt x="2549" y="4589"/>
                  </a:lnTo>
                  <a:lnTo>
                    <a:pt x="2977" y="4874"/>
                  </a:lnTo>
                  <a:lnTo>
                    <a:pt x="3406" y="5160"/>
                  </a:lnTo>
                  <a:lnTo>
                    <a:pt x="3854" y="5425"/>
                  </a:lnTo>
                  <a:lnTo>
                    <a:pt x="4323" y="5649"/>
                  </a:lnTo>
                  <a:lnTo>
                    <a:pt x="4772" y="5833"/>
                  </a:lnTo>
                  <a:lnTo>
                    <a:pt x="5241" y="5996"/>
                  </a:lnTo>
                  <a:lnTo>
                    <a:pt x="5689" y="6118"/>
                  </a:lnTo>
                  <a:lnTo>
                    <a:pt x="6118" y="6200"/>
                  </a:lnTo>
                  <a:lnTo>
                    <a:pt x="6525" y="6240"/>
                  </a:lnTo>
                  <a:lnTo>
                    <a:pt x="6913" y="6240"/>
                  </a:lnTo>
                  <a:lnTo>
                    <a:pt x="7096" y="6220"/>
                  </a:lnTo>
                  <a:lnTo>
                    <a:pt x="7259" y="6179"/>
                  </a:lnTo>
                  <a:lnTo>
                    <a:pt x="7423" y="6138"/>
                  </a:lnTo>
                  <a:lnTo>
                    <a:pt x="7586" y="6077"/>
                  </a:lnTo>
                  <a:lnTo>
                    <a:pt x="7728" y="6016"/>
                  </a:lnTo>
                  <a:lnTo>
                    <a:pt x="7851" y="5914"/>
                  </a:lnTo>
                  <a:lnTo>
                    <a:pt x="7973" y="5812"/>
                  </a:lnTo>
                  <a:lnTo>
                    <a:pt x="8075" y="5710"/>
                  </a:lnTo>
                  <a:lnTo>
                    <a:pt x="8157" y="5567"/>
                  </a:lnTo>
                  <a:lnTo>
                    <a:pt x="8238" y="5425"/>
                  </a:lnTo>
                  <a:lnTo>
                    <a:pt x="8320" y="5180"/>
                  </a:lnTo>
                  <a:lnTo>
                    <a:pt x="8340" y="5078"/>
                  </a:lnTo>
                  <a:lnTo>
                    <a:pt x="8360" y="4956"/>
                  </a:lnTo>
                  <a:lnTo>
                    <a:pt x="8360" y="4854"/>
                  </a:lnTo>
                  <a:lnTo>
                    <a:pt x="8340" y="4752"/>
                  </a:lnTo>
                  <a:lnTo>
                    <a:pt x="8279" y="4548"/>
                  </a:lnTo>
                  <a:lnTo>
                    <a:pt x="8157" y="4344"/>
                  </a:lnTo>
                  <a:lnTo>
                    <a:pt x="8014" y="4161"/>
                  </a:lnTo>
                  <a:lnTo>
                    <a:pt x="7830" y="3977"/>
                  </a:lnTo>
                  <a:lnTo>
                    <a:pt x="7606" y="3794"/>
                  </a:lnTo>
                  <a:lnTo>
                    <a:pt x="7341" y="3590"/>
                  </a:lnTo>
                  <a:lnTo>
                    <a:pt x="7056" y="3386"/>
                  </a:lnTo>
                  <a:lnTo>
                    <a:pt x="6403" y="2958"/>
                  </a:lnTo>
                  <a:lnTo>
                    <a:pt x="5649" y="2468"/>
                  </a:lnTo>
                  <a:lnTo>
                    <a:pt x="5261" y="2203"/>
                  </a:lnTo>
                  <a:lnTo>
                    <a:pt x="4853" y="1897"/>
                  </a:lnTo>
                  <a:lnTo>
                    <a:pt x="4079" y="1306"/>
                  </a:lnTo>
                  <a:lnTo>
                    <a:pt x="3712" y="1041"/>
                  </a:lnTo>
                  <a:lnTo>
                    <a:pt x="3345" y="817"/>
                  </a:lnTo>
                  <a:lnTo>
                    <a:pt x="2998" y="613"/>
                  </a:lnTo>
                  <a:lnTo>
                    <a:pt x="2672" y="429"/>
                  </a:lnTo>
                  <a:lnTo>
                    <a:pt x="2366" y="286"/>
                  </a:lnTo>
                  <a:lnTo>
                    <a:pt x="2080" y="164"/>
                  </a:lnTo>
                  <a:lnTo>
                    <a:pt x="1795" y="82"/>
                  </a:lnTo>
                  <a:lnTo>
                    <a:pt x="1550" y="21"/>
                  </a:lnTo>
                  <a:lnTo>
                    <a:pt x="1305" y="1"/>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049;p46">
              <a:extLst>
                <a:ext uri="{FF2B5EF4-FFF2-40B4-BE49-F238E27FC236}">
                  <a16:creationId xmlns:a16="http://schemas.microsoft.com/office/drawing/2014/main" id="{AE537629-AD16-A25F-83D8-F021B9A042B3}"/>
                </a:ext>
              </a:extLst>
            </p:cNvPr>
            <p:cNvSpPr/>
            <p:nvPr/>
          </p:nvSpPr>
          <p:spPr>
            <a:xfrm flipH="1">
              <a:off x="7183280" y="2658165"/>
              <a:ext cx="173122" cy="129649"/>
            </a:xfrm>
            <a:custGeom>
              <a:avLst/>
              <a:gdLst/>
              <a:ahLst/>
              <a:cxnLst/>
              <a:rect l="l" t="t" r="r" b="b"/>
              <a:pathLst>
                <a:path w="8769" h="6567" extrusionOk="0">
                  <a:moveTo>
                    <a:pt x="1346" y="1"/>
                  </a:moveTo>
                  <a:lnTo>
                    <a:pt x="1081" y="21"/>
                  </a:lnTo>
                  <a:lnTo>
                    <a:pt x="959" y="42"/>
                  </a:lnTo>
                  <a:lnTo>
                    <a:pt x="837" y="83"/>
                  </a:lnTo>
                  <a:lnTo>
                    <a:pt x="714" y="144"/>
                  </a:lnTo>
                  <a:lnTo>
                    <a:pt x="612" y="184"/>
                  </a:lnTo>
                  <a:lnTo>
                    <a:pt x="510" y="266"/>
                  </a:lnTo>
                  <a:lnTo>
                    <a:pt x="408" y="348"/>
                  </a:lnTo>
                  <a:lnTo>
                    <a:pt x="327" y="450"/>
                  </a:lnTo>
                  <a:lnTo>
                    <a:pt x="266" y="572"/>
                  </a:lnTo>
                  <a:lnTo>
                    <a:pt x="143" y="817"/>
                  </a:lnTo>
                  <a:lnTo>
                    <a:pt x="41" y="1041"/>
                  </a:lnTo>
                  <a:lnTo>
                    <a:pt x="1" y="1245"/>
                  </a:lnTo>
                  <a:lnTo>
                    <a:pt x="1" y="1469"/>
                  </a:lnTo>
                  <a:lnTo>
                    <a:pt x="21" y="1673"/>
                  </a:lnTo>
                  <a:lnTo>
                    <a:pt x="82" y="1877"/>
                  </a:lnTo>
                  <a:lnTo>
                    <a:pt x="184" y="2101"/>
                  </a:lnTo>
                  <a:lnTo>
                    <a:pt x="347" y="2325"/>
                  </a:lnTo>
                  <a:lnTo>
                    <a:pt x="531" y="2570"/>
                  </a:lnTo>
                  <a:lnTo>
                    <a:pt x="776" y="2815"/>
                  </a:lnTo>
                  <a:lnTo>
                    <a:pt x="1041" y="3100"/>
                  </a:lnTo>
                  <a:lnTo>
                    <a:pt x="1367" y="3386"/>
                  </a:lnTo>
                  <a:lnTo>
                    <a:pt x="2162" y="4059"/>
                  </a:lnTo>
                  <a:lnTo>
                    <a:pt x="3120" y="4874"/>
                  </a:lnTo>
                  <a:lnTo>
                    <a:pt x="3651" y="5282"/>
                  </a:lnTo>
                  <a:lnTo>
                    <a:pt x="4160" y="5629"/>
                  </a:lnTo>
                  <a:lnTo>
                    <a:pt x="4650" y="5914"/>
                  </a:lnTo>
                  <a:lnTo>
                    <a:pt x="5098" y="6138"/>
                  </a:lnTo>
                  <a:lnTo>
                    <a:pt x="5547" y="6322"/>
                  </a:lnTo>
                  <a:lnTo>
                    <a:pt x="5955" y="6444"/>
                  </a:lnTo>
                  <a:lnTo>
                    <a:pt x="6342" y="6526"/>
                  </a:lnTo>
                  <a:lnTo>
                    <a:pt x="6709" y="6567"/>
                  </a:lnTo>
                  <a:lnTo>
                    <a:pt x="7035" y="6546"/>
                  </a:lnTo>
                  <a:lnTo>
                    <a:pt x="7362" y="6505"/>
                  </a:lnTo>
                  <a:lnTo>
                    <a:pt x="7647" y="6424"/>
                  </a:lnTo>
                  <a:lnTo>
                    <a:pt x="7892" y="6302"/>
                  </a:lnTo>
                  <a:lnTo>
                    <a:pt x="8116" y="6138"/>
                  </a:lnTo>
                  <a:lnTo>
                    <a:pt x="8320" y="5935"/>
                  </a:lnTo>
                  <a:lnTo>
                    <a:pt x="8503" y="5731"/>
                  </a:lnTo>
                  <a:lnTo>
                    <a:pt x="8646" y="5486"/>
                  </a:lnTo>
                  <a:lnTo>
                    <a:pt x="8707" y="5323"/>
                  </a:lnTo>
                  <a:lnTo>
                    <a:pt x="8748" y="5180"/>
                  </a:lnTo>
                  <a:lnTo>
                    <a:pt x="8768" y="5037"/>
                  </a:lnTo>
                  <a:lnTo>
                    <a:pt x="8748" y="4874"/>
                  </a:lnTo>
                  <a:lnTo>
                    <a:pt x="8728" y="4731"/>
                  </a:lnTo>
                  <a:lnTo>
                    <a:pt x="8687" y="4589"/>
                  </a:lnTo>
                  <a:lnTo>
                    <a:pt x="8626" y="4446"/>
                  </a:lnTo>
                  <a:lnTo>
                    <a:pt x="8544" y="4283"/>
                  </a:lnTo>
                  <a:lnTo>
                    <a:pt x="8442" y="4140"/>
                  </a:lnTo>
                  <a:lnTo>
                    <a:pt x="8340" y="3997"/>
                  </a:lnTo>
                  <a:lnTo>
                    <a:pt x="8075" y="3692"/>
                  </a:lnTo>
                  <a:lnTo>
                    <a:pt x="7790" y="3427"/>
                  </a:lnTo>
                  <a:lnTo>
                    <a:pt x="7443" y="3141"/>
                  </a:lnTo>
                  <a:lnTo>
                    <a:pt x="7096" y="2876"/>
                  </a:lnTo>
                  <a:lnTo>
                    <a:pt x="6709" y="2611"/>
                  </a:lnTo>
                  <a:lnTo>
                    <a:pt x="5955" y="2122"/>
                  </a:lnTo>
                  <a:lnTo>
                    <a:pt x="5261" y="1714"/>
                  </a:lnTo>
                  <a:lnTo>
                    <a:pt x="4670" y="1347"/>
                  </a:lnTo>
                  <a:lnTo>
                    <a:pt x="4140" y="1020"/>
                  </a:lnTo>
                  <a:lnTo>
                    <a:pt x="3549" y="694"/>
                  </a:lnTo>
                  <a:lnTo>
                    <a:pt x="3222" y="531"/>
                  </a:lnTo>
                  <a:lnTo>
                    <a:pt x="2896" y="388"/>
                  </a:lnTo>
                  <a:lnTo>
                    <a:pt x="2570" y="266"/>
                  </a:lnTo>
                  <a:lnTo>
                    <a:pt x="2264" y="164"/>
                  </a:lnTo>
                  <a:lnTo>
                    <a:pt x="1938" y="83"/>
                  </a:lnTo>
                  <a:lnTo>
                    <a:pt x="1632" y="21"/>
                  </a:lnTo>
                  <a:lnTo>
                    <a:pt x="1346" y="1"/>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050;p46">
              <a:extLst>
                <a:ext uri="{FF2B5EF4-FFF2-40B4-BE49-F238E27FC236}">
                  <a16:creationId xmlns:a16="http://schemas.microsoft.com/office/drawing/2014/main" id="{6D97C02E-366D-01BC-8141-9D1CB5685736}"/>
                </a:ext>
              </a:extLst>
            </p:cNvPr>
            <p:cNvSpPr/>
            <p:nvPr/>
          </p:nvSpPr>
          <p:spPr>
            <a:xfrm flipH="1">
              <a:off x="7153489" y="2611079"/>
              <a:ext cx="165482" cy="102661"/>
            </a:xfrm>
            <a:custGeom>
              <a:avLst/>
              <a:gdLst/>
              <a:ahLst/>
              <a:cxnLst/>
              <a:rect l="l" t="t" r="r" b="b"/>
              <a:pathLst>
                <a:path w="8382" h="5200" extrusionOk="0">
                  <a:moveTo>
                    <a:pt x="1367" y="0"/>
                  </a:moveTo>
                  <a:lnTo>
                    <a:pt x="1102" y="21"/>
                  </a:lnTo>
                  <a:lnTo>
                    <a:pt x="837" y="61"/>
                  </a:lnTo>
                  <a:lnTo>
                    <a:pt x="613" y="123"/>
                  </a:lnTo>
                  <a:lnTo>
                    <a:pt x="409" y="225"/>
                  </a:lnTo>
                  <a:lnTo>
                    <a:pt x="327" y="286"/>
                  </a:lnTo>
                  <a:lnTo>
                    <a:pt x="246" y="367"/>
                  </a:lnTo>
                  <a:lnTo>
                    <a:pt x="184" y="449"/>
                  </a:lnTo>
                  <a:lnTo>
                    <a:pt x="123" y="530"/>
                  </a:lnTo>
                  <a:lnTo>
                    <a:pt x="42" y="734"/>
                  </a:lnTo>
                  <a:lnTo>
                    <a:pt x="1" y="918"/>
                  </a:lnTo>
                  <a:lnTo>
                    <a:pt x="1" y="1122"/>
                  </a:lnTo>
                  <a:lnTo>
                    <a:pt x="21" y="1326"/>
                  </a:lnTo>
                  <a:lnTo>
                    <a:pt x="103" y="1509"/>
                  </a:lnTo>
                  <a:lnTo>
                    <a:pt x="205" y="1733"/>
                  </a:lnTo>
                  <a:lnTo>
                    <a:pt x="348" y="1937"/>
                  </a:lnTo>
                  <a:lnTo>
                    <a:pt x="531" y="2141"/>
                  </a:lnTo>
                  <a:lnTo>
                    <a:pt x="735" y="2366"/>
                  </a:lnTo>
                  <a:lnTo>
                    <a:pt x="980" y="2569"/>
                  </a:lnTo>
                  <a:lnTo>
                    <a:pt x="1265" y="2794"/>
                  </a:lnTo>
                  <a:lnTo>
                    <a:pt x="1571" y="3018"/>
                  </a:lnTo>
                  <a:lnTo>
                    <a:pt x="1918" y="3242"/>
                  </a:lnTo>
                  <a:lnTo>
                    <a:pt x="2305" y="3487"/>
                  </a:lnTo>
                  <a:lnTo>
                    <a:pt x="3141" y="3956"/>
                  </a:lnTo>
                  <a:lnTo>
                    <a:pt x="3590" y="4201"/>
                  </a:lnTo>
                  <a:lnTo>
                    <a:pt x="4038" y="4405"/>
                  </a:lnTo>
                  <a:lnTo>
                    <a:pt x="4466" y="4588"/>
                  </a:lnTo>
                  <a:lnTo>
                    <a:pt x="4895" y="4751"/>
                  </a:lnTo>
                  <a:lnTo>
                    <a:pt x="5282" y="4894"/>
                  </a:lnTo>
                  <a:lnTo>
                    <a:pt x="5690" y="4996"/>
                  </a:lnTo>
                  <a:lnTo>
                    <a:pt x="6057" y="5098"/>
                  </a:lnTo>
                  <a:lnTo>
                    <a:pt x="6403" y="5159"/>
                  </a:lnTo>
                  <a:lnTo>
                    <a:pt x="6730" y="5200"/>
                  </a:lnTo>
                  <a:lnTo>
                    <a:pt x="7321" y="5200"/>
                  </a:lnTo>
                  <a:lnTo>
                    <a:pt x="7566" y="5139"/>
                  </a:lnTo>
                  <a:lnTo>
                    <a:pt x="7790" y="5077"/>
                  </a:lnTo>
                  <a:lnTo>
                    <a:pt x="7973" y="4976"/>
                  </a:lnTo>
                  <a:lnTo>
                    <a:pt x="8137" y="4833"/>
                  </a:lnTo>
                  <a:lnTo>
                    <a:pt x="8259" y="4670"/>
                  </a:lnTo>
                  <a:lnTo>
                    <a:pt x="8320" y="4547"/>
                  </a:lnTo>
                  <a:lnTo>
                    <a:pt x="8361" y="4405"/>
                  </a:lnTo>
                  <a:lnTo>
                    <a:pt x="8381" y="4262"/>
                  </a:lnTo>
                  <a:lnTo>
                    <a:pt x="8381" y="4119"/>
                  </a:lnTo>
                  <a:lnTo>
                    <a:pt x="8361" y="3976"/>
                  </a:lnTo>
                  <a:lnTo>
                    <a:pt x="8341" y="3834"/>
                  </a:lnTo>
                  <a:lnTo>
                    <a:pt x="8279" y="3691"/>
                  </a:lnTo>
                  <a:lnTo>
                    <a:pt x="8218" y="3528"/>
                  </a:lnTo>
                  <a:lnTo>
                    <a:pt x="8137" y="3385"/>
                  </a:lnTo>
                  <a:lnTo>
                    <a:pt x="8035" y="3242"/>
                  </a:lnTo>
                  <a:lnTo>
                    <a:pt x="7790" y="2957"/>
                  </a:lnTo>
                  <a:lnTo>
                    <a:pt x="7525" y="2671"/>
                  </a:lnTo>
                  <a:lnTo>
                    <a:pt x="7219" y="2406"/>
                  </a:lnTo>
                  <a:lnTo>
                    <a:pt x="6872" y="2141"/>
                  </a:lnTo>
                  <a:lnTo>
                    <a:pt x="6526" y="1876"/>
                  </a:lnTo>
                  <a:lnTo>
                    <a:pt x="6159" y="1652"/>
                  </a:lnTo>
                  <a:lnTo>
                    <a:pt x="5792" y="1428"/>
                  </a:lnTo>
                  <a:lnTo>
                    <a:pt x="5098" y="1040"/>
                  </a:lnTo>
                  <a:lnTo>
                    <a:pt x="4487" y="755"/>
                  </a:lnTo>
                  <a:lnTo>
                    <a:pt x="3916" y="530"/>
                  </a:lnTo>
                  <a:lnTo>
                    <a:pt x="3284" y="306"/>
                  </a:lnTo>
                  <a:lnTo>
                    <a:pt x="2958" y="225"/>
                  </a:lnTo>
                  <a:lnTo>
                    <a:pt x="2631" y="143"/>
                  </a:lnTo>
                  <a:lnTo>
                    <a:pt x="2305" y="82"/>
                  </a:lnTo>
                  <a:lnTo>
                    <a:pt x="1979" y="41"/>
                  </a:lnTo>
                  <a:lnTo>
                    <a:pt x="1673" y="0"/>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051;p46">
              <a:extLst>
                <a:ext uri="{FF2B5EF4-FFF2-40B4-BE49-F238E27FC236}">
                  <a16:creationId xmlns:a16="http://schemas.microsoft.com/office/drawing/2014/main" id="{801DC0DD-6942-0D5B-71CE-0FA5E45B475B}"/>
                </a:ext>
              </a:extLst>
            </p:cNvPr>
            <p:cNvSpPr/>
            <p:nvPr/>
          </p:nvSpPr>
          <p:spPr>
            <a:xfrm flipH="1">
              <a:off x="7124507" y="2574042"/>
              <a:ext cx="139303" cy="77312"/>
            </a:xfrm>
            <a:custGeom>
              <a:avLst/>
              <a:gdLst/>
              <a:ahLst/>
              <a:cxnLst/>
              <a:rect l="l" t="t" r="r" b="b"/>
              <a:pathLst>
                <a:path w="7056" h="3916" extrusionOk="0">
                  <a:moveTo>
                    <a:pt x="1428" y="0"/>
                  </a:moveTo>
                  <a:lnTo>
                    <a:pt x="1040" y="21"/>
                  </a:lnTo>
                  <a:lnTo>
                    <a:pt x="714" y="62"/>
                  </a:lnTo>
                  <a:lnTo>
                    <a:pt x="571" y="102"/>
                  </a:lnTo>
                  <a:lnTo>
                    <a:pt x="449" y="164"/>
                  </a:lnTo>
                  <a:lnTo>
                    <a:pt x="347" y="204"/>
                  </a:lnTo>
                  <a:lnTo>
                    <a:pt x="265" y="265"/>
                  </a:lnTo>
                  <a:lnTo>
                    <a:pt x="184" y="347"/>
                  </a:lnTo>
                  <a:lnTo>
                    <a:pt x="123" y="408"/>
                  </a:lnTo>
                  <a:lnTo>
                    <a:pt x="62" y="490"/>
                  </a:lnTo>
                  <a:lnTo>
                    <a:pt x="21" y="571"/>
                  </a:lnTo>
                  <a:lnTo>
                    <a:pt x="0" y="673"/>
                  </a:lnTo>
                  <a:lnTo>
                    <a:pt x="0" y="755"/>
                  </a:lnTo>
                  <a:lnTo>
                    <a:pt x="0" y="857"/>
                  </a:lnTo>
                  <a:lnTo>
                    <a:pt x="21" y="959"/>
                  </a:lnTo>
                  <a:lnTo>
                    <a:pt x="82" y="1163"/>
                  </a:lnTo>
                  <a:lnTo>
                    <a:pt x="204" y="1387"/>
                  </a:lnTo>
                  <a:lnTo>
                    <a:pt x="367" y="1611"/>
                  </a:lnTo>
                  <a:lnTo>
                    <a:pt x="571" y="1856"/>
                  </a:lnTo>
                  <a:lnTo>
                    <a:pt x="816" y="2080"/>
                  </a:lnTo>
                  <a:lnTo>
                    <a:pt x="1101" y="2305"/>
                  </a:lnTo>
                  <a:lnTo>
                    <a:pt x="1428" y="2529"/>
                  </a:lnTo>
                  <a:lnTo>
                    <a:pt x="1795" y="2733"/>
                  </a:lnTo>
                  <a:lnTo>
                    <a:pt x="2162" y="2937"/>
                  </a:lnTo>
                  <a:lnTo>
                    <a:pt x="2570" y="3120"/>
                  </a:lnTo>
                  <a:lnTo>
                    <a:pt x="2977" y="3304"/>
                  </a:lnTo>
                  <a:lnTo>
                    <a:pt x="3406" y="3467"/>
                  </a:lnTo>
                  <a:lnTo>
                    <a:pt x="3813" y="3609"/>
                  </a:lnTo>
                  <a:lnTo>
                    <a:pt x="4242" y="3711"/>
                  </a:lnTo>
                  <a:lnTo>
                    <a:pt x="4649" y="3813"/>
                  </a:lnTo>
                  <a:lnTo>
                    <a:pt x="5057" y="3875"/>
                  </a:lnTo>
                  <a:lnTo>
                    <a:pt x="5424" y="3915"/>
                  </a:lnTo>
                  <a:lnTo>
                    <a:pt x="5771" y="3915"/>
                  </a:lnTo>
                  <a:lnTo>
                    <a:pt x="6097" y="3875"/>
                  </a:lnTo>
                  <a:lnTo>
                    <a:pt x="6240" y="3834"/>
                  </a:lnTo>
                  <a:lnTo>
                    <a:pt x="6383" y="3793"/>
                  </a:lnTo>
                  <a:lnTo>
                    <a:pt x="6505" y="3732"/>
                  </a:lnTo>
                  <a:lnTo>
                    <a:pt x="6627" y="3671"/>
                  </a:lnTo>
                  <a:lnTo>
                    <a:pt x="6729" y="3589"/>
                  </a:lnTo>
                  <a:lnTo>
                    <a:pt x="6811" y="3487"/>
                  </a:lnTo>
                  <a:lnTo>
                    <a:pt x="6892" y="3385"/>
                  </a:lnTo>
                  <a:lnTo>
                    <a:pt x="6953" y="3283"/>
                  </a:lnTo>
                  <a:lnTo>
                    <a:pt x="7015" y="3140"/>
                  </a:lnTo>
                  <a:lnTo>
                    <a:pt x="7035" y="3018"/>
                  </a:lnTo>
                  <a:lnTo>
                    <a:pt x="7055" y="2875"/>
                  </a:lnTo>
                  <a:lnTo>
                    <a:pt x="7035" y="2733"/>
                  </a:lnTo>
                  <a:lnTo>
                    <a:pt x="7015" y="2610"/>
                  </a:lnTo>
                  <a:lnTo>
                    <a:pt x="6953" y="2468"/>
                  </a:lnTo>
                  <a:lnTo>
                    <a:pt x="6892" y="2345"/>
                  </a:lnTo>
                  <a:lnTo>
                    <a:pt x="6811" y="2203"/>
                  </a:lnTo>
                  <a:lnTo>
                    <a:pt x="6709" y="2080"/>
                  </a:lnTo>
                  <a:lnTo>
                    <a:pt x="6586" y="1937"/>
                  </a:lnTo>
                  <a:lnTo>
                    <a:pt x="6321" y="1693"/>
                  </a:lnTo>
                  <a:lnTo>
                    <a:pt x="5995" y="1448"/>
                  </a:lnTo>
                  <a:lnTo>
                    <a:pt x="5648" y="1203"/>
                  </a:lnTo>
                  <a:lnTo>
                    <a:pt x="5241" y="979"/>
                  </a:lnTo>
                  <a:lnTo>
                    <a:pt x="4792" y="775"/>
                  </a:lnTo>
                  <a:lnTo>
                    <a:pt x="4344" y="592"/>
                  </a:lnTo>
                  <a:lnTo>
                    <a:pt x="3854" y="429"/>
                  </a:lnTo>
                  <a:lnTo>
                    <a:pt x="3365" y="286"/>
                  </a:lnTo>
                  <a:lnTo>
                    <a:pt x="2875" y="164"/>
                  </a:lnTo>
                  <a:lnTo>
                    <a:pt x="2366" y="82"/>
                  </a:lnTo>
                  <a:lnTo>
                    <a:pt x="1876" y="21"/>
                  </a:lnTo>
                  <a:lnTo>
                    <a:pt x="1428" y="0"/>
                  </a:lnTo>
                  <a:close/>
                </a:path>
              </a:pathLst>
            </a:custGeom>
            <a:solidFill>
              <a:srgbClr val="D19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052;p46">
              <a:extLst>
                <a:ext uri="{FF2B5EF4-FFF2-40B4-BE49-F238E27FC236}">
                  <a16:creationId xmlns:a16="http://schemas.microsoft.com/office/drawing/2014/main" id="{F247BF3F-354E-30DA-C83D-4FEF2DED6DE8}"/>
                </a:ext>
              </a:extLst>
            </p:cNvPr>
            <p:cNvSpPr/>
            <p:nvPr/>
          </p:nvSpPr>
          <p:spPr>
            <a:xfrm flipH="1">
              <a:off x="7219113" y="2727007"/>
              <a:ext cx="165067" cy="119580"/>
            </a:xfrm>
            <a:custGeom>
              <a:avLst/>
              <a:gdLst/>
              <a:ahLst/>
              <a:cxnLst/>
              <a:rect l="l" t="t" r="r" b="b"/>
              <a:pathLst>
                <a:path w="8361" h="6057" extrusionOk="0">
                  <a:moveTo>
                    <a:pt x="2509" y="1"/>
                  </a:moveTo>
                  <a:lnTo>
                    <a:pt x="2957" y="327"/>
                  </a:lnTo>
                  <a:lnTo>
                    <a:pt x="3386" y="653"/>
                  </a:lnTo>
                  <a:lnTo>
                    <a:pt x="4222" y="1346"/>
                  </a:lnTo>
                  <a:lnTo>
                    <a:pt x="5058" y="2040"/>
                  </a:lnTo>
                  <a:lnTo>
                    <a:pt x="5486" y="2366"/>
                  </a:lnTo>
                  <a:lnTo>
                    <a:pt x="5914" y="2692"/>
                  </a:lnTo>
                  <a:lnTo>
                    <a:pt x="6689" y="3222"/>
                  </a:lnTo>
                  <a:lnTo>
                    <a:pt x="7076" y="3528"/>
                  </a:lnTo>
                  <a:lnTo>
                    <a:pt x="7260" y="3691"/>
                  </a:lnTo>
                  <a:lnTo>
                    <a:pt x="7423" y="3854"/>
                  </a:lnTo>
                  <a:lnTo>
                    <a:pt x="7545" y="4018"/>
                  </a:lnTo>
                  <a:lnTo>
                    <a:pt x="7627" y="4201"/>
                  </a:lnTo>
                  <a:lnTo>
                    <a:pt x="7688" y="4364"/>
                  </a:lnTo>
                  <a:lnTo>
                    <a:pt x="7688" y="4446"/>
                  </a:lnTo>
                  <a:lnTo>
                    <a:pt x="7688" y="4548"/>
                  </a:lnTo>
                  <a:lnTo>
                    <a:pt x="7667" y="4629"/>
                  </a:lnTo>
                  <a:lnTo>
                    <a:pt x="7647" y="4711"/>
                  </a:lnTo>
                  <a:lnTo>
                    <a:pt x="7606" y="4813"/>
                  </a:lnTo>
                  <a:lnTo>
                    <a:pt x="7545" y="4894"/>
                  </a:lnTo>
                  <a:lnTo>
                    <a:pt x="7464" y="4976"/>
                  </a:lnTo>
                  <a:lnTo>
                    <a:pt x="7362" y="5078"/>
                  </a:lnTo>
                  <a:lnTo>
                    <a:pt x="7117" y="5241"/>
                  </a:lnTo>
                  <a:lnTo>
                    <a:pt x="6893" y="5302"/>
                  </a:lnTo>
                  <a:lnTo>
                    <a:pt x="6648" y="5343"/>
                  </a:lnTo>
                  <a:lnTo>
                    <a:pt x="6424" y="5363"/>
                  </a:lnTo>
                  <a:lnTo>
                    <a:pt x="5934" y="5363"/>
                  </a:lnTo>
                  <a:lnTo>
                    <a:pt x="5690" y="5323"/>
                  </a:lnTo>
                  <a:lnTo>
                    <a:pt x="5445" y="5302"/>
                  </a:lnTo>
                  <a:lnTo>
                    <a:pt x="5200" y="5241"/>
                  </a:lnTo>
                  <a:lnTo>
                    <a:pt x="4711" y="5098"/>
                  </a:lnTo>
                  <a:lnTo>
                    <a:pt x="4201" y="4915"/>
                  </a:lnTo>
                  <a:lnTo>
                    <a:pt x="3712" y="4690"/>
                  </a:lnTo>
                  <a:lnTo>
                    <a:pt x="3222" y="4425"/>
                  </a:lnTo>
                  <a:lnTo>
                    <a:pt x="2733" y="4140"/>
                  </a:lnTo>
                  <a:lnTo>
                    <a:pt x="2284" y="3834"/>
                  </a:lnTo>
                  <a:lnTo>
                    <a:pt x="1836" y="3508"/>
                  </a:lnTo>
                  <a:lnTo>
                    <a:pt x="1408" y="3161"/>
                  </a:lnTo>
                  <a:lnTo>
                    <a:pt x="1000" y="2815"/>
                  </a:lnTo>
                  <a:lnTo>
                    <a:pt x="633" y="2468"/>
                  </a:lnTo>
                  <a:lnTo>
                    <a:pt x="307" y="2121"/>
                  </a:lnTo>
                  <a:lnTo>
                    <a:pt x="1" y="1775"/>
                  </a:lnTo>
                  <a:lnTo>
                    <a:pt x="266" y="2203"/>
                  </a:lnTo>
                  <a:lnTo>
                    <a:pt x="572" y="2651"/>
                  </a:lnTo>
                  <a:lnTo>
                    <a:pt x="918" y="3080"/>
                  </a:lnTo>
                  <a:lnTo>
                    <a:pt x="1306" y="3508"/>
                  </a:lnTo>
                  <a:lnTo>
                    <a:pt x="1714" y="3916"/>
                  </a:lnTo>
                  <a:lnTo>
                    <a:pt x="2162" y="4323"/>
                  </a:lnTo>
                  <a:lnTo>
                    <a:pt x="2651" y="4690"/>
                  </a:lnTo>
                  <a:lnTo>
                    <a:pt x="3141" y="5017"/>
                  </a:lnTo>
                  <a:lnTo>
                    <a:pt x="3651" y="5323"/>
                  </a:lnTo>
                  <a:lnTo>
                    <a:pt x="4181" y="5567"/>
                  </a:lnTo>
                  <a:lnTo>
                    <a:pt x="4446" y="5690"/>
                  </a:lnTo>
                  <a:lnTo>
                    <a:pt x="4711" y="5791"/>
                  </a:lnTo>
                  <a:lnTo>
                    <a:pt x="4996" y="5873"/>
                  </a:lnTo>
                  <a:lnTo>
                    <a:pt x="5261" y="5934"/>
                  </a:lnTo>
                  <a:lnTo>
                    <a:pt x="5526" y="5995"/>
                  </a:lnTo>
                  <a:lnTo>
                    <a:pt x="5812" y="6036"/>
                  </a:lnTo>
                  <a:lnTo>
                    <a:pt x="6077" y="6057"/>
                  </a:lnTo>
                  <a:lnTo>
                    <a:pt x="6342" y="6057"/>
                  </a:lnTo>
                  <a:lnTo>
                    <a:pt x="6628" y="6036"/>
                  </a:lnTo>
                  <a:lnTo>
                    <a:pt x="6893" y="6016"/>
                  </a:lnTo>
                  <a:lnTo>
                    <a:pt x="7158" y="5955"/>
                  </a:lnTo>
                  <a:lnTo>
                    <a:pt x="7402" y="5873"/>
                  </a:lnTo>
                  <a:lnTo>
                    <a:pt x="7627" y="5751"/>
                  </a:lnTo>
                  <a:lnTo>
                    <a:pt x="7831" y="5588"/>
                  </a:lnTo>
                  <a:lnTo>
                    <a:pt x="8014" y="5404"/>
                  </a:lnTo>
                  <a:lnTo>
                    <a:pt x="8157" y="5180"/>
                  </a:lnTo>
                  <a:lnTo>
                    <a:pt x="8259" y="4955"/>
                  </a:lnTo>
                  <a:lnTo>
                    <a:pt x="8340" y="4711"/>
                  </a:lnTo>
                  <a:lnTo>
                    <a:pt x="8361" y="4446"/>
                  </a:lnTo>
                  <a:lnTo>
                    <a:pt x="8340" y="4181"/>
                  </a:lnTo>
                  <a:lnTo>
                    <a:pt x="8279" y="3997"/>
                  </a:lnTo>
                  <a:lnTo>
                    <a:pt x="8198" y="3834"/>
                  </a:lnTo>
                  <a:lnTo>
                    <a:pt x="8116" y="3671"/>
                  </a:lnTo>
                  <a:lnTo>
                    <a:pt x="8014" y="3528"/>
                  </a:lnTo>
                  <a:lnTo>
                    <a:pt x="7892" y="3385"/>
                  </a:lnTo>
                  <a:lnTo>
                    <a:pt x="7749" y="3263"/>
                  </a:lnTo>
                  <a:lnTo>
                    <a:pt x="7464" y="3018"/>
                  </a:lnTo>
                  <a:lnTo>
                    <a:pt x="7158" y="2815"/>
                  </a:lnTo>
                  <a:lnTo>
                    <a:pt x="6852" y="2611"/>
                  </a:lnTo>
                  <a:lnTo>
                    <a:pt x="6526" y="2427"/>
                  </a:lnTo>
                  <a:lnTo>
                    <a:pt x="6220" y="2223"/>
                  </a:lnTo>
                  <a:lnTo>
                    <a:pt x="5751" y="1958"/>
                  </a:lnTo>
                  <a:lnTo>
                    <a:pt x="5302" y="1652"/>
                  </a:lnTo>
                  <a:lnTo>
                    <a:pt x="4385" y="1061"/>
                  </a:lnTo>
                  <a:lnTo>
                    <a:pt x="3936" y="776"/>
                  </a:lnTo>
                  <a:lnTo>
                    <a:pt x="3467" y="490"/>
                  </a:lnTo>
                  <a:lnTo>
                    <a:pt x="2998" y="225"/>
                  </a:lnTo>
                  <a:lnTo>
                    <a:pt x="2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053;p46">
              <a:extLst>
                <a:ext uri="{FF2B5EF4-FFF2-40B4-BE49-F238E27FC236}">
                  <a16:creationId xmlns:a16="http://schemas.microsoft.com/office/drawing/2014/main" id="{16A26230-C2C4-3EE5-0E93-E290BBF80D69}"/>
                </a:ext>
              </a:extLst>
            </p:cNvPr>
            <p:cNvSpPr/>
            <p:nvPr/>
          </p:nvSpPr>
          <p:spPr>
            <a:xfrm flipH="1">
              <a:off x="7176844" y="2673070"/>
              <a:ext cx="163863" cy="121179"/>
            </a:xfrm>
            <a:custGeom>
              <a:avLst/>
              <a:gdLst/>
              <a:ahLst/>
              <a:cxnLst/>
              <a:rect l="l" t="t" r="r" b="b"/>
              <a:pathLst>
                <a:path w="8300" h="6138" extrusionOk="0">
                  <a:moveTo>
                    <a:pt x="2856" y="0"/>
                  </a:moveTo>
                  <a:lnTo>
                    <a:pt x="3712" y="612"/>
                  </a:lnTo>
                  <a:lnTo>
                    <a:pt x="4568" y="1224"/>
                  </a:lnTo>
                  <a:lnTo>
                    <a:pt x="5404" y="1774"/>
                  </a:lnTo>
                  <a:lnTo>
                    <a:pt x="5812" y="2080"/>
                  </a:lnTo>
                  <a:lnTo>
                    <a:pt x="6240" y="2386"/>
                  </a:lnTo>
                  <a:lnTo>
                    <a:pt x="6628" y="2733"/>
                  </a:lnTo>
                  <a:lnTo>
                    <a:pt x="6974" y="3079"/>
                  </a:lnTo>
                  <a:lnTo>
                    <a:pt x="7137" y="3263"/>
                  </a:lnTo>
                  <a:lnTo>
                    <a:pt x="7301" y="3446"/>
                  </a:lnTo>
                  <a:lnTo>
                    <a:pt x="7423" y="3650"/>
                  </a:lnTo>
                  <a:lnTo>
                    <a:pt x="7545" y="3854"/>
                  </a:lnTo>
                  <a:lnTo>
                    <a:pt x="7586" y="3956"/>
                  </a:lnTo>
                  <a:lnTo>
                    <a:pt x="7606" y="4058"/>
                  </a:lnTo>
                  <a:lnTo>
                    <a:pt x="7627" y="4160"/>
                  </a:lnTo>
                  <a:lnTo>
                    <a:pt x="7627" y="4262"/>
                  </a:lnTo>
                  <a:lnTo>
                    <a:pt x="7586" y="4466"/>
                  </a:lnTo>
                  <a:lnTo>
                    <a:pt x="7504" y="4629"/>
                  </a:lnTo>
                  <a:lnTo>
                    <a:pt x="7403" y="4812"/>
                  </a:lnTo>
                  <a:lnTo>
                    <a:pt x="7280" y="4955"/>
                  </a:lnTo>
                  <a:lnTo>
                    <a:pt x="7117" y="5098"/>
                  </a:lnTo>
                  <a:lnTo>
                    <a:pt x="6954" y="5220"/>
                  </a:lnTo>
                  <a:lnTo>
                    <a:pt x="6770" y="5322"/>
                  </a:lnTo>
                  <a:lnTo>
                    <a:pt x="6567" y="5383"/>
                  </a:lnTo>
                  <a:lnTo>
                    <a:pt x="6363" y="5445"/>
                  </a:lnTo>
                  <a:lnTo>
                    <a:pt x="6138" y="5465"/>
                  </a:lnTo>
                  <a:lnTo>
                    <a:pt x="5894" y="5465"/>
                  </a:lnTo>
                  <a:lnTo>
                    <a:pt x="5669" y="5445"/>
                  </a:lnTo>
                  <a:lnTo>
                    <a:pt x="5425" y="5424"/>
                  </a:lnTo>
                  <a:lnTo>
                    <a:pt x="5200" y="5363"/>
                  </a:lnTo>
                  <a:lnTo>
                    <a:pt x="4833" y="5241"/>
                  </a:lnTo>
                  <a:lnTo>
                    <a:pt x="4487" y="5098"/>
                  </a:lnTo>
                  <a:lnTo>
                    <a:pt x="4120" y="4955"/>
                  </a:lnTo>
                  <a:lnTo>
                    <a:pt x="3793" y="4772"/>
                  </a:lnTo>
                  <a:lnTo>
                    <a:pt x="3447" y="4588"/>
                  </a:lnTo>
                  <a:lnTo>
                    <a:pt x="3121" y="4384"/>
                  </a:lnTo>
                  <a:lnTo>
                    <a:pt x="2468" y="3956"/>
                  </a:lnTo>
                  <a:lnTo>
                    <a:pt x="1856" y="3508"/>
                  </a:lnTo>
                  <a:lnTo>
                    <a:pt x="1224" y="3018"/>
                  </a:lnTo>
                  <a:lnTo>
                    <a:pt x="613" y="2549"/>
                  </a:lnTo>
                  <a:lnTo>
                    <a:pt x="1" y="2101"/>
                  </a:lnTo>
                  <a:lnTo>
                    <a:pt x="531" y="2692"/>
                  </a:lnTo>
                  <a:lnTo>
                    <a:pt x="1102" y="3263"/>
                  </a:lnTo>
                  <a:lnTo>
                    <a:pt x="1673" y="3834"/>
                  </a:lnTo>
                  <a:lnTo>
                    <a:pt x="2264" y="4364"/>
                  </a:lnTo>
                  <a:lnTo>
                    <a:pt x="2570" y="4629"/>
                  </a:lnTo>
                  <a:lnTo>
                    <a:pt x="2896" y="4874"/>
                  </a:lnTo>
                  <a:lnTo>
                    <a:pt x="3223" y="5098"/>
                  </a:lnTo>
                  <a:lnTo>
                    <a:pt x="3569" y="5322"/>
                  </a:lnTo>
                  <a:lnTo>
                    <a:pt x="3916" y="5506"/>
                  </a:lnTo>
                  <a:lnTo>
                    <a:pt x="4262" y="5689"/>
                  </a:lnTo>
                  <a:lnTo>
                    <a:pt x="4650" y="5852"/>
                  </a:lnTo>
                  <a:lnTo>
                    <a:pt x="5017" y="5995"/>
                  </a:lnTo>
                  <a:lnTo>
                    <a:pt x="5302" y="6077"/>
                  </a:lnTo>
                  <a:lnTo>
                    <a:pt x="5588" y="6117"/>
                  </a:lnTo>
                  <a:lnTo>
                    <a:pt x="5873" y="6138"/>
                  </a:lnTo>
                  <a:lnTo>
                    <a:pt x="6179" y="6138"/>
                  </a:lnTo>
                  <a:lnTo>
                    <a:pt x="6465" y="6117"/>
                  </a:lnTo>
                  <a:lnTo>
                    <a:pt x="6750" y="6056"/>
                  </a:lnTo>
                  <a:lnTo>
                    <a:pt x="7056" y="5954"/>
                  </a:lnTo>
                  <a:lnTo>
                    <a:pt x="7321" y="5812"/>
                  </a:lnTo>
                  <a:lnTo>
                    <a:pt x="7464" y="5710"/>
                  </a:lnTo>
                  <a:lnTo>
                    <a:pt x="7586" y="5608"/>
                  </a:lnTo>
                  <a:lnTo>
                    <a:pt x="7708" y="5506"/>
                  </a:lnTo>
                  <a:lnTo>
                    <a:pt x="7831" y="5383"/>
                  </a:lnTo>
                  <a:lnTo>
                    <a:pt x="7933" y="5261"/>
                  </a:lnTo>
                  <a:lnTo>
                    <a:pt x="8014" y="5118"/>
                  </a:lnTo>
                  <a:lnTo>
                    <a:pt x="8096" y="4976"/>
                  </a:lnTo>
                  <a:lnTo>
                    <a:pt x="8157" y="4833"/>
                  </a:lnTo>
                  <a:lnTo>
                    <a:pt x="8218" y="4670"/>
                  </a:lnTo>
                  <a:lnTo>
                    <a:pt x="8259" y="4527"/>
                  </a:lnTo>
                  <a:lnTo>
                    <a:pt x="8279" y="4364"/>
                  </a:lnTo>
                  <a:lnTo>
                    <a:pt x="8300" y="4221"/>
                  </a:lnTo>
                  <a:lnTo>
                    <a:pt x="8279" y="4058"/>
                  </a:lnTo>
                  <a:lnTo>
                    <a:pt x="8259" y="3895"/>
                  </a:lnTo>
                  <a:lnTo>
                    <a:pt x="8218" y="3752"/>
                  </a:lnTo>
                  <a:lnTo>
                    <a:pt x="8137" y="3589"/>
                  </a:lnTo>
                  <a:lnTo>
                    <a:pt x="7994" y="3344"/>
                  </a:lnTo>
                  <a:lnTo>
                    <a:pt x="7831" y="3100"/>
                  </a:lnTo>
                  <a:lnTo>
                    <a:pt x="7668" y="2896"/>
                  </a:lnTo>
                  <a:lnTo>
                    <a:pt x="7464" y="2692"/>
                  </a:lnTo>
                  <a:lnTo>
                    <a:pt x="7260" y="2508"/>
                  </a:lnTo>
                  <a:lnTo>
                    <a:pt x="7035" y="2325"/>
                  </a:lnTo>
                  <a:lnTo>
                    <a:pt x="6587" y="1999"/>
                  </a:lnTo>
                  <a:lnTo>
                    <a:pt x="6138" y="1713"/>
                  </a:lnTo>
                  <a:lnTo>
                    <a:pt x="5690" y="1428"/>
                  </a:lnTo>
                  <a:lnTo>
                    <a:pt x="5221" y="1163"/>
                  </a:lnTo>
                  <a:lnTo>
                    <a:pt x="4752" y="918"/>
                  </a:lnTo>
                  <a:lnTo>
                    <a:pt x="3814" y="449"/>
                  </a:lnTo>
                  <a:lnTo>
                    <a:pt x="2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054;p46">
              <a:extLst>
                <a:ext uri="{FF2B5EF4-FFF2-40B4-BE49-F238E27FC236}">
                  <a16:creationId xmlns:a16="http://schemas.microsoft.com/office/drawing/2014/main" id="{898B52AC-27CD-97F7-5750-395B05F0038A}"/>
                </a:ext>
              </a:extLst>
            </p:cNvPr>
            <p:cNvSpPr/>
            <p:nvPr/>
          </p:nvSpPr>
          <p:spPr>
            <a:xfrm flipH="1">
              <a:off x="7147053" y="2616705"/>
              <a:ext cx="157407" cy="103885"/>
            </a:xfrm>
            <a:custGeom>
              <a:avLst/>
              <a:gdLst/>
              <a:ahLst/>
              <a:cxnLst/>
              <a:rect l="l" t="t" r="r" b="b"/>
              <a:pathLst>
                <a:path w="7973" h="5262" extrusionOk="0">
                  <a:moveTo>
                    <a:pt x="2426" y="1"/>
                  </a:moveTo>
                  <a:lnTo>
                    <a:pt x="3079" y="307"/>
                  </a:lnTo>
                  <a:lnTo>
                    <a:pt x="3711" y="612"/>
                  </a:lnTo>
                  <a:lnTo>
                    <a:pt x="4363" y="959"/>
                  </a:lnTo>
                  <a:lnTo>
                    <a:pt x="4975" y="1347"/>
                  </a:lnTo>
                  <a:lnTo>
                    <a:pt x="5281" y="1550"/>
                  </a:lnTo>
                  <a:lnTo>
                    <a:pt x="5567" y="1754"/>
                  </a:lnTo>
                  <a:lnTo>
                    <a:pt x="5852" y="1979"/>
                  </a:lnTo>
                  <a:lnTo>
                    <a:pt x="6137" y="2203"/>
                  </a:lnTo>
                  <a:lnTo>
                    <a:pt x="6382" y="2448"/>
                  </a:lnTo>
                  <a:lnTo>
                    <a:pt x="6627" y="2692"/>
                  </a:lnTo>
                  <a:lnTo>
                    <a:pt x="6871" y="2957"/>
                  </a:lnTo>
                  <a:lnTo>
                    <a:pt x="7075" y="3243"/>
                  </a:lnTo>
                  <a:lnTo>
                    <a:pt x="7157" y="3365"/>
                  </a:lnTo>
                  <a:lnTo>
                    <a:pt x="7218" y="3508"/>
                  </a:lnTo>
                  <a:lnTo>
                    <a:pt x="7259" y="3630"/>
                  </a:lnTo>
                  <a:lnTo>
                    <a:pt x="7300" y="3753"/>
                  </a:lnTo>
                  <a:lnTo>
                    <a:pt x="7300" y="3895"/>
                  </a:lnTo>
                  <a:lnTo>
                    <a:pt x="7300" y="4018"/>
                  </a:lnTo>
                  <a:lnTo>
                    <a:pt x="7259" y="4140"/>
                  </a:lnTo>
                  <a:lnTo>
                    <a:pt x="7198" y="4242"/>
                  </a:lnTo>
                  <a:lnTo>
                    <a:pt x="7096" y="4344"/>
                  </a:lnTo>
                  <a:lnTo>
                    <a:pt x="6994" y="4425"/>
                  </a:lnTo>
                  <a:lnTo>
                    <a:pt x="6871" y="4487"/>
                  </a:lnTo>
                  <a:lnTo>
                    <a:pt x="6749" y="4527"/>
                  </a:lnTo>
                  <a:lnTo>
                    <a:pt x="6606" y="4548"/>
                  </a:lnTo>
                  <a:lnTo>
                    <a:pt x="6464" y="4568"/>
                  </a:lnTo>
                  <a:lnTo>
                    <a:pt x="6158" y="4568"/>
                  </a:lnTo>
                  <a:lnTo>
                    <a:pt x="5811" y="4548"/>
                  </a:lnTo>
                  <a:lnTo>
                    <a:pt x="5465" y="4507"/>
                  </a:lnTo>
                  <a:lnTo>
                    <a:pt x="5118" y="4425"/>
                  </a:lnTo>
                  <a:lnTo>
                    <a:pt x="4792" y="4344"/>
                  </a:lnTo>
                  <a:lnTo>
                    <a:pt x="4445" y="4242"/>
                  </a:lnTo>
                  <a:lnTo>
                    <a:pt x="4119" y="4120"/>
                  </a:lnTo>
                  <a:lnTo>
                    <a:pt x="3446" y="3875"/>
                  </a:lnTo>
                  <a:lnTo>
                    <a:pt x="2549" y="3487"/>
                  </a:lnTo>
                  <a:lnTo>
                    <a:pt x="1672" y="3080"/>
                  </a:lnTo>
                  <a:lnTo>
                    <a:pt x="1244" y="2835"/>
                  </a:lnTo>
                  <a:lnTo>
                    <a:pt x="816" y="2611"/>
                  </a:lnTo>
                  <a:lnTo>
                    <a:pt x="408" y="2346"/>
                  </a:lnTo>
                  <a:lnTo>
                    <a:pt x="0" y="2081"/>
                  </a:lnTo>
                  <a:lnTo>
                    <a:pt x="0" y="2081"/>
                  </a:lnTo>
                  <a:lnTo>
                    <a:pt x="265" y="2346"/>
                  </a:lnTo>
                  <a:lnTo>
                    <a:pt x="530" y="2590"/>
                  </a:lnTo>
                  <a:lnTo>
                    <a:pt x="816" y="2835"/>
                  </a:lnTo>
                  <a:lnTo>
                    <a:pt x="1101" y="3080"/>
                  </a:lnTo>
                  <a:lnTo>
                    <a:pt x="1407" y="3304"/>
                  </a:lnTo>
                  <a:lnTo>
                    <a:pt x="1713" y="3508"/>
                  </a:lnTo>
                  <a:lnTo>
                    <a:pt x="2039" y="3732"/>
                  </a:lnTo>
                  <a:lnTo>
                    <a:pt x="2345" y="3916"/>
                  </a:lnTo>
                  <a:lnTo>
                    <a:pt x="3018" y="4283"/>
                  </a:lnTo>
                  <a:lnTo>
                    <a:pt x="3691" y="4589"/>
                  </a:lnTo>
                  <a:lnTo>
                    <a:pt x="4404" y="4874"/>
                  </a:lnTo>
                  <a:lnTo>
                    <a:pt x="5118" y="5098"/>
                  </a:lnTo>
                  <a:lnTo>
                    <a:pt x="5505" y="5200"/>
                  </a:lnTo>
                  <a:lnTo>
                    <a:pt x="5730" y="5221"/>
                  </a:lnTo>
                  <a:lnTo>
                    <a:pt x="5954" y="5241"/>
                  </a:lnTo>
                  <a:lnTo>
                    <a:pt x="6199" y="5261"/>
                  </a:lnTo>
                  <a:lnTo>
                    <a:pt x="6423" y="5261"/>
                  </a:lnTo>
                  <a:lnTo>
                    <a:pt x="6647" y="5241"/>
                  </a:lnTo>
                  <a:lnTo>
                    <a:pt x="6871" y="5200"/>
                  </a:lnTo>
                  <a:lnTo>
                    <a:pt x="7075" y="5139"/>
                  </a:lnTo>
                  <a:lnTo>
                    <a:pt x="7279" y="5058"/>
                  </a:lnTo>
                  <a:lnTo>
                    <a:pt x="7463" y="4956"/>
                  </a:lnTo>
                  <a:lnTo>
                    <a:pt x="7626" y="4813"/>
                  </a:lnTo>
                  <a:lnTo>
                    <a:pt x="7748" y="4670"/>
                  </a:lnTo>
                  <a:lnTo>
                    <a:pt x="7850" y="4466"/>
                  </a:lnTo>
                  <a:lnTo>
                    <a:pt x="7932" y="4262"/>
                  </a:lnTo>
                  <a:lnTo>
                    <a:pt x="7973" y="4018"/>
                  </a:lnTo>
                  <a:lnTo>
                    <a:pt x="7973" y="3814"/>
                  </a:lnTo>
                  <a:lnTo>
                    <a:pt x="7932" y="3630"/>
                  </a:lnTo>
                  <a:lnTo>
                    <a:pt x="7891" y="3426"/>
                  </a:lnTo>
                  <a:lnTo>
                    <a:pt x="7830" y="3243"/>
                  </a:lnTo>
                  <a:lnTo>
                    <a:pt x="7728" y="3059"/>
                  </a:lnTo>
                  <a:lnTo>
                    <a:pt x="7626" y="2876"/>
                  </a:lnTo>
                  <a:lnTo>
                    <a:pt x="7504" y="2713"/>
                  </a:lnTo>
                  <a:lnTo>
                    <a:pt x="7381" y="2529"/>
                  </a:lnTo>
                  <a:lnTo>
                    <a:pt x="7218" y="2366"/>
                  </a:lnTo>
                  <a:lnTo>
                    <a:pt x="7055" y="2203"/>
                  </a:lnTo>
                  <a:lnTo>
                    <a:pt x="6708" y="1897"/>
                  </a:lnTo>
                  <a:lnTo>
                    <a:pt x="6301" y="1612"/>
                  </a:lnTo>
                  <a:lnTo>
                    <a:pt x="5872" y="1326"/>
                  </a:lnTo>
                  <a:lnTo>
                    <a:pt x="5424" y="1081"/>
                  </a:lnTo>
                  <a:lnTo>
                    <a:pt x="4955" y="857"/>
                  </a:lnTo>
                  <a:lnTo>
                    <a:pt x="4486" y="633"/>
                  </a:lnTo>
                  <a:lnTo>
                    <a:pt x="4037" y="449"/>
                  </a:lnTo>
                  <a:lnTo>
                    <a:pt x="3589" y="307"/>
                  </a:lnTo>
                  <a:lnTo>
                    <a:pt x="3160" y="164"/>
                  </a:lnTo>
                  <a:lnTo>
                    <a:pt x="2773" y="62"/>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055;p46">
              <a:extLst>
                <a:ext uri="{FF2B5EF4-FFF2-40B4-BE49-F238E27FC236}">
                  <a16:creationId xmlns:a16="http://schemas.microsoft.com/office/drawing/2014/main" id="{C178DF00-530E-E542-FBE6-434A196626E9}"/>
                </a:ext>
              </a:extLst>
            </p:cNvPr>
            <p:cNvSpPr/>
            <p:nvPr/>
          </p:nvSpPr>
          <p:spPr>
            <a:xfrm flipH="1">
              <a:off x="7118071" y="2574437"/>
              <a:ext cx="117567" cy="82958"/>
            </a:xfrm>
            <a:custGeom>
              <a:avLst/>
              <a:gdLst/>
              <a:ahLst/>
              <a:cxnLst/>
              <a:rect l="l" t="t" r="r" b="b"/>
              <a:pathLst>
                <a:path w="5955" h="4202" extrusionOk="0">
                  <a:moveTo>
                    <a:pt x="449" y="1"/>
                  </a:moveTo>
                  <a:lnTo>
                    <a:pt x="1224" y="205"/>
                  </a:lnTo>
                  <a:lnTo>
                    <a:pt x="1958" y="449"/>
                  </a:lnTo>
                  <a:lnTo>
                    <a:pt x="2692" y="735"/>
                  </a:lnTo>
                  <a:lnTo>
                    <a:pt x="3039" y="898"/>
                  </a:lnTo>
                  <a:lnTo>
                    <a:pt x="3385" y="1061"/>
                  </a:lnTo>
                  <a:lnTo>
                    <a:pt x="3977" y="1408"/>
                  </a:lnTo>
                  <a:lnTo>
                    <a:pt x="4283" y="1591"/>
                  </a:lnTo>
                  <a:lnTo>
                    <a:pt x="4568" y="1816"/>
                  </a:lnTo>
                  <a:lnTo>
                    <a:pt x="4833" y="2040"/>
                  </a:lnTo>
                  <a:lnTo>
                    <a:pt x="4935" y="2162"/>
                  </a:lnTo>
                  <a:lnTo>
                    <a:pt x="5037" y="2305"/>
                  </a:lnTo>
                  <a:lnTo>
                    <a:pt x="5119" y="2448"/>
                  </a:lnTo>
                  <a:lnTo>
                    <a:pt x="5200" y="2590"/>
                  </a:lnTo>
                  <a:lnTo>
                    <a:pt x="5241" y="2753"/>
                  </a:lnTo>
                  <a:lnTo>
                    <a:pt x="5261" y="2917"/>
                  </a:lnTo>
                  <a:lnTo>
                    <a:pt x="5241" y="3059"/>
                  </a:lnTo>
                  <a:lnTo>
                    <a:pt x="5180" y="3182"/>
                  </a:lnTo>
                  <a:lnTo>
                    <a:pt x="5098" y="3284"/>
                  </a:lnTo>
                  <a:lnTo>
                    <a:pt x="4996" y="3365"/>
                  </a:lnTo>
                  <a:lnTo>
                    <a:pt x="4874" y="3426"/>
                  </a:lnTo>
                  <a:lnTo>
                    <a:pt x="4731" y="3488"/>
                  </a:lnTo>
                  <a:lnTo>
                    <a:pt x="4588" y="3528"/>
                  </a:lnTo>
                  <a:lnTo>
                    <a:pt x="4446" y="3549"/>
                  </a:lnTo>
                  <a:lnTo>
                    <a:pt x="4160" y="3569"/>
                  </a:lnTo>
                  <a:lnTo>
                    <a:pt x="3875" y="3569"/>
                  </a:lnTo>
                  <a:lnTo>
                    <a:pt x="3589" y="3549"/>
                  </a:lnTo>
                  <a:lnTo>
                    <a:pt x="3304" y="3508"/>
                  </a:lnTo>
                  <a:lnTo>
                    <a:pt x="2753" y="3426"/>
                  </a:lnTo>
                  <a:lnTo>
                    <a:pt x="2182" y="3284"/>
                  </a:lnTo>
                  <a:lnTo>
                    <a:pt x="1632" y="3120"/>
                  </a:lnTo>
                  <a:lnTo>
                    <a:pt x="1081" y="2917"/>
                  </a:lnTo>
                  <a:lnTo>
                    <a:pt x="531" y="2713"/>
                  </a:lnTo>
                  <a:lnTo>
                    <a:pt x="1" y="2509"/>
                  </a:lnTo>
                  <a:lnTo>
                    <a:pt x="1" y="2509"/>
                  </a:lnTo>
                  <a:lnTo>
                    <a:pt x="551" y="2896"/>
                  </a:lnTo>
                  <a:lnTo>
                    <a:pt x="857" y="3080"/>
                  </a:lnTo>
                  <a:lnTo>
                    <a:pt x="1183" y="3284"/>
                  </a:lnTo>
                  <a:lnTo>
                    <a:pt x="1510" y="3467"/>
                  </a:lnTo>
                  <a:lnTo>
                    <a:pt x="1856" y="3630"/>
                  </a:lnTo>
                  <a:lnTo>
                    <a:pt x="2223" y="3793"/>
                  </a:lnTo>
                  <a:lnTo>
                    <a:pt x="2590" y="3916"/>
                  </a:lnTo>
                  <a:lnTo>
                    <a:pt x="2957" y="4038"/>
                  </a:lnTo>
                  <a:lnTo>
                    <a:pt x="3324" y="4120"/>
                  </a:lnTo>
                  <a:lnTo>
                    <a:pt x="3712" y="4181"/>
                  </a:lnTo>
                  <a:lnTo>
                    <a:pt x="4058" y="4201"/>
                  </a:lnTo>
                  <a:lnTo>
                    <a:pt x="4425" y="4201"/>
                  </a:lnTo>
                  <a:lnTo>
                    <a:pt x="4772" y="4140"/>
                  </a:lnTo>
                  <a:lnTo>
                    <a:pt x="4935" y="4099"/>
                  </a:lnTo>
                  <a:lnTo>
                    <a:pt x="5098" y="4038"/>
                  </a:lnTo>
                  <a:lnTo>
                    <a:pt x="5261" y="3977"/>
                  </a:lnTo>
                  <a:lnTo>
                    <a:pt x="5424" y="3895"/>
                  </a:lnTo>
                  <a:lnTo>
                    <a:pt x="5588" y="3753"/>
                  </a:lnTo>
                  <a:lnTo>
                    <a:pt x="5730" y="3610"/>
                  </a:lnTo>
                  <a:lnTo>
                    <a:pt x="5832" y="3447"/>
                  </a:lnTo>
                  <a:lnTo>
                    <a:pt x="5893" y="3284"/>
                  </a:lnTo>
                  <a:lnTo>
                    <a:pt x="5934" y="3120"/>
                  </a:lnTo>
                  <a:lnTo>
                    <a:pt x="5955" y="2937"/>
                  </a:lnTo>
                  <a:lnTo>
                    <a:pt x="5934" y="2753"/>
                  </a:lnTo>
                  <a:lnTo>
                    <a:pt x="5914" y="2590"/>
                  </a:lnTo>
                  <a:lnTo>
                    <a:pt x="5853" y="2407"/>
                  </a:lnTo>
                  <a:lnTo>
                    <a:pt x="5792" y="2244"/>
                  </a:lnTo>
                  <a:lnTo>
                    <a:pt x="5710" y="2081"/>
                  </a:lnTo>
                  <a:lnTo>
                    <a:pt x="5588" y="1917"/>
                  </a:lnTo>
                  <a:lnTo>
                    <a:pt x="5486" y="1754"/>
                  </a:lnTo>
                  <a:lnTo>
                    <a:pt x="5343" y="1612"/>
                  </a:lnTo>
                  <a:lnTo>
                    <a:pt x="5221" y="1489"/>
                  </a:lnTo>
                  <a:lnTo>
                    <a:pt x="5057" y="1387"/>
                  </a:lnTo>
                  <a:lnTo>
                    <a:pt x="4813" y="1204"/>
                  </a:lnTo>
                  <a:lnTo>
                    <a:pt x="4548" y="1041"/>
                  </a:lnTo>
                  <a:lnTo>
                    <a:pt x="4283" y="878"/>
                  </a:lnTo>
                  <a:lnTo>
                    <a:pt x="4018" y="755"/>
                  </a:lnTo>
                  <a:lnTo>
                    <a:pt x="3732" y="613"/>
                  </a:lnTo>
                  <a:lnTo>
                    <a:pt x="3447" y="511"/>
                  </a:lnTo>
                  <a:lnTo>
                    <a:pt x="3161" y="409"/>
                  </a:lnTo>
                  <a:lnTo>
                    <a:pt x="2876" y="307"/>
                  </a:lnTo>
                  <a:lnTo>
                    <a:pt x="2570" y="225"/>
                  </a:lnTo>
                  <a:lnTo>
                    <a:pt x="2264" y="164"/>
                  </a:lnTo>
                  <a:lnTo>
                    <a:pt x="1673" y="62"/>
                  </a:lnTo>
                  <a:lnTo>
                    <a:pt x="1061" y="21"/>
                  </a:lnTo>
                  <a:lnTo>
                    <a:pt x="4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056;p46">
              <a:extLst>
                <a:ext uri="{FF2B5EF4-FFF2-40B4-BE49-F238E27FC236}">
                  <a16:creationId xmlns:a16="http://schemas.microsoft.com/office/drawing/2014/main" id="{903EF832-6750-7B7C-E588-1E074AB895A6}"/>
                </a:ext>
              </a:extLst>
            </p:cNvPr>
            <p:cNvSpPr/>
            <p:nvPr/>
          </p:nvSpPr>
          <p:spPr>
            <a:xfrm flipH="1">
              <a:off x="5629032" y="2588138"/>
              <a:ext cx="1200028" cy="578475"/>
            </a:xfrm>
            <a:custGeom>
              <a:avLst/>
              <a:gdLst/>
              <a:ahLst/>
              <a:cxnLst/>
              <a:rect l="l" t="t" r="r" b="b"/>
              <a:pathLst>
                <a:path w="60784" h="29301" extrusionOk="0">
                  <a:moveTo>
                    <a:pt x="24775" y="0"/>
                  </a:moveTo>
                  <a:lnTo>
                    <a:pt x="23510" y="20"/>
                  </a:lnTo>
                  <a:lnTo>
                    <a:pt x="21043" y="82"/>
                  </a:lnTo>
                  <a:lnTo>
                    <a:pt x="18637" y="184"/>
                  </a:lnTo>
                  <a:lnTo>
                    <a:pt x="16333" y="306"/>
                  </a:lnTo>
                  <a:lnTo>
                    <a:pt x="14131" y="469"/>
                  </a:lnTo>
                  <a:lnTo>
                    <a:pt x="12072" y="632"/>
                  </a:lnTo>
                  <a:lnTo>
                    <a:pt x="10135" y="816"/>
                  </a:lnTo>
                  <a:lnTo>
                    <a:pt x="8361" y="1020"/>
                  </a:lnTo>
                  <a:lnTo>
                    <a:pt x="6770" y="1203"/>
                  </a:lnTo>
                  <a:lnTo>
                    <a:pt x="5384" y="1387"/>
                  </a:lnTo>
                  <a:lnTo>
                    <a:pt x="4201" y="1550"/>
                  </a:lnTo>
                  <a:lnTo>
                    <a:pt x="2549" y="1794"/>
                  </a:lnTo>
                  <a:lnTo>
                    <a:pt x="1979" y="1876"/>
                  </a:lnTo>
                  <a:lnTo>
                    <a:pt x="1" y="21532"/>
                  </a:lnTo>
                  <a:lnTo>
                    <a:pt x="409" y="21756"/>
                  </a:lnTo>
                  <a:lnTo>
                    <a:pt x="939" y="22042"/>
                  </a:lnTo>
                  <a:lnTo>
                    <a:pt x="1652" y="22388"/>
                  </a:lnTo>
                  <a:lnTo>
                    <a:pt x="2590" y="22837"/>
                  </a:lnTo>
                  <a:lnTo>
                    <a:pt x="3712" y="23326"/>
                  </a:lnTo>
                  <a:lnTo>
                    <a:pt x="5057" y="23877"/>
                  </a:lnTo>
                  <a:lnTo>
                    <a:pt x="6587" y="24468"/>
                  </a:lnTo>
                  <a:lnTo>
                    <a:pt x="7443" y="24774"/>
                  </a:lnTo>
                  <a:lnTo>
                    <a:pt x="8320" y="25080"/>
                  </a:lnTo>
                  <a:lnTo>
                    <a:pt x="9278" y="25386"/>
                  </a:lnTo>
                  <a:lnTo>
                    <a:pt x="10257" y="25692"/>
                  </a:lnTo>
                  <a:lnTo>
                    <a:pt x="11317" y="25998"/>
                  </a:lnTo>
                  <a:lnTo>
                    <a:pt x="12398" y="26303"/>
                  </a:lnTo>
                  <a:lnTo>
                    <a:pt x="13540" y="26589"/>
                  </a:lnTo>
                  <a:lnTo>
                    <a:pt x="14743" y="26895"/>
                  </a:lnTo>
                  <a:lnTo>
                    <a:pt x="15966" y="27180"/>
                  </a:lnTo>
                  <a:lnTo>
                    <a:pt x="17271" y="27445"/>
                  </a:lnTo>
                  <a:lnTo>
                    <a:pt x="18596" y="27710"/>
                  </a:lnTo>
                  <a:lnTo>
                    <a:pt x="19983" y="27975"/>
                  </a:lnTo>
                  <a:lnTo>
                    <a:pt x="21431" y="28220"/>
                  </a:lnTo>
                  <a:lnTo>
                    <a:pt x="22899" y="28444"/>
                  </a:lnTo>
                  <a:lnTo>
                    <a:pt x="24428" y="28648"/>
                  </a:lnTo>
                  <a:lnTo>
                    <a:pt x="26018" y="28832"/>
                  </a:lnTo>
                  <a:lnTo>
                    <a:pt x="27120" y="28934"/>
                  </a:lnTo>
                  <a:lnTo>
                    <a:pt x="28200" y="29036"/>
                  </a:lnTo>
                  <a:lnTo>
                    <a:pt x="29260" y="29117"/>
                  </a:lnTo>
                  <a:lnTo>
                    <a:pt x="30321" y="29178"/>
                  </a:lnTo>
                  <a:lnTo>
                    <a:pt x="31361" y="29240"/>
                  </a:lnTo>
                  <a:lnTo>
                    <a:pt x="32380" y="29260"/>
                  </a:lnTo>
                  <a:lnTo>
                    <a:pt x="33400" y="29280"/>
                  </a:lnTo>
                  <a:lnTo>
                    <a:pt x="34399" y="29301"/>
                  </a:lnTo>
                  <a:lnTo>
                    <a:pt x="35378" y="29280"/>
                  </a:lnTo>
                  <a:lnTo>
                    <a:pt x="36336" y="29260"/>
                  </a:lnTo>
                  <a:lnTo>
                    <a:pt x="37274" y="29219"/>
                  </a:lnTo>
                  <a:lnTo>
                    <a:pt x="38212" y="29158"/>
                  </a:lnTo>
                  <a:lnTo>
                    <a:pt x="39129" y="29097"/>
                  </a:lnTo>
                  <a:lnTo>
                    <a:pt x="40026" y="29015"/>
                  </a:lnTo>
                  <a:lnTo>
                    <a:pt x="40903" y="28913"/>
                  </a:lnTo>
                  <a:lnTo>
                    <a:pt x="41760" y="28811"/>
                  </a:lnTo>
                  <a:lnTo>
                    <a:pt x="42616" y="28689"/>
                  </a:lnTo>
                  <a:lnTo>
                    <a:pt x="43432" y="28567"/>
                  </a:lnTo>
                  <a:lnTo>
                    <a:pt x="44247" y="28424"/>
                  </a:lnTo>
                  <a:lnTo>
                    <a:pt x="45042" y="28261"/>
                  </a:lnTo>
                  <a:lnTo>
                    <a:pt x="45817" y="28098"/>
                  </a:lnTo>
                  <a:lnTo>
                    <a:pt x="46592" y="27914"/>
                  </a:lnTo>
                  <a:lnTo>
                    <a:pt x="47326" y="27731"/>
                  </a:lnTo>
                  <a:lnTo>
                    <a:pt x="48040" y="27527"/>
                  </a:lnTo>
                  <a:lnTo>
                    <a:pt x="48753" y="27323"/>
                  </a:lnTo>
                  <a:lnTo>
                    <a:pt x="49447" y="27099"/>
                  </a:lnTo>
                  <a:lnTo>
                    <a:pt x="50120" y="26854"/>
                  </a:lnTo>
                  <a:lnTo>
                    <a:pt x="50752" y="26630"/>
                  </a:lnTo>
                  <a:lnTo>
                    <a:pt x="51384" y="26365"/>
                  </a:lnTo>
                  <a:lnTo>
                    <a:pt x="51995" y="26120"/>
                  </a:lnTo>
                  <a:lnTo>
                    <a:pt x="52587" y="25834"/>
                  </a:lnTo>
                  <a:lnTo>
                    <a:pt x="53158" y="25569"/>
                  </a:lnTo>
                  <a:lnTo>
                    <a:pt x="53729" y="25284"/>
                  </a:lnTo>
                  <a:lnTo>
                    <a:pt x="54259" y="24978"/>
                  </a:lnTo>
                  <a:lnTo>
                    <a:pt x="54769" y="24693"/>
                  </a:lnTo>
                  <a:lnTo>
                    <a:pt x="55258" y="24366"/>
                  </a:lnTo>
                  <a:lnTo>
                    <a:pt x="55747" y="24060"/>
                  </a:lnTo>
                  <a:lnTo>
                    <a:pt x="56196" y="23734"/>
                  </a:lnTo>
                  <a:lnTo>
                    <a:pt x="56624" y="23408"/>
                  </a:lnTo>
                  <a:lnTo>
                    <a:pt x="57032" y="23061"/>
                  </a:lnTo>
                  <a:lnTo>
                    <a:pt x="57440" y="22715"/>
                  </a:lnTo>
                  <a:lnTo>
                    <a:pt x="57807" y="22368"/>
                  </a:lnTo>
                  <a:lnTo>
                    <a:pt x="58153" y="22001"/>
                  </a:lnTo>
                  <a:lnTo>
                    <a:pt x="58480" y="21654"/>
                  </a:lnTo>
                  <a:lnTo>
                    <a:pt x="58785" y="21287"/>
                  </a:lnTo>
                  <a:lnTo>
                    <a:pt x="59071" y="20900"/>
                  </a:lnTo>
                  <a:lnTo>
                    <a:pt x="59336" y="20533"/>
                  </a:lnTo>
                  <a:lnTo>
                    <a:pt x="59581" y="20146"/>
                  </a:lnTo>
                  <a:lnTo>
                    <a:pt x="59805" y="19758"/>
                  </a:lnTo>
                  <a:lnTo>
                    <a:pt x="60009" y="19371"/>
                  </a:lnTo>
                  <a:lnTo>
                    <a:pt x="60172" y="18963"/>
                  </a:lnTo>
                  <a:lnTo>
                    <a:pt x="60335" y="18576"/>
                  </a:lnTo>
                  <a:lnTo>
                    <a:pt x="60457" y="18168"/>
                  </a:lnTo>
                  <a:lnTo>
                    <a:pt x="60580" y="17760"/>
                  </a:lnTo>
                  <a:lnTo>
                    <a:pt x="60661" y="17352"/>
                  </a:lnTo>
                  <a:lnTo>
                    <a:pt x="60722" y="16944"/>
                  </a:lnTo>
                  <a:lnTo>
                    <a:pt x="60763" y="16537"/>
                  </a:lnTo>
                  <a:lnTo>
                    <a:pt x="60784" y="16129"/>
                  </a:lnTo>
                  <a:lnTo>
                    <a:pt x="60763" y="15701"/>
                  </a:lnTo>
                  <a:lnTo>
                    <a:pt x="60743" y="15293"/>
                  </a:lnTo>
                  <a:lnTo>
                    <a:pt x="60682" y="14865"/>
                  </a:lnTo>
                  <a:lnTo>
                    <a:pt x="60600" y="14457"/>
                  </a:lnTo>
                  <a:lnTo>
                    <a:pt x="60498" y="14029"/>
                  </a:lnTo>
                  <a:lnTo>
                    <a:pt x="60376" y="13621"/>
                  </a:lnTo>
                  <a:lnTo>
                    <a:pt x="60192" y="13131"/>
                  </a:lnTo>
                  <a:lnTo>
                    <a:pt x="60009" y="12662"/>
                  </a:lnTo>
                  <a:lnTo>
                    <a:pt x="59805" y="12214"/>
                  </a:lnTo>
                  <a:lnTo>
                    <a:pt x="59601" y="11765"/>
                  </a:lnTo>
                  <a:lnTo>
                    <a:pt x="59356" y="11337"/>
                  </a:lnTo>
                  <a:lnTo>
                    <a:pt x="59112" y="10909"/>
                  </a:lnTo>
                  <a:lnTo>
                    <a:pt x="58847" y="10501"/>
                  </a:lnTo>
                  <a:lnTo>
                    <a:pt x="58581" y="10093"/>
                  </a:lnTo>
                  <a:lnTo>
                    <a:pt x="58296" y="9706"/>
                  </a:lnTo>
                  <a:lnTo>
                    <a:pt x="57990" y="9318"/>
                  </a:lnTo>
                  <a:lnTo>
                    <a:pt x="57664" y="8951"/>
                  </a:lnTo>
                  <a:lnTo>
                    <a:pt x="57338" y="8584"/>
                  </a:lnTo>
                  <a:lnTo>
                    <a:pt x="56991" y="8217"/>
                  </a:lnTo>
                  <a:lnTo>
                    <a:pt x="56644" y="7871"/>
                  </a:lnTo>
                  <a:lnTo>
                    <a:pt x="56277" y="7544"/>
                  </a:lnTo>
                  <a:lnTo>
                    <a:pt x="55890" y="7218"/>
                  </a:lnTo>
                  <a:lnTo>
                    <a:pt x="55503" y="6892"/>
                  </a:lnTo>
                  <a:lnTo>
                    <a:pt x="55095" y="6586"/>
                  </a:lnTo>
                  <a:lnTo>
                    <a:pt x="54667" y="6280"/>
                  </a:lnTo>
                  <a:lnTo>
                    <a:pt x="54238" y="5995"/>
                  </a:lnTo>
                  <a:lnTo>
                    <a:pt x="53810" y="5709"/>
                  </a:lnTo>
                  <a:lnTo>
                    <a:pt x="53362" y="5424"/>
                  </a:lnTo>
                  <a:lnTo>
                    <a:pt x="52424" y="4914"/>
                  </a:lnTo>
                  <a:lnTo>
                    <a:pt x="51465" y="4404"/>
                  </a:lnTo>
                  <a:lnTo>
                    <a:pt x="50466" y="3956"/>
                  </a:lnTo>
                  <a:lnTo>
                    <a:pt x="49426" y="3528"/>
                  </a:lnTo>
                  <a:lnTo>
                    <a:pt x="48346" y="3120"/>
                  </a:lnTo>
                  <a:lnTo>
                    <a:pt x="47245" y="2753"/>
                  </a:lnTo>
                  <a:lnTo>
                    <a:pt x="46123" y="2406"/>
                  </a:lnTo>
                  <a:lnTo>
                    <a:pt x="44961" y="2080"/>
                  </a:lnTo>
                  <a:lnTo>
                    <a:pt x="43778" y="1794"/>
                  </a:lnTo>
                  <a:lnTo>
                    <a:pt x="42575" y="1529"/>
                  </a:lnTo>
                  <a:lnTo>
                    <a:pt x="41372" y="1285"/>
                  </a:lnTo>
                  <a:lnTo>
                    <a:pt x="40128" y="1081"/>
                  </a:lnTo>
                  <a:lnTo>
                    <a:pt x="38885" y="877"/>
                  </a:lnTo>
                  <a:lnTo>
                    <a:pt x="37620" y="714"/>
                  </a:lnTo>
                  <a:lnTo>
                    <a:pt x="36336" y="551"/>
                  </a:lnTo>
                  <a:lnTo>
                    <a:pt x="35051" y="428"/>
                  </a:lnTo>
                  <a:lnTo>
                    <a:pt x="33767" y="306"/>
                  </a:lnTo>
                  <a:lnTo>
                    <a:pt x="32482" y="224"/>
                  </a:lnTo>
                  <a:lnTo>
                    <a:pt x="31177" y="143"/>
                  </a:lnTo>
                  <a:lnTo>
                    <a:pt x="29893" y="82"/>
                  </a:lnTo>
                  <a:lnTo>
                    <a:pt x="28608" y="41"/>
                  </a:lnTo>
                  <a:lnTo>
                    <a:pt x="27303" y="20"/>
                  </a:lnTo>
                  <a:lnTo>
                    <a:pt x="26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057;p46">
              <a:extLst>
                <a:ext uri="{FF2B5EF4-FFF2-40B4-BE49-F238E27FC236}">
                  <a16:creationId xmlns:a16="http://schemas.microsoft.com/office/drawing/2014/main" id="{D9300F2D-7094-55FC-EDE8-8BF454E16601}"/>
                </a:ext>
              </a:extLst>
            </p:cNvPr>
            <p:cNvSpPr/>
            <p:nvPr/>
          </p:nvSpPr>
          <p:spPr>
            <a:xfrm flipH="1">
              <a:off x="5629032" y="2588138"/>
              <a:ext cx="1200028" cy="578475"/>
            </a:xfrm>
            <a:custGeom>
              <a:avLst/>
              <a:gdLst/>
              <a:ahLst/>
              <a:cxnLst/>
              <a:rect l="l" t="t" r="r" b="b"/>
              <a:pathLst>
                <a:path w="60784" h="29301" fill="none" extrusionOk="0">
                  <a:moveTo>
                    <a:pt x="26018" y="28832"/>
                  </a:moveTo>
                  <a:lnTo>
                    <a:pt x="26018" y="28832"/>
                  </a:lnTo>
                  <a:lnTo>
                    <a:pt x="27120" y="28934"/>
                  </a:lnTo>
                  <a:lnTo>
                    <a:pt x="28200" y="29036"/>
                  </a:lnTo>
                  <a:lnTo>
                    <a:pt x="29260" y="29117"/>
                  </a:lnTo>
                  <a:lnTo>
                    <a:pt x="30321" y="29178"/>
                  </a:lnTo>
                  <a:lnTo>
                    <a:pt x="31361" y="29240"/>
                  </a:lnTo>
                  <a:lnTo>
                    <a:pt x="32380" y="29260"/>
                  </a:lnTo>
                  <a:lnTo>
                    <a:pt x="33400" y="29280"/>
                  </a:lnTo>
                  <a:lnTo>
                    <a:pt x="34399" y="29301"/>
                  </a:lnTo>
                  <a:lnTo>
                    <a:pt x="35378" y="29280"/>
                  </a:lnTo>
                  <a:lnTo>
                    <a:pt x="36336" y="29260"/>
                  </a:lnTo>
                  <a:lnTo>
                    <a:pt x="37274" y="29219"/>
                  </a:lnTo>
                  <a:lnTo>
                    <a:pt x="38212" y="29158"/>
                  </a:lnTo>
                  <a:lnTo>
                    <a:pt x="39129" y="29097"/>
                  </a:lnTo>
                  <a:lnTo>
                    <a:pt x="40026" y="29015"/>
                  </a:lnTo>
                  <a:lnTo>
                    <a:pt x="40903" y="28913"/>
                  </a:lnTo>
                  <a:lnTo>
                    <a:pt x="41760" y="28811"/>
                  </a:lnTo>
                  <a:lnTo>
                    <a:pt x="42616" y="28689"/>
                  </a:lnTo>
                  <a:lnTo>
                    <a:pt x="43432" y="28567"/>
                  </a:lnTo>
                  <a:lnTo>
                    <a:pt x="44247" y="28424"/>
                  </a:lnTo>
                  <a:lnTo>
                    <a:pt x="45042" y="28261"/>
                  </a:lnTo>
                  <a:lnTo>
                    <a:pt x="45817" y="28098"/>
                  </a:lnTo>
                  <a:lnTo>
                    <a:pt x="46592" y="27914"/>
                  </a:lnTo>
                  <a:lnTo>
                    <a:pt x="47326" y="27731"/>
                  </a:lnTo>
                  <a:lnTo>
                    <a:pt x="48040" y="27527"/>
                  </a:lnTo>
                  <a:lnTo>
                    <a:pt x="48753" y="27323"/>
                  </a:lnTo>
                  <a:lnTo>
                    <a:pt x="49447" y="27099"/>
                  </a:lnTo>
                  <a:lnTo>
                    <a:pt x="50120" y="26854"/>
                  </a:lnTo>
                  <a:lnTo>
                    <a:pt x="50752" y="26630"/>
                  </a:lnTo>
                  <a:lnTo>
                    <a:pt x="51384" y="26365"/>
                  </a:lnTo>
                  <a:lnTo>
                    <a:pt x="51995" y="26120"/>
                  </a:lnTo>
                  <a:lnTo>
                    <a:pt x="52587" y="25834"/>
                  </a:lnTo>
                  <a:lnTo>
                    <a:pt x="53158" y="25569"/>
                  </a:lnTo>
                  <a:lnTo>
                    <a:pt x="53729" y="25284"/>
                  </a:lnTo>
                  <a:lnTo>
                    <a:pt x="54259" y="24978"/>
                  </a:lnTo>
                  <a:lnTo>
                    <a:pt x="54769" y="24693"/>
                  </a:lnTo>
                  <a:lnTo>
                    <a:pt x="55258" y="24366"/>
                  </a:lnTo>
                  <a:lnTo>
                    <a:pt x="55747" y="24060"/>
                  </a:lnTo>
                  <a:lnTo>
                    <a:pt x="56196" y="23734"/>
                  </a:lnTo>
                  <a:lnTo>
                    <a:pt x="56624" y="23408"/>
                  </a:lnTo>
                  <a:lnTo>
                    <a:pt x="57032" y="23061"/>
                  </a:lnTo>
                  <a:lnTo>
                    <a:pt x="57440" y="22715"/>
                  </a:lnTo>
                  <a:lnTo>
                    <a:pt x="57807" y="22368"/>
                  </a:lnTo>
                  <a:lnTo>
                    <a:pt x="58153" y="22001"/>
                  </a:lnTo>
                  <a:lnTo>
                    <a:pt x="58480" y="21654"/>
                  </a:lnTo>
                  <a:lnTo>
                    <a:pt x="58785" y="21287"/>
                  </a:lnTo>
                  <a:lnTo>
                    <a:pt x="59071" y="20900"/>
                  </a:lnTo>
                  <a:lnTo>
                    <a:pt x="59336" y="20533"/>
                  </a:lnTo>
                  <a:lnTo>
                    <a:pt x="59581" y="20146"/>
                  </a:lnTo>
                  <a:lnTo>
                    <a:pt x="59805" y="19758"/>
                  </a:lnTo>
                  <a:lnTo>
                    <a:pt x="60009" y="19371"/>
                  </a:lnTo>
                  <a:lnTo>
                    <a:pt x="60172" y="18963"/>
                  </a:lnTo>
                  <a:lnTo>
                    <a:pt x="60335" y="18576"/>
                  </a:lnTo>
                  <a:lnTo>
                    <a:pt x="60457" y="18168"/>
                  </a:lnTo>
                  <a:lnTo>
                    <a:pt x="60580" y="17760"/>
                  </a:lnTo>
                  <a:lnTo>
                    <a:pt x="60661" y="17352"/>
                  </a:lnTo>
                  <a:lnTo>
                    <a:pt x="60722" y="16944"/>
                  </a:lnTo>
                  <a:lnTo>
                    <a:pt x="60763" y="16537"/>
                  </a:lnTo>
                  <a:lnTo>
                    <a:pt x="60784" y="16129"/>
                  </a:lnTo>
                  <a:lnTo>
                    <a:pt x="60763" y="15701"/>
                  </a:lnTo>
                  <a:lnTo>
                    <a:pt x="60743" y="15293"/>
                  </a:lnTo>
                  <a:lnTo>
                    <a:pt x="60682" y="14865"/>
                  </a:lnTo>
                  <a:lnTo>
                    <a:pt x="60600" y="14457"/>
                  </a:lnTo>
                  <a:lnTo>
                    <a:pt x="60498" y="14029"/>
                  </a:lnTo>
                  <a:lnTo>
                    <a:pt x="60376" y="13621"/>
                  </a:lnTo>
                  <a:lnTo>
                    <a:pt x="60376" y="13621"/>
                  </a:lnTo>
                  <a:lnTo>
                    <a:pt x="60192" y="13131"/>
                  </a:lnTo>
                  <a:lnTo>
                    <a:pt x="60009" y="12662"/>
                  </a:lnTo>
                  <a:lnTo>
                    <a:pt x="59805" y="12214"/>
                  </a:lnTo>
                  <a:lnTo>
                    <a:pt x="59601" y="11765"/>
                  </a:lnTo>
                  <a:lnTo>
                    <a:pt x="59356" y="11337"/>
                  </a:lnTo>
                  <a:lnTo>
                    <a:pt x="59112" y="10909"/>
                  </a:lnTo>
                  <a:lnTo>
                    <a:pt x="58847" y="10501"/>
                  </a:lnTo>
                  <a:lnTo>
                    <a:pt x="58581" y="10093"/>
                  </a:lnTo>
                  <a:lnTo>
                    <a:pt x="58296" y="9706"/>
                  </a:lnTo>
                  <a:lnTo>
                    <a:pt x="57990" y="9318"/>
                  </a:lnTo>
                  <a:lnTo>
                    <a:pt x="57664" y="8951"/>
                  </a:lnTo>
                  <a:lnTo>
                    <a:pt x="57338" y="8584"/>
                  </a:lnTo>
                  <a:lnTo>
                    <a:pt x="56991" y="8217"/>
                  </a:lnTo>
                  <a:lnTo>
                    <a:pt x="56644" y="7871"/>
                  </a:lnTo>
                  <a:lnTo>
                    <a:pt x="56277" y="7544"/>
                  </a:lnTo>
                  <a:lnTo>
                    <a:pt x="55890" y="7218"/>
                  </a:lnTo>
                  <a:lnTo>
                    <a:pt x="55503" y="6892"/>
                  </a:lnTo>
                  <a:lnTo>
                    <a:pt x="55095" y="6586"/>
                  </a:lnTo>
                  <a:lnTo>
                    <a:pt x="54667" y="6280"/>
                  </a:lnTo>
                  <a:lnTo>
                    <a:pt x="54238" y="5995"/>
                  </a:lnTo>
                  <a:lnTo>
                    <a:pt x="53810" y="5709"/>
                  </a:lnTo>
                  <a:lnTo>
                    <a:pt x="53362" y="5424"/>
                  </a:lnTo>
                  <a:lnTo>
                    <a:pt x="52424" y="4914"/>
                  </a:lnTo>
                  <a:lnTo>
                    <a:pt x="51465" y="4404"/>
                  </a:lnTo>
                  <a:lnTo>
                    <a:pt x="50466" y="3956"/>
                  </a:lnTo>
                  <a:lnTo>
                    <a:pt x="49426" y="3528"/>
                  </a:lnTo>
                  <a:lnTo>
                    <a:pt x="48346" y="3120"/>
                  </a:lnTo>
                  <a:lnTo>
                    <a:pt x="47245" y="2753"/>
                  </a:lnTo>
                  <a:lnTo>
                    <a:pt x="46123" y="2406"/>
                  </a:lnTo>
                  <a:lnTo>
                    <a:pt x="44961" y="2080"/>
                  </a:lnTo>
                  <a:lnTo>
                    <a:pt x="43778" y="1794"/>
                  </a:lnTo>
                  <a:lnTo>
                    <a:pt x="42575" y="1529"/>
                  </a:lnTo>
                  <a:lnTo>
                    <a:pt x="41372" y="1285"/>
                  </a:lnTo>
                  <a:lnTo>
                    <a:pt x="40128" y="1081"/>
                  </a:lnTo>
                  <a:lnTo>
                    <a:pt x="38885" y="877"/>
                  </a:lnTo>
                  <a:lnTo>
                    <a:pt x="37620" y="714"/>
                  </a:lnTo>
                  <a:lnTo>
                    <a:pt x="36336" y="551"/>
                  </a:lnTo>
                  <a:lnTo>
                    <a:pt x="35051" y="428"/>
                  </a:lnTo>
                  <a:lnTo>
                    <a:pt x="33767" y="306"/>
                  </a:lnTo>
                  <a:lnTo>
                    <a:pt x="32482" y="224"/>
                  </a:lnTo>
                  <a:lnTo>
                    <a:pt x="31177" y="143"/>
                  </a:lnTo>
                  <a:lnTo>
                    <a:pt x="29893" y="82"/>
                  </a:lnTo>
                  <a:lnTo>
                    <a:pt x="28608" y="41"/>
                  </a:lnTo>
                  <a:lnTo>
                    <a:pt x="27303" y="20"/>
                  </a:lnTo>
                  <a:lnTo>
                    <a:pt x="26039" y="0"/>
                  </a:lnTo>
                  <a:lnTo>
                    <a:pt x="24775" y="0"/>
                  </a:lnTo>
                  <a:lnTo>
                    <a:pt x="23510" y="20"/>
                  </a:lnTo>
                  <a:lnTo>
                    <a:pt x="21043" y="82"/>
                  </a:lnTo>
                  <a:lnTo>
                    <a:pt x="18637" y="184"/>
                  </a:lnTo>
                  <a:lnTo>
                    <a:pt x="16333" y="306"/>
                  </a:lnTo>
                  <a:lnTo>
                    <a:pt x="14131" y="469"/>
                  </a:lnTo>
                  <a:lnTo>
                    <a:pt x="12072" y="632"/>
                  </a:lnTo>
                  <a:lnTo>
                    <a:pt x="10135" y="816"/>
                  </a:lnTo>
                  <a:lnTo>
                    <a:pt x="8361" y="1020"/>
                  </a:lnTo>
                  <a:lnTo>
                    <a:pt x="6770" y="1203"/>
                  </a:lnTo>
                  <a:lnTo>
                    <a:pt x="5384" y="1387"/>
                  </a:lnTo>
                  <a:lnTo>
                    <a:pt x="4201" y="1550"/>
                  </a:lnTo>
                  <a:lnTo>
                    <a:pt x="2549" y="1794"/>
                  </a:lnTo>
                  <a:lnTo>
                    <a:pt x="1979" y="1876"/>
                  </a:lnTo>
                  <a:lnTo>
                    <a:pt x="1" y="21532"/>
                  </a:lnTo>
                  <a:lnTo>
                    <a:pt x="1" y="21532"/>
                  </a:lnTo>
                  <a:lnTo>
                    <a:pt x="409" y="21756"/>
                  </a:lnTo>
                  <a:lnTo>
                    <a:pt x="939" y="22042"/>
                  </a:lnTo>
                  <a:lnTo>
                    <a:pt x="1652" y="22388"/>
                  </a:lnTo>
                  <a:lnTo>
                    <a:pt x="2590" y="22837"/>
                  </a:lnTo>
                  <a:lnTo>
                    <a:pt x="3712" y="23326"/>
                  </a:lnTo>
                  <a:lnTo>
                    <a:pt x="5057" y="23877"/>
                  </a:lnTo>
                  <a:lnTo>
                    <a:pt x="6587" y="24468"/>
                  </a:lnTo>
                  <a:lnTo>
                    <a:pt x="7443" y="24774"/>
                  </a:lnTo>
                  <a:lnTo>
                    <a:pt x="8320" y="25080"/>
                  </a:lnTo>
                  <a:lnTo>
                    <a:pt x="9278" y="25386"/>
                  </a:lnTo>
                  <a:lnTo>
                    <a:pt x="10257" y="25692"/>
                  </a:lnTo>
                  <a:lnTo>
                    <a:pt x="11317" y="25998"/>
                  </a:lnTo>
                  <a:lnTo>
                    <a:pt x="12398" y="26303"/>
                  </a:lnTo>
                  <a:lnTo>
                    <a:pt x="13540" y="26589"/>
                  </a:lnTo>
                  <a:lnTo>
                    <a:pt x="14743" y="26895"/>
                  </a:lnTo>
                  <a:lnTo>
                    <a:pt x="15966" y="27180"/>
                  </a:lnTo>
                  <a:lnTo>
                    <a:pt x="17271" y="27445"/>
                  </a:lnTo>
                  <a:lnTo>
                    <a:pt x="18596" y="27710"/>
                  </a:lnTo>
                  <a:lnTo>
                    <a:pt x="19983" y="27975"/>
                  </a:lnTo>
                  <a:lnTo>
                    <a:pt x="21431" y="28220"/>
                  </a:lnTo>
                  <a:lnTo>
                    <a:pt x="22899" y="28444"/>
                  </a:lnTo>
                  <a:lnTo>
                    <a:pt x="24428" y="28648"/>
                  </a:lnTo>
                  <a:lnTo>
                    <a:pt x="26018" y="288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058;p46">
              <a:extLst>
                <a:ext uri="{FF2B5EF4-FFF2-40B4-BE49-F238E27FC236}">
                  <a16:creationId xmlns:a16="http://schemas.microsoft.com/office/drawing/2014/main" id="{877B64BF-134F-4BC3-E0AE-423D31E5DDF3}"/>
                </a:ext>
              </a:extLst>
            </p:cNvPr>
            <p:cNvSpPr/>
            <p:nvPr/>
          </p:nvSpPr>
          <p:spPr>
            <a:xfrm flipH="1">
              <a:off x="6789990" y="2625155"/>
              <a:ext cx="20" cy="2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9E4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059;p46">
              <a:extLst>
                <a:ext uri="{FF2B5EF4-FFF2-40B4-BE49-F238E27FC236}">
                  <a16:creationId xmlns:a16="http://schemas.microsoft.com/office/drawing/2014/main" id="{640DEDEB-05F3-AB43-ABE5-D0C27EDD4233}"/>
                </a:ext>
              </a:extLst>
            </p:cNvPr>
            <p:cNvSpPr/>
            <p:nvPr/>
          </p:nvSpPr>
          <p:spPr>
            <a:xfrm flipH="1">
              <a:off x="6789990" y="2625155"/>
              <a:ext cx="20" cy="20"/>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060;p46">
              <a:extLst>
                <a:ext uri="{FF2B5EF4-FFF2-40B4-BE49-F238E27FC236}">
                  <a16:creationId xmlns:a16="http://schemas.microsoft.com/office/drawing/2014/main" id="{BDD853E7-C82E-BB0F-5C4E-AAE9BF3E1F72}"/>
                </a:ext>
              </a:extLst>
            </p:cNvPr>
            <p:cNvSpPr/>
            <p:nvPr/>
          </p:nvSpPr>
          <p:spPr>
            <a:xfrm flipH="1">
              <a:off x="6815754" y="3013234"/>
              <a:ext cx="13306" cy="7265"/>
            </a:xfrm>
            <a:custGeom>
              <a:avLst/>
              <a:gdLst/>
              <a:ahLst/>
              <a:cxnLst/>
              <a:rect l="l" t="t" r="r" b="b"/>
              <a:pathLst>
                <a:path w="674" h="368" fill="none" extrusionOk="0">
                  <a:moveTo>
                    <a:pt x="1" y="0"/>
                  </a:moveTo>
                  <a:lnTo>
                    <a:pt x="1" y="0"/>
                  </a:lnTo>
                  <a:lnTo>
                    <a:pt x="1" y="0"/>
                  </a:lnTo>
                  <a:lnTo>
                    <a:pt x="164" y="82"/>
                  </a:lnTo>
                  <a:lnTo>
                    <a:pt x="674" y="367"/>
                  </a:lnTo>
                  <a:lnTo>
                    <a:pt x="674" y="3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061;p46">
              <a:extLst>
                <a:ext uri="{FF2B5EF4-FFF2-40B4-BE49-F238E27FC236}">
                  <a16:creationId xmlns:a16="http://schemas.microsoft.com/office/drawing/2014/main" id="{AB68F9C8-6C62-A281-1EF3-E48CEE6DEDBA}"/>
                </a:ext>
              </a:extLst>
            </p:cNvPr>
            <p:cNvSpPr/>
            <p:nvPr/>
          </p:nvSpPr>
          <p:spPr>
            <a:xfrm flipH="1">
              <a:off x="5645142" y="2741498"/>
              <a:ext cx="1183918" cy="417060"/>
            </a:xfrm>
            <a:custGeom>
              <a:avLst/>
              <a:gdLst/>
              <a:ahLst/>
              <a:cxnLst/>
              <a:rect l="l" t="t" r="r" b="b"/>
              <a:pathLst>
                <a:path w="59968" h="21125" fill="none" extrusionOk="0">
                  <a:moveTo>
                    <a:pt x="2203" y="1"/>
                  </a:moveTo>
                  <a:lnTo>
                    <a:pt x="2203" y="1"/>
                  </a:lnTo>
                  <a:lnTo>
                    <a:pt x="2101" y="1204"/>
                  </a:lnTo>
                  <a:lnTo>
                    <a:pt x="1979" y="2407"/>
                  </a:lnTo>
                  <a:lnTo>
                    <a:pt x="1836" y="3630"/>
                  </a:lnTo>
                  <a:lnTo>
                    <a:pt x="1673" y="4833"/>
                  </a:lnTo>
                  <a:lnTo>
                    <a:pt x="1510" y="5995"/>
                  </a:lnTo>
                  <a:lnTo>
                    <a:pt x="1326" y="7137"/>
                  </a:lnTo>
                  <a:lnTo>
                    <a:pt x="939" y="9258"/>
                  </a:lnTo>
                  <a:lnTo>
                    <a:pt x="592" y="11073"/>
                  </a:lnTo>
                  <a:lnTo>
                    <a:pt x="286" y="12500"/>
                  </a:lnTo>
                  <a:lnTo>
                    <a:pt x="1" y="13764"/>
                  </a:lnTo>
                  <a:lnTo>
                    <a:pt x="1" y="13764"/>
                  </a:lnTo>
                  <a:lnTo>
                    <a:pt x="1" y="13764"/>
                  </a:lnTo>
                  <a:lnTo>
                    <a:pt x="877" y="14172"/>
                  </a:lnTo>
                  <a:lnTo>
                    <a:pt x="1775" y="14600"/>
                  </a:lnTo>
                  <a:lnTo>
                    <a:pt x="2692" y="14988"/>
                  </a:lnTo>
                  <a:lnTo>
                    <a:pt x="3630" y="15395"/>
                  </a:lnTo>
                  <a:lnTo>
                    <a:pt x="4609" y="15762"/>
                  </a:lnTo>
                  <a:lnTo>
                    <a:pt x="5588" y="16129"/>
                  </a:lnTo>
                  <a:lnTo>
                    <a:pt x="6587" y="16496"/>
                  </a:lnTo>
                  <a:lnTo>
                    <a:pt x="7606" y="16843"/>
                  </a:lnTo>
                  <a:lnTo>
                    <a:pt x="8646" y="17169"/>
                  </a:lnTo>
                  <a:lnTo>
                    <a:pt x="9706" y="17496"/>
                  </a:lnTo>
                  <a:lnTo>
                    <a:pt x="10787" y="17801"/>
                  </a:lnTo>
                  <a:lnTo>
                    <a:pt x="11868" y="18107"/>
                  </a:lnTo>
                  <a:lnTo>
                    <a:pt x="12969" y="18393"/>
                  </a:lnTo>
                  <a:lnTo>
                    <a:pt x="14070" y="18658"/>
                  </a:lnTo>
                  <a:lnTo>
                    <a:pt x="15191" y="18902"/>
                  </a:lnTo>
                  <a:lnTo>
                    <a:pt x="16313" y="19147"/>
                  </a:lnTo>
                  <a:lnTo>
                    <a:pt x="17434" y="19392"/>
                  </a:lnTo>
                  <a:lnTo>
                    <a:pt x="18576" y="19596"/>
                  </a:lnTo>
                  <a:lnTo>
                    <a:pt x="19718" y="19800"/>
                  </a:lnTo>
                  <a:lnTo>
                    <a:pt x="20860" y="20004"/>
                  </a:lnTo>
                  <a:lnTo>
                    <a:pt x="22022" y="20167"/>
                  </a:lnTo>
                  <a:lnTo>
                    <a:pt x="23164" y="20330"/>
                  </a:lnTo>
                  <a:lnTo>
                    <a:pt x="24306" y="20472"/>
                  </a:lnTo>
                  <a:lnTo>
                    <a:pt x="25468" y="20615"/>
                  </a:lnTo>
                  <a:lnTo>
                    <a:pt x="26610" y="20738"/>
                  </a:lnTo>
                  <a:lnTo>
                    <a:pt x="27752" y="20840"/>
                  </a:lnTo>
                  <a:lnTo>
                    <a:pt x="28893" y="20921"/>
                  </a:lnTo>
                  <a:lnTo>
                    <a:pt x="30035" y="20982"/>
                  </a:lnTo>
                  <a:lnTo>
                    <a:pt x="31157" y="21043"/>
                  </a:lnTo>
                  <a:lnTo>
                    <a:pt x="32278" y="21084"/>
                  </a:lnTo>
                  <a:lnTo>
                    <a:pt x="33379" y="21105"/>
                  </a:lnTo>
                  <a:lnTo>
                    <a:pt x="34480" y="21125"/>
                  </a:lnTo>
                  <a:lnTo>
                    <a:pt x="34480" y="21125"/>
                  </a:lnTo>
                  <a:lnTo>
                    <a:pt x="35663" y="21105"/>
                  </a:lnTo>
                  <a:lnTo>
                    <a:pt x="36805" y="21084"/>
                  </a:lnTo>
                  <a:lnTo>
                    <a:pt x="37947" y="21023"/>
                  </a:lnTo>
                  <a:lnTo>
                    <a:pt x="39068" y="20962"/>
                  </a:lnTo>
                  <a:lnTo>
                    <a:pt x="40169" y="20880"/>
                  </a:lnTo>
                  <a:lnTo>
                    <a:pt x="41250" y="20778"/>
                  </a:lnTo>
                  <a:lnTo>
                    <a:pt x="42310" y="20636"/>
                  </a:lnTo>
                  <a:lnTo>
                    <a:pt x="43350" y="20493"/>
                  </a:lnTo>
                  <a:lnTo>
                    <a:pt x="43350" y="20493"/>
                  </a:lnTo>
                  <a:lnTo>
                    <a:pt x="44247" y="20350"/>
                  </a:lnTo>
                  <a:lnTo>
                    <a:pt x="45165" y="20187"/>
                  </a:lnTo>
                  <a:lnTo>
                    <a:pt x="46062" y="20004"/>
                  </a:lnTo>
                  <a:lnTo>
                    <a:pt x="46959" y="19800"/>
                  </a:lnTo>
                  <a:lnTo>
                    <a:pt x="47856" y="19575"/>
                  </a:lnTo>
                  <a:lnTo>
                    <a:pt x="48753" y="19310"/>
                  </a:lnTo>
                  <a:lnTo>
                    <a:pt x="49630" y="19045"/>
                  </a:lnTo>
                  <a:lnTo>
                    <a:pt x="50507" y="18739"/>
                  </a:lnTo>
                  <a:lnTo>
                    <a:pt x="51363" y="18433"/>
                  </a:lnTo>
                  <a:lnTo>
                    <a:pt x="52220" y="18066"/>
                  </a:lnTo>
                  <a:lnTo>
                    <a:pt x="53056" y="17699"/>
                  </a:lnTo>
                  <a:lnTo>
                    <a:pt x="53892" y="17292"/>
                  </a:lnTo>
                  <a:lnTo>
                    <a:pt x="54687" y="16843"/>
                  </a:lnTo>
                  <a:lnTo>
                    <a:pt x="55482" y="16374"/>
                  </a:lnTo>
                  <a:lnTo>
                    <a:pt x="56257" y="15864"/>
                  </a:lnTo>
                  <a:lnTo>
                    <a:pt x="57011" y="15314"/>
                  </a:lnTo>
                  <a:lnTo>
                    <a:pt x="57011" y="15314"/>
                  </a:lnTo>
                  <a:lnTo>
                    <a:pt x="57480" y="14886"/>
                  </a:lnTo>
                  <a:lnTo>
                    <a:pt x="57949" y="14457"/>
                  </a:lnTo>
                  <a:lnTo>
                    <a:pt x="58357" y="14009"/>
                  </a:lnTo>
                  <a:lnTo>
                    <a:pt x="58745" y="13560"/>
                  </a:lnTo>
                  <a:lnTo>
                    <a:pt x="59112" y="13091"/>
                  </a:lnTo>
                  <a:lnTo>
                    <a:pt x="59417" y="12622"/>
                  </a:lnTo>
                  <a:lnTo>
                    <a:pt x="59723" y="12153"/>
                  </a:lnTo>
                  <a:lnTo>
                    <a:pt x="59968" y="11664"/>
                  </a:lnTo>
                  <a:lnTo>
                    <a:pt x="59968" y="11664"/>
                  </a:lnTo>
                  <a:lnTo>
                    <a:pt x="59601" y="11949"/>
                  </a:lnTo>
                  <a:lnTo>
                    <a:pt x="59152" y="12255"/>
                  </a:lnTo>
                  <a:lnTo>
                    <a:pt x="58602" y="12602"/>
                  </a:lnTo>
                  <a:lnTo>
                    <a:pt x="57990" y="12969"/>
                  </a:lnTo>
                  <a:lnTo>
                    <a:pt x="57256" y="13377"/>
                  </a:lnTo>
                  <a:lnTo>
                    <a:pt x="56461" y="13784"/>
                  </a:lnTo>
                  <a:lnTo>
                    <a:pt x="55543" y="14213"/>
                  </a:lnTo>
                  <a:lnTo>
                    <a:pt x="54524" y="14641"/>
                  </a:lnTo>
                  <a:lnTo>
                    <a:pt x="53402" y="15069"/>
                  </a:lnTo>
                  <a:lnTo>
                    <a:pt x="52159" y="15518"/>
                  </a:lnTo>
                  <a:lnTo>
                    <a:pt x="50813" y="15946"/>
                  </a:lnTo>
                  <a:lnTo>
                    <a:pt x="49345" y="16354"/>
                  </a:lnTo>
                  <a:lnTo>
                    <a:pt x="47754" y="16761"/>
                  </a:lnTo>
                  <a:lnTo>
                    <a:pt x="46898" y="16945"/>
                  </a:lnTo>
                  <a:lnTo>
                    <a:pt x="46021" y="17149"/>
                  </a:lnTo>
                  <a:lnTo>
                    <a:pt x="45104" y="17332"/>
                  </a:lnTo>
                  <a:lnTo>
                    <a:pt x="44166" y="17496"/>
                  </a:lnTo>
                  <a:lnTo>
                    <a:pt x="43187" y="17679"/>
                  </a:lnTo>
                  <a:lnTo>
                    <a:pt x="42167" y="17842"/>
                  </a:lnTo>
                  <a:lnTo>
                    <a:pt x="42167" y="17842"/>
                  </a:lnTo>
                  <a:lnTo>
                    <a:pt x="41270" y="17964"/>
                  </a:lnTo>
                  <a:lnTo>
                    <a:pt x="40353" y="18066"/>
                  </a:lnTo>
                  <a:lnTo>
                    <a:pt x="39415" y="18168"/>
                  </a:lnTo>
                  <a:lnTo>
                    <a:pt x="38477" y="18230"/>
                  </a:lnTo>
                  <a:lnTo>
                    <a:pt x="37518" y="18291"/>
                  </a:lnTo>
                  <a:lnTo>
                    <a:pt x="36540" y="18332"/>
                  </a:lnTo>
                  <a:lnTo>
                    <a:pt x="35561" y="18352"/>
                  </a:lnTo>
                  <a:lnTo>
                    <a:pt x="34562" y="18372"/>
                  </a:lnTo>
                  <a:lnTo>
                    <a:pt x="34562" y="18372"/>
                  </a:lnTo>
                  <a:lnTo>
                    <a:pt x="33298" y="18352"/>
                  </a:lnTo>
                  <a:lnTo>
                    <a:pt x="32034" y="18311"/>
                  </a:lnTo>
                  <a:lnTo>
                    <a:pt x="30749" y="18250"/>
                  </a:lnTo>
                  <a:lnTo>
                    <a:pt x="29464" y="18189"/>
                  </a:lnTo>
                  <a:lnTo>
                    <a:pt x="28180" y="18087"/>
                  </a:lnTo>
                  <a:lnTo>
                    <a:pt x="26895" y="17964"/>
                  </a:lnTo>
                  <a:lnTo>
                    <a:pt x="25631" y="17842"/>
                  </a:lnTo>
                  <a:lnTo>
                    <a:pt x="24367" y="17699"/>
                  </a:lnTo>
                  <a:lnTo>
                    <a:pt x="23103" y="17536"/>
                  </a:lnTo>
                  <a:lnTo>
                    <a:pt x="21879" y="17353"/>
                  </a:lnTo>
                  <a:lnTo>
                    <a:pt x="20656" y="17169"/>
                  </a:lnTo>
                  <a:lnTo>
                    <a:pt x="19453" y="16965"/>
                  </a:lnTo>
                  <a:lnTo>
                    <a:pt x="18270" y="16741"/>
                  </a:lnTo>
                  <a:lnTo>
                    <a:pt x="17128" y="16537"/>
                  </a:lnTo>
                  <a:lnTo>
                    <a:pt x="16007" y="16292"/>
                  </a:lnTo>
                  <a:lnTo>
                    <a:pt x="14906" y="16068"/>
                  </a:lnTo>
                  <a:lnTo>
                    <a:pt x="13866" y="15824"/>
                  </a:lnTo>
                  <a:lnTo>
                    <a:pt x="12846" y="15579"/>
                  </a:lnTo>
                  <a:lnTo>
                    <a:pt x="11868" y="15334"/>
                  </a:lnTo>
                  <a:lnTo>
                    <a:pt x="10930" y="15069"/>
                  </a:lnTo>
                  <a:lnTo>
                    <a:pt x="10033" y="14824"/>
                  </a:lnTo>
                  <a:lnTo>
                    <a:pt x="9197" y="14580"/>
                  </a:lnTo>
                  <a:lnTo>
                    <a:pt x="8422" y="14315"/>
                  </a:lnTo>
                  <a:lnTo>
                    <a:pt x="7688" y="14070"/>
                  </a:lnTo>
                  <a:lnTo>
                    <a:pt x="7015" y="13825"/>
                  </a:lnTo>
                  <a:lnTo>
                    <a:pt x="6403" y="13581"/>
                  </a:lnTo>
                  <a:lnTo>
                    <a:pt x="5853" y="13356"/>
                  </a:lnTo>
                  <a:lnTo>
                    <a:pt x="5363" y="13112"/>
                  </a:lnTo>
                  <a:lnTo>
                    <a:pt x="4956" y="12908"/>
                  </a:lnTo>
                  <a:lnTo>
                    <a:pt x="4609" y="12683"/>
                  </a:lnTo>
                  <a:lnTo>
                    <a:pt x="4344" y="12480"/>
                  </a:lnTo>
                  <a:lnTo>
                    <a:pt x="4140" y="12296"/>
                  </a:lnTo>
                  <a:lnTo>
                    <a:pt x="4140" y="12296"/>
                  </a:lnTo>
                  <a:lnTo>
                    <a:pt x="4038" y="12153"/>
                  </a:lnTo>
                  <a:lnTo>
                    <a:pt x="3936" y="11970"/>
                  </a:lnTo>
                  <a:lnTo>
                    <a:pt x="3834" y="11786"/>
                  </a:lnTo>
                  <a:lnTo>
                    <a:pt x="3752" y="11562"/>
                  </a:lnTo>
                  <a:lnTo>
                    <a:pt x="3569" y="11052"/>
                  </a:lnTo>
                  <a:lnTo>
                    <a:pt x="3406" y="10461"/>
                  </a:lnTo>
                  <a:lnTo>
                    <a:pt x="3243" y="9788"/>
                  </a:lnTo>
                  <a:lnTo>
                    <a:pt x="3100" y="9054"/>
                  </a:lnTo>
                  <a:lnTo>
                    <a:pt x="2957" y="8259"/>
                  </a:lnTo>
                  <a:lnTo>
                    <a:pt x="2835" y="7402"/>
                  </a:lnTo>
                  <a:lnTo>
                    <a:pt x="2733" y="6526"/>
                  </a:lnTo>
                  <a:lnTo>
                    <a:pt x="2631" y="5608"/>
                  </a:lnTo>
                  <a:lnTo>
                    <a:pt x="2448" y="3732"/>
                  </a:lnTo>
                  <a:lnTo>
                    <a:pt x="2305" y="1836"/>
                  </a:lnTo>
                  <a:lnTo>
                    <a:pt x="22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062;p46">
              <a:extLst>
                <a:ext uri="{FF2B5EF4-FFF2-40B4-BE49-F238E27FC236}">
                  <a16:creationId xmlns:a16="http://schemas.microsoft.com/office/drawing/2014/main" id="{6BAA7A9F-D215-6B67-3EB0-7AC10F566E3B}"/>
                </a:ext>
              </a:extLst>
            </p:cNvPr>
            <p:cNvSpPr/>
            <p:nvPr/>
          </p:nvSpPr>
          <p:spPr>
            <a:xfrm flipH="1">
              <a:off x="5703106" y="3013234"/>
              <a:ext cx="1125954" cy="160230"/>
            </a:xfrm>
            <a:custGeom>
              <a:avLst/>
              <a:gdLst/>
              <a:ahLst/>
              <a:cxnLst/>
              <a:rect l="l" t="t" r="r" b="b"/>
              <a:pathLst>
                <a:path w="57032" h="8116" extrusionOk="0">
                  <a:moveTo>
                    <a:pt x="1" y="0"/>
                  </a:moveTo>
                  <a:lnTo>
                    <a:pt x="1265" y="673"/>
                  </a:lnTo>
                  <a:lnTo>
                    <a:pt x="2590" y="1346"/>
                  </a:lnTo>
                  <a:lnTo>
                    <a:pt x="3956" y="1998"/>
                  </a:lnTo>
                  <a:lnTo>
                    <a:pt x="5384" y="2610"/>
                  </a:lnTo>
                  <a:lnTo>
                    <a:pt x="6831" y="3201"/>
                  </a:lnTo>
                  <a:lnTo>
                    <a:pt x="8340" y="3752"/>
                  </a:lnTo>
                  <a:lnTo>
                    <a:pt x="9890" y="4282"/>
                  </a:lnTo>
                  <a:lnTo>
                    <a:pt x="11460" y="4792"/>
                  </a:lnTo>
                  <a:lnTo>
                    <a:pt x="13071" y="5261"/>
                  </a:lnTo>
                  <a:lnTo>
                    <a:pt x="14722" y="5689"/>
                  </a:lnTo>
                  <a:lnTo>
                    <a:pt x="16374" y="6097"/>
                  </a:lnTo>
                  <a:lnTo>
                    <a:pt x="18046" y="6464"/>
                  </a:lnTo>
                  <a:lnTo>
                    <a:pt x="19759" y="6790"/>
                  </a:lnTo>
                  <a:lnTo>
                    <a:pt x="21471" y="7096"/>
                  </a:lnTo>
                  <a:lnTo>
                    <a:pt x="23184" y="7361"/>
                  </a:lnTo>
                  <a:lnTo>
                    <a:pt x="24917" y="7585"/>
                  </a:lnTo>
                  <a:lnTo>
                    <a:pt x="26651" y="7769"/>
                  </a:lnTo>
                  <a:lnTo>
                    <a:pt x="28363" y="7932"/>
                  </a:lnTo>
                  <a:lnTo>
                    <a:pt x="30096" y="8034"/>
                  </a:lnTo>
                  <a:lnTo>
                    <a:pt x="31809" y="8095"/>
                  </a:lnTo>
                  <a:lnTo>
                    <a:pt x="33522" y="8115"/>
                  </a:lnTo>
                  <a:lnTo>
                    <a:pt x="35214" y="8095"/>
                  </a:lnTo>
                  <a:lnTo>
                    <a:pt x="36907" y="8034"/>
                  </a:lnTo>
                  <a:lnTo>
                    <a:pt x="38558" y="7932"/>
                  </a:lnTo>
                  <a:lnTo>
                    <a:pt x="40190" y="7769"/>
                  </a:lnTo>
                  <a:lnTo>
                    <a:pt x="41005" y="7687"/>
                  </a:lnTo>
                  <a:lnTo>
                    <a:pt x="41800" y="7565"/>
                  </a:lnTo>
                  <a:lnTo>
                    <a:pt x="42596" y="7463"/>
                  </a:lnTo>
                  <a:lnTo>
                    <a:pt x="43370" y="7320"/>
                  </a:lnTo>
                  <a:lnTo>
                    <a:pt x="44145" y="7177"/>
                  </a:lnTo>
                  <a:lnTo>
                    <a:pt x="44920" y="7035"/>
                  </a:lnTo>
                  <a:lnTo>
                    <a:pt x="45675" y="6851"/>
                  </a:lnTo>
                  <a:lnTo>
                    <a:pt x="46409" y="6688"/>
                  </a:lnTo>
                  <a:lnTo>
                    <a:pt x="47143" y="6484"/>
                  </a:lnTo>
                  <a:lnTo>
                    <a:pt x="47877" y="6280"/>
                  </a:lnTo>
                  <a:lnTo>
                    <a:pt x="48590" y="6056"/>
                  </a:lnTo>
                  <a:lnTo>
                    <a:pt x="49284" y="5832"/>
                  </a:lnTo>
                  <a:lnTo>
                    <a:pt x="49977" y="5587"/>
                  </a:lnTo>
                  <a:lnTo>
                    <a:pt x="50650" y="5342"/>
                  </a:lnTo>
                  <a:lnTo>
                    <a:pt x="51506" y="4975"/>
                  </a:lnTo>
                  <a:lnTo>
                    <a:pt x="52362" y="4568"/>
                  </a:lnTo>
                  <a:lnTo>
                    <a:pt x="53198" y="4160"/>
                  </a:lnTo>
                  <a:lnTo>
                    <a:pt x="54014" y="3691"/>
                  </a:lnTo>
                  <a:lnTo>
                    <a:pt x="54809" y="3201"/>
                  </a:lnTo>
                  <a:lnTo>
                    <a:pt x="55584" y="2692"/>
                  </a:lnTo>
                  <a:lnTo>
                    <a:pt x="56318" y="2121"/>
                  </a:lnTo>
                  <a:lnTo>
                    <a:pt x="56685" y="1835"/>
                  </a:lnTo>
                  <a:lnTo>
                    <a:pt x="57032" y="1529"/>
                  </a:lnTo>
                  <a:lnTo>
                    <a:pt x="56277" y="2080"/>
                  </a:lnTo>
                  <a:lnTo>
                    <a:pt x="55523" y="2590"/>
                  </a:lnTo>
                  <a:lnTo>
                    <a:pt x="54728" y="3059"/>
                  </a:lnTo>
                  <a:lnTo>
                    <a:pt x="53912" y="3507"/>
                  </a:lnTo>
                  <a:lnTo>
                    <a:pt x="53097" y="3915"/>
                  </a:lnTo>
                  <a:lnTo>
                    <a:pt x="52240" y="4302"/>
                  </a:lnTo>
                  <a:lnTo>
                    <a:pt x="51404" y="4649"/>
                  </a:lnTo>
                  <a:lnTo>
                    <a:pt x="50527" y="4975"/>
                  </a:lnTo>
                  <a:lnTo>
                    <a:pt x="49651" y="5281"/>
                  </a:lnTo>
                  <a:lnTo>
                    <a:pt x="48774" y="5546"/>
                  </a:lnTo>
                  <a:lnTo>
                    <a:pt x="47877" y="5791"/>
                  </a:lnTo>
                  <a:lnTo>
                    <a:pt x="46979" y="6015"/>
                  </a:lnTo>
                  <a:lnTo>
                    <a:pt x="46082" y="6240"/>
                  </a:lnTo>
                  <a:lnTo>
                    <a:pt x="45165" y="6423"/>
                  </a:lnTo>
                  <a:lnTo>
                    <a:pt x="44268" y="6586"/>
                  </a:lnTo>
                  <a:lnTo>
                    <a:pt x="43350" y="6729"/>
                  </a:lnTo>
                  <a:lnTo>
                    <a:pt x="42127" y="6912"/>
                  </a:lnTo>
                  <a:lnTo>
                    <a:pt x="40862" y="7055"/>
                  </a:lnTo>
                  <a:lnTo>
                    <a:pt x="39578" y="7157"/>
                  </a:lnTo>
                  <a:lnTo>
                    <a:pt x="38273" y="7259"/>
                  </a:lnTo>
                  <a:lnTo>
                    <a:pt x="36927" y="7320"/>
                  </a:lnTo>
                  <a:lnTo>
                    <a:pt x="35561" y="7341"/>
                  </a:lnTo>
                  <a:lnTo>
                    <a:pt x="34175" y="7361"/>
                  </a:lnTo>
                  <a:lnTo>
                    <a:pt x="32788" y="7341"/>
                  </a:lnTo>
                  <a:lnTo>
                    <a:pt x="31361" y="7279"/>
                  </a:lnTo>
                  <a:lnTo>
                    <a:pt x="29933" y="7218"/>
                  </a:lnTo>
                  <a:lnTo>
                    <a:pt x="28486" y="7116"/>
                  </a:lnTo>
                  <a:lnTo>
                    <a:pt x="27038" y="7014"/>
                  </a:lnTo>
                  <a:lnTo>
                    <a:pt x="25590" y="6851"/>
                  </a:lnTo>
                  <a:lnTo>
                    <a:pt x="24122" y="6688"/>
                  </a:lnTo>
                  <a:lnTo>
                    <a:pt x="22674" y="6505"/>
                  </a:lnTo>
                  <a:lnTo>
                    <a:pt x="21206" y="6280"/>
                  </a:lnTo>
                  <a:lnTo>
                    <a:pt x="19759" y="6056"/>
                  </a:lnTo>
                  <a:lnTo>
                    <a:pt x="18311" y="5791"/>
                  </a:lnTo>
                  <a:lnTo>
                    <a:pt x="16863" y="5505"/>
                  </a:lnTo>
                  <a:lnTo>
                    <a:pt x="15436" y="5200"/>
                  </a:lnTo>
                  <a:lnTo>
                    <a:pt x="14029" y="4873"/>
                  </a:lnTo>
                  <a:lnTo>
                    <a:pt x="12622" y="4527"/>
                  </a:lnTo>
                  <a:lnTo>
                    <a:pt x="11236" y="4160"/>
                  </a:lnTo>
                  <a:lnTo>
                    <a:pt x="9870" y="3772"/>
                  </a:lnTo>
                  <a:lnTo>
                    <a:pt x="8524" y="3364"/>
                  </a:lnTo>
                  <a:lnTo>
                    <a:pt x="7219" y="2936"/>
                  </a:lnTo>
                  <a:lnTo>
                    <a:pt x="5934" y="2488"/>
                  </a:lnTo>
                  <a:lnTo>
                    <a:pt x="4670" y="2039"/>
                  </a:lnTo>
                  <a:lnTo>
                    <a:pt x="3447" y="1550"/>
                  </a:lnTo>
                  <a:lnTo>
                    <a:pt x="2264" y="1040"/>
                  </a:lnTo>
                  <a:lnTo>
                    <a:pt x="1102" y="53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063;p46">
              <a:extLst>
                <a:ext uri="{FF2B5EF4-FFF2-40B4-BE49-F238E27FC236}">
                  <a16:creationId xmlns:a16="http://schemas.microsoft.com/office/drawing/2014/main" id="{3F6892D0-C710-B549-6A80-E2DF235EA7DB}"/>
                </a:ext>
              </a:extLst>
            </p:cNvPr>
            <p:cNvSpPr/>
            <p:nvPr/>
          </p:nvSpPr>
          <p:spPr>
            <a:xfrm flipH="1">
              <a:off x="6783949" y="2605847"/>
              <a:ext cx="174721" cy="413428"/>
            </a:xfrm>
            <a:custGeom>
              <a:avLst/>
              <a:gdLst/>
              <a:ahLst/>
              <a:cxnLst/>
              <a:rect l="l" t="t" r="r" b="b"/>
              <a:pathLst>
                <a:path w="8850" h="20941" extrusionOk="0">
                  <a:moveTo>
                    <a:pt x="4547" y="0"/>
                  </a:moveTo>
                  <a:lnTo>
                    <a:pt x="4241" y="21"/>
                  </a:lnTo>
                  <a:lnTo>
                    <a:pt x="3956" y="41"/>
                  </a:lnTo>
                  <a:lnTo>
                    <a:pt x="3650" y="82"/>
                  </a:lnTo>
                  <a:lnTo>
                    <a:pt x="3344" y="123"/>
                  </a:lnTo>
                  <a:lnTo>
                    <a:pt x="3059" y="204"/>
                  </a:lnTo>
                  <a:lnTo>
                    <a:pt x="2753" y="286"/>
                  </a:lnTo>
                  <a:lnTo>
                    <a:pt x="2447" y="408"/>
                  </a:lnTo>
                  <a:lnTo>
                    <a:pt x="2161" y="530"/>
                  </a:lnTo>
                  <a:lnTo>
                    <a:pt x="1856" y="673"/>
                  </a:lnTo>
                  <a:lnTo>
                    <a:pt x="1570" y="857"/>
                  </a:lnTo>
                  <a:lnTo>
                    <a:pt x="1468" y="1468"/>
                  </a:lnTo>
                  <a:lnTo>
                    <a:pt x="1224" y="3100"/>
                  </a:lnTo>
                  <a:lnTo>
                    <a:pt x="877" y="5506"/>
                  </a:lnTo>
                  <a:lnTo>
                    <a:pt x="693" y="6913"/>
                  </a:lnTo>
                  <a:lnTo>
                    <a:pt x="510" y="8421"/>
                  </a:lnTo>
                  <a:lnTo>
                    <a:pt x="347" y="9991"/>
                  </a:lnTo>
                  <a:lnTo>
                    <a:pt x="204" y="11582"/>
                  </a:lnTo>
                  <a:lnTo>
                    <a:pt x="102" y="13172"/>
                  </a:lnTo>
                  <a:lnTo>
                    <a:pt x="20" y="14722"/>
                  </a:lnTo>
                  <a:lnTo>
                    <a:pt x="0" y="15476"/>
                  </a:lnTo>
                  <a:lnTo>
                    <a:pt x="0" y="16210"/>
                  </a:lnTo>
                  <a:lnTo>
                    <a:pt x="20" y="16904"/>
                  </a:lnTo>
                  <a:lnTo>
                    <a:pt x="41" y="17577"/>
                  </a:lnTo>
                  <a:lnTo>
                    <a:pt x="82" y="18229"/>
                  </a:lnTo>
                  <a:lnTo>
                    <a:pt x="143" y="18820"/>
                  </a:lnTo>
                  <a:lnTo>
                    <a:pt x="224" y="19391"/>
                  </a:lnTo>
                  <a:lnTo>
                    <a:pt x="326" y="19901"/>
                  </a:lnTo>
                  <a:lnTo>
                    <a:pt x="428" y="19983"/>
                  </a:lnTo>
                  <a:lnTo>
                    <a:pt x="755" y="20166"/>
                  </a:lnTo>
                  <a:lnTo>
                    <a:pt x="999" y="20288"/>
                  </a:lnTo>
                  <a:lnTo>
                    <a:pt x="1285" y="20411"/>
                  </a:lnTo>
                  <a:lnTo>
                    <a:pt x="1611" y="20533"/>
                  </a:lnTo>
                  <a:lnTo>
                    <a:pt x="1998" y="20655"/>
                  </a:lnTo>
                  <a:lnTo>
                    <a:pt x="2427" y="20757"/>
                  </a:lnTo>
                  <a:lnTo>
                    <a:pt x="2895" y="20859"/>
                  </a:lnTo>
                  <a:lnTo>
                    <a:pt x="3405" y="20921"/>
                  </a:lnTo>
                  <a:lnTo>
                    <a:pt x="3956" y="20941"/>
                  </a:lnTo>
                  <a:lnTo>
                    <a:pt x="4547" y="20941"/>
                  </a:lnTo>
                  <a:lnTo>
                    <a:pt x="5179" y="20900"/>
                  </a:lnTo>
                  <a:lnTo>
                    <a:pt x="5526" y="20839"/>
                  </a:lnTo>
                  <a:lnTo>
                    <a:pt x="5852" y="20778"/>
                  </a:lnTo>
                  <a:lnTo>
                    <a:pt x="6199" y="20717"/>
                  </a:lnTo>
                  <a:lnTo>
                    <a:pt x="6566" y="20635"/>
                  </a:lnTo>
                  <a:lnTo>
                    <a:pt x="6688" y="20023"/>
                  </a:lnTo>
                  <a:lnTo>
                    <a:pt x="7055" y="18413"/>
                  </a:lnTo>
                  <a:lnTo>
                    <a:pt x="7279" y="17312"/>
                  </a:lnTo>
                  <a:lnTo>
                    <a:pt x="7524" y="16027"/>
                  </a:lnTo>
                  <a:lnTo>
                    <a:pt x="7789" y="14620"/>
                  </a:lnTo>
                  <a:lnTo>
                    <a:pt x="8034" y="13111"/>
                  </a:lnTo>
                  <a:lnTo>
                    <a:pt x="8278" y="11521"/>
                  </a:lnTo>
                  <a:lnTo>
                    <a:pt x="8482" y="9889"/>
                  </a:lnTo>
                  <a:lnTo>
                    <a:pt x="8646" y="8258"/>
                  </a:lnTo>
                  <a:lnTo>
                    <a:pt x="8727" y="7443"/>
                  </a:lnTo>
                  <a:lnTo>
                    <a:pt x="8768" y="6647"/>
                  </a:lnTo>
                  <a:lnTo>
                    <a:pt x="8809" y="5852"/>
                  </a:lnTo>
                  <a:lnTo>
                    <a:pt x="8829" y="5077"/>
                  </a:lnTo>
                  <a:lnTo>
                    <a:pt x="8849" y="4323"/>
                  </a:lnTo>
                  <a:lnTo>
                    <a:pt x="8829" y="3589"/>
                  </a:lnTo>
                  <a:lnTo>
                    <a:pt x="8788" y="2896"/>
                  </a:lnTo>
                  <a:lnTo>
                    <a:pt x="8727" y="2223"/>
                  </a:lnTo>
                  <a:lnTo>
                    <a:pt x="8646" y="1570"/>
                  </a:lnTo>
                  <a:lnTo>
                    <a:pt x="8544" y="979"/>
                  </a:lnTo>
                  <a:lnTo>
                    <a:pt x="8360" y="897"/>
                  </a:lnTo>
                  <a:lnTo>
                    <a:pt x="7871" y="694"/>
                  </a:lnTo>
                  <a:lnTo>
                    <a:pt x="7544" y="551"/>
                  </a:lnTo>
                  <a:lnTo>
                    <a:pt x="7137" y="428"/>
                  </a:lnTo>
                  <a:lnTo>
                    <a:pt x="6688" y="286"/>
                  </a:lnTo>
                  <a:lnTo>
                    <a:pt x="6199" y="184"/>
                  </a:lnTo>
                  <a:lnTo>
                    <a:pt x="5669" y="82"/>
                  </a:lnTo>
                  <a:lnTo>
                    <a:pt x="5118" y="21"/>
                  </a:lnTo>
                  <a:lnTo>
                    <a:pt x="4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064;p46">
              <a:extLst>
                <a:ext uri="{FF2B5EF4-FFF2-40B4-BE49-F238E27FC236}">
                  <a16:creationId xmlns:a16="http://schemas.microsoft.com/office/drawing/2014/main" id="{7ECFC948-723B-F165-8142-798EC065D7BF}"/>
                </a:ext>
              </a:extLst>
            </p:cNvPr>
            <p:cNvSpPr/>
            <p:nvPr/>
          </p:nvSpPr>
          <p:spPr>
            <a:xfrm flipH="1">
              <a:off x="6783949" y="2605847"/>
              <a:ext cx="174721" cy="413428"/>
            </a:xfrm>
            <a:custGeom>
              <a:avLst/>
              <a:gdLst/>
              <a:ahLst/>
              <a:cxnLst/>
              <a:rect l="l" t="t" r="r" b="b"/>
              <a:pathLst>
                <a:path w="8850" h="20941" fill="none" extrusionOk="0">
                  <a:moveTo>
                    <a:pt x="6566" y="20635"/>
                  </a:moveTo>
                  <a:lnTo>
                    <a:pt x="6566" y="20635"/>
                  </a:lnTo>
                  <a:lnTo>
                    <a:pt x="6688" y="20023"/>
                  </a:lnTo>
                  <a:lnTo>
                    <a:pt x="7055" y="18413"/>
                  </a:lnTo>
                  <a:lnTo>
                    <a:pt x="7279" y="17312"/>
                  </a:lnTo>
                  <a:lnTo>
                    <a:pt x="7524" y="16027"/>
                  </a:lnTo>
                  <a:lnTo>
                    <a:pt x="7789" y="14620"/>
                  </a:lnTo>
                  <a:lnTo>
                    <a:pt x="8034" y="13111"/>
                  </a:lnTo>
                  <a:lnTo>
                    <a:pt x="8278" y="11521"/>
                  </a:lnTo>
                  <a:lnTo>
                    <a:pt x="8482" y="9889"/>
                  </a:lnTo>
                  <a:lnTo>
                    <a:pt x="8646" y="8258"/>
                  </a:lnTo>
                  <a:lnTo>
                    <a:pt x="8727" y="7443"/>
                  </a:lnTo>
                  <a:lnTo>
                    <a:pt x="8768" y="6647"/>
                  </a:lnTo>
                  <a:lnTo>
                    <a:pt x="8809" y="5852"/>
                  </a:lnTo>
                  <a:lnTo>
                    <a:pt x="8829" y="5077"/>
                  </a:lnTo>
                  <a:lnTo>
                    <a:pt x="8849" y="4323"/>
                  </a:lnTo>
                  <a:lnTo>
                    <a:pt x="8829" y="3589"/>
                  </a:lnTo>
                  <a:lnTo>
                    <a:pt x="8788" y="2896"/>
                  </a:lnTo>
                  <a:lnTo>
                    <a:pt x="8727" y="2223"/>
                  </a:lnTo>
                  <a:lnTo>
                    <a:pt x="8646" y="1570"/>
                  </a:lnTo>
                  <a:lnTo>
                    <a:pt x="8544" y="979"/>
                  </a:lnTo>
                  <a:lnTo>
                    <a:pt x="8544" y="979"/>
                  </a:lnTo>
                  <a:lnTo>
                    <a:pt x="8360" y="897"/>
                  </a:lnTo>
                  <a:lnTo>
                    <a:pt x="7871" y="694"/>
                  </a:lnTo>
                  <a:lnTo>
                    <a:pt x="7544" y="551"/>
                  </a:lnTo>
                  <a:lnTo>
                    <a:pt x="7137" y="428"/>
                  </a:lnTo>
                  <a:lnTo>
                    <a:pt x="6688" y="286"/>
                  </a:lnTo>
                  <a:lnTo>
                    <a:pt x="6199" y="184"/>
                  </a:lnTo>
                  <a:lnTo>
                    <a:pt x="5669" y="82"/>
                  </a:lnTo>
                  <a:lnTo>
                    <a:pt x="5118" y="21"/>
                  </a:lnTo>
                  <a:lnTo>
                    <a:pt x="4547" y="0"/>
                  </a:lnTo>
                  <a:lnTo>
                    <a:pt x="4241" y="21"/>
                  </a:lnTo>
                  <a:lnTo>
                    <a:pt x="3956" y="41"/>
                  </a:lnTo>
                  <a:lnTo>
                    <a:pt x="3650" y="82"/>
                  </a:lnTo>
                  <a:lnTo>
                    <a:pt x="3344" y="123"/>
                  </a:lnTo>
                  <a:lnTo>
                    <a:pt x="3059" y="204"/>
                  </a:lnTo>
                  <a:lnTo>
                    <a:pt x="2753" y="286"/>
                  </a:lnTo>
                  <a:lnTo>
                    <a:pt x="2447" y="408"/>
                  </a:lnTo>
                  <a:lnTo>
                    <a:pt x="2161" y="530"/>
                  </a:lnTo>
                  <a:lnTo>
                    <a:pt x="1856" y="673"/>
                  </a:lnTo>
                  <a:lnTo>
                    <a:pt x="1570" y="857"/>
                  </a:lnTo>
                  <a:lnTo>
                    <a:pt x="1570" y="857"/>
                  </a:lnTo>
                  <a:lnTo>
                    <a:pt x="1468" y="1468"/>
                  </a:lnTo>
                  <a:lnTo>
                    <a:pt x="1224" y="3100"/>
                  </a:lnTo>
                  <a:lnTo>
                    <a:pt x="877" y="5506"/>
                  </a:lnTo>
                  <a:lnTo>
                    <a:pt x="693" y="6913"/>
                  </a:lnTo>
                  <a:lnTo>
                    <a:pt x="510" y="8421"/>
                  </a:lnTo>
                  <a:lnTo>
                    <a:pt x="347" y="9991"/>
                  </a:lnTo>
                  <a:lnTo>
                    <a:pt x="204" y="11582"/>
                  </a:lnTo>
                  <a:lnTo>
                    <a:pt x="102" y="13172"/>
                  </a:lnTo>
                  <a:lnTo>
                    <a:pt x="20" y="14722"/>
                  </a:lnTo>
                  <a:lnTo>
                    <a:pt x="0" y="15476"/>
                  </a:lnTo>
                  <a:lnTo>
                    <a:pt x="0" y="16210"/>
                  </a:lnTo>
                  <a:lnTo>
                    <a:pt x="20" y="16904"/>
                  </a:lnTo>
                  <a:lnTo>
                    <a:pt x="41" y="17577"/>
                  </a:lnTo>
                  <a:lnTo>
                    <a:pt x="82" y="18229"/>
                  </a:lnTo>
                  <a:lnTo>
                    <a:pt x="143" y="18820"/>
                  </a:lnTo>
                  <a:lnTo>
                    <a:pt x="224" y="19391"/>
                  </a:lnTo>
                  <a:lnTo>
                    <a:pt x="326" y="19901"/>
                  </a:lnTo>
                  <a:lnTo>
                    <a:pt x="326" y="19901"/>
                  </a:lnTo>
                  <a:lnTo>
                    <a:pt x="428" y="19983"/>
                  </a:lnTo>
                  <a:lnTo>
                    <a:pt x="755" y="20166"/>
                  </a:lnTo>
                  <a:lnTo>
                    <a:pt x="999" y="20288"/>
                  </a:lnTo>
                  <a:lnTo>
                    <a:pt x="1285" y="20411"/>
                  </a:lnTo>
                  <a:lnTo>
                    <a:pt x="1611" y="20533"/>
                  </a:lnTo>
                  <a:lnTo>
                    <a:pt x="1998" y="20655"/>
                  </a:lnTo>
                  <a:lnTo>
                    <a:pt x="2427" y="20757"/>
                  </a:lnTo>
                  <a:lnTo>
                    <a:pt x="2895" y="20859"/>
                  </a:lnTo>
                  <a:lnTo>
                    <a:pt x="3405" y="20921"/>
                  </a:lnTo>
                  <a:lnTo>
                    <a:pt x="3956" y="20941"/>
                  </a:lnTo>
                  <a:lnTo>
                    <a:pt x="4547" y="20941"/>
                  </a:lnTo>
                  <a:lnTo>
                    <a:pt x="5179" y="20900"/>
                  </a:lnTo>
                  <a:lnTo>
                    <a:pt x="5526" y="20839"/>
                  </a:lnTo>
                  <a:lnTo>
                    <a:pt x="5852" y="20778"/>
                  </a:lnTo>
                  <a:lnTo>
                    <a:pt x="6199" y="20717"/>
                  </a:lnTo>
                  <a:lnTo>
                    <a:pt x="6566" y="206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065;p46">
              <a:extLst>
                <a:ext uri="{FF2B5EF4-FFF2-40B4-BE49-F238E27FC236}">
                  <a16:creationId xmlns:a16="http://schemas.microsoft.com/office/drawing/2014/main" id="{F2BFEE5D-D626-7CEE-F58F-EE3D83DF8029}"/>
                </a:ext>
              </a:extLst>
            </p:cNvPr>
            <p:cNvSpPr/>
            <p:nvPr/>
          </p:nvSpPr>
          <p:spPr>
            <a:xfrm flipH="1">
              <a:off x="6831054" y="2630802"/>
              <a:ext cx="76897" cy="18124"/>
            </a:xfrm>
            <a:custGeom>
              <a:avLst/>
              <a:gdLst/>
              <a:ahLst/>
              <a:cxnLst/>
              <a:rect l="l" t="t" r="r" b="b"/>
              <a:pathLst>
                <a:path w="3895" h="918" extrusionOk="0">
                  <a:moveTo>
                    <a:pt x="1713" y="0"/>
                  </a:moveTo>
                  <a:lnTo>
                    <a:pt x="1448" y="21"/>
                  </a:lnTo>
                  <a:lnTo>
                    <a:pt x="1203" y="41"/>
                  </a:lnTo>
                  <a:lnTo>
                    <a:pt x="959" y="82"/>
                  </a:lnTo>
                  <a:lnTo>
                    <a:pt x="714" y="143"/>
                  </a:lnTo>
                  <a:lnTo>
                    <a:pt x="469" y="204"/>
                  </a:lnTo>
                  <a:lnTo>
                    <a:pt x="225" y="286"/>
                  </a:lnTo>
                  <a:lnTo>
                    <a:pt x="0" y="388"/>
                  </a:lnTo>
                  <a:lnTo>
                    <a:pt x="225" y="510"/>
                  </a:lnTo>
                  <a:lnTo>
                    <a:pt x="449" y="612"/>
                  </a:lnTo>
                  <a:lnTo>
                    <a:pt x="694" y="694"/>
                  </a:lnTo>
                  <a:lnTo>
                    <a:pt x="938" y="755"/>
                  </a:lnTo>
                  <a:lnTo>
                    <a:pt x="1183" y="816"/>
                  </a:lnTo>
                  <a:lnTo>
                    <a:pt x="1428" y="857"/>
                  </a:lnTo>
                  <a:lnTo>
                    <a:pt x="1672" y="898"/>
                  </a:lnTo>
                  <a:lnTo>
                    <a:pt x="1937" y="918"/>
                  </a:lnTo>
                  <a:lnTo>
                    <a:pt x="2182" y="918"/>
                  </a:lnTo>
                  <a:lnTo>
                    <a:pt x="2427" y="898"/>
                  </a:lnTo>
                  <a:lnTo>
                    <a:pt x="2692" y="877"/>
                  </a:lnTo>
                  <a:lnTo>
                    <a:pt x="2936" y="836"/>
                  </a:lnTo>
                  <a:lnTo>
                    <a:pt x="3181" y="775"/>
                  </a:lnTo>
                  <a:lnTo>
                    <a:pt x="3426" y="714"/>
                  </a:lnTo>
                  <a:lnTo>
                    <a:pt x="3670" y="612"/>
                  </a:lnTo>
                  <a:lnTo>
                    <a:pt x="3895" y="531"/>
                  </a:lnTo>
                  <a:lnTo>
                    <a:pt x="3670" y="408"/>
                  </a:lnTo>
                  <a:lnTo>
                    <a:pt x="3446" y="306"/>
                  </a:lnTo>
                  <a:lnTo>
                    <a:pt x="3201" y="225"/>
                  </a:lnTo>
                  <a:lnTo>
                    <a:pt x="2957" y="143"/>
                  </a:lnTo>
                  <a:lnTo>
                    <a:pt x="2712" y="102"/>
                  </a:lnTo>
                  <a:lnTo>
                    <a:pt x="2467" y="41"/>
                  </a:lnTo>
                  <a:lnTo>
                    <a:pt x="2202" y="21"/>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066;p46">
              <a:extLst>
                <a:ext uri="{FF2B5EF4-FFF2-40B4-BE49-F238E27FC236}">
                  <a16:creationId xmlns:a16="http://schemas.microsoft.com/office/drawing/2014/main" id="{DED0C7CA-DD7F-5F65-6251-352B1A9C0F41}"/>
                </a:ext>
              </a:extLst>
            </p:cNvPr>
            <p:cNvSpPr/>
            <p:nvPr/>
          </p:nvSpPr>
          <p:spPr>
            <a:xfrm flipH="1">
              <a:off x="6819367" y="2686752"/>
              <a:ext cx="106294" cy="18143"/>
            </a:xfrm>
            <a:custGeom>
              <a:avLst/>
              <a:gdLst/>
              <a:ahLst/>
              <a:cxnLst/>
              <a:rect l="l" t="t" r="r" b="b"/>
              <a:pathLst>
                <a:path w="5384" h="919" extrusionOk="0">
                  <a:moveTo>
                    <a:pt x="2365" y="1"/>
                  </a:moveTo>
                  <a:lnTo>
                    <a:pt x="2019" y="21"/>
                  </a:lnTo>
                  <a:lnTo>
                    <a:pt x="1672" y="62"/>
                  </a:lnTo>
                  <a:lnTo>
                    <a:pt x="1325" y="103"/>
                  </a:lnTo>
                  <a:lnTo>
                    <a:pt x="999" y="143"/>
                  </a:lnTo>
                  <a:lnTo>
                    <a:pt x="653" y="225"/>
                  </a:lnTo>
                  <a:lnTo>
                    <a:pt x="326" y="307"/>
                  </a:lnTo>
                  <a:lnTo>
                    <a:pt x="0" y="408"/>
                  </a:lnTo>
                  <a:lnTo>
                    <a:pt x="326" y="510"/>
                  </a:lnTo>
                  <a:lnTo>
                    <a:pt x="653" y="612"/>
                  </a:lnTo>
                  <a:lnTo>
                    <a:pt x="979" y="694"/>
                  </a:lnTo>
                  <a:lnTo>
                    <a:pt x="1305" y="775"/>
                  </a:lnTo>
                  <a:lnTo>
                    <a:pt x="1652" y="837"/>
                  </a:lnTo>
                  <a:lnTo>
                    <a:pt x="1998" y="877"/>
                  </a:lnTo>
                  <a:lnTo>
                    <a:pt x="2345" y="898"/>
                  </a:lnTo>
                  <a:lnTo>
                    <a:pt x="2671" y="918"/>
                  </a:lnTo>
                  <a:lnTo>
                    <a:pt x="3364" y="918"/>
                  </a:lnTo>
                  <a:lnTo>
                    <a:pt x="3711" y="877"/>
                  </a:lnTo>
                  <a:lnTo>
                    <a:pt x="4037" y="837"/>
                  </a:lnTo>
                  <a:lnTo>
                    <a:pt x="4384" y="775"/>
                  </a:lnTo>
                  <a:lnTo>
                    <a:pt x="4731" y="714"/>
                  </a:lnTo>
                  <a:lnTo>
                    <a:pt x="5057" y="633"/>
                  </a:lnTo>
                  <a:lnTo>
                    <a:pt x="5383" y="531"/>
                  </a:lnTo>
                  <a:lnTo>
                    <a:pt x="5057" y="408"/>
                  </a:lnTo>
                  <a:lnTo>
                    <a:pt x="4731" y="307"/>
                  </a:lnTo>
                  <a:lnTo>
                    <a:pt x="4404" y="225"/>
                  </a:lnTo>
                  <a:lnTo>
                    <a:pt x="4058" y="164"/>
                  </a:lnTo>
                  <a:lnTo>
                    <a:pt x="3731" y="103"/>
                  </a:lnTo>
                  <a:lnTo>
                    <a:pt x="3385" y="62"/>
                  </a:lnTo>
                  <a:lnTo>
                    <a:pt x="3038" y="21"/>
                  </a:lnTo>
                  <a:lnTo>
                    <a:pt x="2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067;p46">
              <a:extLst>
                <a:ext uri="{FF2B5EF4-FFF2-40B4-BE49-F238E27FC236}">
                  <a16:creationId xmlns:a16="http://schemas.microsoft.com/office/drawing/2014/main" id="{4293D489-8225-3919-FEF9-C2174513AE24}"/>
                </a:ext>
              </a:extLst>
            </p:cNvPr>
            <p:cNvSpPr/>
            <p:nvPr/>
          </p:nvSpPr>
          <p:spPr>
            <a:xfrm flipH="1">
              <a:off x="6818577" y="2751567"/>
              <a:ext cx="111525" cy="18143"/>
            </a:xfrm>
            <a:custGeom>
              <a:avLst/>
              <a:gdLst/>
              <a:ahLst/>
              <a:cxnLst/>
              <a:rect l="l" t="t" r="r" b="b"/>
              <a:pathLst>
                <a:path w="5649" h="919" extrusionOk="0">
                  <a:moveTo>
                    <a:pt x="2468" y="0"/>
                  </a:moveTo>
                  <a:lnTo>
                    <a:pt x="2121" y="21"/>
                  </a:lnTo>
                  <a:lnTo>
                    <a:pt x="1754" y="62"/>
                  </a:lnTo>
                  <a:lnTo>
                    <a:pt x="1408" y="102"/>
                  </a:lnTo>
                  <a:lnTo>
                    <a:pt x="1061" y="164"/>
                  </a:lnTo>
                  <a:lnTo>
                    <a:pt x="694" y="225"/>
                  </a:lnTo>
                  <a:lnTo>
                    <a:pt x="347" y="327"/>
                  </a:lnTo>
                  <a:lnTo>
                    <a:pt x="1" y="408"/>
                  </a:lnTo>
                  <a:lnTo>
                    <a:pt x="347" y="531"/>
                  </a:lnTo>
                  <a:lnTo>
                    <a:pt x="694" y="633"/>
                  </a:lnTo>
                  <a:lnTo>
                    <a:pt x="1041" y="714"/>
                  </a:lnTo>
                  <a:lnTo>
                    <a:pt x="1387" y="775"/>
                  </a:lnTo>
                  <a:lnTo>
                    <a:pt x="1754" y="836"/>
                  </a:lnTo>
                  <a:lnTo>
                    <a:pt x="2101" y="877"/>
                  </a:lnTo>
                  <a:lnTo>
                    <a:pt x="2468" y="898"/>
                  </a:lnTo>
                  <a:lnTo>
                    <a:pt x="2815" y="918"/>
                  </a:lnTo>
                  <a:lnTo>
                    <a:pt x="3182" y="918"/>
                  </a:lnTo>
                  <a:lnTo>
                    <a:pt x="3528" y="898"/>
                  </a:lnTo>
                  <a:lnTo>
                    <a:pt x="3895" y="877"/>
                  </a:lnTo>
                  <a:lnTo>
                    <a:pt x="4242" y="836"/>
                  </a:lnTo>
                  <a:lnTo>
                    <a:pt x="4609" y="775"/>
                  </a:lnTo>
                  <a:lnTo>
                    <a:pt x="4956" y="694"/>
                  </a:lnTo>
                  <a:lnTo>
                    <a:pt x="5302" y="612"/>
                  </a:lnTo>
                  <a:lnTo>
                    <a:pt x="5649" y="510"/>
                  </a:lnTo>
                  <a:lnTo>
                    <a:pt x="5302" y="388"/>
                  </a:lnTo>
                  <a:lnTo>
                    <a:pt x="4956" y="286"/>
                  </a:lnTo>
                  <a:lnTo>
                    <a:pt x="4609" y="204"/>
                  </a:lnTo>
                  <a:lnTo>
                    <a:pt x="4262" y="143"/>
                  </a:lnTo>
                  <a:lnTo>
                    <a:pt x="3895" y="82"/>
                  </a:lnTo>
                  <a:lnTo>
                    <a:pt x="3549" y="41"/>
                  </a:lnTo>
                  <a:lnTo>
                    <a:pt x="3182" y="21"/>
                  </a:lnTo>
                  <a:lnTo>
                    <a:pt x="2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068;p46">
              <a:extLst>
                <a:ext uri="{FF2B5EF4-FFF2-40B4-BE49-F238E27FC236}">
                  <a16:creationId xmlns:a16="http://schemas.microsoft.com/office/drawing/2014/main" id="{C9B4DC82-BB2E-939C-CFD7-145E399EDF5F}"/>
                </a:ext>
              </a:extLst>
            </p:cNvPr>
            <p:cNvSpPr/>
            <p:nvPr/>
          </p:nvSpPr>
          <p:spPr>
            <a:xfrm flipH="1">
              <a:off x="6822190" y="2808721"/>
              <a:ext cx="112335" cy="18143"/>
            </a:xfrm>
            <a:custGeom>
              <a:avLst/>
              <a:gdLst/>
              <a:ahLst/>
              <a:cxnLst/>
              <a:rect l="l" t="t" r="r" b="b"/>
              <a:pathLst>
                <a:path w="5690" h="919" extrusionOk="0">
                  <a:moveTo>
                    <a:pt x="2488" y="1"/>
                  </a:moveTo>
                  <a:lnTo>
                    <a:pt x="2141" y="21"/>
                  </a:lnTo>
                  <a:lnTo>
                    <a:pt x="1774" y="42"/>
                  </a:lnTo>
                  <a:lnTo>
                    <a:pt x="1407" y="82"/>
                  </a:lnTo>
                  <a:lnTo>
                    <a:pt x="1061" y="144"/>
                  </a:lnTo>
                  <a:lnTo>
                    <a:pt x="694" y="205"/>
                  </a:lnTo>
                  <a:lnTo>
                    <a:pt x="347" y="286"/>
                  </a:lnTo>
                  <a:lnTo>
                    <a:pt x="1" y="388"/>
                  </a:lnTo>
                  <a:lnTo>
                    <a:pt x="347" y="511"/>
                  </a:lnTo>
                  <a:lnTo>
                    <a:pt x="694" y="613"/>
                  </a:lnTo>
                  <a:lnTo>
                    <a:pt x="1040" y="694"/>
                  </a:lnTo>
                  <a:lnTo>
                    <a:pt x="1407" y="755"/>
                  </a:lnTo>
                  <a:lnTo>
                    <a:pt x="1754" y="816"/>
                  </a:lnTo>
                  <a:lnTo>
                    <a:pt x="2121" y="857"/>
                  </a:lnTo>
                  <a:lnTo>
                    <a:pt x="2468" y="898"/>
                  </a:lnTo>
                  <a:lnTo>
                    <a:pt x="2835" y="918"/>
                  </a:lnTo>
                  <a:lnTo>
                    <a:pt x="3202" y="918"/>
                  </a:lnTo>
                  <a:lnTo>
                    <a:pt x="3548" y="898"/>
                  </a:lnTo>
                  <a:lnTo>
                    <a:pt x="3915" y="878"/>
                  </a:lnTo>
                  <a:lnTo>
                    <a:pt x="4262" y="837"/>
                  </a:lnTo>
                  <a:lnTo>
                    <a:pt x="4629" y="776"/>
                  </a:lnTo>
                  <a:lnTo>
                    <a:pt x="4976" y="715"/>
                  </a:lnTo>
                  <a:lnTo>
                    <a:pt x="5343" y="613"/>
                  </a:lnTo>
                  <a:lnTo>
                    <a:pt x="5689" y="531"/>
                  </a:lnTo>
                  <a:lnTo>
                    <a:pt x="5343" y="409"/>
                  </a:lnTo>
                  <a:lnTo>
                    <a:pt x="4996" y="307"/>
                  </a:lnTo>
                  <a:lnTo>
                    <a:pt x="4649" y="225"/>
                  </a:lnTo>
                  <a:lnTo>
                    <a:pt x="4282" y="144"/>
                  </a:lnTo>
                  <a:lnTo>
                    <a:pt x="3936" y="82"/>
                  </a:lnTo>
                  <a:lnTo>
                    <a:pt x="3569" y="42"/>
                  </a:lnTo>
                  <a:lnTo>
                    <a:pt x="3222" y="21"/>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069;p46">
              <a:extLst>
                <a:ext uri="{FF2B5EF4-FFF2-40B4-BE49-F238E27FC236}">
                  <a16:creationId xmlns:a16="http://schemas.microsoft.com/office/drawing/2014/main" id="{E1BDAB91-329D-3091-2469-7A9AA5B06350}"/>
                </a:ext>
              </a:extLst>
            </p:cNvPr>
            <p:cNvSpPr/>
            <p:nvPr/>
          </p:nvSpPr>
          <p:spPr>
            <a:xfrm flipH="1">
              <a:off x="6832259" y="2865086"/>
              <a:ext cx="101062" cy="18143"/>
            </a:xfrm>
            <a:custGeom>
              <a:avLst/>
              <a:gdLst/>
              <a:ahLst/>
              <a:cxnLst/>
              <a:rect l="l" t="t" r="r" b="b"/>
              <a:pathLst>
                <a:path w="5119" h="919" extrusionOk="0">
                  <a:moveTo>
                    <a:pt x="2549" y="1"/>
                  </a:moveTo>
                  <a:lnTo>
                    <a:pt x="2223" y="21"/>
                  </a:lnTo>
                  <a:lnTo>
                    <a:pt x="1897" y="41"/>
                  </a:lnTo>
                  <a:lnTo>
                    <a:pt x="1571" y="82"/>
                  </a:lnTo>
                  <a:lnTo>
                    <a:pt x="1244" y="143"/>
                  </a:lnTo>
                  <a:lnTo>
                    <a:pt x="939" y="225"/>
                  </a:lnTo>
                  <a:lnTo>
                    <a:pt x="612" y="306"/>
                  </a:lnTo>
                  <a:lnTo>
                    <a:pt x="307" y="408"/>
                  </a:lnTo>
                  <a:lnTo>
                    <a:pt x="1" y="510"/>
                  </a:lnTo>
                  <a:lnTo>
                    <a:pt x="307" y="612"/>
                  </a:lnTo>
                  <a:lnTo>
                    <a:pt x="633" y="694"/>
                  </a:lnTo>
                  <a:lnTo>
                    <a:pt x="939" y="775"/>
                  </a:lnTo>
                  <a:lnTo>
                    <a:pt x="1265" y="837"/>
                  </a:lnTo>
                  <a:lnTo>
                    <a:pt x="1591" y="877"/>
                  </a:lnTo>
                  <a:lnTo>
                    <a:pt x="1917" y="898"/>
                  </a:lnTo>
                  <a:lnTo>
                    <a:pt x="2244" y="918"/>
                  </a:lnTo>
                  <a:lnTo>
                    <a:pt x="2570" y="918"/>
                  </a:lnTo>
                  <a:lnTo>
                    <a:pt x="2896" y="898"/>
                  </a:lnTo>
                  <a:lnTo>
                    <a:pt x="3222" y="877"/>
                  </a:lnTo>
                  <a:lnTo>
                    <a:pt x="3549" y="837"/>
                  </a:lnTo>
                  <a:lnTo>
                    <a:pt x="3875" y="775"/>
                  </a:lnTo>
                  <a:lnTo>
                    <a:pt x="4181" y="714"/>
                  </a:lnTo>
                  <a:lnTo>
                    <a:pt x="4507" y="633"/>
                  </a:lnTo>
                  <a:lnTo>
                    <a:pt x="4813" y="531"/>
                  </a:lnTo>
                  <a:lnTo>
                    <a:pt x="5119" y="408"/>
                  </a:lnTo>
                  <a:lnTo>
                    <a:pt x="4813" y="327"/>
                  </a:lnTo>
                  <a:lnTo>
                    <a:pt x="4486" y="225"/>
                  </a:lnTo>
                  <a:lnTo>
                    <a:pt x="4181" y="164"/>
                  </a:lnTo>
                  <a:lnTo>
                    <a:pt x="3854" y="102"/>
                  </a:lnTo>
                  <a:lnTo>
                    <a:pt x="3528" y="62"/>
                  </a:lnTo>
                  <a:lnTo>
                    <a:pt x="3202" y="21"/>
                  </a:lnTo>
                  <a:lnTo>
                    <a:pt x="2876" y="21"/>
                  </a:lnTo>
                  <a:lnTo>
                    <a:pt x="2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070;p46">
              <a:extLst>
                <a:ext uri="{FF2B5EF4-FFF2-40B4-BE49-F238E27FC236}">
                  <a16:creationId xmlns:a16="http://schemas.microsoft.com/office/drawing/2014/main" id="{3A57C8C3-1E6E-9761-CCC7-C158FE5E77A5}"/>
                </a:ext>
              </a:extLst>
            </p:cNvPr>
            <p:cNvSpPr/>
            <p:nvPr/>
          </p:nvSpPr>
          <p:spPr>
            <a:xfrm flipH="1">
              <a:off x="6838695" y="2924669"/>
              <a:ext cx="90203" cy="18538"/>
            </a:xfrm>
            <a:custGeom>
              <a:avLst/>
              <a:gdLst/>
              <a:ahLst/>
              <a:cxnLst/>
              <a:rect l="l" t="t" r="r" b="b"/>
              <a:pathLst>
                <a:path w="4569" h="939" extrusionOk="0">
                  <a:moveTo>
                    <a:pt x="2570" y="0"/>
                  </a:moveTo>
                  <a:lnTo>
                    <a:pt x="2264" y="21"/>
                  </a:lnTo>
                  <a:lnTo>
                    <a:pt x="1979" y="41"/>
                  </a:lnTo>
                  <a:lnTo>
                    <a:pt x="1693" y="82"/>
                  </a:lnTo>
                  <a:lnTo>
                    <a:pt x="1408" y="123"/>
                  </a:lnTo>
                  <a:lnTo>
                    <a:pt x="1122" y="184"/>
                  </a:lnTo>
                  <a:lnTo>
                    <a:pt x="837" y="265"/>
                  </a:lnTo>
                  <a:lnTo>
                    <a:pt x="552" y="367"/>
                  </a:lnTo>
                  <a:lnTo>
                    <a:pt x="286" y="469"/>
                  </a:lnTo>
                  <a:lnTo>
                    <a:pt x="1" y="592"/>
                  </a:lnTo>
                  <a:lnTo>
                    <a:pt x="286" y="673"/>
                  </a:lnTo>
                  <a:lnTo>
                    <a:pt x="572" y="755"/>
                  </a:lnTo>
                  <a:lnTo>
                    <a:pt x="857" y="816"/>
                  </a:lnTo>
                  <a:lnTo>
                    <a:pt x="1143" y="877"/>
                  </a:lnTo>
                  <a:lnTo>
                    <a:pt x="1449" y="897"/>
                  </a:lnTo>
                  <a:lnTo>
                    <a:pt x="1734" y="918"/>
                  </a:lnTo>
                  <a:lnTo>
                    <a:pt x="2020" y="938"/>
                  </a:lnTo>
                  <a:lnTo>
                    <a:pt x="2325" y="918"/>
                  </a:lnTo>
                  <a:lnTo>
                    <a:pt x="2611" y="897"/>
                  </a:lnTo>
                  <a:lnTo>
                    <a:pt x="2896" y="857"/>
                  </a:lnTo>
                  <a:lnTo>
                    <a:pt x="3182" y="816"/>
                  </a:lnTo>
                  <a:lnTo>
                    <a:pt x="3467" y="755"/>
                  </a:lnTo>
                  <a:lnTo>
                    <a:pt x="3753" y="673"/>
                  </a:lnTo>
                  <a:lnTo>
                    <a:pt x="4038" y="571"/>
                  </a:lnTo>
                  <a:lnTo>
                    <a:pt x="4303" y="469"/>
                  </a:lnTo>
                  <a:lnTo>
                    <a:pt x="4568" y="347"/>
                  </a:lnTo>
                  <a:lnTo>
                    <a:pt x="4303" y="265"/>
                  </a:lnTo>
                  <a:lnTo>
                    <a:pt x="4018" y="184"/>
                  </a:lnTo>
                  <a:lnTo>
                    <a:pt x="3732" y="123"/>
                  </a:lnTo>
                  <a:lnTo>
                    <a:pt x="3427" y="61"/>
                  </a:lnTo>
                  <a:lnTo>
                    <a:pt x="3141" y="41"/>
                  </a:lnTo>
                  <a:lnTo>
                    <a:pt x="2856" y="21"/>
                  </a:lnTo>
                  <a:lnTo>
                    <a:pt x="2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071;p46">
              <a:extLst>
                <a:ext uri="{FF2B5EF4-FFF2-40B4-BE49-F238E27FC236}">
                  <a16:creationId xmlns:a16="http://schemas.microsoft.com/office/drawing/2014/main" id="{3ED9182C-5E79-8F1B-7BB9-C1DA96E6173E}"/>
                </a:ext>
              </a:extLst>
            </p:cNvPr>
            <p:cNvSpPr/>
            <p:nvPr/>
          </p:nvSpPr>
          <p:spPr>
            <a:xfrm flipH="1">
              <a:off x="6836681" y="2974992"/>
              <a:ext cx="88190" cy="18518"/>
            </a:xfrm>
            <a:custGeom>
              <a:avLst/>
              <a:gdLst/>
              <a:ahLst/>
              <a:cxnLst/>
              <a:rect l="l" t="t" r="r" b="b"/>
              <a:pathLst>
                <a:path w="4467" h="938" extrusionOk="0">
                  <a:moveTo>
                    <a:pt x="2488" y="0"/>
                  </a:moveTo>
                  <a:lnTo>
                    <a:pt x="2203" y="20"/>
                  </a:lnTo>
                  <a:lnTo>
                    <a:pt x="1918" y="41"/>
                  </a:lnTo>
                  <a:lnTo>
                    <a:pt x="1632" y="82"/>
                  </a:lnTo>
                  <a:lnTo>
                    <a:pt x="1347" y="122"/>
                  </a:lnTo>
                  <a:lnTo>
                    <a:pt x="1082" y="204"/>
                  </a:lnTo>
                  <a:lnTo>
                    <a:pt x="796" y="286"/>
                  </a:lnTo>
                  <a:lnTo>
                    <a:pt x="531" y="367"/>
                  </a:lnTo>
                  <a:lnTo>
                    <a:pt x="266" y="469"/>
                  </a:lnTo>
                  <a:lnTo>
                    <a:pt x="1" y="591"/>
                  </a:lnTo>
                  <a:lnTo>
                    <a:pt x="266" y="693"/>
                  </a:lnTo>
                  <a:lnTo>
                    <a:pt x="551" y="775"/>
                  </a:lnTo>
                  <a:lnTo>
                    <a:pt x="837" y="836"/>
                  </a:lnTo>
                  <a:lnTo>
                    <a:pt x="1122" y="877"/>
                  </a:lnTo>
                  <a:lnTo>
                    <a:pt x="1408" y="918"/>
                  </a:lnTo>
                  <a:lnTo>
                    <a:pt x="1693" y="918"/>
                  </a:lnTo>
                  <a:lnTo>
                    <a:pt x="1979" y="938"/>
                  </a:lnTo>
                  <a:lnTo>
                    <a:pt x="2264" y="918"/>
                  </a:lnTo>
                  <a:lnTo>
                    <a:pt x="2550" y="897"/>
                  </a:lnTo>
                  <a:lnTo>
                    <a:pt x="2835" y="856"/>
                  </a:lnTo>
                  <a:lnTo>
                    <a:pt x="3100" y="816"/>
                  </a:lnTo>
                  <a:lnTo>
                    <a:pt x="3386" y="734"/>
                  </a:lnTo>
                  <a:lnTo>
                    <a:pt x="3671" y="653"/>
                  </a:lnTo>
                  <a:lnTo>
                    <a:pt x="3936" y="571"/>
                  </a:lnTo>
                  <a:lnTo>
                    <a:pt x="4201" y="469"/>
                  </a:lnTo>
                  <a:lnTo>
                    <a:pt x="4466" y="347"/>
                  </a:lnTo>
                  <a:lnTo>
                    <a:pt x="4181" y="245"/>
                  </a:lnTo>
                  <a:lnTo>
                    <a:pt x="3916" y="163"/>
                  </a:lnTo>
                  <a:lnTo>
                    <a:pt x="3630" y="102"/>
                  </a:lnTo>
                  <a:lnTo>
                    <a:pt x="3345" y="61"/>
                  </a:lnTo>
                  <a:lnTo>
                    <a:pt x="3059" y="20"/>
                  </a:lnTo>
                  <a:lnTo>
                    <a:pt x="2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072;p46">
              <a:extLst>
                <a:ext uri="{FF2B5EF4-FFF2-40B4-BE49-F238E27FC236}">
                  <a16:creationId xmlns:a16="http://schemas.microsoft.com/office/drawing/2014/main" id="{798F931D-5CEA-3E64-E9B7-D23EEC48EE3A}"/>
                </a:ext>
              </a:extLst>
            </p:cNvPr>
            <p:cNvSpPr/>
            <p:nvPr/>
          </p:nvSpPr>
          <p:spPr>
            <a:xfrm flipH="1">
              <a:off x="6836681" y="2974992"/>
              <a:ext cx="88190" cy="18518"/>
            </a:xfrm>
            <a:custGeom>
              <a:avLst/>
              <a:gdLst/>
              <a:ahLst/>
              <a:cxnLst/>
              <a:rect l="l" t="t" r="r" b="b"/>
              <a:pathLst>
                <a:path w="4467" h="938" fill="none" extrusionOk="0">
                  <a:moveTo>
                    <a:pt x="1" y="591"/>
                  </a:moveTo>
                  <a:lnTo>
                    <a:pt x="1" y="591"/>
                  </a:lnTo>
                  <a:lnTo>
                    <a:pt x="266" y="469"/>
                  </a:lnTo>
                  <a:lnTo>
                    <a:pt x="531" y="367"/>
                  </a:lnTo>
                  <a:lnTo>
                    <a:pt x="796" y="286"/>
                  </a:lnTo>
                  <a:lnTo>
                    <a:pt x="1082" y="204"/>
                  </a:lnTo>
                  <a:lnTo>
                    <a:pt x="1347" y="122"/>
                  </a:lnTo>
                  <a:lnTo>
                    <a:pt x="1632" y="82"/>
                  </a:lnTo>
                  <a:lnTo>
                    <a:pt x="1918" y="41"/>
                  </a:lnTo>
                  <a:lnTo>
                    <a:pt x="2203" y="20"/>
                  </a:lnTo>
                  <a:lnTo>
                    <a:pt x="2488" y="0"/>
                  </a:lnTo>
                  <a:lnTo>
                    <a:pt x="2774" y="0"/>
                  </a:lnTo>
                  <a:lnTo>
                    <a:pt x="3059" y="20"/>
                  </a:lnTo>
                  <a:lnTo>
                    <a:pt x="3345" y="61"/>
                  </a:lnTo>
                  <a:lnTo>
                    <a:pt x="3630" y="102"/>
                  </a:lnTo>
                  <a:lnTo>
                    <a:pt x="3916" y="163"/>
                  </a:lnTo>
                  <a:lnTo>
                    <a:pt x="4181" y="245"/>
                  </a:lnTo>
                  <a:lnTo>
                    <a:pt x="4466" y="347"/>
                  </a:lnTo>
                  <a:lnTo>
                    <a:pt x="4466" y="347"/>
                  </a:lnTo>
                  <a:lnTo>
                    <a:pt x="4201" y="469"/>
                  </a:lnTo>
                  <a:lnTo>
                    <a:pt x="3936" y="571"/>
                  </a:lnTo>
                  <a:lnTo>
                    <a:pt x="3671" y="653"/>
                  </a:lnTo>
                  <a:lnTo>
                    <a:pt x="3386" y="734"/>
                  </a:lnTo>
                  <a:lnTo>
                    <a:pt x="3100" y="816"/>
                  </a:lnTo>
                  <a:lnTo>
                    <a:pt x="2835" y="856"/>
                  </a:lnTo>
                  <a:lnTo>
                    <a:pt x="2550" y="897"/>
                  </a:lnTo>
                  <a:lnTo>
                    <a:pt x="2264" y="918"/>
                  </a:lnTo>
                  <a:lnTo>
                    <a:pt x="1979" y="938"/>
                  </a:lnTo>
                  <a:lnTo>
                    <a:pt x="1693" y="918"/>
                  </a:lnTo>
                  <a:lnTo>
                    <a:pt x="1408" y="918"/>
                  </a:lnTo>
                  <a:lnTo>
                    <a:pt x="1122" y="877"/>
                  </a:lnTo>
                  <a:lnTo>
                    <a:pt x="837" y="836"/>
                  </a:lnTo>
                  <a:lnTo>
                    <a:pt x="551" y="775"/>
                  </a:lnTo>
                  <a:lnTo>
                    <a:pt x="266" y="693"/>
                  </a:lnTo>
                  <a:lnTo>
                    <a:pt x="1" y="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073;p46">
              <a:extLst>
                <a:ext uri="{FF2B5EF4-FFF2-40B4-BE49-F238E27FC236}">
                  <a16:creationId xmlns:a16="http://schemas.microsoft.com/office/drawing/2014/main" id="{1D8358C0-2969-65F9-5A25-850A4B6BE9D3}"/>
                </a:ext>
              </a:extLst>
            </p:cNvPr>
            <p:cNvSpPr/>
            <p:nvPr/>
          </p:nvSpPr>
          <p:spPr>
            <a:xfrm flipH="1">
              <a:off x="6789990" y="2625155"/>
              <a:ext cx="20" cy="20"/>
            </a:xfrm>
            <a:custGeom>
              <a:avLst/>
              <a:gdLst/>
              <a:ahLst/>
              <a:cxnLst/>
              <a:rect l="l" t="t" r="r" b="b"/>
              <a:pathLst>
                <a:path w="1" h="1" extrusionOk="0">
                  <a:moveTo>
                    <a:pt x="1" y="1"/>
                  </a:moveTo>
                  <a:lnTo>
                    <a:pt x="1" y="1"/>
                  </a:lnTo>
                  <a:lnTo>
                    <a:pt x="1" y="1"/>
                  </a:lnTo>
                  <a:lnTo>
                    <a:pt x="1" y="1"/>
                  </a:lnTo>
                  <a:lnTo>
                    <a:pt x="1" y="1"/>
                  </a:lnTo>
                  <a:lnTo>
                    <a:pt x="1" y="1"/>
                  </a:lnTo>
                  <a:lnTo>
                    <a:pt x="1" y="1"/>
                  </a:lnTo>
                  <a:close/>
                </a:path>
              </a:pathLst>
            </a:custGeom>
            <a:solidFill>
              <a:srgbClr val="9B44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074;p46">
              <a:extLst>
                <a:ext uri="{FF2B5EF4-FFF2-40B4-BE49-F238E27FC236}">
                  <a16:creationId xmlns:a16="http://schemas.microsoft.com/office/drawing/2014/main" id="{45E7A580-A023-9574-FC69-E695ACF9075F}"/>
                </a:ext>
              </a:extLst>
            </p:cNvPr>
            <p:cNvSpPr/>
            <p:nvPr/>
          </p:nvSpPr>
          <p:spPr>
            <a:xfrm flipH="1">
              <a:off x="6789990" y="2625155"/>
              <a:ext cx="20" cy="20"/>
            </a:xfrm>
            <a:custGeom>
              <a:avLst/>
              <a:gdLst/>
              <a:ahLst/>
              <a:cxnLst/>
              <a:rect l="l" t="t" r="r" b="b"/>
              <a:pathLst>
                <a:path w="1" h="1" fill="none" extrusionOk="0">
                  <a:moveTo>
                    <a:pt x="1" y="1"/>
                  </a:moveTo>
                  <a:lnTo>
                    <a:pt x="1" y="1"/>
                  </a:ln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075;p46">
              <a:extLst>
                <a:ext uri="{FF2B5EF4-FFF2-40B4-BE49-F238E27FC236}">
                  <a16:creationId xmlns:a16="http://schemas.microsoft.com/office/drawing/2014/main" id="{AF112389-96EE-C383-25F7-8CE59EEBFBA7}"/>
                </a:ext>
              </a:extLst>
            </p:cNvPr>
            <p:cNvSpPr/>
            <p:nvPr/>
          </p:nvSpPr>
          <p:spPr>
            <a:xfrm flipH="1">
              <a:off x="6783949" y="2625155"/>
              <a:ext cx="6061" cy="70066"/>
            </a:xfrm>
            <a:custGeom>
              <a:avLst/>
              <a:gdLst/>
              <a:ahLst/>
              <a:cxnLst/>
              <a:rect l="l" t="t" r="r" b="b"/>
              <a:pathLst>
                <a:path w="307" h="3549" extrusionOk="0">
                  <a:moveTo>
                    <a:pt x="1" y="1"/>
                  </a:moveTo>
                  <a:lnTo>
                    <a:pt x="1" y="1"/>
                  </a:lnTo>
                  <a:lnTo>
                    <a:pt x="1" y="1"/>
                  </a:lnTo>
                  <a:lnTo>
                    <a:pt x="1" y="1"/>
                  </a:lnTo>
                  <a:lnTo>
                    <a:pt x="1" y="1"/>
                  </a:lnTo>
                  <a:lnTo>
                    <a:pt x="62" y="388"/>
                  </a:lnTo>
                  <a:lnTo>
                    <a:pt x="123" y="796"/>
                  </a:lnTo>
                  <a:lnTo>
                    <a:pt x="225" y="1673"/>
                  </a:lnTo>
                  <a:lnTo>
                    <a:pt x="286" y="2591"/>
                  </a:lnTo>
                  <a:lnTo>
                    <a:pt x="306" y="3549"/>
                  </a:lnTo>
                  <a:lnTo>
                    <a:pt x="306" y="3549"/>
                  </a:lnTo>
                  <a:lnTo>
                    <a:pt x="286" y="2591"/>
                  </a:lnTo>
                  <a:lnTo>
                    <a:pt x="225" y="1673"/>
                  </a:lnTo>
                  <a:lnTo>
                    <a:pt x="123" y="796"/>
                  </a:lnTo>
                  <a:lnTo>
                    <a:pt x="62" y="388"/>
                  </a:lnTo>
                  <a:lnTo>
                    <a:pt x="1" y="1"/>
                  </a:lnTo>
                  <a:close/>
                </a:path>
              </a:pathLst>
            </a:custGeom>
            <a:solidFill>
              <a:srgbClr val="F8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076;p46">
              <a:extLst>
                <a:ext uri="{FF2B5EF4-FFF2-40B4-BE49-F238E27FC236}">
                  <a16:creationId xmlns:a16="http://schemas.microsoft.com/office/drawing/2014/main" id="{55DFFE57-3617-8C23-CCE7-994A7EAD4C22}"/>
                </a:ext>
              </a:extLst>
            </p:cNvPr>
            <p:cNvSpPr/>
            <p:nvPr/>
          </p:nvSpPr>
          <p:spPr>
            <a:xfrm flipH="1">
              <a:off x="6783949" y="2625155"/>
              <a:ext cx="6061" cy="70066"/>
            </a:xfrm>
            <a:custGeom>
              <a:avLst/>
              <a:gdLst/>
              <a:ahLst/>
              <a:cxnLst/>
              <a:rect l="l" t="t" r="r" b="b"/>
              <a:pathLst>
                <a:path w="307" h="3549" fill="none" extrusionOk="0">
                  <a:moveTo>
                    <a:pt x="1" y="1"/>
                  </a:moveTo>
                  <a:lnTo>
                    <a:pt x="1" y="1"/>
                  </a:lnTo>
                  <a:lnTo>
                    <a:pt x="1" y="1"/>
                  </a:lnTo>
                  <a:lnTo>
                    <a:pt x="1" y="1"/>
                  </a:lnTo>
                  <a:lnTo>
                    <a:pt x="1" y="1"/>
                  </a:lnTo>
                  <a:lnTo>
                    <a:pt x="62" y="388"/>
                  </a:lnTo>
                  <a:lnTo>
                    <a:pt x="123" y="796"/>
                  </a:lnTo>
                  <a:lnTo>
                    <a:pt x="225" y="1673"/>
                  </a:lnTo>
                  <a:lnTo>
                    <a:pt x="286" y="2591"/>
                  </a:lnTo>
                  <a:lnTo>
                    <a:pt x="306" y="3549"/>
                  </a:lnTo>
                  <a:lnTo>
                    <a:pt x="306" y="3549"/>
                  </a:lnTo>
                  <a:lnTo>
                    <a:pt x="286" y="2591"/>
                  </a:lnTo>
                  <a:lnTo>
                    <a:pt x="225" y="1673"/>
                  </a:lnTo>
                  <a:lnTo>
                    <a:pt x="123" y="796"/>
                  </a:lnTo>
                  <a:lnTo>
                    <a:pt x="62" y="38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077;p46">
              <a:extLst>
                <a:ext uri="{FF2B5EF4-FFF2-40B4-BE49-F238E27FC236}">
                  <a16:creationId xmlns:a16="http://schemas.microsoft.com/office/drawing/2014/main" id="{4FAF982E-4288-51E9-E5E0-76223915F28A}"/>
                </a:ext>
              </a:extLst>
            </p:cNvPr>
            <p:cNvSpPr/>
            <p:nvPr/>
          </p:nvSpPr>
          <p:spPr>
            <a:xfrm flipH="1">
              <a:off x="6789990" y="2625155"/>
              <a:ext cx="20" cy="2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F8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078;p46">
              <a:extLst>
                <a:ext uri="{FF2B5EF4-FFF2-40B4-BE49-F238E27FC236}">
                  <a16:creationId xmlns:a16="http://schemas.microsoft.com/office/drawing/2014/main" id="{28AF0BA7-5B08-2752-1A35-47DA5F37F577}"/>
                </a:ext>
              </a:extLst>
            </p:cNvPr>
            <p:cNvSpPr/>
            <p:nvPr/>
          </p:nvSpPr>
          <p:spPr>
            <a:xfrm flipH="1">
              <a:off x="6789990" y="2625155"/>
              <a:ext cx="20" cy="20"/>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079;p46">
              <a:extLst>
                <a:ext uri="{FF2B5EF4-FFF2-40B4-BE49-F238E27FC236}">
                  <a16:creationId xmlns:a16="http://schemas.microsoft.com/office/drawing/2014/main" id="{969F4F35-E125-9A0B-BB27-138DE360B647}"/>
                </a:ext>
              </a:extLst>
            </p:cNvPr>
            <p:cNvSpPr/>
            <p:nvPr/>
          </p:nvSpPr>
          <p:spPr>
            <a:xfrm flipH="1">
              <a:off x="6783949" y="2625155"/>
              <a:ext cx="168285" cy="394120"/>
            </a:xfrm>
            <a:custGeom>
              <a:avLst/>
              <a:gdLst/>
              <a:ahLst/>
              <a:cxnLst/>
              <a:rect l="l" t="t" r="r" b="b"/>
              <a:pathLst>
                <a:path w="8524" h="19963" fill="none" extrusionOk="0">
                  <a:moveTo>
                    <a:pt x="8218" y="1"/>
                  </a:moveTo>
                  <a:lnTo>
                    <a:pt x="8218" y="1"/>
                  </a:lnTo>
                  <a:lnTo>
                    <a:pt x="8177" y="470"/>
                  </a:lnTo>
                  <a:lnTo>
                    <a:pt x="8075" y="1755"/>
                  </a:lnTo>
                  <a:lnTo>
                    <a:pt x="7891" y="3692"/>
                  </a:lnTo>
                  <a:lnTo>
                    <a:pt x="7769" y="4854"/>
                  </a:lnTo>
                  <a:lnTo>
                    <a:pt x="7626" y="6138"/>
                  </a:lnTo>
                  <a:lnTo>
                    <a:pt x="7443" y="7505"/>
                  </a:lnTo>
                  <a:lnTo>
                    <a:pt x="7239" y="8932"/>
                  </a:lnTo>
                  <a:lnTo>
                    <a:pt x="6994" y="10420"/>
                  </a:lnTo>
                  <a:lnTo>
                    <a:pt x="6729" y="11929"/>
                  </a:lnTo>
                  <a:lnTo>
                    <a:pt x="6423" y="13438"/>
                  </a:lnTo>
                  <a:lnTo>
                    <a:pt x="6077" y="14967"/>
                  </a:lnTo>
                  <a:lnTo>
                    <a:pt x="5710" y="16456"/>
                  </a:lnTo>
                  <a:lnTo>
                    <a:pt x="5506" y="17170"/>
                  </a:lnTo>
                  <a:lnTo>
                    <a:pt x="5281" y="17883"/>
                  </a:lnTo>
                  <a:lnTo>
                    <a:pt x="5281" y="17883"/>
                  </a:lnTo>
                  <a:lnTo>
                    <a:pt x="5567" y="17965"/>
                  </a:lnTo>
                  <a:lnTo>
                    <a:pt x="5852" y="18067"/>
                  </a:lnTo>
                  <a:lnTo>
                    <a:pt x="5852" y="18067"/>
                  </a:lnTo>
                  <a:lnTo>
                    <a:pt x="5587" y="18189"/>
                  </a:lnTo>
                  <a:lnTo>
                    <a:pt x="5302" y="18291"/>
                  </a:lnTo>
                  <a:lnTo>
                    <a:pt x="5016" y="18393"/>
                  </a:lnTo>
                  <a:lnTo>
                    <a:pt x="4731" y="18474"/>
                  </a:lnTo>
                  <a:lnTo>
                    <a:pt x="4445" y="18536"/>
                  </a:lnTo>
                  <a:lnTo>
                    <a:pt x="4160" y="18597"/>
                  </a:lnTo>
                  <a:lnTo>
                    <a:pt x="3874" y="18617"/>
                  </a:lnTo>
                  <a:lnTo>
                    <a:pt x="3569" y="18638"/>
                  </a:lnTo>
                  <a:lnTo>
                    <a:pt x="3569" y="18638"/>
                  </a:lnTo>
                  <a:lnTo>
                    <a:pt x="2916" y="18740"/>
                  </a:lnTo>
                  <a:lnTo>
                    <a:pt x="2284" y="18801"/>
                  </a:lnTo>
                  <a:lnTo>
                    <a:pt x="1713" y="18862"/>
                  </a:lnTo>
                  <a:lnTo>
                    <a:pt x="1183" y="18882"/>
                  </a:lnTo>
                  <a:lnTo>
                    <a:pt x="367" y="18923"/>
                  </a:lnTo>
                  <a:lnTo>
                    <a:pt x="0" y="18923"/>
                  </a:lnTo>
                  <a:lnTo>
                    <a:pt x="0" y="18923"/>
                  </a:lnTo>
                  <a:lnTo>
                    <a:pt x="0" y="18923"/>
                  </a:lnTo>
                  <a:lnTo>
                    <a:pt x="0" y="18923"/>
                  </a:lnTo>
                  <a:lnTo>
                    <a:pt x="245" y="19086"/>
                  </a:lnTo>
                  <a:lnTo>
                    <a:pt x="571" y="19249"/>
                  </a:lnTo>
                  <a:lnTo>
                    <a:pt x="1020" y="19453"/>
                  </a:lnTo>
                  <a:lnTo>
                    <a:pt x="1265" y="19555"/>
                  </a:lnTo>
                  <a:lnTo>
                    <a:pt x="1570" y="19637"/>
                  </a:lnTo>
                  <a:lnTo>
                    <a:pt x="1876" y="19739"/>
                  </a:lnTo>
                  <a:lnTo>
                    <a:pt x="2223" y="19800"/>
                  </a:lnTo>
                  <a:lnTo>
                    <a:pt x="2590" y="19881"/>
                  </a:lnTo>
                  <a:lnTo>
                    <a:pt x="2977" y="19922"/>
                  </a:lnTo>
                  <a:lnTo>
                    <a:pt x="3405" y="19963"/>
                  </a:lnTo>
                  <a:lnTo>
                    <a:pt x="3854" y="19963"/>
                  </a:lnTo>
                  <a:lnTo>
                    <a:pt x="3854" y="19963"/>
                  </a:lnTo>
                  <a:lnTo>
                    <a:pt x="4445" y="19943"/>
                  </a:lnTo>
                  <a:lnTo>
                    <a:pt x="5077" y="19881"/>
                  </a:lnTo>
                  <a:lnTo>
                    <a:pt x="5077" y="19881"/>
                  </a:lnTo>
                  <a:lnTo>
                    <a:pt x="5077" y="19881"/>
                  </a:lnTo>
                  <a:lnTo>
                    <a:pt x="5077" y="19881"/>
                  </a:lnTo>
                  <a:lnTo>
                    <a:pt x="5118" y="19881"/>
                  </a:lnTo>
                  <a:lnTo>
                    <a:pt x="5118" y="19881"/>
                  </a:lnTo>
                  <a:lnTo>
                    <a:pt x="5669" y="19779"/>
                  </a:lnTo>
                  <a:lnTo>
                    <a:pt x="6240" y="19657"/>
                  </a:lnTo>
                  <a:lnTo>
                    <a:pt x="6240" y="19657"/>
                  </a:lnTo>
                  <a:lnTo>
                    <a:pt x="6240" y="19657"/>
                  </a:lnTo>
                  <a:lnTo>
                    <a:pt x="6321" y="19229"/>
                  </a:lnTo>
                  <a:lnTo>
                    <a:pt x="6586" y="18067"/>
                  </a:lnTo>
                  <a:lnTo>
                    <a:pt x="6953" y="16313"/>
                  </a:lnTo>
                  <a:lnTo>
                    <a:pt x="7157" y="15253"/>
                  </a:lnTo>
                  <a:lnTo>
                    <a:pt x="7382" y="14111"/>
                  </a:lnTo>
                  <a:lnTo>
                    <a:pt x="7585" y="12867"/>
                  </a:lnTo>
                  <a:lnTo>
                    <a:pt x="7789" y="11583"/>
                  </a:lnTo>
                  <a:lnTo>
                    <a:pt x="7993" y="10257"/>
                  </a:lnTo>
                  <a:lnTo>
                    <a:pt x="8156" y="8891"/>
                  </a:lnTo>
                  <a:lnTo>
                    <a:pt x="8299" y="7525"/>
                  </a:lnTo>
                  <a:lnTo>
                    <a:pt x="8421" y="6159"/>
                  </a:lnTo>
                  <a:lnTo>
                    <a:pt x="8483" y="4833"/>
                  </a:lnTo>
                  <a:lnTo>
                    <a:pt x="8503" y="4181"/>
                  </a:lnTo>
                  <a:lnTo>
                    <a:pt x="8523" y="3549"/>
                  </a:lnTo>
                  <a:lnTo>
                    <a:pt x="8523" y="3549"/>
                  </a:lnTo>
                  <a:lnTo>
                    <a:pt x="8503" y="2591"/>
                  </a:lnTo>
                  <a:lnTo>
                    <a:pt x="8442" y="1673"/>
                  </a:lnTo>
                  <a:lnTo>
                    <a:pt x="8340" y="796"/>
                  </a:lnTo>
                  <a:lnTo>
                    <a:pt x="8279" y="388"/>
                  </a:lnTo>
                  <a:lnTo>
                    <a:pt x="8218" y="1"/>
                  </a:lnTo>
                  <a:lnTo>
                    <a:pt x="8218" y="1"/>
                  </a:lnTo>
                  <a:lnTo>
                    <a:pt x="8218" y="1"/>
                  </a:lnTo>
                  <a:lnTo>
                    <a:pt x="8218" y="1"/>
                  </a:lnTo>
                  <a:lnTo>
                    <a:pt x="82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080;p46">
              <a:extLst>
                <a:ext uri="{FF2B5EF4-FFF2-40B4-BE49-F238E27FC236}">
                  <a16:creationId xmlns:a16="http://schemas.microsoft.com/office/drawing/2014/main" id="{E6472D69-F9EB-B80C-DFDC-263A750205EF}"/>
                </a:ext>
              </a:extLst>
            </p:cNvPr>
            <p:cNvSpPr/>
            <p:nvPr/>
          </p:nvSpPr>
          <p:spPr>
            <a:xfrm flipH="1">
              <a:off x="6918810" y="1006902"/>
              <a:ext cx="105484" cy="202913"/>
            </a:xfrm>
            <a:custGeom>
              <a:avLst/>
              <a:gdLst/>
              <a:ahLst/>
              <a:cxnLst/>
              <a:rect l="l" t="t" r="r" b="b"/>
              <a:pathLst>
                <a:path w="5343" h="10278" extrusionOk="0">
                  <a:moveTo>
                    <a:pt x="286" y="0"/>
                  </a:moveTo>
                  <a:lnTo>
                    <a:pt x="184" y="41"/>
                  </a:lnTo>
                  <a:lnTo>
                    <a:pt x="102" y="123"/>
                  </a:lnTo>
                  <a:lnTo>
                    <a:pt x="41" y="225"/>
                  </a:lnTo>
                  <a:lnTo>
                    <a:pt x="1" y="347"/>
                  </a:lnTo>
                  <a:lnTo>
                    <a:pt x="21" y="408"/>
                  </a:lnTo>
                  <a:lnTo>
                    <a:pt x="21" y="469"/>
                  </a:lnTo>
                  <a:lnTo>
                    <a:pt x="286" y="1122"/>
                  </a:lnTo>
                  <a:lnTo>
                    <a:pt x="571" y="1754"/>
                  </a:lnTo>
                  <a:lnTo>
                    <a:pt x="857" y="2386"/>
                  </a:lnTo>
                  <a:lnTo>
                    <a:pt x="1142" y="3018"/>
                  </a:lnTo>
                  <a:lnTo>
                    <a:pt x="1774" y="4242"/>
                  </a:lnTo>
                  <a:lnTo>
                    <a:pt x="2407" y="5485"/>
                  </a:lnTo>
                  <a:lnTo>
                    <a:pt x="3039" y="6729"/>
                  </a:lnTo>
                  <a:lnTo>
                    <a:pt x="3365" y="7341"/>
                  </a:lnTo>
                  <a:lnTo>
                    <a:pt x="3691" y="7953"/>
                  </a:lnTo>
                  <a:lnTo>
                    <a:pt x="4038" y="8564"/>
                  </a:lnTo>
                  <a:lnTo>
                    <a:pt x="4405" y="9156"/>
                  </a:lnTo>
                  <a:lnTo>
                    <a:pt x="4792" y="9727"/>
                  </a:lnTo>
                  <a:lnTo>
                    <a:pt x="5220" y="10257"/>
                  </a:lnTo>
                  <a:lnTo>
                    <a:pt x="5261" y="10277"/>
                  </a:lnTo>
                  <a:lnTo>
                    <a:pt x="5302" y="10277"/>
                  </a:lnTo>
                  <a:lnTo>
                    <a:pt x="5343" y="10257"/>
                  </a:lnTo>
                  <a:lnTo>
                    <a:pt x="5343" y="10195"/>
                  </a:lnTo>
                  <a:lnTo>
                    <a:pt x="5180" y="9543"/>
                  </a:lnTo>
                  <a:lnTo>
                    <a:pt x="4955" y="8870"/>
                  </a:lnTo>
                  <a:lnTo>
                    <a:pt x="4711" y="8218"/>
                  </a:lnTo>
                  <a:lnTo>
                    <a:pt x="4425" y="7586"/>
                  </a:lnTo>
                  <a:lnTo>
                    <a:pt x="4119" y="6933"/>
                  </a:lnTo>
                  <a:lnTo>
                    <a:pt x="3813" y="6301"/>
                  </a:lnTo>
                  <a:lnTo>
                    <a:pt x="3202" y="5057"/>
                  </a:lnTo>
                  <a:lnTo>
                    <a:pt x="2590" y="3813"/>
                  </a:lnTo>
                  <a:lnTo>
                    <a:pt x="1978" y="2549"/>
                  </a:lnTo>
                  <a:lnTo>
                    <a:pt x="1652" y="1937"/>
                  </a:lnTo>
                  <a:lnTo>
                    <a:pt x="1326" y="1326"/>
                  </a:lnTo>
                  <a:lnTo>
                    <a:pt x="959" y="714"/>
                  </a:lnTo>
                  <a:lnTo>
                    <a:pt x="612" y="123"/>
                  </a:lnTo>
                  <a:lnTo>
                    <a:pt x="551" y="62"/>
                  </a:lnTo>
                  <a:lnTo>
                    <a:pt x="510" y="21"/>
                  </a:lnTo>
                  <a:lnTo>
                    <a:pt x="4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081;p46">
              <a:extLst>
                <a:ext uri="{FF2B5EF4-FFF2-40B4-BE49-F238E27FC236}">
                  <a16:creationId xmlns:a16="http://schemas.microsoft.com/office/drawing/2014/main" id="{89B78DBA-B699-E87D-1F9A-5538C945FC54}"/>
                </a:ext>
              </a:extLst>
            </p:cNvPr>
            <p:cNvSpPr/>
            <p:nvPr/>
          </p:nvSpPr>
          <p:spPr>
            <a:xfrm flipH="1">
              <a:off x="7104784" y="1065675"/>
              <a:ext cx="283009" cy="231086"/>
            </a:xfrm>
            <a:custGeom>
              <a:avLst/>
              <a:gdLst/>
              <a:ahLst/>
              <a:cxnLst/>
              <a:rect l="l" t="t" r="r" b="b"/>
              <a:pathLst>
                <a:path w="14335" h="11705" extrusionOk="0">
                  <a:moveTo>
                    <a:pt x="347" y="0"/>
                  </a:moveTo>
                  <a:lnTo>
                    <a:pt x="286" y="21"/>
                  </a:lnTo>
                  <a:lnTo>
                    <a:pt x="225" y="41"/>
                  </a:lnTo>
                  <a:lnTo>
                    <a:pt x="163" y="62"/>
                  </a:lnTo>
                  <a:lnTo>
                    <a:pt x="61" y="163"/>
                  </a:lnTo>
                  <a:lnTo>
                    <a:pt x="0" y="306"/>
                  </a:lnTo>
                  <a:lnTo>
                    <a:pt x="0" y="367"/>
                  </a:lnTo>
                  <a:lnTo>
                    <a:pt x="0" y="449"/>
                  </a:lnTo>
                  <a:lnTo>
                    <a:pt x="0" y="531"/>
                  </a:lnTo>
                  <a:lnTo>
                    <a:pt x="41" y="592"/>
                  </a:lnTo>
                  <a:lnTo>
                    <a:pt x="82" y="673"/>
                  </a:lnTo>
                  <a:lnTo>
                    <a:pt x="143" y="734"/>
                  </a:lnTo>
                  <a:lnTo>
                    <a:pt x="3507" y="3589"/>
                  </a:lnTo>
                  <a:lnTo>
                    <a:pt x="5200" y="5016"/>
                  </a:lnTo>
                  <a:lnTo>
                    <a:pt x="6933" y="6444"/>
                  </a:lnTo>
                  <a:lnTo>
                    <a:pt x="8666" y="7830"/>
                  </a:lnTo>
                  <a:lnTo>
                    <a:pt x="9543" y="8503"/>
                  </a:lnTo>
                  <a:lnTo>
                    <a:pt x="10440" y="9176"/>
                  </a:lnTo>
                  <a:lnTo>
                    <a:pt x="11337" y="9828"/>
                  </a:lnTo>
                  <a:lnTo>
                    <a:pt x="12234" y="10461"/>
                  </a:lnTo>
                  <a:lnTo>
                    <a:pt x="13131" y="11072"/>
                  </a:lnTo>
                  <a:lnTo>
                    <a:pt x="14049" y="11684"/>
                  </a:lnTo>
                  <a:lnTo>
                    <a:pt x="14131" y="11704"/>
                  </a:lnTo>
                  <a:lnTo>
                    <a:pt x="14192" y="11704"/>
                  </a:lnTo>
                  <a:lnTo>
                    <a:pt x="14253" y="11684"/>
                  </a:lnTo>
                  <a:lnTo>
                    <a:pt x="14294" y="11623"/>
                  </a:lnTo>
                  <a:lnTo>
                    <a:pt x="14314" y="11562"/>
                  </a:lnTo>
                  <a:lnTo>
                    <a:pt x="14334" y="11500"/>
                  </a:lnTo>
                  <a:lnTo>
                    <a:pt x="14314" y="11439"/>
                  </a:lnTo>
                  <a:lnTo>
                    <a:pt x="14273" y="11378"/>
                  </a:lnTo>
                  <a:lnTo>
                    <a:pt x="13478" y="10603"/>
                  </a:lnTo>
                  <a:lnTo>
                    <a:pt x="12683" y="9849"/>
                  </a:lnTo>
                  <a:lnTo>
                    <a:pt x="11867" y="9094"/>
                  </a:lnTo>
                  <a:lnTo>
                    <a:pt x="11031" y="8360"/>
                  </a:lnTo>
                  <a:lnTo>
                    <a:pt x="10195" y="7647"/>
                  </a:lnTo>
                  <a:lnTo>
                    <a:pt x="9339" y="6913"/>
                  </a:lnTo>
                  <a:lnTo>
                    <a:pt x="7606" y="5506"/>
                  </a:lnTo>
                  <a:lnTo>
                    <a:pt x="5852" y="4119"/>
                  </a:lnTo>
                  <a:lnTo>
                    <a:pt x="4078" y="2773"/>
                  </a:lnTo>
                  <a:lnTo>
                    <a:pt x="571" y="82"/>
                  </a:lnTo>
                  <a:lnTo>
                    <a:pt x="490" y="41"/>
                  </a:lnTo>
                  <a:lnTo>
                    <a:pt x="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082;p46">
              <a:extLst>
                <a:ext uri="{FF2B5EF4-FFF2-40B4-BE49-F238E27FC236}">
                  <a16:creationId xmlns:a16="http://schemas.microsoft.com/office/drawing/2014/main" id="{BCD679B0-DDF8-BAFC-21DC-3DB32A5A2966}"/>
                </a:ext>
              </a:extLst>
            </p:cNvPr>
            <p:cNvSpPr/>
            <p:nvPr/>
          </p:nvSpPr>
          <p:spPr>
            <a:xfrm flipH="1">
              <a:off x="7239645" y="1376442"/>
              <a:ext cx="205717" cy="84557"/>
            </a:xfrm>
            <a:custGeom>
              <a:avLst/>
              <a:gdLst/>
              <a:ahLst/>
              <a:cxnLst/>
              <a:rect l="l" t="t" r="r" b="b"/>
              <a:pathLst>
                <a:path w="10420" h="4283" extrusionOk="0">
                  <a:moveTo>
                    <a:pt x="327" y="1"/>
                  </a:moveTo>
                  <a:lnTo>
                    <a:pt x="266" y="21"/>
                  </a:lnTo>
                  <a:lnTo>
                    <a:pt x="184" y="41"/>
                  </a:lnTo>
                  <a:lnTo>
                    <a:pt x="143" y="82"/>
                  </a:lnTo>
                  <a:lnTo>
                    <a:pt x="82" y="143"/>
                  </a:lnTo>
                  <a:lnTo>
                    <a:pt x="21" y="266"/>
                  </a:lnTo>
                  <a:lnTo>
                    <a:pt x="0" y="388"/>
                  </a:lnTo>
                  <a:lnTo>
                    <a:pt x="21" y="470"/>
                  </a:lnTo>
                  <a:lnTo>
                    <a:pt x="41" y="531"/>
                  </a:lnTo>
                  <a:lnTo>
                    <a:pt x="62" y="612"/>
                  </a:lnTo>
                  <a:lnTo>
                    <a:pt x="102" y="653"/>
                  </a:lnTo>
                  <a:lnTo>
                    <a:pt x="184" y="714"/>
                  </a:lnTo>
                  <a:lnTo>
                    <a:pt x="245" y="755"/>
                  </a:lnTo>
                  <a:lnTo>
                    <a:pt x="1469" y="1265"/>
                  </a:lnTo>
                  <a:lnTo>
                    <a:pt x="2692" y="1754"/>
                  </a:lnTo>
                  <a:lnTo>
                    <a:pt x="3915" y="2223"/>
                  </a:lnTo>
                  <a:lnTo>
                    <a:pt x="5159" y="2692"/>
                  </a:lnTo>
                  <a:lnTo>
                    <a:pt x="6423" y="3120"/>
                  </a:lnTo>
                  <a:lnTo>
                    <a:pt x="7688" y="3528"/>
                  </a:lnTo>
                  <a:lnTo>
                    <a:pt x="8931" y="3916"/>
                  </a:lnTo>
                  <a:lnTo>
                    <a:pt x="10196" y="4283"/>
                  </a:lnTo>
                  <a:lnTo>
                    <a:pt x="10277" y="4283"/>
                  </a:lnTo>
                  <a:lnTo>
                    <a:pt x="10318" y="4262"/>
                  </a:lnTo>
                  <a:lnTo>
                    <a:pt x="10379" y="4221"/>
                  </a:lnTo>
                  <a:lnTo>
                    <a:pt x="10399" y="4160"/>
                  </a:lnTo>
                  <a:lnTo>
                    <a:pt x="10420" y="4119"/>
                  </a:lnTo>
                  <a:lnTo>
                    <a:pt x="10399" y="4058"/>
                  </a:lnTo>
                  <a:lnTo>
                    <a:pt x="10379" y="3997"/>
                  </a:lnTo>
                  <a:lnTo>
                    <a:pt x="10318" y="3956"/>
                  </a:lnTo>
                  <a:lnTo>
                    <a:pt x="9135" y="3406"/>
                  </a:lnTo>
                  <a:lnTo>
                    <a:pt x="7932" y="2855"/>
                  </a:lnTo>
                  <a:lnTo>
                    <a:pt x="6709" y="2325"/>
                  </a:lnTo>
                  <a:lnTo>
                    <a:pt x="5485" y="1815"/>
                  </a:lnTo>
                  <a:lnTo>
                    <a:pt x="4242" y="1346"/>
                  </a:lnTo>
                  <a:lnTo>
                    <a:pt x="2998" y="877"/>
                  </a:lnTo>
                  <a:lnTo>
                    <a:pt x="1754" y="429"/>
                  </a:lnTo>
                  <a:lnTo>
                    <a:pt x="490" y="21"/>
                  </a:lnTo>
                  <a:lnTo>
                    <a:pt x="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083;p46">
              <a:extLst>
                <a:ext uri="{FF2B5EF4-FFF2-40B4-BE49-F238E27FC236}">
                  <a16:creationId xmlns:a16="http://schemas.microsoft.com/office/drawing/2014/main" id="{0D45E399-B28B-65A9-1B1B-1303744CF648}"/>
                </a:ext>
              </a:extLst>
            </p:cNvPr>
            <p:cNvSpPr/>
            <p:nvPr/>
          </p:nvSpPr>
          <p:spPr>
            <a:xfrm flipH="1">
              <a:off x="7349137" y="1634891"/>
              <a:ext cx="503197" cy="22961"/>
            </a:xfrm>
            <a:custGeom>
              <a:avLst/>
              <a:gdLst/>
              <a:ahLst/>
              <a:cxnLst/>
              <a:rect l="l" t="t" r="r" b="b"/>
              <a:pathLst>
                <a:path w="25488" h="1163" extrusionOk="0">
                  <a:moveTo>
                    <a:pt x="22144" y="0"/>
                  </a:moveTo>
                  <a:lnTo>
                    <a:pt x="19024" y="20"/>
                  </a:lnTo>
                  <a:lnTo>
                    <a:pt x="15884" y="61"/>
                  </a:lnTo>
                  <a:lnTo>
                    <a:pt x="12764" y="122"/>
                  </a:lnTo>
                  <a:lnTo>
                    <a:pt x="9624" y="224"/>
                  </a:lnTo>
                  <a:lnTo>
                    <a:pt x="6505" y="326"/>
                  </a:lnTo>
                  <a:lnTo>
                    <a:pt x="245" y="571"/>
                  </a:lnTo>
                  <a:lnTo>
                    <a:pt x="184" y="591"/>
                  </a:lnTo>
                  <a:lnTo>
                    <a:pt x="122" y="612"/>
                  </a:lnTo>
                  <a:lnTo>
                    <a:pt x="82" y="632"/>
                  </a:lnTo>
                  <a:lnTo>
                    <a:pt x="41" y="673"/>
                  </a:lnTo>
                  <a:lnTo>
                    <a:pt x="0" y="775"/>
                  </a:lnTo>
                  <a:lnTo>
                    <a:pt x="0" y="877"/>
                  </a:lnTo>
                  <a:lnTo>
                    <a:pt x="41" y="979"/>
                  </a:lnTo>
                  <a:lnTo>
                    <a:pt x="102" y="1060"/>
                  </a:lnTo>
                  <a:lnTo>
                    <a:pt x="184" y="1142"/>
                  </a:lnTo>
                  <a:lnTo>
                    <a:pt x="245" y="1142"/>
                  </a:lnTo>
                  <a:lnTo>
                    <a:pt x="306" y="1162"/>
                  </a:lnTo>
                  <a:lnTo>
                    <a:pt x="6566" y="1081"/>
                  </a:lnTo>
                  <a:lnTo>
                    <a:pt x="9685" y="1040"/>
                  </a:lnTo>
                  <a:lnTo>
                    <a:pt x="12805" y="979"/>
                  </a:lnTo>
                  <a:lnTo>
                    <a:pt x="15925" y="877"/>
                  </a:lnTo>
                  <a:lnTo>
                    <a:pt x="19044" y="755"/>
                  </a:lnTo>
                  <a:lnTo>
                    <a:pt x="22164" y="612"/>
                  </a:lnTo>
                  <a:lnTo>
                    <a:pt x="25284" y="428"/>
                  </a:lnTo>
                  <a:lnTo>
                    <a:pt x="25386" y="408"/>
                  </a:lnTo>
                  <a:lnTo>
                    <a:pt x="25427" y="367"/>
                  </a:lnTo>
                  <a:lnTo>
                    <a:pt x="25467" y="306"/>
                  </a:lnTo>
                  <a:lnTo>
                    <a:pt x="25488" y="224"/>
                  </a:lnTo>
                  <a:lnTo>
                    <a:pt x="25467" y="143"/>
                  </a:lnTo>
                  <a:lnTo>
                    <a:pt x="25427" y="82"/>
                  </a:lnTo>
                  <a:lnTo>
                    <a:pt x="25365" y="41"/>
                  </a:lnTo>
                  <a:lnTo>
                    <a:pt x="25284" y="20"/>
                  </a:lnTo>
                  <a:lnTo>
                    <a:pt x="22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084;p46">
              <a:extLst>
                <a:ext uri="{FF2B5EF4-FFF2-40B4-BE49-F238E27FC236}">
                  <a16:creationId xmlns:a16="http://schemas.microsoft.com/office/drawing/2014/main" id="{19AFD840-11D1-5802-E3BE-D415F460CEAA}"/>
                </a:ext>
              </a:extLst>
            </p:cNvPr>
            <p:cNvSpPr/>
            <p:nvPr/>
          </p:nvSpPr>
          <p:spPr>
            <a:xfrm flipH="1">
              <a:off x="5348452" y="2373162"/>
              <a:ext cx="228677" cy="39070"/>
            </a:xfrm>
            <a:custGeom>
              <a:avLst/>
              <a:gdLst/>
              <a:ahLst/>
              <a:cxnLst/>
              <a:rect l="l" t="t" r="r" b="b"/>
              <a:pathLst>
                <a:path w="11583" h="1979" extrusionOk="0">
                  <a:moveTo>
                    <a:pt x="11236" y="1"/>
                  </a:moveTo>
                  <a:lnTo>
                    <a:pt x="9849" y="123"/>
                  </a:lnTo>
                  <a:lnTo>
                    <a:pt x="8442" y="266"/>
                  </a:lnTo>
                  <a:lnTo>
                    <a:pt x="7056" y="449"/>
                  </a:lnTo>
                  <a:lnTo>
                    <a:pt x="5649" y="653"/>
                  </a:lnTo>
                  <a:lnTo>
                    <a:pt x="4262" y="877"/>
                  </a:lnTo>
                  <a:lnTo>
                    <a:pt x="2876" y="1122"/>
                  </a:lnTo>
                  <a:lnTo>
                    <a:pt x="1489" y="1387"/>
                  </a:lnTo>
                  <a:lnTo>
                    <a:pt x="123" y="1652"/>
                  </a:lnTo>
                  <a:lnTo>
                    <a:pt x="62" y="1673"/>
                  </a:lnTo>
                  <a:lnTo>
                    <a:pt x="21" y="1734"/>
                  </a:lnTo>
                  <a:lnTo>
                    <a:pt x="1" y="1775"/>
                  </a:lnTo>
                  <a:lnTo>
                    <a:pt x="1" y="1836"/>
                  </a:lnTo>
                  <a:lnTo>
                    <a:pt x="21" y="1897"/>
                  </a:lnTo>
                  <a:lnTo>
                    <a:pt x="42" y="1938"/>
                  </a:lnTo>
                  <a:lnTo>
                    <a:pt x="103" y="1979"/>
                  </a:lnTo>
                  <a:lnTo>
                    <a:pt x="164" y="1979"/>
                  </a:lnTo>
                  <a:lnTo>
                    <a:pt x="1551" y="1897"/>
                  </a:lnTo>
                  <a:lnTo>
                    <a:pt x="2957" y="1775"/>
                  </a:lnTo>
                  <a:lnTo>
                    <a:pt x="4364" y="1652"/>
                  </a:lnTo>
                  <a:lnTo>
                    <a:pt x="5771" y="1489"/>
                  </a:lnTo>
                  <a:lnTo>
                    <a:pt x="7158" y="1326"/>
                  </a:lnTo>
                  <a:lnTo>
                    <a:pt x="8565" y="1122"/>
                  </a:lnTo>
                  <a:lnTo>
                    <a:pt x="9951" y="898"/>
                  </a:lnTo>
                  <a:lnTo>
                    <a:pt x="11317" y="633"/>
                  </a:lnTo>
                  <a:lnTo>
                    <a:pt x="11379" y="612"/>
                  </a:lnTo>
                  <a:lnTo>
                    <a:pt x="11440" y="572"/>
                  </a:lnTo>
                  <a:lnTo>
                    <a:pt x="11501" y="531"/>
                  </a:lnTo>
                  <a:lnTo>
                    <a:pt x="11521" y="490"/>
                  </a:lnTo>
                  <a:lnTo>
                    <a:pt x="11582" y="388"/>
                  </a:lnTo>
                  <a:lnTo>
                    <a:pt x="11582" y="266"/>
                  </a:lnTo>
                  <a:lnTo>
                    <a:pt x="11542" y="164"/>
                  </a:lnTo>
                  <a:lnTo>
                    <a:pt x="11481" y="82"/>
                  </a:lnTo>
                  <a:lnTo>
                    <a:pt x="11440" y="41"/>
                  </a:lnTo>
                  <a:lnTo>
                    <a:pt x="11379" y="21"/>
                  </a:lnTo>
                  <a:lnTo>
                    <a:pt x="1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085;p46">
              <a:extLst>
                <a:ext uri="{FF2B5EF4-FFF2-40B4-BE49-F238E27FC236}">
                  <a16:creationId xmlns:a16="http://schemas.microsoft.com/office/drawing/2014/main" id="{92B3BE75-EA3E-00F7-D149-C19E7E038794}"/>
                </a:ext>
              </a:extLst>
            </p:cNvPr>
            <p:cNvSpPr/>
            <p:nvPr/>
          </p:nvSpPr>
          <p:spPr>
            <a:xfrm flipH="1">
              <a:off x="5208774" y="2493117"/>
              <a:ext cx="324073" cy="85781"/>
            </a:xfrm>
            <a:custGeom>
              <a:avLst/>
              <a:gdLst/>
              <a:ahLst/>
              <a:cxnLst/>
              <a:rect l="l" t="t" r="r" b="b"/>
              <a:pathLst>
                <a:path w="16415" h="4345" extrusionOk="0">
                  <a:moveTo>
                    <a:pt x="1122" y="1"/>
                  </a:moveTo>
                  <a:lnTo>
                    <a:pt x="82" y="21"/>
                  </a:lnTo>
                  <a:lnTo>
                    <a:pt x="42" y="42"/>
                  </a:lnTo>
                  <a:lnTo>
                    <a:pt x="1" y="83"/>
                  </a:lnTo>
                  <a:lnTo>
                    <a:pt x="21" y="123"/>
                  </a:lnTo>
                  <a:lnTo>
                    <a:pt x="21" y="144"/>
                  </a:lnTo>
                  <a:lnTo>
                    <a:pt x="62" y="164"/>
                  </a:lnTo>
                  <a:lnTo>
                    <a:pt x="4099" y="1061"/>
                  </a:lnTo>
                  <a:lnTo>
                    <a:pt x="6097" y="1510"/>
                  </a:lnTo>
                  <a:lnTo>
                    <a:pt x="8096" y="1999"/>
                  </a:lnTo>
                  <a:lnTo>
                    <a:pt x="10094" y="2509"/>
                  </a:lnTo>
                  <a:lnTo>
                    <a:pt x="11073" y="2774"/>
                  </a:lnTo>
                  <a:lnTo>
                    <a:pt x="12072" y="3060"/>
                  </a:lnTo>
                  <a:lnTo>
                    <a:pt x="13050" y="3345"/>
                  </a:lnTo>
                  <a:lnTo>
                    <a:pt x="14050" y="3651"/>
                  </a:lnTo>
                  <a:lnTo>
                    <a:pt x="15028" y="3977"/>
                  </a:lnTo>
                  <a:lnTo>
                    <a:pt x="16027" y="4324"/>
                  </a:lnTo>
                  <a:lnTo>
                    <a:pt x="16089" y="4344"/>
                  </a:lnTo>
                  <a:lnTo>
                    <a:pt x="16150" y="4344"/>
                  </a:lnTo>
                  <a:lnTo>
                    <a:pt x="16252" y="4324"/>
                  </a:lnTo>
                  <a:lnTo>
                    <a:pt x="16333" y="4263"/>
                  </a:lnTo>
                  <a:lnTo>
                    <a:pt x="16374" y="4181"/>
                  </a:lnTo>
                  <a:lnTo>
                    <a:pt x="16415" y="4079"/>
                  </a:lnTo>
                  <a:lnTo>
                    <a:pt x="16394" y="3977"/>
                  </a:lnTo>
                  <a:lnTo>
                    <a:pt x="16354" y="3896"/>
                  </a:lnTo>
                  <a:lnTo>
                    <a:pt x="16293" y="3855"/>
                  </a:lnTo>
                  <a:lnTo>
                    <a:pt x="16252" y="3814"/>
                  </a:lnTo>
                  <a:lnTo>
                    <a:pt x="15314" y="3386"/>
                  </a:lnTo>
                  <a:lnTo>
                    <a:pt x="14376" y="2978"/>
                  </a:lnTo>
                  <a:lnTo>
                    <a:pt x="13397" y="2591"/>
                  </a:lnTo>
                  <a:lnTo>
                    <a:pt x="12418" y="2224"/>
                  </a:lnTo>
                  <a:lnTo>
                    <a:pt x="11419" y="1877"/>
                  </a:lnTo>
                  <a:lnTo>
                    <a:pt x="10420" y="1551"/>
                  </a:lnTo>
                  <a:lnTo>
                    <a:pt x="9401" y="1245"/>
                  </a:lnTo>
                  <a:lnTo>
                    <a:pt x="8381" y="980"/>
                  </a:lnTo>
                  <a:lnTo>
                    <a:pt x="7341" y="735"/>
                  </a:lnTo>
                  <a:lnTo>
                    <a:pt x="6301" y="531"/>
                  </a:lnTo>
                  <a:lnTo>
                    <a:pt x="5261" y="348"/>
                  </a:lnTo>
                  <a:lnTo>
                    <a:pt x="4222" y="205"/>
                  </a:lnTo>
                  <a:lnTo>
                    <a:pt x="3182" y="103"/>
                  </a:lnTo>
                  <a:lnTo>
                    <a:pt x="2142" y="21"/>
                  </a:lnTo>
                  <a:lnTo>
                    <a:pt x="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086;p46">
              <a:extLst>
                <a:ext uri="{FF2B5EF4-FFF2-40B4-BE49-F238E27FC236}">
                  <a16:creationId xmlns:a16="http://schemas.microsoft.com/office/drawing/2014/main" id="{D9BC5075-7820-198B-6875-6EDAD4584B4F}"/>
                </a:ext>
              </a:extLst>
            </p:cNvPr>
            <p:cNvSpPr/>
            <p:nvPr/>
          </p:nvSpPr>
          <p:spPr>
            <a:xfrm flipH="1">
              <a:off x="5191065" y="2136864"/>
              <a:ext cx="429123" cy="177149"/>
            </a:xfrm>
            <a:custGeom>
              <a:avLst/>
              <a:gdLst/>
              <a:ahLst/>
              <a:cxnLst/>
              <a:rect l="l" t="t" r="r" b="b"/>
              <a:pathLst>
                <a:path w="21736" h="8973" extrusionOk="0">
                  <a:moveTo>
                    <a:pt x="21410" y="1"/>
                  </a:moveTo>
                  <a:lnTo>
                    <a:pt x="21349" y="21"/>
                  </a:lnTo>
                  <a:lnTo>
                    <a:pt x="20309" y="286"/>
                  </a:lnTo>
                  <a:lnTo>
                    <a:pt x="19269" y="551"/>
                  </a:lnTo>
                  <a:lnTo>
                    <a:pt x="18229" y="837"/>
                  </a:lnTo>
                  <a:lnTo>
                    <a:pt x="17209" y="1143"/>
                  </a:lnTo>
                  <a:lnTo>
                    <a:pt x="16170" y="1469"/>
                  </a:lnTo>
                  <a:lnTo>
                    <a:pt x="15150" y="1795"/>
                  </a:lnTo>
                  <a:lnTo>
                    <a:pt x="14131" y="2162"/>
                  </a:lnTo>
                  <a:lnTo>
                    <a:pt x="13111" y="2529"/>
                  </a:lnTo>
                  <a:lnTo>
                    <a:pt x="11439" y="3141"/>
                  </a:lnTo>
                  <a:lnTo>
                    <a:pt x="9747" y="3793"/>
                  </a:lnTo>
                  <a:lnTo>
                    <a:pt x="8013" y="4507"/>
                  </a:lnTo>
                  <a:lnTo>
                    <a:pt x="7157" y="4854"/>
                  </a:lnTo>
                  <a:lnTo>
                    <a:pt x="6301" y="5241"/>
                  </a:lnTo>
                  <a:lnTo>
                    <a:pt x="5465" y="5628"/>
                  </a:lnTo>
                  <a:lnTo>
                    <a:pt x="4629" y="6036"/>
                  </a:lnTo>
                  <a:lnTo>
                    <a:pt x="3813" y="6464"/>
                  </a:lnTo>
                  <a:lnTo>
                    <a:pt x="2998" y="6913"/>
                  </a:lnTo>
                  <a:lnTo>
                    <a:pt x="2223" y="7382"/>
                  </a:lnTo>
                  <a:lnTo>
                    <a:pt x="1448" y="7871"/>
                  </a:lnTo>
                  <a:lnTo>
                    <a:pt x="714" y="8381"/>
                  </a:lnTo>
                  <a:lnTo>
                    <a:pt x="0" y="8911"/>
                  </a:lnTo>
                  <a:lnTo>
                    <a:pt x="0" y="8952"/>
                  </a:lnTo>
                  <a:lnTo>
                    <a:pt x="0" y="8972"/>
                  </a:lnTo>
                  <a:lnTo>
                    <a:pt x="41" y="8972"/>
                  </a:lnTo>
                  <a:lnTo>
                    <a:pt x="714" y="8728"/>
                  </a:lnTo>
                  <a:lnTo>
                    <a:pt x="1387" y="8463"/>
                  </a:lnTo>
                  <a:lnTo>
                    <a:pt x="2712" y="7892"/>
                  </a:lnTo>
                  <a:lnTo>
                    <a:pt x="4017" y="7280"/>
                  </a:lnTo>
                  <a:lnTo>
                    <a:pt x="5322" y="6648"/>
                  </a:lnTo>
                  <a:lnTo>
                    <a:pt x="6647" y="6016"/>
                  </a:lnTo>
                  <a:lnTo>
                    <a:pt x="7952" y="5404"/>
                  </a:lnTo>
                  <a:lnTo>
                    <a:pt x="9278" y="4792"/>
                  </a:lnTo>
                  <a:lnTo>
                    <a:pt x="9930" y="4507"/>
                  </a:lnTo>
                  <a:lnTo>
                    <a:pt x="10603" y="4242"/>
                  </a:lnTo>
                  <a:lnTo>
                    <a:pt x="11949" y="3712"/>
                  </a:lnTo>
                  <a:lnTo>
                    <a:pt x="13295" y="3222"/>
                  </a:lnTo>
                  <a:lnTo>
                    <a:pt x="14661" y="2733"/>
                  </a:lnTo>
                  <a:lnTo>
                    <a:pt x="16027" y="2264"/>
                  </a:lnTo>
                  <a:lnTo>
                    <a:pt x="17413" y="1815"/>
                  </a:lnTo>
                  <a:lnTo>
                    <a:pt x="18779" y="1387"/>
                  </a:lnTo>
                  <a:lnTo>
                    <a:pt x="21552" y="531"/>
                  </a:lnTo>
                  <a:lnTo>
                    <a:pt x="21614" y="510"/>
                  </a:lnTo>
                  <a:lnTo>
                    <a:pt x="21654" y="490"/>
                  </a:lnTo>
                  <a:lnTo>
                    <a:pt x="21695" y="449"/>
                  </a:lnTo>
                  <a:lnTo>
                    <a:pt x="21716" y="408"/>
                  </a:lnTo>
                  <a:lnTo>
                    <a:pt x="21736" y="307"/>
                  </a:lnTo>
                  <a:lnTo>
                    <a:pt x="21716" y="205"/>
                  </a:lnTo>
                  <a:lnTo>
                    <a:pt x="21654" y="123"/>
                  </a:lnTo>
                  <a:lnTo>
                    <a:pt x="21573" y="41"/>
                  </a:lnTo>
                  <a:lnTo>
                    <a:pt x="21471" y="21"/>
                  </a:lnTo>
                  <a:lnTo>
                    <a:pt x="21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087;p46">
              <a:extLst>
                <a:ext uri="{FF2B5EF4-FFF2-40B4-BE49-F238E27FC236}">
                  <a16:creationId xmlns:a16="http://schemas.microsoft.com/office/drawing/2014/main" id="{58D6D453-AD49-3F67-6952-3B124F76DE2F}"/>
                </a:ext>
              </a:extLst>
            </p:cNvPr>
            <p:cNvSpPr/>
            <p:nvPr/>
          </p:nvSpPr>
          <p:spPr>
            <a:xfrm flipH="1">
              <a:off x="5538454" y="2061191"/>
              <a:ext cx="166686" cy="150971"/>
            </a:xfrm>
            <a:custGeom>
              <a:avLst/>
              <a:gdLst/>
              <a:ahLst/>
              <a:cxnLst/>
              <a:rect l="l" t="t" r="r" b="b"/>
              <a:pathLst>
                <a:path w="8443" h="7647" extrusionOk="0">
                  <a:moveTo>
                    <a:pt x="8055" y="0"/>
                  </a:moveTo>
                  <a:lnTo>
                    <a:pt x="7994" y="21"/>
                  </a:lnTo>
                  <a:lnTo>
                    <a:pt x="7912" y="61"/>
                  </a:lnTo>
                  <a:lnTo>
                    <a:pt x="6750" y="1020"/>
                  </a:lnTo>
                  <a:lnTo>
                    <a:pt x="5588" y="1999"/>
                  </a:lnTo>
                  <a:lnTo>
                    <a:pt x="4466" y="2998"/>
                  </a:lnTo>
                  <a:lnTo>
                    <a:pt x="3345" y="4017"/>
                  </a:lnTo>
                  <a:lnTo>
                    <a:pt x="2448" y="4833"/>
                  </a:lnTo>
                  <a:lnTo>
                    <a:pt x="1979" y="5261"/>
                  </a:lnTo>
                  <a:lnTo>
                    <a:pt x="1530" y="5689"/>
                  </a:lnTo>
                  <a:lnTo>
                    <a:pt x="1102" y="6138"/>
                  </a:lnTo>
                  <a:lnTo>
                    <a:pt x="694" y="6586"/>
                  </a:lnTo>
                  <a:lnTo>
                    <a:pt x="327" y="7076"/>
                  </a:lnTo>
                  <a:lnTo>
                    <a:pt x="164" y="7341"/>
                  </a:lnTo>
                  <a:lnTo>
                    <a:pt x="21" y="7585"/>
                  </a:lnTo>
                  <a:lnTo>
                    <a:pt x="1" y="7606"/>
                  </a:lnTo>
                  <a:lnTo>
                    <a:pt x="21" y="7626"/>
                  </a:lnTo>
                  <a:lnTo>
                    <a:pt x="42" y="7647"/>
                  </a:lnTo>
                  <a:lnTo>
                    <a:pt x="62" y="7647"/>
                  </a:lnTo>
                  <a:lnTo>
                    <a:pt x="327" y="7484"/>
                  </a:lnTo>
                  <a:lnTo>
                    <a:pt x="592" y="7300"/>
                  </a:lnTo>
                  <a:lnTo>
                    <a:pt x="1102" y="6933"/>
                  </a:lnTo>
                  <a:lnTo>
                    <a:pt x="1612" y="6525"/>
                  </a:lnTo>
                  <a:lnTo>
                    <a:pt x="2081" y="6077"/>
                  </a:lnTo>
                  <a:lnTo>
                    <a:pt x="3019" y="5179"/>
                  </a:lnTo>
                  <a:lnTo>
                    <a:pt x="3488" y="4731"/>
                  </a:lnTo>
                  <a:lnTo>
                    <a:pt x="3957" y="4303"/>
                  </a:lnTo>
                  <a:lnTo>
                    <a:pt x="5037" y="3365"/>
                  </a:lnTo>
                  <a:lnTo>
                    <a:pt x="6118" y="2427"/>
                  </a:lnTo>
                  <a:lnTo>
                    <a:pt x="8320" y="571"/>
                  </a:lnTo>
                  <a:lnTo>
                    <a:pt x="8381" y="530"/>
                  </a:lnTo>
                  <a:lnTo>
                    <a:pt x="8422" y="469"/>
                  </a:lnTo>
                  <a:lnTo>
                    <a:pt x="8442" y="408"/>
                  </a:lnTo>
                  <a:lnTo>
                    <a:pt x="8442" y="347"/>
                  </a:lnTo>
                  <a:lnTo>
                    <a:pt x="8422" y="225"/>
                  </a:lnTo>
                  <a:lnTo>
                    <a:pt x="8361" y="123"/>
                  </a:lnTo>
                  <a:lnTo>
                    <a:pt x="8279" y="41"/>
                  </a:lnTo>
                  <a:lnTo>
                    <a:pt x="81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088;p46">
              <a:extLst>
                <a:ext uri="{FF2B5EF4-FFF2-40B4-BE49-F238E27FC236}">
                  <a16:creationId xmlns:a16="http://schemas.microsoft.com/office/drawing/2014/main" id="{3D672E72-90C9-94BE-A91C-70F27795CB3B}"/>
                </a:ext>
              </a:extLst>
            </p:cNvPr>
            <p:cNvSpPr/>
            <p:nvPr/>
          </p:nvSpPr>
          <p:spPr>
            <a:xfrm flipH="1">
              <a:off x="5490953" y="2160614"/>
              <a:ext cx="5252" cy="5252"/>
            </a:xfrm>
            <a:custGeom>
              <a:avLst/>
              <a:gdLst/>
              <a:ahLst/>
              <a:cxnLst/>
              <a:rect l="l" t="t" r="r" b="b"/>
              <a:pathLst>
                <a:path w="266" h="266" extrusionOk="0">
                  <a:moveTo>
                    <a:pt x="61" y="1"/>
                  </a:moveTo>
                  <a:lnTo>
                    <a:pt x="21" y="41"/>
                  </a:lnTo>
                  <a:lnTo>
                    <a:pt x="0" y="82"/>
                  </a:lnTo>
                  <a:lnTo>
                    <a:pt x="0" y="123"/>
                  </a:lnTo>
                  <a:lnTo>
                    <a:pt x="21" y="184"/>
                  </a:lnTo>
                  <a:lnTo>
                    <a:pt x="41" y="225"/>
                  </a:lnTo>
                  <a:lnTo>
                    <a:pt x="82" y="245"/>
                  </a:lnTo>
                  <a:lnTo>
                    <a:pt x="143" y="266"/>
                  </a:lnTo>
                  <a:lnTo>
                    <a:pt x="204" y="245"/>
                  </a:lnTo>
                  <a:lnTo>
                    <a:pt x="245" y="225"/>
                  </a:lnTo>
                  <a:lnTo>
                    <a:pt x="265" y="184"/>
                  </a:lnTo>
                  <a:lnTo>
                    <a:pt x="265" y="123"/>
                  </a:lnTo>
                  <a:lnTo>
                    <a:pt x="245" y="82"/>
                  </a:lnTo>
                  <a:lnTo>
                    <a:pt x="225" y="41"/>
                  </a:ln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089;p46">
              <a:extLst>
                <a:ext uri="{FF2B5EF4-FFF2-40B4-BE49-F238E27FC236}">
                  <a16:creationId xmlns:a16="http://schemas.microsoft.com/office/drawing/2014/main" id="{4D2E56B9-C404-E649-56F6-54E161DD1C28}"/>
                </a:ext>
              </a:extLst>
            </p:cNvPr>
            <p:cNvSpPr/>
            <p:nvPr/>
          </p:nvSpPr>
          <p:spPr>
            <a:xfrm flipH="1">
              <a:off x="5743756" y="2109086"/>
              <a:ext cx="34648" cy="37057"/>
            </a:xfrm>
            <a:custGeom>
              <a:avLst/>
              <a:gdLst/>
              <a:ahLst/>
              <a:cxnLst/>
              <a:rect l="l" t="t" r="r" b="b"/>
              <a:pathLst>
                <a:path w="1755" h="1877" extrusionOk="0">
                  <a:moveTo>
                    <a:pt x="1000" y="1"/>
                  </a:moveTo>
                  <a:lnTo>
                    <a:pt x="837" y="21"/>
                  </a:lnTo>
                  <a:lnTo>
                    <a:pt x="633" y="62"/>
                  </a:lnTo>
                  <a:lnTo>
                    <a:pt x="531" y="103"/>
                  </a:lnTo>
                  <a:lnTo>
                    <a:pt x="449" y="164"/>
                  </a:lnTo>
                  <a:lnTo>
                    <a:pt x="368" y="245"/>
                  </a:lnTo>
                  <a:lnTo>
                    <a:pt x="286" y="327"/>
                  </a:lnTo>
                  <a:lnTo>
                    <a:pt x="184" y="510"/>
                  </a:lnTo>
                  <a:lnTo>
                    <a:pt x="103" y="612"/>
                  </a:lnTo>
                  <a:lnTo>
                    <a:pt x="62" y="694"/>
                  </a:lnTo>
                  <a:lnTo>
                    <a:pt x="21" y="816"/>
                  </a:lnTo>
                  <a:lnTo>
                    <a:pt x="1" y="918"/>
                  </a:lnTo>
                  <a:lnTo>
                    <a:pt x="1" y="1143"/>
                  </a:lnTo>
                  <a:lnTo>
                    <a:pt x="21" y="1245"/>
                  </a:lnTo>
                  <a:lnTo>
                    <a:pt x="62" y="1346"/>
                  </a:lnTo>
                  <a:lnTo>
                    <a:pt x="103" y="1448"/>
                  </a:lnTo>
                  <a:lnTo>
                    <a:pt x="164" y="1530"/>
                  </a:lnTo>
                  <a:lnTo>
                    <a:pt x="286" y="1652"/>
                  </a:lnTo>
                  <a:lnTo>
                    <a:pt x="429" y="1754"/>
                  </a:lnTo>
                  <a:lnTo>
                    <a:pt x="572" y="1836"/>
                  </a:lnTo>
                  <a:lnTo>
                    <a:pt x="735" y="1877"/>
                  </a:lnTo>
                  <a:lnTo>
                    <a:pt x="898" y="1877"/>
                  </a:lnTo>
                  <a:lnTo>
                    <a:pt x="1061" y="1836"/>
                  </a:lnTo>
                  <a:lnTo>
                    <a:pt x="1204" y="1795"/>
                  </a:lnTo>
                  <a:lnTo>
                    <a:pt x="1347" y="1714"/>
                  </a:lnTo>
                  <a:lnTo>
                    <a:pt x="1428" y="1632"/>
                  </a:lnTo>
                  <a:lnTo>
                    <a:pt x="1510" y="1550"/>
                  </a:lnTo>
                  <a:lnTo>
                    <a:pt x="1571" y="1448"/>
                  </a:lnTo>
                  <a:lnTo>
                    <a:pt x="1632" y="1346"/>
                  </a:lnTo>
                  <a:lnTo>
                    <a:pt x="1714" y="1163"/>
                  </a:lnTo>
                  <a:lnTo>
                    <a:pt x="1754" y="1000"/>
                  </a:lnTo>
                  <a:lnTo>
                    <a:pt x="1754" y="837"/>
                  </a:lnTo>
                  <a:lnTo>
                    <a:pt x="1754" y="694"/>
                  </a:lnTo>
                  <a:lnTo>
                    <a:pt x="1714" y="531"/>
                  </a:lnTo>
                  <a:lnTo>
                    <a:pt x="1612" y="347"/>
                  </a:lnTo>
                  <a:lnTo>
                    <a:pt x="1489" y="225"/>
                  </a:lnTo>
                  <a:lnTo>
                    <a:pt x="1367" y="123"/>
                  </a:lnTo>
                  <a:lnTo>
                    <a:pt x="1265" y="82"/>
                  </a:lnTo>
                  <a:lnTo>
                    <a:pt x="1163" y="42"/>
                  </a:lnTo>
                  <a:lnTo>
                    <a:pt x="10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090;p46">
              <a:extLst>
                <a:ext uri="{FF2B5EF4-FFF2-40B4-BE49-F238E27FC236}">
                  <a16:creationId xmlns:a16="http://schemas.microsoft.com/office/drawing/2014/main" id="{36B175EF-E9FC-57BE-7E38-CE95703B66FB}"/>
                </a:ext>
              </a:extLst>
            </p:cNvPr>
            <p:cNvSpPr/>
            <p:nvPr/>
          </p:nvSpPr>
          <p:spPr>
            <a:xfrm flipH="1">
              <a:off x="5684173" y="2344595"/>
              <a:ext cx="32240" cy="31805"/>
            </a:xfrm>
            <a:custGeom>
              <a:avLst/>
              <a:gdLst/>
              <a:ahLst/>
              <a:cxnLst/>
              <a:rect l="l" t="t" r="r" b="b"/>
              <a:pathLst>
                <a:path w="1633" h="1611" extrusionOk="0">
                  <a:moveTo>
                    <a:pt x="1469" y="367"/>
                  </a:moveTo>
                  <a:lnTo>
                    <a:pt x="1469" y="367"/>
                  </a:lnTo>
                  <a:lnTo>
                    <a:pt x="1469" y="367"/>
                  </a:lnTo>
                  <a:close/>
                  <a:moveTo>
                    <a:pt x="1469" y="367"/>
                  </a:moveTo>
                  <a:lnTo>
                    <a:pt x="1469" y="381"/>
                  </a:lnTo>
                  <a:lnTo>
                    <a:pt x="1484" y="400"/>
                  </a:lnTo>
                  <a:lnTo>
                    <a:pt x="1484" y="400"/>
                  </a:lnTo>
                  <a:lnTo>
                    <a:pt x="1469" y="367"/>
                  </a:lnTo>
                  <a:close/>
                  <a:moveTo>
                    <a:pt x="715" y="0"/>
                  </a:moveTo>
                  <a:lnTo>
                    <a:pt x="613" y="20"/>
                  </a:lnTo>
                  <a:lnTo>
                    <a:pt x="531" y="61"/>
                  </a:lnTo>
                  <a:lnTo>
                    <a:pt x="429" y="102"/>
                  </a:lnTo>
                  <a:lnTo>
                    <a:pt x="348" y="143"/>
                  </a:lnTo>
                  <a:lnTo>
                    <a:pt x="266" y="204"/>
                  </a:lnTo>
                  <a:lnTo>
                    <a:pt x="184" y="285"/>
                  </a:lnTo>
                  <a:lnTo>
                    <a:pt x="123" y="367"/>
                  </a:lnTo>
                  <a:lnTo>
                    <a:pt x="82" y="469"/>
                  </a:lnTo>
                  <a:lnTo>
                    <a:pt x="42" y="551"/>
                  </a:lnTo>
                  <a:lnTo>
                    <a:pt x="21" y="652"/>
                  </a:lnTo>
                  <a:lnTo>
                    <a:pt x="1" y="754"/>
                  </a:lnTo>
                  <a:lnTo>
                    <a:pt x="1" y="877"/>
                  </a:lnTo>
                  <a:lnTo>
                    <a:pt x="21" y="979"/>
                  </a:lnTo>
                  <a:lnTo>
                    <a:pt x="62" y="1081"/>
                  </a:lnTo>
                  <a:lnTo>
                    <a:pt x="103" y="1183"/>
                  </a:lnTo>
                  <a:lnTo>
                    <a:pt x="164" y="1264"/>
                  </a:lnTo>
                  <a:lnTo>
                    <a:pt x="225" y="1346"/>
                  </a:lnTo>
                  <a:lnTo>
                    <a:pt x="307" y="1427"/>
                  </a:lnTo>
                  <a:lnTo>
                    <a:pt x="388" y="1488"/>
                  </a:lnTo>
                  <a:lnTo>
                    <a:pt x="470" y="1529"/>
                  </a:lnTo>
                  <a:lnTo>
                    <a:pt x="674" y="1590"/>
                  </a:lnTo>
                  <a:lnTo>
                    <a:pt x="796" y="1611"/>
                  </a:lnTo>
                  <a:lnTo>
                    <a:pt x="898" y="1590"/>
                  </a:lnTo>
                  <a:lnTo>
                    <a:pt x="1000" y="1570"/>
                  </a:lnTo>
                  <a:lnTo>
                    <a:pt x="1102" y="1550"/>
                  </a:lnTo>
                  <a:lnTo>
                    <a:pt x="1286" y="1468"/>
                  </a:lnTo>
                  <a:lnTo>
                    <a:pt x="1449" y="1325"/>
                  </a:lnTo>
                  <a:lnTo>
                    <a:pt x="1551" y="1162"/>
                  </a:lnTo>
                  <a:lnTo>
                    <a:pt x="1612" y="1020"/>
                  </a:lnTo>
                  <a:lnTo>
                    <a:pt x="1612" y="877"/>
                  </a:lnTo>
                  <a:lnTo>
                    <a:pt x="1632" y="775"/>
                  </a:lnTo>
                  <a:lnTo>
                    <a:pt x="1612" y="673"/>
                  </a:lnTo>
                  <a:lnTo>
                    <a:pt x="1591" y="591"/>
                  </a:lnTo>
                  <a:lnTo>
                    <a:pt x="1530" y="489"/>
                  </a:lnTo>
                  <a:lnTo>
                    <a:pt x="1489" y="408"/>
                  </a:lnTo>
                  <a:lnTo>
                    <a:pt x="1484" y="400"/>
                  </a:lnTo>
                  <a:lnTo>
                    <a:pt x="1484" y="400"/>
                  </a:lnTo>
                  <a:lnTo>
                    <a:pt x="1551" y="551"/>
                  </a:lnTo>
                  <a:lnTo>
                    <a:pt x="1489" y="428"/>
                  </a:lnTo>
                  <a:lnTo>
                    <a:pt x="1469" y="387"/>
                  </a:lnTo>
                  <a:lnTo>
                    <a:pt x="1469" y="381"/>
                  </a:lnTo>
                  <a:lnTo>
                    <a:pt x="1459" y="367"/>
                  </a:lnTo>
                  <a:lnTo>
                    <a:pt x="1428" y="306"/>
                  </a:lnTo>
                  <a:lnTo>
                    <a:pt x="1306" y="184"/>
                  </a:lnTo>
                  <a:lnTo>
                    <a:pt x="1224" y="122"/>
                  </a:lnTo>
                  <a:lnTo>
                    <a:pt x="1122" y="82"/>
                  </a:lnTo>
                  <a:lnTo>
                    <a:pt x="1020" y="41"/>
                  </a:lnTo>
                  <a:lnTo>
                    <a:pt x="918" y="20"/>
                  </a:lnTo>
                  <a:lnTo>
                    <a:pt x="8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091;p46">
              <a:extLst>
                <a:ext uri="{FF2B5EF4-FFF2-40B4-BE49-F238E27FC236}">
                  <a16:creationId xmlns:a16="http://schemas.microsoft.com/office/drawing/2014/main" id="{7D041029-70F9-B2AC-4896-AD6F36F09F5C}"/>
                </a:ext>
              </a:extLst>
            </p:cNvPr>
            <p:cNvSpPr/>
            <p:nvPr/>
          </p:nvSpPr>
          <p:spPr>
            <a:xfrm flipH="1">
              <a:off x="5300556" y="2280175"/>
              <a:ext cx="5646" cy="5666"/>
            </a:xfrm>
            <a:custGeom>
              <a:avLst/>
              <a:gdLst/>
              <a:ahLst/>
              <a:cxnLst/>
              <a:rect l="l" t="t" r="r" b="b"/>
              <a:pathLst>
                <a:path w="286" h="287" extrusionOk="0">
                  <a:moveTo>
                    <a:pt x="123" y="1"/>
                  </a:moveTo>
                  <a:lnTo>
                    <a:pt x="62" y="21"/>
                  </a:lnTo>
                  <a:lnTo>
                    <a:pt x="21" y="41"/>
                  </a:lnTo>
                  <a:lnTo>
                    <a:pt x="0" y="82"/>
                  </a:lnTo>
                  <a:lnTo>
                    <a:pt x="0" y="143"/>
                  </a:lnTo>
                  <a:lnTo>
                    <a:pt x="21" y="204"/>
                  </a:lnTo>
                  <a:lnTo>
                    <a:pt x="62" y="245"/>
                  </a:lnTo>
                  <a:lnTo>
                    <a:pt x="102" y="286"/>
                  </a:lnTo>
                  <a:lnTo>
                    <a:pt x="225" y="286"/>
                  </a:lnTo>
                  <a:lnTo>
                    <a:pt x="266" y="245"/>
                  </a:lnTo>
                  <a:lnTo>
                    <a:pt x="286" y="204"/>
                  </a:lnTo>
                  <a:lnTo>
                    <a:pt x="286" y="143"/>
                  </a:lnTo>
                  <a:lnTo>
                    <a:pt x="266" y="82"/>
                  </a:lnTo>
                  <a:lnTo>
                    <a:pt x="245" y="41"/>
                  </a:lnTo>
                  <a:lnTo>
                    <a:pt x="184" y="21"/>
                  </a:lnTo>
                  <a:lnTo>
                    <a:pt x="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092;p46">
              <a:extLst>
                <a:ext uri="{FF2B5EF4-FFF2-40B4-BE49-F238E27FC236}">
                  <a16:creationId xmlns:a16="http://schemas.microsoft.com/office/drawing/2014/main" id="{FB51FD7E-1107-9125-CE97-5A9CBC802372}"/>
                </a:ext>
              </a:extLst>
            </p:cNvPr>
            <p:cNvSpPr/>
            <p:nvPr/>
          </p:nvSpPr>
          <p:spPr>
            <a:xfrm flipH="1">
              <a:off x="5240559" y="2444018"/>
              <a:ext cx="5666" cy="6061"/>
            </a:xfrm>
            <a:custGeom>
              <a:avLst/>
              <a:gdLst/>
              <a:ahLst/>
              <a:cxnLst/>
              <a:rect l="l" t="t" r="r" b="b"/>
              <a:pathLst>
                <a:path w="287" h="307" extrusionOk="0">
                  <a:moveTo>
                    <a:pt x="164" y="0"/>
                  </a:moveTo>
                  <a:lnTo>
                    <a:pt x="103" y="21"/>
                  </a:lnTo>
                  <a:lnTo>
                    <a:pt x="41" y="62"/>
                  </a:lnTo>
                  <a:lnTo>
                    <a:pt x="21" y="102"/>
                  </a:lnTo>
                  <a:lnTo>
                    <a:pt x="1" y="163"/>
                  </a:lnTo>
                  <a:lnTo>
                    <a:pt x="1" y="225"/>
                  </a:lnTo>
                  <a:lnTo>
                    <a:pt x="21" y="265"/>
                  </a:lnTo>
                  <a:lnTo>
                    <a:pt x="62" y="306"/>
                  </a:lnTo>
                  <a:lnTo>
                    <a:pt x="184" y="306"/>
                  </a:lnTo>
                  <a:lnTo>
                    <a:pt x="245" y="265"/>
                  </a:lnTo>
                  <a:lnTo>
                    <a:pt x="266" y="225"/>
                  </a:lnTo>
                  <a:lnTo>
                    <a:pt x="286" y="163"/>
                  </a:lnTo>
                  <a:lnTo>
                    <a:pt x="286" y="102"/>
                  </a:lnTo>
                  <a:lnTo>
                    <a:pt x="266" y="62"/>
                  </a:lnTo>
                  <a:lnTo>
                    <a:pt x="225" y="21"/>
                  </a:lnTo>
                  <a:lnTo>
                    <a:pt x="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093;p46">
              <a:extLst>
                <a:ext uri="{FF2B5EF4-FFF2-40B4-BE49-F238E27FC236}">
                  <a16:creationId xmlns:a16="http://schemas.microsoft.com/office/drawing/2014/main" id="{19B6397B-74D5-63DC-9F1E-476A048E628E}"/>
                </a:ext>
              </a:extLst>
            </p:cNvPr>
            <p:cNvSpPr/>
            <p:nvPr/>
          </p:nvSpPr>
          <p:spPr>
            <a:xfrm flipH="1">
              <a:off x="5422526" y="2642469"/>
              <a:ext cx="40670" cy="43098"/>
            </a:xfrm>
            <a:custGeom>
              <a:avLst/>
              <a:gdLst/>
              <a:ahLst/>
              <a:cxnLst/>
              <a:rect l="l" t="t" r="r" b="b"/>
              <a:pathLst>
                <a:path w="2060" h="2183" extrusionOk="0">
                  <a:moveTo>
                    <a:pt x="816" y="1"/>
                  </a:moveTo>
                  <a:lnTo>
                    <a:pt x="694" y="42"/>
                  </a:lnTo>
                  <a:lnTo>
                    <a:pt x="571" y="82"/>
                  </a:lnTo>
                  <a:lnTo>
                    <a:pt x="469" y="143"/>
                  </a:lnTo>
                  <a:lnTo>
                    <a:pt x="367" y="225"/>
                  </a:lnTo>
                  <a:lnTo>
                    <a:pt x="286" y="307"/>
                  </a:lnTo>
                  <a:lnTo>
                    <a:pt x="204" y="409"/>
                  </a:lnTo>
                  <a:lnTo>
                    <a:pt x="143" y="510"/>
                  </a:lnTo>
                  <a:lnTo>
                    <a:pt x="102" y="612"/>
                  </a:lnTo>
                  <a:lnTo>
                    <a:pt x="61" y="735"/>
                  </a:lnTo>
                  <a:lnTo>
                    <a:pt x="61" y="755"/>
                  </a:lnTo>
                  <a:lnTo>
                    <a:pt x="41" y="837"/>
                  </a:lnTo>
                  <a:lnTo>
                    <a:pt x="0" y="959"/>
                  </a:lnTo>
                  <a:lnTo>
                    <a:pt x="0" y="1102"/>
                  </a:lnTo>
                  <a:lnTo>
                    <a:pt x="0" y="1224"/>
                  </a:lnTo>
                  <a:lnTo>
                    <a:pt x="21" y="1367"/>
                  </a:lnTo>
                  <a:lnTo>
                    <a:pt x="143" y="1632"/>
                  </a:lnTo>
                  <a:lnTo>
                    <a:pt x="184" y="1714"/>
                  </a:lnTo>
                  <a:lnTo>
                    <a:pt x="245" y="1795"/>
                  </a:lnTo>
                  <a:lnTo>
                    <a:pt x="306" y="1877"/>
                  </a:lnTo>
                  <a:lnTo>
                    <a:pt x="388" y="1938"/>
                  </a:lnTo>
                  <a:lnTo>
                    <a:pt x="469" y="1999"/>
                  </a:lnTo>
                  <a:lnTo>
                    <a:pt x="551" y="2060"/>
                  </a:lnTo>
                  <a:lnTo>
                    <a:pt x="653" y="2101"/>
                  </a:lnTo>
                  <a:lnTo>
                    <a:pt x="755" y="2142"/>
                  </a:lnTo>
                  <a:lnTo>
                    <a:pt x="1020" y="2182"/>
                  </a:lnTo>
                  <a:lnTo>
                    <a:pt x="1122" y="2182"/>
                  </a:lnTo>
                  <a:lnTo>
                    <a:pt x="1224" y="2162"/>
                  </a:lnTo>
                  <a:lnTo>
                    <a:pt x="1305" y="2142"/>
                  </a:lnTo>
                  <a:lnTo>
                    <a:pt x="1407" y="2101"/>
                  </a:lnTo>
                  <a:lnTo>
                    <a:pt x="1530" y="2060"/>
                  </a:lnTo>
                  <a:lnTo>
                    <a:pt x="1632" y="1979"/>
                  </a:lnTo>
                  <a:lnTo>
                    <a:pt x="1713" y="1917"/>
                  </a:lnTo>
                  <a:lnTo>
                    <a:pt x="1795" y="1856"/>
                  </a:lnTo>
                  <a:lnTo>
                    <a:pt x="1856" y="1775"/>
                  </a:lnTo>
                  <a:lnTo>
                    <a:pt x="1917" y="1693"/>
                  </a:lnTo>
                  <a:lnTo>
                    <a:pt x="1978" y="1571"/>
                  </a:lnTo>
                  <a:lnTo>
                    <a:pt x="2019" y="1428"/>
                  </a:lnTo>
                  <a:lnTo>
                    <a:pt x="2060" y="1306"/>
                  </a:lnTo>
                  <a:lnTo>
                    <a:pt x="2060" y="1163"/>
                  </a:lnTo>
                  <a:lnTo>
                    <a:pt x="2060" y="959"/>
                  </a:lnTo>
                  <a:lnTo>
                    <a:pt x="1999" y="755"/>
                  </a:lnTo>
                  <a:lnTo>
                    <a:pt x="1917" y="572"/>
                  </a:lnTo>
                  <a:lnTo>
                    <a:pt x="1856" y="490"/>
                  </a:lnTo>
                  <a:lnTo>
                    <a:pt x="1774" y="409"/>
                  </a:lnTo>
                  <a:lnTo>
                    <a:pt x="1733" y="347"/>
                  </a:lnTo>
                  <a:lnTo>
                    <a:pt x="1693" y="327"/>
                  </a:lnTo>
                  <a:lnTo>
                    <a:pt x="1632" y="266"/>
                  </a:lnTo>
                  <a:lnTo>
                    <a:pt x="1550" y="205"/>
                  </a:lnTo>
                  <a:lnTo>
                    <a:pt x="1489" y="143"/>
                  </a:lnTo>
                  <a:lnTo>
                    <a:pt x="1387" y="103"/>
                  </a:lnTo>
                  <a:lnTo>
                    <a:pt x="1224" y="21"/>
                  </a:lnTo>
                  <a:lnTo>
                    <a:pt x="1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212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r>
              <a:rPr lang="en" dirty="0"/>
              <a:t>DISCUSSION AND </a:t>
            </a:r>
            <a:r>
              <a:rPr lang="en" dirty="0">
                <a:solidFill>
                  <a:srgbClr val="7030A0"/>
                </a:solidFill>
              </a:rPr>
              <a:t>CODING</a:t>
            </a:r>
          </a:p>
        </p:txBody>
      </p:sp>
      <p:sp>
        <p:nvSpPr>
          <p:cNvPr id="865" name="TextBox 864">
            <a:extLst>
              <a:ext uri="{FF2B5EF4-FFF2-40B4-BE49-F238E27FC236}">
                <a16:creationId xmlns:a16="http://schemas.microsoft.com/office/drawing/2014/main" id="{E7CEEE43-A87A-E238-379D-89FD544548D8}"/>
              </a:ext>
            </a:extLst>
          </p:cNvPr>
          <p:cNvSpPr txBox="1"/>
          <p:nvPr/>
        </p:nvSpPr>
        <p:spPr>
          <a:xfrm>
            <a:off x="993867" y="1197520"/>
            <a:ext cx="6629557" cy="3754874"/>
          </a:xfrm>
          <a:prstGeom prst="rect">
            <a:avLst/>
          </a:prstGeom>
          <a:noFill/>
        </p:spPr>
        <p:txBody>
          <a:bodyPr wrap="square">
            <a:spAutoFit/>
          </a:bodyPr>
          <a:lstStyle/>
          <a:p>
            <a:pPr>
              <a:spcAft>
                <a:spcPts val="1200"/>
              </a:spcAft>
            </a:pPr>
            <a:r>
              <a:rPr lang="en-GB" b="1" dirty="0">
                <a:solidFill>
                  <a:srgbClr val="7030A0"/>
                </a:solidFill>
                <a:latin typeface="Hind" panose="02000000000000000000" pitchFamily="2" charset="0"/>
                <a:cs typeface="Hind" panose="02000000000000000000" pitchFamily="2" charset="0"/>
              </a:rPr>
              <a:t>Check how corona virus spread out with respect to death case per month</a:t>
            </a:r>
          </a:p>
          <a:p>
            <a:pPr>
              <a:spcAft>
                <a:spcPts val="600"/>
              </a:spcAft>
            </a:pPr>
            <a:r>
              <a:rPr lang="en-AE" sz="1200" b="1" dirty="0">
                <a:solidFill>
                  <a:srgbClr val="7030A0"/>
                </a:solidFill>
                <a:latin typeface="Hind" panose="02000000000000000000" pitchFamily="2" charset="0"/>
                <a:cs typeface="Hind" panose="02000000000000000000" pitchFamily="2" charset="0"/>
              </a:rPr>
              <a:t>SELECT </a:t>
            </a: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FF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AS</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FF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AS</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SUM</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Total_Death_Cases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AVG</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Average_Death_Cases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VAR</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Variance_Death_Cases</a:t>
            </a:r>
            <a:r>
              <a:rPr lang="en-GB" sz="1200" b="1" dirty="0">
                <a:solidFill>
                  <a:srgbClr val="808080"/>
                </a:solidFill>
                <a:latin typeface="Hind" panose="02000000000000000000" pitchFamily="2" charset="0"/>
                <a:cs typeface="Hind" panose="02000000000000000000" pitchFamily="2" charset="0"/>
              </a:rPr>
              <a:t>,</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0070C0"/>
                </a:solidFill>
                <a:latin typeface="Hind" panose="02000000000000000000" pitchFamily="2" charset="0"/>
                <a:cs typeface="Hind" panose="02000000000000000000" pitchFamily="2" charset="0"/>
              </a:rPr>
              <a:t>STDEV</a:t>
            </a:r>
            <a:r>
              <a:rPr lang="en-GB" sz="1200" b="1" dirty="0">
                <a:solidFill>
                  <a:srgbClr val="FF00FF"/>
                </a:solidFill>
                <a:latin typeface="Hind" panose="02000000000000000000" pitchFamily="2" charset="0"/>
                <a:cs typeface="Hind" panose="02000000000000000000" pitchFamily="2" charset="0"/>
              </a:rPr>
              <a:t> </a:t>
            </a:r>
            <a:r>
              <a:rPr lang="en-GB" sz="1200" b="1" dirty="0">
                <a:solidFill>
                  <a:srgbClr val="808080"/>
                </a:solidFill>
                <a:latin typeface="Hind" panose="02000000000000000000" pitchFamily="2" charset="0"/>
                <a:cs typeface="Hind" panose="02000000000000000000" pitchFamily="2" charset="0"/>
              </a:rPr>
              <a:t>( </a:t>
            </a:r>
            <a:r>
              <a:rPr lang="en-GB" sz="1200" b="1" dirty="0">
                <a:solidFill>
                  <a:srgbClr val="000000"/>
                </a:solidFill>
                <a:latin typeface="Hind" panose="02000000000000000000" pitchFamily="2" charset="0"/>
                <a:cs typeface="Hind" panose="02000000000000000000" pitchFamily="2" charset="0"/>
              </a:rPr>
              <a:t>Deaths </a:t>
            </a:r>
            <a:r>
              <a:rPr lang="en-GB" sz="1200" b="1" dirty="0">
                <a:solidFill>
                  <a:srgbClr val="808080"/>
                </a:solidFill>
                <a:latin typeface="Hind" panose="02000000000000000000" pitchFamily="2" charset="0"/>
                <a:cs typeface="Hind" panose="02000000000000000000" pitchFamily="2" charset="0"/>
              </a:rPr>
              <a:t>)</a:t>
            </a:r>
            <a:r>
              <a:rPr lang="en-GB" sz="1200" b="1" dirty="0">
                <a:solidFill>
                  <a:srgbClr val="000000"/>
                </a:solidFill>
                <a:latin typeface="Hind" panose="02000000000000000000" pitchFamily="2" charset="0"/>
                <a:cs typeface="Hind" panose="02000000000000000000" pitchFamily="2" charset="0"/>
              </a:rPr>
              <a:t> </a:t>
            </a:r>
            <a:r>
              <a:rPr lang="en-GB" sz="1200" b="1" dirty="0">
                <a:solidFill>
                  <a:srgbClr val="7030A0"/>
                </a:solidFill>
                <a:latin typeface="Hind" panose="02000000000000000000" pitchFamily="2" charset="0"/>
                <a:cs typeface="Hind" panose="02000000000000000000" pitchFamily="2" charset="0"/>
              </a:rPr>
              <a:t>AS</a:t>
            </a:r>
            <a:r>
              <a:rPr lang="en-GB" sz="1200" b="1" dirty="0">
                <a:solidFill>
                  <a:srgbClr val="000000"/>
                </a:solidFill>
                <a:latin typeface="Hind" panose="02000000000000000000" pitchFamily="2" charset="0"/>
                <a:cs typeface="Hind" panose="02000000000000000000" pitchFamily="2" charset="0"/>
              </a:rPr>
              <a:t> </a:t>
            </a:r>
            <a:r>
              <a:rPr lang="en-GB" sz="1200" b="1" dirty="0" err="1">
                <a:solidFill>
                  <a:srgbClr val="000000"/>
                </a:solidFill>
                <a:latin typeface="Hind" panose="02000000000000000000" pitchFamily="2" charset="0"/>
                <a:cs typeface="Hind" panose="02000000000000000000" pitchFamily="2" charset="0"/>
              </a:rPr>
              <a:t>Stdev_Death_Cases</a:t>
            </a:r>
            <a:endParaRPr lang="en-GB"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7030A0"/>
                </a:solidFill>
                <a:latin typeface="Hind" panose="02000000000000000000" pitchFamily="2" charset="0"/>
                <a:cs typeface="Hind" panose="02000000000000000000" pitchFamily="2" charset="0"/>
              </a:rPr>
              <a:t>FROM </a:t>
            </a:r>
          </a:p>
          <a:p>
            <a:pPr>
              <a:spcAft>
                <a:spcPts val="600"/>
              </a:spcAft>
            </a:pPr>
            <a:r>
              <a:rPr lang="en-AE" sz="1200" b="1" dirty="0">
                <a:solidFill>
                  <a:srgbClr val="000000"/>
                </a:solidFill>
                <a:latin typeface="Hind" panose="02000000000000000000" pitchFamily="2" charset="0"/>
                <a:cs typeface="Hind" panose="02000000000000000000" pitchFamily="2" charset="0"/>
              </a:rPr>
              <a:t>    corona</a:t>
            </a:r>
          </a:p>
          <a:p>
            <a:pPr>
              <a:spcAft>
                <a:spcPts val="600"/>
              </a:spcAft>
            </a:pPr>
            <a:r>
              <a:rPr lang="en-AE" sz="1200" b="1" dirty="0">
                <a:solidFill>
                  <a:srgbClr val="7030A0"/>
                </a:solidFill>
                <a:latin typeface="Hind" panose="02000000000000000000" pitchFamily="2" charset="0"/>
                <a:cs typeface="Hind" panose="02000000000000000000" pitchFamily="2" charset="0"/>
              </a:rPr>
              <a:t>GROUP BY </a:t>
            </a:r>
            <a:endParaRPr lang="en-AE" sz="1200" b="1" dirty="0">
              <a:solidFill>
                <a:srgbClr val="0070C0"/>
              </a:solidFill>
              <a:latin typeface="Hind" panose="02000000000000000000" pitchFamily="2" charset="0"/>
              <a:cs typeface="Hind" panose="02000000000000000000" pitchFamily="2" charset="0"/>
            </a:endParaRP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 </a:t>
            </a:r>
            <a:r>
              <a:rPr lang="en-AE" sz="1200" b="1" dirty="0">
                <a:solidFill>
                  <a:srgbClr val="7030A0"/>
                </a:solidFill>
                <a:latin typeface="Hind" panose="02000000000000000000" pitchFamily="2" charset="0"/>
                <a:cs typeface="Hind" panose="02000000000000000000" pitchFamily="2" charset="0"/>
              </a:rPr>
              <a:t>Date</a:t>
            </a:r>
            <a:r>
              <a:rPr lang="en-AE" sz="1200" b="1" dirty="0">
                <a:solidFill>
                  <a:srgbClr val="0000FF"/>
                </a:solidFill>
                <a:latin typeface="Hind" panose="02000000000000000000" pitchFamily="2" charset="0"/>
                <a:cs typeface="Hind" panose="02000000000000000000" pitchFamily="2" charset="0"/>
              </a:rPr>
              <a:t> </a:t>
            </a:r>
            <a:r>
              <a:rPr lang="en-AE" sz="1200" b="1" dirty="0">
                <a:solidFill>
                  <a:srgbClr val="808080"/>
                </a:solidFill>
                <a:latin typeface="Hind" panose="02000000000000000000" pitchFamily="2" charset="0"/>
                <a:cs typeface="Hind" panose="02000000000000000000" pitchFamily="2" charset="0"/>
              </a:rPr>
              <a:t>)</a:t>
            </a:r>
            <a:endParaRPr lang="en-AE" sz="1200" b="1" dirty="0">
              <a:solidFill>
                <a:srgbClr val="000000"/>
              </a:solidFill>
              <a:latin typeface="Hind" panose="02000000000000000000" pitchFamily="2" charset="0"/>
              <a:cs typeface="Hind" panose="02000000000000000000" pitchFamily="2" charset="0"/>
            </a:endParaRPr>
          </a:p>
          <a:p>
            <a:pPr>
              <a:spcAft>
                <a:spcPts val="600"/>
              </a:spcAft>
            </a:pPr>
            <a:r>
              <a:rPr lang="en-AE" sz="1200" b="1" dirty="0">
                <a:solidFill>
                  <a:srgbClr val="7030A0"/>
                </a:solidFill>
                <a:latin typeface="Hind" panose="02000000000000000000" pitchFamily="2" charset="0"/>
                <a:cs typeface="Hind" panose="02000000000000000000" pitchFamily="2" charset="0"/>
              </a:rPr>
              <a:t>ORDER BY </a:t>
            </a:r>
          </a:p>
          <a:p>
            <a:pPr>
              <a:spcAft>
                <a:spcPts val="600"/>
              </a:spcAft>
            </a:pP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Year</a:t>
            </a:r>
            <a:r>
              <a:rPr lang="en-AE" sz="1200" b="1" dirty="0">
                <a:solidFill>
                  <a:srgbClr val="808080"/>
                </a:solidFill>
                <a:latin typeface="Hind" panose="02000000000000000000" pitchFamily="2" charset="0"/>
                <a:cs typeface="Hind" panose="02000000000000000000" pitchFamily="2" charset="0"/>
              </a:rPr>
              <a:t>,</a:t>
            </a:r>
            <a:r>
              <a:rPr lang="en-AE" sz="1200" b="1" dirty="0">
                <a:solidFill>
                  <a:srgbClr val="000000"/>
                </a:solidFill>
                <a:latin typeface="Hind" panose="02000000000000000000" pitchFamily="2" charset="0"/>
                <a:cs typeface="Hind" panose="02000000000000000000" pitchFamily="2" charset="0"/>
              </a:rPr>
              <a:t> </a:t>
            </a:r>
            <a:r>
              <a:rPr lang="en-AE" sz="1200" b="1" dirty="0">
                <a:solidFill>
                  <a:srgbClr val="0070C0"/>
                </a:solidFill>
                <a:latin typeface="Hind" panose="02000000000000000000" pitchFamily="2" charset="0"/>
                <a:cs typeface="Hind" panose="02000000000000000000" pitchFamily="2" charset="0"/>
              </a:rPr>
              <a:t>Month</a:t>
            </a:r>
            <a:r>
              <a:rPr lang="en-AE" sz="1200" b="1" dirty="0">
                <a:solidFill>
                  <a:srgbClr val="808080"/>
                </a:solidFill>
                <a:latin typeface="Hind" panose="02000000000000000000" pitchFamily="2" charset="0"/>
                <a:cs typeface="Hind" panose="02000000000000000000" pitchFamily="2" charset="0"/>
              </a:rPr>
              <a:t>;</a:t>
            </a:r>
            <a:endParaRPr lang="en-AE" sz="1200" b="1" dirty="0">
              <a:latin typeface="Hind" panose="02000000000000000000" pitchFamily="2" charset="0"/>
              <a:cs typeface="Hind" panose="02000000000000000000" pitchFamily="2" charset="0"/>
            </a:endParaRPr>
          </a:p>
        </p:txBody>
      </p:sp>
      <p:sp>
        <p:nvSpPr>
          <p:cNvPr id="2" name="TextBox 1">
            <a:extLst>
              <a:ext uri="{FF2B5EF4-FFF2-40B4-BE49-F238E27FC236}">
                <a16:creationId xmlns:a16="http://schemas.microsoft.com/office/drawing/2014/main" id="{F69F7062-391E-21DA-7DE1-2CC1BB4C6F37}"/>
              </a:ext>
            </a:extLst>
          </p:cNvPr>
          <p:cNvSpPr txBox="1"/>
          <p:nvPr/>
        </p:nvSpPr>
        <p:spPr>
          <a:xfrm rot="769167">
            <a:off x="5755993" y="1697438"/>
            <a:ext cx="2188773" cy="707886"/>
          </a:xfrm>
          <a:prstGeom prst="rect">
            <a:avLst/>
          </a:prstGeom>
          <a:noFill/>
        </p:spPr>
        <p:txBody>
          <a:bodyPr wrap="square" rtlCol="0">
            <a:spAutoFit/>
          </a:bodyPr>
          <a:lstStyle/>
          <a:p>
            <a:pPr algn="ctr"/>
            <a:r>
              <a:rPr lang="en-US" sz="2000" b="1" dirty="0">
                <a:solidFill>
                  <a:srgbClr val="6460D2"/>
                </a:solidFill>
                <a:latin typeface="Rubik" panose="020B0604020202020204" charset="-79"/>
                <a:cs typeface="Rubik" panose="020B0604020202020204" charset="-79"/>
              </a:rPr>
              <a:t>AGGREGATION FUNCTIONS</a:t>
            </a:r>
            <a:endParaRPr lang="en-AE" sz="2000" b="1" dirty="0">
              <a:solidFill>
                <a:srgbClr val="6460D2"/>
              </a:solidFill>
              <a:latin typeface="Rubik" panose="020B0604020202020204" charset="-79"/>
              <a:cs typeface="Rubik" panose="020B0604020202020204" charset="-79"/>
            </a:endParaRPr>
          </a:p>
        </p:txBody>
      </p:sp>
      <p:sp>
        <p:nvSpPr>
          <p:cNvPr id="3" name="TextBox 2">
            <a:extLst>
              <a:ext uri="{FF2B5EF4-FFF2-40B4-BE49-F238E27FC236}">
                <a16:creationId xmlns:a16="http://schemas.microsoft.com/office/drawing/2014/main" id="{D936CBFF-3536-6C1D-963E-620C3DAE329B}"/>
              </a:ext>
            </a:extLst>
          </p:cNvPr>
          <p:cNvSpPr txBox="1"/>
          <p:nvPr/>
        </p:nvSpPr>
        <p:spPr>
          <a:xfrm rot="20700000">
            <a:off x="4764463" y="3496134"/>
            <a:ext cx="2188773" cy="1015663"/>
          </a:xfrm>
          <a:prstGeom prst="rect">
            <a:avLst/>
          </a:prstGeom>
          <a:noFill/>
        </p:spPr>
        <p:txBody>
          <a:bodyPr wrap="square" rtlCol="0">
            <a:spAutoFit/>
          </a:bodyPr>
          <a:lstStyle/>
          <a:p>
            <a:pPr algn="ctr"/>
            <a:r>
              <a:rPr lang="en-US" sz="2000" b="1" dirty="0">
                <a:solidFill>
                  <a:srgbClr val="6460D2"/>
                </a:solidFill>
                <a:latin typeface="Rubik" panose="020B0604020202020204" charset="-79"/>
                <a:cs typeface="Rubik" panose="020B0604020202020204" charset="-79"/>
              </a:rPr>
              <a:t>GROUP and ORDER BY Statements</a:t>
            </a:r>
            <a:endParaRPr lang="en-AE" sz="2000" b="1" dirty="0">
              <a:solidFill>
                <a:srgbClr val="6460D2"/>
              </a:solidFill>
              <a:latin typeface="Rubik" panose="020B0604020202020204" charset="-79"/>
              <a:cs typeface="Rubik" panose="020B0604020202020204" charset="-79"/>
            </a:endParaRPr>
          </a:p>
        </p:txBody>
      </p:sp>
      <p:sp>
        <p:nvSpPr>
          <p:cNvPr id="4" name="Arrow: Right 3">
            <a:extLst>
              <a:ext uri="{FF2B5EF4-FFF2-40B4-BE49-F238E27FC236}">
                <a16:creationId xmlns:a16="http://schemas.microsoft.com/office/drawing/2014/main" id="{441A4560-5316-7120-3B84-91CC97D6B2F5}"/>
              </a:ext>
            </a:extLst>
          </p:cNvPr>
          <p:cNvSpPr/>
          <p:nvPr/>
        </p:nvSpPr>
        <p:spPr>
          <a:xfrm rot="9900000">
            <a:off x="4386881" y="2111715"/>
            <a:ext cx="1581659" cy="368433"/>
          </a:xfrm>
          <a:prstGeom prst="rightArrow">
            <a:avLst>
              <a:gd name="adj1" fmla="val 50000"/>
              <a:gd name="adj2" fmla="val 110702"/>
            </a:avLst>
          </a:prstGeom>
          <a:solidFill>
            <a:srgbClr val="6460D2"/>
          </a:solidFill>
          <a:ln w="76200">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5" name="Arrow: Right 4">
            <a:extLst>
              <a:ext uri="{FF2B5EF4-FFF2-40B4-BE49-F238E27FC236}">
                <a16:creationId xmlns:a16="http://schemas.microsoft.com/office/drawing/2014/main" id="{3AF69128-3162-1506-BEF2-7CDDE74BFBF8}"/>
              </a:ext>
            </a:extLst>
          </p:cNvPr>
          <p:cNvSpPr/>
          <p:nvPr/>
        </p:nvSpPr>
        <p:spPr>
          <a:xfrm rot="10800000">
            <a:off x="3409124" y="4012889"/>
            <a:ext cx="1581659" cy="368433"/>
          </a:xfrm>
          <a:prstGeom prst="rightArrow">
            <a:avLst>
              <a:gd name="adj1" fmla="val 50000"/>
              <a:gd name="adj2" fmla="val 116927"/>
            </a:avLst>
          </a:prstGeom>
          <a:solidFill>
            <a:srgbClr val="6460D2"/>
          </a:solidFill>
          <a:ln w="76200">
            <a:solidFill>
              <a:srgbClr val="EFEF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064006552"/>
      </p:ext>
    </p:extLst>
  </p:cSld>
  <p:clrMapOvr>
    <a:masterClrMapping/>
  </p:clrMapOvr>
</p:sld>
</file>

<file path=ppt/theme/theme1.xml><?xml version="1.0" encoding="utf-8"?>
<a:theme xmlns:a="http://schemas.openxmlformats.org/drawingml/2006/main" name="National Influenza Vaccination Week by Slidesgo">
  <a:themeElements>
    <a:clrScheme name="Simple Light">
      <a:dk1>
        <a:srgbClr val="6460D2"/>
      </a:dk1>
      <a:lt1>
        <a:srgbClr val="3A3870"/>
      </a:lt1>
      <a:dk2>
        <a:srgbClr val="EFEFF8"/>
      </a:dk2>
      <a:lt2>
        <a:srgbClr val="E4E4FF"/>
      </a:lt2>
      <a:accent1>
        <a:srgbClr val="7FECF7"/>
      </a:accent1>
      <a:accent2>
        <a:srgbClr val="FF579C"/>
      </a:accent2>
      <a:accent3>
        <a:srgbClr val="FFFFFF"/>
      </a:accent3>
      <a:accent4>
        <a:srgbClr val="FFFFFF"/>
      </a:accent4>
      <a:accent5>
        <a:srgbClr val="FFFFFF"/>
      </a:accent5>
      <a:accent6>
        <a:srgbClr val="FFFFFF"/>
      </a:accent6>
      <a:hlink>
        <a:srgbClr val="3A38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1120</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Mulish SemiBold</vt:lpstr>
      <vt:lpstr>Rubik</vt:lpstr>
      <vt:lpstr>Roboto Condensed Light</vt:lpstr>
      <vt:lpstr>Arial</vt:lpstr>
      <vt:lpstr>Hind</vt:lpstr>
      <vt:lpstr>Loved by the King</vt:lpstr>
      <vt:lpstr>National Influenza Vaccination Week by Slidesgo</vt:lpstr>
      <vt:lpstr>Corona Virus SQL Analysis</vt:lpstr>
      <vt:lpstr>1</vt:lpstr>
      <vt:lpstr>WHAT IS THIS PROJECT?</vt:lpstr>
      <vt:lpstr>OBJECTIVES AND DATASET</vt:lpstr>
      <vt:lpstr>DISCUSSION AND CODING</vt:lpstr>
      <vt:lpstr>DISCUSSION AND CODING</vt:lpstr>
      <vt:lpstr>DISCUSSION AND CODING</vt:lpstr>
      <vt:lpstr>DISCUSSION AND CODING</vt:lpstr>
      <vt:lpstr>DISCUSSION AND CODING</vt:lpstr>
      <vt:lpstr>CONCLUSIONS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SQL Analysis</dc:title>
  <cp:lastModifiedBy>Muhammed Zidan</cp:lastModifiedBy>
  <cp:revision>8</cp:revision>
  <dcterms:modified xsi:type="dcterms:W3CDTF">2024-04-27T12:51:36Z</dcterms:modified>
</cp:coreProperties>
</file>