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A5A3-12AA-4592-9D1B-1D6633846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A9D4B-D183-4F69-A1B6-C9BC2D24E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52D4E-9437-4B53-B681-F7322248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58B-AB91-4DB3-A590-6590A60100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EEBB-C435-4E92-9FB1-86E8397B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A6830-CCC7-40BA-A602-F040C9AA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2CB9-F3D4-407E-AABB-6609A268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3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1438-E45E-4EF0-9213-21838FB1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1BF5F-C2B0-4318-B63D-535623872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3C454-D1FD-47C9-9459-87F490C4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58B-AB91-4DB3-A590-6590A60100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7B8ED-1093-4A8A-8E3B-816B2AB0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55AF-B84B-4580-830D-57366A11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2CB9-F3D4-407E-AABB-6609A268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8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F0EC1-1E00-449D-9F9D-C7F319A9E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6A20B-2BA7-4823-B57C-769DFCE97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643CF-D26F-4F10-BAD7-931F4C9B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58B-AB91-4DB3-A590-6590A60100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C62E-6D1A-40AD-8F32-E3079796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C81C0-F04D-4490-A5F7-13A522AF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2CB9-F3D4-407E-AABB-6609A268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2A17-9FB5-4215-8DDE-07CDB581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F1F2-8E18-4C11-9DAA-78F72DBB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372A7-7780-4C23-A4FB-B68C5D93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58B-AB91-4DB3-A590-6590A60100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8181-73E5-4630-BA1E-4BE9EAB5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2EEAE-56CB-4EED-9726-B4BC477D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2CB9-F3D4-407E-AABB-6609A268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2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577D-BBA1-450D-AA31-C89F16C6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E4CC8-9696-4016-9BD2-B71D17ED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78175-5AFF-46F1-9031-FA71DC73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58B-AB91-4DB3-A590-6590A60100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55C4-F7C8-4E1F-9BB9-2434B079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E3A91-DAFD-4171-91E7-207F915D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2CB9-F3D4-407E-AABB-6609A268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1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44B0-C5C4-4717-844D-E78BA8FD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F24E3-65E2-46B7-A15C-CF678046C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D34D0-672F-476C-9E31-5230AA6B5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E09A9-BA0E-4B46-A57B-0C09BE30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58B-AB91-4DB3-A590-6590A60100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5C0E9-C1AF-4489-AA4A-78B0F4FA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05EAE-6A21-4700-B981-E5AAC00A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2CB9-F3D4-407E-AABB-6609A268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8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2572-4265-4D54-A2DE-BCEA9009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23AA2-DC24-418D-A3A6-4291D5AE0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0F32E-CCF3-4967-BF64-892C57139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8B391-560D-4AF2-A5F8-333E60100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FB215-8E86-4A45-B4D8-64808C183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E0E0B-4F56-453A-8804-089E499F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58B-AB91-4DB3-A590-6590A60100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F0FED-8D78-46EF-99C9-C2CF65B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290BB-D510-48B2-BB6A-2474337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2CB9-F3D4-407E-AABB-6609A268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7C12-41D6-4C87-AD52-C27B2C16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08D8E-6E43-4D40-BEFA-B6E110A2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58B-AB91-4DB3-A590-6590A60100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486BC-0705-4A77-9FF3-E96EDBC3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1E69-F7D1-419B-BAE7-0DD211D7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2CB9-F3D4-407E-AABB-6609A268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DAB1A-C9B3-4128-A400-9763877E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58B-AB91-4DB3-A590-6590A60100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936E1-E391-4D95-91E2-B7C9DC80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F4138-0825-4E49-82E0-EFF6D2FD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2CB9-F3D4-407E-AABB-6609A268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2013-E913-4C75-A087-56A42B00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5618-5E1B-4262-A398-7A01A543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3BD51-1932-4B36-AD88-01EC632C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417AF-6C87-4F34-A4DE-9CD7E60D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58B-AB91-4DB3-A590-6590A60100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3530B-E71F-489E-A119-19833F97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95599-2FE2-43A3-91F5-7A9259CE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2CB9-F3D4-407E-AABB-6609A268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7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A27C-BCD6-4EB1-9E7A-01AF821D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1622E-3D5C-47EB-8343-193EF57DE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DC15-33D0-4255-BE35-1567D8D58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8D2ED-2C06-4E0D-92F7-A0916BCA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58B-AB91-4DB3-A590-6590A60100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9B113-260F-4685-84EB-3FFCA515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4D3D-00C3-4009-A7CA-73D5F503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2CB9-F3D4-407E-AABB-6609A268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9FCD8-3508-43F8-98CA-B1DDC30F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A748E-6F68-4453-896D-30C60592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B1BFF-E22B-4509-AAA6-5789D78BD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F58B-AB91-4DB3-A590-6590A601006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BFA24-915F-4D03-A72F-A40A16D21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AF1A-70D1-470E-AC78-DBF23A917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2CB9-F3D4-407E-AABB-6609A268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3350-C3FA-479C-9A6B-45D9AF3A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06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CSE232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Project 2 Report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Muhammed </a:t>
            </a:r>
            <a:r>
              <a:rPr lang="en-US" b="1" dirty="0" err="1">
                <a:solidFill>
                  <a:schemeClr val="accent1"/>
                </a:solidFill>
              </a:rPr>
              <a:t>Ey</a:t>
            </a:r>
            <a:r>
              <a:rPr lang="tr-TR" b="1" dirty="0">
                <a:solidFill>
                  <a:schemeClr val="accent1"/>
                </a:solidFill>
              </a:rPr>
              <a:t>üp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1801042679</a:t>
            </a:r>
          </a:p>
        </p:txBody>
      </p:sp>
    </p:spTree>
    <p:extLst>
      <p:ext uri="{BB962C8B-B14F-4D97-AF65-F5344CB8AC3E}">
        <p14:creationId xmlns:p14="http://schemas.microsoft.com/office/powerpoint/2010/main" val="321878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3D4DC5-D45B-45AF-9948-6B51FB9E0A23}"/>
              </a:ext>
            </a:extLst>
          </p:cNvPr>
          <p:cNvSpPr/>
          <p:nvPr/>
        </p:nvSpPr>
        <p:spPr>
          <a:xfrm>
            <a:off x="5210175" y="1603375"/>
            <a:ext cx="13081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CCCEF2A-2432-4FFB-B03A-D07AB70BD111}"/>
              </a:ext>
            </a:extLst>
          </p:cNvPr>
          <p:cNvCxnSpPr>
            <a:stCxn id="4" idx="6"/>
            <a:endCxn id="4" idx="0"/>
          </p:cNvCxnSpPr>
          <p:nvPr/>
        </p:nvCxnSpPr>
        <p:spPr>
          <a:xfrm flipH="1" flipV="1">
            <a:off x="5864225" y="1603375"/>
            <a:ext cx="654050" cy="419100"/>
          </a:xfrm>
          <a:prstGeom prst="curvedConnector4">
            <a:avLst>
              <a:gd name="adj1" fmla="val -34951"/>
              <a:gd name="adj2" fmla="val 1545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9BC2A2-C087-4489-8197-2D6A1A913890}"/>
              </a:ext>
            </a:extLst>
          </p:cNvPr>
          <p:cNvSpPr txBox="1"/>
          <p:nvPr/>
        </p:nvSpPr>
        <p:spPr>
          <a:xfrm>
            <a:off x="6696075" y="1400175"/>
            <a:ext cx="65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go’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A95716-B8A1-4AB7-963A-0D722C509AD7}"/>
              </a:ext>
            </a:extLst>
          </p:cNvPr>
          <p:cNvSpPr/>
          <p:nvPr/>
        </p:nvSpPr>
        <p:spPr>
          <a:xfrm>
            <a:off x="5156200" y="2847975"/>
            <a:ext cx="1416050" cy="10223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mult</a:t>
            </a:r>
            <a:r>
              <a:rPr lang="en-US" dirty="0"/>
              <a:t> = 0</a:t>
            </a:r>
          </a:p>
          <a:p>
            <a:pPr algn="ctr"/>
            <a:r>
              <a:rPr lang="en-US" dirty="0"/>
              <a:t>a  = </a:t>
            </a:r>
            <a:r>
              <a:rPr lang="en-US" dirty="0" err="1"/>
              <a:t>a_in</a:t>
            </a:r>
            <a:endParaRPr lang="en-US" dirty="0"/>
          </a:p>
          <a:p>
            <a:pPr algn="ctr"/>
            <a:r>
              <a:rPr lang="en-US" dirty="0"/>
              <a:t>b =  </a:t>
            </a:r>
            <a:r>
              <a:rPr lang="en-US" dirty="0" err="1"/>
              <a:t>b_in</a:t>
            </a:r>
            <a:endParaRPr lang="en-US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CAD982F-13DD-4BC2-B6FE-0DBBC06B3517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rot="5400000">
            <a:off x="5661025" y="2644775"/>
            <a:ext cx="40640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B03F3-3C0C-4A9C-85E6-B4235E828CFC}"/>
              </a:ext>
            </a:extLst>
          </p:cNvPr>
          <p:cNvSpPr txBox="1"/>
          <p:nvPr/>
        </p:nvSpPr>
        <p:spPr>
          <a:xfrm>
            <a:off x="5915024" y="2421493"/>
            <a:ext cx="4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8186DA-833D-4C20-AD4E-DBA9BD353B55}"/>
              </a:ext>
            </a:extLst>
          </p:cNvPr>
          <p:cNvSpPr/>
          <p:nvPr/>
        </p:nvSpPr>
        <p:spPr>
          <a:xfrm>
            <a:off x="5175249" y="4264025"/>
            <a:ext cx="13081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7BA8FF3-3347-46A5-AD6B-AF38B1000260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rot="5400000">
            <a:off x="5649912" y="4049712"/>
            <a:ext cx="393700" cy="349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B184956-B37A-4877-A16E-74AA3E06E757}"/>
              </a:ext>
            </a:extLst>
          </p:cNvPr>
          <p:cNvSpPr/>
          <p:nvPr/>
        </p:nvSpPr>
        <p:spPr>
          <a:xfrm>
            <a:off x="3470275" y="5686425"/>
            <a:ext cx="17653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 = </a:t>
            </a:r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6F11C0-6CF6-4AC6-B80B-73DE0D00808E}"/>
              </a:ext>
            </a:extLst>
          </p:cNvPr>
          <p:cNvSpPr/>
          <p:nvPr/>
        </p:nvSpPr>
        <p:spPr>
          <a:xfrm>
            <a:off x="6435727" y="5686425"/>
            <a:ext cx="2330448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mult</a:t>
            </a:r>
            <a:r>
              <a:rPr lang="en-US" dirty="0"/>
              <a:t> = </a:t>
            </a:r>
            <a:r>
              <a:rPr lang="en-US" dirty="0" err="1"/>
              <a:t>mult</a:t>
            </a:r>
            <a:r>
              <a:rPr lang="en-US" dirty="0"/>
              <a:t> + b </a:t>
            </a:r>
          </a:p>
          <a:p>
            <a:pPr algn="ctr"/>
            <a:r>
              <a:rPr lang="en-US" dirty="0"/>
              <a:t>a = a - 1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465A464-8652-455A-B742-6B30E6629753}"/>
              </a:ext>
            </a:extLst>
          </p:cNvPr>
          <p:cNvCxnSpPr>
            <a:cxnSpLocks/>
            <a:stCxn id="20" idx="4"/>
            <a:endCxn id="26" idx="0"/>
          </p:cNvCxnSpPr>
          <p:nvPr/>
        </p:nvCxnSpPr>
        <p:spPr>
          <a:xfrm rot="16200000" flipH="1">
            <a:off x="6423025" y="4508499"/>
            <a:ext cx="584200" cy="17716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9A49275-93EF-4E57-8724-7E4714AD5539}"/>
              </a:ext>
            </a:extLst>
          </p:cNvPr>
          <p:cNvCxnSpPr>
            <a:cxnSpLocks/>
            <a:stCxn id="20" idx="4"/>
            <a:endCxn id="25" idx="0"/>
          </p:cNvCxnSpPr>
          <p:nvPr/>
        </p:nvCxnSpPr>
        <p:spPr>
          <a:xfrm rot="5400000">
            <a:off x="4799012" y="4656138"/>
            <a:ext cx="584200" cy="14763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D8008C-443E-4BF2-A2BD-D61AA566F833}"/>
              </a:ext>
            </a:extLst>
          </p:cNvPr>
          <p:cNvSpPr txBox="1"/>
          <p:nvPr/>
        </p:nvSpPr>
        <p:spPr>
          <a:xfrm>
            <a:off x="4568821" y="5102224"/>
            <a:ext cx="81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32610C-8858-4BD2-A6DB-6A601A2D08E5}"/>
              </a:ext>
            </a:extLst>
          </p:cNvPr>
          <p:cNvSpPr txBox="1"/>
          <p:nvPr/>
        </p:nvSpPr>
        <p:spPr>
          <a:xfrm>
            <a:off x="6518275" y="5102223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 &gt; 0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4BD3A02-940B-4ACA-B85E-AEADF5EBE967}"/>
              </a:ext>
            </a:extLst>
          </p:cNvPr>
          <p:cNvCxnSpPr>
            <a:stCxn id="25" idx="2"/>
            <a:endCxn id="4" idx="1"/>
          </p:cNvCxnSpPr>
          <p:nvPr/>
        </p:nvCxnSpPr>
        <p:spPr>
          <a:xfrm rot="10800000" flipH="1">
            <a:off x="3470274" y="1726127"/>
            <a:ext cx="1931467" cy="4379398"/>
          </a:xfrm>
          <a:prstGeom prst="curvedConnector4">
            <a:avLst>
              <a:gd name="adj1" fmla="val -11836"/>
              <a:gd name="adj2" fmla="val 108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4DE9128-5540-45F4-B8E7-A74FBD324AFC}"/>
              </a:ext>
            </a:extLst>
          </p:cNvPr>
          <p:cNvCxnSpPr>
            <a:stCxn id="26" idx="6"/>
            <a:endCxn id="20" idx="7"/>
          </p:cNvCxnSpPr>
          <p:nvPr/>
        </p:nvCxnSpPr>
        <p:spPr>
          <a:xfrm flipH="1" flipV="1">
            <a:off x="6291782" y="4386777"/>
            <a:ext cx="2474393" cy="1718748"/>
          </a:xfrm>
          <a:prstGeom prst="curvedConnector4">
            <a:avLst>
              <a:gd name="adj1" fmla="val -9239"/>
              <a:gd name="adj2" fmla="val 120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98ABD0-A32B-4456-80CD-0F82670DF347}"/>
              </a:ext>
            </a:extLst>
          </p:cNvPr>
          <p:cNvSpPr txBox="1"/>
          <p:nvPr/>
        </p:nvSpPr>
        <p:spPr>
          <a:xfrm>
            <a:off x="2580232" y="3467100"/>
            <a:ext cx="60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rst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EB495F-6A9B-43AE-BC38-A414F3625660}"/>
              </a:ext>
            </a:extLst>
          </p:cNvPr>
          <p:cNvSpPr txBox="1"/>
          <p:nvPr/>
        </p:nvSpPr>
        <p:spPr>
          <a:xfrm>
            <a:off x="3695700" y="192643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Data Path Diagram</a:t>
            </a:r>
          </a:p>
        </p:txBody>
      </p:sp>
    </p:spTree>
    <p:extLst>
      <p:ext uri="{BB962C8B-B14F-4D97-AF65-F5344CB8AC3E}">
        <p14:creationId xmlns:p14="http://schemas.microsoft.com/office/powerpoint/2010/main" val="239432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D20437E-FADB-411E-8CD9-57CB6852E4BF}"/>
              </a:ext>
            </a:extLst>
          </p:cNvPr>
          <p:cNvSpPr/>
          <p:nvPr/>
        </p:nvSpPr>
        <p:spPr>
          <a:xfrm>
            <a:off x="5133975" y="1603375"/>
            <a:ext cx="13081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E8F3EB8D-8035-4C7D-A330-608B74F766EB}"/>
              </a:ext>
            </a:extLst>
          </p:cNvPr>
          <p:cNvCxnSpPr>
            <a:stCxn id="2" idx="6"/>
            <a:endCxn id="2" idx="0"/>
          </p:cNvCxnSpPr>
          <p:nvPr/>
        </p:nvCxnSpPr>
        <p:spPr>
          <a:xfrm flipH="1" flipV="1">
            <a:off x="5788025" y="1603375"/>
            <a:ext cx="654050" cy="419100"/>
          </a:xfrm>
          <a:prstGeom prst="curvedConnector4">
            <a:avLst>
              <a:gd name="adj1" fmla="val -34951"/>
              <a:gd name="adj2" fmla="val 1545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69D1DE-5273-40BC-9732-6FCA0C7815C0}"/>
              </a:ext>
            </a:extLst>
          </p:cNvPr>
          <p:cNvSpPr txBox="1"/>
          <p:nvPr/>
        </p:nvSpPr>
        <p:spPr>
          <a:xfrm>
            <a:off x="6619875" y="1400175"/>
            <a:ext cx="65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go’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81F342-6907-4390-A800-1C2FF8254E4D}"/>
              </a:ext>
            </a:extLst>
          </p:cNvPr>
          <p:cNvSpPr/>
          <p:nvPr/>
        </p:nvSpPr>
        <p:spPr>
          <a:xfrm>
            <a:off x="5073650" y="2822575"/>
            <a:ext cx="1416050" cy="10223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</a:t>
            </a:r>
          </a:p>
          <a:p>
            <a:pPr algn="ctr"/>
            <a:r>
              <a:rPr lang="en-US" dirty="0" err="1"/>
              <a:t>Lb</a:t>
            </a:r>
            <a:endParaRPr lang="en-US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0E19611-BD7A-4E1F-93E7-95A8B2E7F668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 rot="5400000">
            <a:off x="5594350" y="2628900"/>
            <a:ext cx="381000" cy="63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2F8ED5-FDD5-40FA-8443-6F842120BC08}"/>
              </a:ext>
            </a:extLst>
          </p:cNvPr>
          <p:cNvSpPr txBox="1"/>
          <p:nvPr/>
        </p:nvSpPr>
        <p:spPr>
          <a:xfrm>
            <a:off x="5838824" y="2421493"/>
            <a:ext cx="4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589628-C6BE-48ED-BE81-D0FA75AC2237}"/>
              </a:ext>
            </a:extLst>
          </p:cNvPr>
          <p:cNvSpPr/>
          <p:nvPr/>
        </p:nvSpPr>
        <p:spPr>
          <a:xfrm>
            <a:off x="5099049" y="4264025"/>
            <a:ext cx="13081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91A3CC8-4D7A-4715-902E-939B7CC71847}"/>
              </a:ext>
            </a:extLst>
          </p:cNvPr>
          <p:cNvCxnSpPr>
            <a:stCxn id="5" idx="4"/>
            <a:endCxn id="8" idx="0"/>
          </p:cNvCxnSpPr>
          <p:nvPr/>
        </p:nvCxnSpPr>
        <p:spPr>
          <a:xfrm rot="5400000">
            <a:off x="5557837" y="4040187"/>
            <a:ext cx="419100" cy="285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B264294-1006-4E43-AA95-8CFC08B183FD}"/>
              </a:ext>
            </a:extLst>
          </p:cNvPr>
          <p:cNvSpPr/>
          <p:nvPr/>
        </p:nvSpPr>
        <p:spPr>
          <a:xfrm>
            <a:off x="3394075" y="5686425"/>
            <a:ext cx="17653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Lres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D7DCC6-2032-4824-A888-41252C3AAC55}"/>
              </a:ext>
            </a:extLst>
          </p:cNvPr>
          <p:cNvSpPr/>
          <p:nvPr/>
        </p:nvSpPr>
        <p:spPr>
          <a:xfrm>
            <a:off x="6359527" y="5686425"/>
            <a:ext cx="2330448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Sx</a:t>
            </a:r>
            <a:r>
              <a:rPr lang="en-US" dirty="0"/>
              <a:t> La </a:t>
            </a:r>
            <a:r>
              <a:rPr lang="en-US" dirty="0" err="1"/>
              <a:t>Lmult</a:t>
            </a:r>
            <a:endParaRPr lang="en-US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8BEA52-5A38-44AC-B983-750ABCE56EB5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rot="16200000" flipH="1">
            <a:off x="6346825" y="4508499"/>
            <a:ext cx="584200" cy="17716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9E01081-D982-48DB-83AB-FFE01ED32B34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4722812" y="4656138"/>
            <a:ext cx="584200" cy="14763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C3E568-4916-4276-97C7-DDC0C330896A}"/>
              </a:ext>
            </a:extLst>
          </p:cNvPr>
          <p:cNvSpPr txBox="1"/>
          <p:nvPr/>
        </p:nvSpPr>
        <p:spPr>
          <a:xfrm>
            <a:off x="4492621" y="5102224"/>
            <a:ext cx="81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5F0E0-C620-4DA2-A83F-9BD82B00B7A0}"/>
              </a:ext>
            </a:extLst>
          </p:cNvPr>
          <p:cNvSpPr txBox="1"/>
          <p:nvPr/>
        </p:nvSpPr>
        <p:spPr>
          <a:xfrm>
            <a:off x="6442075" y="5102223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gt</a:t>
            </a:r>
            <a:endParaRPr lang="en-US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15C495E-430B-43F8-9FC7-10F70E9BE110}"/>
              </a:ext>
            </a:extLst>
          </p:cNvPr>
          <p:cNvCxnSpPr>
            <a:stCxn id="10" idx="2"/>
            <a:endCxn id="2" idx="1"/>
          </p:cNvCxnSpPr>
          <p:nvPr/>
        </p:nvCxnSpPr>
        <p:spPr>
          <a:xfrm rot="10800000" flipH="1">
            <a:off x="3394074" y="1726127"/>
            <a:ext cx="1931467" cy="4379398"/>
          </a:xfrm>
          <a:prstGeom prst="curvedConnector4">
            <a:avLst>
              <a:gd name="adj1" fmla="val -11836"/>
              <a:gd name="adj2" fmla="val 108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57AA87C-BBD8-4E95-8ED1-8BC8A4CC2CAE}"/>
              </a:ext>
            </a:extLst>
          </p:cNvPr>
          <p:cNvCxnSpPr>
            <a:stCxn id="11" idx="6"/>
            <a:endCxn id="8" idx="7"/>
          </p:cNvCxnSpPr>
          <p:nvPr/>
        </p:nvCxnSpPr>
        <p:spPr>
          <a:xfrm flipH="1" flipV="1">
            <a:off x="6215582" y="4386777"/>
            <a:ext cx="2474393" cy="1718748"/>
          </a:xfrm>
          <a:prstGeom prst="curvedConnector4">
            <a:avLst>
              <a:gd name="adj1" fmla="val -9239"/>
              <a:gd name="adj2" fmla="val 120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85665B-89A4-4800-98FE-B127470248D9}"/>
              </a:ext>
            </a:extLst>
          </p:cNvPr>
          <p:cNvSpPr txBox="1"/>
          <p:nvPr/>
        </p:nvSpPr>
        <p:spPr>
          <a:xfrm>
            <a:off x="4650212" y="176950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3F656-1405-4286-A4DB-978D6BDE6E83}"/>
              </a:ext>
            </a:extLst>
          </p:cNvPr>
          <p:cNvSpPr txBox="1"/>
          <p:nvPr/>
        </p:nvSpPr>
        <p:spPr>
          <a:xfrm>
            <a:off x="4537926" y="306720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A2C2D-A3E0-4C62-95D3-F697F76CC534}"/>
              </a:ext>
            </a:extLst>
          </p:cNvPr>
          <p:cNvSpPr txBox="1"/>
          <p:nvPr/>
        </p:nvSpPr>
        <p:spPr>
          <a:xfrm>
            <a:off x="4582962" y="44291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72FC26-76AF-46EB-8774-856A4D58C600}"/>
              </a:ext>
            </a:extLst>
          </p:cNvPr>
          <p:cNvSpPr txBox="1"/>
          <p:nvPr/>
        </p:nvSpPr>
        <p:spPr>
          <a:xfrm>
            <a:off x="8884596" y="59208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DD80C2-5142-421D-9BC6-1EF6AF712EF0}"/>
              </a:ext>
            </a:extLst>
          </p:cNvPr>
          <p:cNvSpPr txBox="1"/>
          <p:nvPr/>
        </p:nvSpPr>
        <p:spPr>
          <a:xfrm>
            <a:off x="2831075" y="59208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CC9765-A9E4-46CB-8BEC-F5A64C628134}"/>
              </a:ext>
            </a:extLst>
          </p:cNvPr>
          <p:cNvSpPr/>
          <p:nvPr/>
        </p:nvSpPr>
        <p:spPr>
          <a:xfrm>
            <a:off x="2701223" y="3333750"/>
            <a:ext cx="42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rst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B0CFF5-04C8-4D01-AEA2-DB9F2EFBB3FB}"/>
              </a:ext>
            </a:extLst>
          </p:cNvPr>
          <p:cNvSpPr/>
          <p:nvPr/>
        </p:nvSpPr>
        <p:spPr>
          <a:xfrm>
            <a:off x="5026008" y="256678"/>
            <a:ext cx="1454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FSM Diagram</a:t>
            </a:r>
          </a:p>
        </p:txBody>
      </p:sp>
    </p:spTree>
    <p:extLst>
      <p:ext uri="{BB962C8B-B14F-4D97-AF65-F5344CB8AC3E}">
        <p14:creationId xmlns:p14="http://schemas.microsoft.com/office/powerpoint/2010/main" val="231495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327DD89-9661-4364-BC77-60DF2691F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56750"/>
              </p:ext>
            </p:extLst>
          </p:nvPr>
        </p:nvGraphicFramePr>
        <p:xfrm>
          <a:off x="2032000" y="719666"/>
          <a:ext cx="81279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6433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423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0744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Pstates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S2 S1 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  <a:p>
                      <a:pPr algn="ctr"/>
                      <a:r>
                        <a:rPr lang="en-US" dirty="0" err="1"/>
                        <a:t>gt</a:t>
                      </a:r>
                      <a:r>
                        <a:rPr lang="en-US" dirty="0"/>
                        <a:t> eq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Nstates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N2 N1 N0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65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- 0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4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3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6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0 -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8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66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1 -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19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325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FF146C-C584-4E03-86B6-774011062A85}"/>
              </a:ext>
            </a:extLst>
          </p:cNvPr>
          <p:cNvSpPr txBox="1"/>
          <p:nvPr/>
        </p:nvSpPr>
        <p:spPr>
          <a:xfrm>
            <a:off x="2032000" y="4200525"/>
            <a:ext cx="68334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N0 = S2’ S1’ S0’ go+ S2’ S1 S0’ </a:t>
            </a:r>
            <a:r>
              <a:rPr lang="en-US" dirty="0" err="1"/>
              <a:t>gt</a:t>
            </a:r>
            <a:r>
              <a:rPr lang="en-US" dirty="0"/>
              <a:t> eq’</a:t>
            </a:r>
          </a:p>
          <a:p>
            <a:r>
              <a:rPr lang="en-US" dirty="0"/>
              <a:t>N1 = S2’ S1’ S0 + S2’ S1 S0’ </a:t>
            </a:r>
            <a:r>
              <a:rPr lang="en-US" dirty="0" err="1"/>
              <a:t>gt</a:t>
            </a:r>
            <a:r>
              <a:rPr lang="en-US" dirty="0"/>
              <a:t> eq’ + S2’ S1 S0 = S2’ S0 + S2’ S1 S0’ </a:t>
            </a:r>
            <a:r>
              <a:rPr lang="en-US" dirty="0" err="1"/>
              <a:t>gt</a:t>
            </a:r>
            <a:r>
              <a:rPr lang="en-US" dirty="0"/>
              <a:t> eq’</a:t>
            </a:r>
          </a:p>
          <a:p>
            <a:r>
              <a:rPr lang="en-US" dirty="0"/>
              <a:t>N2 = S2’ S1 S0’ </a:t>
            </a:r>
            <a:r>
              <a:rPr lang="en-US" dirty="0" err="1"/>
              <a:t>gt</a:t>
            </a:r>
            <a:r>
              <a:rPr lang="en-US" dirty="0"/>
              <a:t>’ eq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1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0B69E28-D303-4C3C-957F-BCC40FEF8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8204"/>
              </p:ext>
            </p:extLst>
          </p:nvPr>
        </p:nvGraphicFramePr>
        <p:xfrm>
          <a:off x="2032000" y="719666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759847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7581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Pstates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S2 S1 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</a:p>
                    <a:p>
                      <a:pPr algn="ctr"/>
                      <a:r>
                        <a:rPr lang="en-US" dirty="0"/>
                        <a:t>La </a:t>
                      </a:r>
                      <a:r>
                        <a:rPr lang="en-US" dirty="0" err="1"/>
                        <a:t>Lb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Lmult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Lres</a:t>
                      </a:r>
                      <a:r>
                        <a:rPr lang="en-US" dirty="0"/>
                        <a:t> Sa 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5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0 0 1 1 0 1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8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1 1 0 0 0 0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0 0 0 0 0 0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1 0 1 0 1 0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9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0 0 0 1 0 0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38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F3BD72-0443-4D21-AF6A-51E0E37D56BE}"/>
              </a:ext>
            </a:extLst>
          </p:cNvPr>
          <p:cNvSpPr txBox="1"/>
          <p:nvPr/>
        </p:nvSpPr>
        <p:spPr>
          <a:xfrm>
            <a:off x="247650" y="4010024"/>
            <a:ext cx="11877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= S2’S1’S0 + S2’S1S0 = S2’ S0</a:t>
            </a:r>
          </a:p>
          <a:p>
            <a:r>
              <a:rPr lang="en-US" dirty="0" err="1"/>
              <a:t>Lb</a:t>
            </a:r>
            <a:r>
              <a:rPr lang="en-US" dirty="0"/>
              <a:t> = S2’S1’S0</a:t>
            </a:r>
          </a:p>
          <a:p>
            <a:r>
              <a:rPr lang="en-US" dirty="0" err="1"/>
              <a:t>Lmult</a:t>
            </a:r>
            <a:r>
              <a:rPr lang="en-US" dirty="0"/>
              <a:t> = S2’S1 S0 + S2’ S1’ S0’</a:t>
            </a:r>
          </a:p>
          <a:p>
            <a:r>
              <a:rPr lang="en-US" dirty="0" err="1"/>
              <a:t>Lres</a:t>
            </a:r>
            <a:r>
              <a:rPr lang="en-US" dirty="0"/>
              <a:t> = S2 S1’S0’ + S2’ S1’ S0’ = S1’ S0’ </a:t>
            </a:r>
          </a:p>
          <a:p>
            <a:r>
              <a:rPr lang="en-US" dirty="0"/>
              <a:t>Sa = S2’S1 S0</a:t>
            </a:r>
          </a:p>
          <a:p>
            <a:r>
              <a:rPr lang="en-US" dirty="0"/>
              <a:t>Sr = S2’ S1’ S0’</a:t>
            </a:r>
          </a:p>
        </p:txBody>
      </p:sp>
    </p:spTree>
    <p:extLst>
      <p:ext uri="{BB962C8B-B14F-4D97-AF65-F5344CB8AC3E}">
        <p14:creationId xmlns:p14="http://schemas.microsoft.com/office/powerpoint/2010/main" val="146871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EB1AA-8396-45EA-BF35-F1D74EA7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Datapath circuit</a:t>
            </a:r>
          </a:p>
        </p:txBody>
      </p:sp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9EFEC04-1F95-4D1D-81DB-A66B36442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904875"/>
            <a:ext cx="89725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1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8096EB-F510-4D44-B91D-AAE717260EF7}"/>
              </a:ext>
            </a:extLst>
          </p:cNvPr>
          <p:cNvSpPr/>
          <p:nvPr/>
        </p:nvSpPr>
        <p:spPr>
          <a:xfrm>
            <a:off x="5049400" y="120134"/>
            <a:ext cx="1829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FSM circuit</a:t>
            </a:r>
            <a:endParaRPr lang="en-US" sz="28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71E0D4-6295-424A-A460-BB716CBD8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07" y="771526"/>
            <a:ext cx="9103386" cy="60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5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2D0EC8-9587-4E3A-9215-6D7BB0371263}"/>
              </a:ext>
            </a:extLst>
          </p:cNvPr>
          <p:cNvSpPr/>
          <p:nvPr/>
        </p:nvSpPr>
        <p:spPr>
          <a:xfrm>
            <a:off x="5001775" y="272534"/>
            <a:ext cx="1934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main circuit</a:t>
            </a:r>
            <a:endParaRPr lang="en-US" sz="28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3B4887E-FB9F-4A98-937B-C0756B9DA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438275"/>
            <a:ext cx="74866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4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E5670-B3A0-481D-A7B7-7961271F9A01}"/>
              </a:ext>
            </a:extLst>
          </p:cNvPr>
          <p:cNvSpPr txBox="1"/>
          <p:nvPr/>
        </p:nvSpPr>
        <p:spPr>
          <a:xfrm>
            <a:off x="123825" y="200025"/>
            <a:ext cx="1194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Report:</a:t>
            </a:r>
          </a:p>
          <a:p>
            <a:r>
              <a:rPr lang="en-US" dirty="0"/>
              <a:t>The project is a 16bit number multiplier. The circuit can multiply any 16bit positive numbers. The circuit contains a </a:t>
            </a:r>
            <a:r>
              <a:rPr lang="en-US" dirty="0" err="1"/>
              <a:t>datapath</a:t>
            </a:r>
            <a:r>
              <a:rPr lang="en-US" dirty="0"/>
              <a:t> that uses adders an subtractors to </a:t>
            </a:r>
            <a:r>
              <a:rPr lang="en-US" b="1" dirty="0"/>
              <a:t> </a:t>
            </a:r>
            <a:r>
              <a:rPr lang="en-US" dirty="0"/>
              <a:t>calculate the product of two numbers</a:t>
            </a:r>
          </a:p>
        </p:txBody>
      </p:sp>
    </p:spTree>
    <p:extLst>
      <p:ext uri="{BB962C8B-B14F-4D97-AF65-F5344CB8AC3E}">
        <p14:creationId xmlns:p14="http://schemas.microsoft.com/office/powerpoint/2010/main" val="141264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9124</TotalTime>
  <Words>311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CSE232 Project 2 Report Muhammed Eyüp 1801042679</vt:lpstr>
      <vt:lpstr>PowerPoint Presentation</vt:lpstr>
      <vt:lpstr>PowerPoint Presentation</vt:lpstr>
      <vt:lpstr>PowerPoint Presentation</vt:lpstr>
      <vt:lpstr>PowerPoint Presentation</vt:lpstr>
      <vt:lpstr>Datapath circuit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ayoub</dc:creator>
  <cp:lastModifiedBy>mohamad ayoub</cp:lastModifiedBy>
  <cp:revision>23</cp:revision>
  <dcterms:created xsi:type="dcterms:W3CDTF">2020-06-09T15:03:19Z</dcterms:created>
  <dcterms:modified xsi:type="dcterms:W3CDTF">2020-06-16T06:07:27Z</dcterms:modified>
</cp:coreProperties>
</file>