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3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2511E-4F94-4A3C-BE4D-2771A47ED584}" v="10" dt="2024-07-29T09:06:32.892"/>
  </p1510:revLst>
</p1510:revInfo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ed harshin N K" userId="d32d3f8340c11cf0" providerId="LiveId" clId="{B102511E-4F94-4A3C-BE4D-2771A47ED584}"/>
    <pc:docChg chg="custSel addSld delSld modSld">
      <pc:chgData name="Muhammed harshin N K" userId="d32d3f8340c11cf0" providerId="LiveId" clId="{B102511E-4F94-4A3C-BE4D-2771A47ED584}" dt="2024-07-29T09:06:32.892" v="28" actId="931"/>
      <pc:docMkLst>
        <pc:docMk/>
      </pc:docMkLst>
      <pc:sldChg chg="addSp modSp">
        <pc:chgData name="Muhammed harshin N K" userId="d32d3f8340c11cf0" providerId="LiveId" clId="{B102511E-4F94-4A3C-BE4D-2771A47ED584}" dt="2024-07-27T13:12:49.046" v="0" actId="931"/>
        <pc:sldMkLst>
          <pc:docMk/>
          <pc:sldMk cId="2437138091" sldId="260"/>
        </pc:sldMkLst>
        <pc:picChg chg="add mod">
          <ac:chgData name="Muhammed harshin N K" userId="d32d3f8340c11cf0" providerId="LiveId" clId="{B102511E-4F94-4A3C-BE4D-2771A47ED584}" dt="2024-07-27T13:12:49.046" v="0" actId="931"/>
          <ac:picMkLst>
            <pc:docMk/>
            <pc:sldMk cId="2437138091" sldId="260"/>
            <ac:picMk id="3" creationId="{A410F061-B553-FC8E-3567-F459280A175E}"/>
          </ac:picMkLst>
        </pc:picChg>
      </pc:sldChg>
      <pc:sldChg chg="addSp delSp modSp new mod">
        <pc:chgData name="Muhammed harshin N K" userId="d32d3f8340c11cf0" providerId="LiveId" clId="{B102511E-4F94-4A3C-BE4D-2771A47ED584}" dt="2024-07-27T15:57:38.224" v="4" actId="931"/>
        <pc:sldMkLst>
          <pc:docMk/>
          <pc:sldMk cId="401633689" sldId="264"/>
        </pc:sldMkLst>
        <pc:picChg chg="add del mod">
          <ac:chgData name="Muhammed harshin N K" userId="d32d3f8340c11cf0" providerId="LiveId" clId="{B102511E-4F94-4A3C-BE4D-2771A47ED584}" dt="2024-07-27T15:57:28.096" v="3" actId="478"/>
          <ac:picMkLst>
            <pc:docMk/>
            <pc:sldMk cId="401633689" sldId="264"/>
            <ac:picMk id="3" creationId="{08EE5FE6-45A5-77F2-B1B7-C87D80B03431}"/>
          </ac:picMkLst>
        </pc:picChg>
        <pc:picChg chg="add mod">
          <ac:chgData name="Muhammed harshin N K" userId="d32d3f8340c11cf0" providerId="LiveId" clId="{B102511E-4F94-4A3C-BE4D-2771A47ED584}" dt="2024-07-27T15:57:38.224" v="4" actId="931"/>
          <ac:picMkLst>
            <pc:docMk/>
            <pc:sldMk cId="401633689" sldId="264"/>
            <ac:picMk id="5" creationId="{19A4BA34-8395-3C96-7F0D-FE5AB2ED0281}"/>
          </ac:picMkLst>
        </pc:picChg>
      </pc:sldChg>
      <pc:sldChg chg="addSp modSp new">
        <pc:chgData name="Muhammed harshin N K" userId="d32d3f8340c11cf0" providerId="LiveId" clId="{B102511E-4F94-4A3C-BE4D-2771A47ED584}" dt="2024-07-27T16:25:37.362" v="6" actId="931"/>
        <pc:sldMkLst>
          <pc:docMk/>
          <pc:sldMk cId="2029245914" sldId="265"/>
        </pc:sldMkLst>
        <pc:picChg chg="add mod">
          <ac:chgData name="Muhammed harshin N K" userId="d32d3f8340c11cf0" providerId="LiveId" clId="{B102511E-4F94-4A3C-BE4D-2771A47ED584}" dt="2024-07-27T16:25:37.362" v="6" actId="931"/>
          <ac:picMkLst>
            <pc:docMk/>
            <pc:sldMk cId="2029245914" sldId="265"/>
            <ac:picMk id="3" creationId="{C02DA40B-9CD0-8280-3D92-C5C0B5157F0F}"/>
          </ac:picMkLst>
        </pc:picChg>
      </pc:sldChg>
      <pc:sldChg chg="addSp modSp new mod">
        <pc:chgData name="Muhammed harshin N K" userId="d32d3f8340c11cf0" providerId="LiveId" clId="{B102511E-4F94-4A3C-BE4D-2771A47ED584}" dt="2024-07-27T19:52:58.683" v="9" actId="14100"/>
        <pc:sldMkLst>
          <pc:docMk/>
          <pc:sldMk cId="2264705179" sldId="266"/>
        </pc:sldMkLst>
        <pc:picChg chg="add mod">
          <ac:chgData name="Muhammed harshin N K" userId="d32d3f8340c11cf0" providerId="LiveId" clId="{B102511E-4F94-4A3C-BE4D-2771A47ED584}" dt="2024-07-27T19:52:58.683" v="9" actId="14100"/>
          <ac:picMkLst>
            <pc:docMk/>
            <pc:sldMk cId="2264705179" sldId="266"/>
            <ac:picMk id="3" creationId="{6BD14F7A-5204-7285-581D-49C71845B0D4}"/>
          </ac:picMkLst>
        </pc:picChg>
      </pc:sldChg>
      <pc:sldChg chg="addSp modSp new">
        <pc:chgData name="Muhammed harshin N K" userId="d32d3f8340c11cf0" providerId="LiveId" clId="{B102511E-4F94-4A3C-BE4D-2771A47ED584}" dt="2024-07-28T19:46:53.397" v="11" actId="931"/>
        <pc:sldMkLst>
          <pc:docMk/>
          <pc:sldMk cId="3729893584" sldId="267"/>
        </pc:sldMkLst>
        <pc:picChg chg="add mod">
          <ac:chgData name="Muhammed harshin N K" userId="d32d3f8340c11cf0" providerId="LiveId" clId="{B102511E-4F94-4A3C-BE4D-2771A47ED584}" dt="2024-07-28T19:46:53.397" v="11" actId="931"/>
          <ac:picMkLst>
            <pc:docMk/>
            <pc:sldMk cId="3729893584" sldId="267"/>
            <ac:picMk id="3" creationId="{788C29C9-2AE0-325C-E822-87CE9F72E825}"/>
          </ac:picMkLst>
        </pc:picChg>
      </pc:sldChg>
      <pc:sldChg chg="addSp modSp new mod">
        <pc:chgData name="Muhammed harshin N K" userId="d32d3f8340c11cf0" providerId="LiveId" clId="{B102511E-4F94-4A3C-BE4D-2771A47ED584}" dt="2024-07-29T07:52:34.551" v="23" actId="14100"/>
        <pc:sldMkLst>
          <pc:docMk/>
          <pc:sldMk cId="1038580382" sldId="268"/>
        </pc:sldMkLst>
        <pc:picChg chg="add mod">
          <ac:chgData name="Muhammed harshin N K" userId="d32d3f8340c11cf0" providerId="LiveId" clId="{B102511E-4F94-4A3C-BE4D-2771A47ED584}" dt="2024-07-29T07:51:52.062" v="17" actId="14100"/>
          <ac:picMkLst>
            <pc:docMk/>
            <pc:sldMk cId="1038580382" sldId="268"/>
            <ac:picMk id="3" creationId="{243BEAA5-0932-0937-EB0B-17609AFB784E}"/>
          </ac:picMkLst>
        </pc:picChg>
        <pc:picChg chg="add mod">
          <ac:chgData name="Muhammed harshin N K" userId="d32d3f8340c11cf0" providerId="LiveId" clId="{B102511E-4F94-4A3C-BE4D-2771A47ED584}" dt="2024-07-29T07:52:34.551" v="23" actId="14100"/>
          <ac:picMkLst>
            <pc:docMk/>
            <pc:sldMk cId="1038580382" sldId="268"/>
            <ac:picMk id="5" creationId="{593C59E0-F1FB-0749-B9F3-C25591ABAABA}"/>
          </ac:picMkLst>
        </pc:picChg>
      </pc:sldChg>
      <pc:sldChg chg="addSp modSp new">
        <pc:chgData name="Muhammed harshin N K" userId="d32d3f8340c11cf0" providerId="LiveId" clId="{B102511E-4F94-4A3C-BE4D-2771A47ED584}" dt="2024-07-29T08:29:28.194" v="24" actId="931"/>
        <pc:sldMkLst>
          <pc:docMk/>
          <pc:sldMk cId="2690459556" sldId="269"/>
        </pc:sldMkLst>
        <pc:picChg chg="add mod">
          <ac:chgData name="Muhammed harshin N K" userId="d32d3f8340c11cf0" providerId="LiveId" clId="{B102511E-4F94-4A3C-BE4D-2771A47ED584}" dt="2024-07-29T08:29:28.194" v="24" actId="931"/>
          <ac:picMkLst>
            <pc:docMk/>
            <pc:sldMk cId="2690459556" sldId="269"/>
            <ac:picMk id="3" creationId="{06144A74-F5DF-158A-8802-5DB930FDD3E6}"/>
          </ac:picMkLst>
        </pc:picChg>
      </pc:sldChg>
      <pc:sldChg chg="addSp modSp new">
        <pc:chgData name="Muhammed harshin N K" userId="d32d3f8340c11cf0" providerId="LiveId" clId="{B102511E-4F94-4A3C-BE4D-2771A47ED584}" dt="2024-07-29T09:06:32.892" v="28" actId="931"/>
        <pc:sldMkLst>
          <pc:docMk/>
          <pc:sldMk cId="3146048977" sldId="270"/>
        </pc:sldMkLst>
        <pc:picChg chg="add mod">
          <ac:chgData name="Muhammed harshin N K" userId="d32d3f8340c11cf0" providerId="LiveId" clId="{B102511E-4F94-4A3C-BE4D-2771A47ED584}" dt="2024-07-29T09:06:32.892" v="28" actId="931"/>
          <ac:picMkLst>
            <pc:docMk/>
            <pc:sldMk cId="3146048977" sldId="270"/>
            <ac:picMk id="3" creationId="{5819B86A-8CDB-94A6-3C41-E360D597197D}"/>
          </ac:picMkLst>
        </pc:picChg>
      </pc:sldChg>
      <pc:sldChg chg="new del">
        <pc:chgData name="Muhammed harshin N K" userId="d32d3f8340c11cf0" providerId="LiveId" clId="{B102511E-4F94-4A3C-BE4D-2771A47ED584}" dt="2024-07-29T09:06:09.831" v="26" actId="47"/>
        <pc:sldMkLst>
          <pc:docMk/>
          <pc:sldMk cId="3589291275" sldId="2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store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3BEAA5-0932-0937-EB0B-17609AFB7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80" y="93962"/>
            <a:ext cx="11651990" cy="3461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3C59E0-F1FB-0749-B9F3-C25591ABA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81" y="3640010"/>
            <a:ext cx="11651990" cy="28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144A74-F5DF-158A-8802-5DB930FDD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2" y="456942"/>
            <a:ext cx="11720576" cy="5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5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19B86A-8CDB-94A6-3C41-E360D597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3" y="357874"/>
            <a:ext cx="11705334" cy="61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>
          <a:xfrm>
            <a:off x="597159" y="271821"/>
            <a:ext cx="10515600" cy="623918"/>
          </a:xfrm>
        </p:spPr>
        <p:txBody>
          <a:bodyPr>
            <a:norm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 Who is the senior most employe based on job title?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4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9145013-A55C-E7E3-5610-9D7F6C66A13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96900" y="2342159"/>
            <a:ext cx="10515600" cy="2808682"/>
          </a:xfrm>
        </p:spPr>
      </p:pic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85DAB1-998C-6ECF-A94D-81BCD12F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4" y="723665"/>
            <a:ext cx="12132091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8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3314D3-5C06-1267-F100-C47786E34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1" y="1470490"/>
            <a:ext cx="11972057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0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0F061-B553-FC8E-3567-F459280A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1" y="990388"/>
            <a:ext cx="11735817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4BA34-8395-3C96-7F0D-FE5AB2ED0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3" y="1257112"/>
            <a:ext cx="11705334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DA40B-9CD0-8280-3D92-C5C0B5157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8" y="830355"/>
            <a:ext cx="11804403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4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D14F7A-5204-7285-581D-49C71845B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0" y="158620"/>
            <a:ext cx="11994919" cy="651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0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8C29C9-2AE0-325C-E822-87CE9F72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05" y="0"/>
            <a:ext cx="11730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</TotalTime>
  <Words>18</Words>
  <Application>Microsoft Office PowerPoint</Application>
  <PresentationFormat>Widescreen</PresentationFormat>
  <Paragraphs>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Sheet music design template</vt:lpstr>
      <vt:lpstr>Music store analysis</vt:lpstr>
      <vt:lpstr>Q1. Who is the senior most employe based on job title?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Muhammed harshin N K</dc:creator>
  <cp:lastModifiedBy>Muhammed harshin N K</cp:lastModifiedBy>
  <cp:revision>1</cp:revision>
  <dcterms:created xsi:type="dcterms:W3CDTF">2024-07-27T12:09:54Z</dcterms:created>
  <dcterms:modified xsi:type="dcterms:W3CDTF">2024-07-29T09:06:32Z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