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cUBLHxO3qZIrK47lVgDS8NLF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customschemas.google.com/relationships/presentationmetadata" Target="metadata"/><Relationship Id="rId27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1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28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9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Libre Franklin"/>
              <a:buNone/>
            </a:pPr>
            <a:r>
              <a:rPr b="0" i="0" lang="en-US" sz="2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SMART MEDICAL APPOINTMENT SCHEDULING:</a:t>
            </a:r>
            <a:br>
              <a:rPr b="0" i="0" lang="en-US" sz="2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OPTIMIZATION, MACHINE LEARNING, AND OVERBOOKING TO ENHANCE RESOURCE UTILIZATION</a:t>
            </a:r>
            <a:br>
              <a:rPr b="0" i="0" lang="en-US" sz="7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7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598357" y="3886680"/>
            <a:ext cx="293431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GUIDED BY : 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None/>
            </a:pPr>
            <a:r>
              <a:rPr b="0" i="0" lang="en-US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Deepa K Daniel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None/>
            </a:pPr>
            <a:r>
              <a:rPr b="0" i="0" lang="en-US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Assistant Professor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None/>
            </a:pPr>
            <a:r>
              <a:rPr b="0" i="0" lang="en-US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Submission date:07-10-24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9" name="Google Shape;99;p1"/>
          <p:cNvSpPr txBox="1"/>
          <p:nvPr/>
        </p:nvSpPr>
        <p:spPr>
          <a:xfrm>
            <a:off x="7855975" y="3886680"/>
            <a:ext cx="2567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SUBMITTED BY : Nandana Nair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PRN21CS071</a:t>
            </a:r>
            <a:endParaRPr/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1467828" y="427703"/>
            <a:ext cx="9601200" cy="5707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Overbooking Strategy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Scheduling more patients than available slots, based on the predicted likelihood of no-shows.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calculates how many additional patients can be scheduled in a controlled manner to optimize resource utilization without overwhelming the system.</a:t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and Testing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scheduling system, informed by the machine learning predictions and overbooking strategy, is put to the test to evaluate its effectiveness in improving appointment occupancy rates and reducing idle time.</a:t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Evaluation of Results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model is compared  to existing scheduling practices.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Metrics such as appointment occupancy rates, patient satisfaction, and waiting times are analyzed to determine the effectiveness of the proposed methodology.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223" y="5617988"/>
            <a:ext cx="3459770" cy="6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1467828" y="516194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PROPOSED SMART MODEL:</a:t>
            </a:r>
            <a:endParaRPr/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383" y="1697585"/>
            <a:ext cx="9132430" cy="4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1546486" y="1493012"/>
            <a:ext cx="9601200" cy="49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cohort of patients requesting appointments for period t.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Access patient attendance history from the database.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Extract key features for the Support Vector Machine (SVM) model.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Estimate each patient's propensity to attend using the trained model.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 smart scheduling model to allocate slots based on propensity.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Communicate appointment details to patients via designated channels.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Monitor attendance and update the patient database.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Periodically retrain the machine learning model (1-2 times/year) to adapt to changes in behavior.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1467828" y="286664"/>
            <a:ext cx="33626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CONTD..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67828" y="407204"/>
            <a:ext cx="9601200" cy="818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FINDINGS</a:t>
            </a:r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467828" y="1362996"/>
            <a:ext cx="9601200" cy="488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Increased Appointment Occupancy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proposed model achieved an average occupancy rate of 56%, significantly higher than the 52% rate from traditional scheduling methods.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Enhanced Resource Utilization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By accurately predicting patient attendance, the model reduced idle time for doctors and improved the use of medical resources, leading to more efficient operations.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Shorter Waiting Times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new scheduling approach minimized patient waiting times by effectively filling appointments based on predicted attendance, enhancing the patient experience.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Higher Patient Satisfaction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Improved scheduling efficiency resulted in greater patient satisfaction, as patients received more timely medical care and experienced shorter wait times.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model demonstrated the potential for scalability, allowing it to be applied across different departments and contexts within healthcare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1371600" y="310461"/>
            <a:ext cx="9601200" cy="789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RESULTS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1371600" y="1176183"/>
            <a:ext cx="9601200" cy="527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Occupancy Rate Improvement: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model improved the appointment occupancy rate to an average 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56%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compared to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52%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with traditional scheduling methods.</a:t>
            </a:r>
            <a:endParaRPr/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Decreased Waiting Times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Patients experienced shorter waiting times due to better scheduling practices, leading to a more streamlined patient flow in the medical center.</a:t>
            </a:r>
            <a:endParaRPr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335" y="2193819"/>
            <a:ext cx="4170025" cy="231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1371600" y="914400"/>
            <a:ext cx="9601200" cy="553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Efficiency in Scheduling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use of machine learning predictions allowed for more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effective scheduling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appointments, resulting in better allocation of medical resources and reduced idle time for doctors.</a:t>
            </a:r>
            <a:endParaRPr/>
          </a:p>
          <a:p>
            <a:pPr indent="0" lvl="0" marL="0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i="0" sz="2000" u="none" cap="none" strike="noStrike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048" lvl="0" marL="38404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048" lvl="0" marL="38404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048" lvl="0" marL="38404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1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048" lvl="0" marL="38404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048" lvl="0" marL="38404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048" lvl="0" marL="384048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</a:t>
            </a:r>
            <a:r>
              <a:rPr b="0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</a:t>
            </a:r>
            <a:r>
              <a:rPr b="0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</a:t>
            </a:r>
            <a:r>
              <a:rPr b="0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facilitated a significant increase in patient attendance, as it allowed for strategic overbooking based on the likelihood of no-shows.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b="0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b="0" i="0" lang="en-US" sz="2000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findings were validated through statistical analysis, demonstrating a significant difference in efficiency and patient satisfaction when compared to the hospital's previous random scheduling practices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117" y="2194724"/>
            <a:ext cx="3924999" cy="213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371600" y="685800"/>
            <a:ext cx="9601200" cy="769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u="sng"/>
              <a:t>FUTURE ENHANCEMENT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371599" y="1638299"/>
            <a:ext cx="9856839" cy="472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Real-Time Data Integration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Incorporating real-time patient data can improve the accuracy of attendance predictions, allowing the model to adapt to changing behaviors.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Expanded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Adding variables like transportation issues and patient feedback could enhance predictive capabilities and identify patterns in attendance.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Personalized Scheduling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Implementing tailored appointment reminders based on individual patient preferences may further reduce no-show rates and boost engagement.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Broader Application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Adapting the model for other contexts, such as surgical scheduling or emergency departments, could improve efficiency across various healthcare services.</a:t>
            </a:r>
            <a:endParaRPr/>
          </a:p>
          <a:p>
            <a:pPr indent="-457200" lvl="0" marL="45720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Model Retraining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Regularly retraining the machine learning model will help maintain its accuracy and ensure it reflects current patient behaviors.</a:t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These enhancements aim to optimize scheduling, improve patient care, and increase efficiency in healthcare systems.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CONCLUSION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1371600" y="21717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The model integrates SVM-based patient attendance predictions with an overbooking strategy, significantly improving resource utilization and appointment efficiency.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Higher occupancy rates were achieved compared to traditional scheduling methods, enhancing patient access to care and service quality.</a:t>
            </a:r>
            <a:endParaRPr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u="sng"/>
              <a:t>REFERENCES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371600" y="1568245"/>
            <a:ext cx="9697428" cy="4399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None/>
            </a:pPr>
            <a:r>
              <a:rPr b="0" i="0" lang="en-US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</a:t>
            </a:r>
            <a:r>
              <a:rPr b="0" i="0" lang="en-US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J. Sun, Q. Lin, P. Zhao, Q. Zhang, K. Xu, H. Chen, C. J. Hu, M. Stuntz,H. Li, and Y. Liu, ‘‘Reducing waiting time and raising outpatient satisfaction in a Chinese public tertiary general hospital—An interrupted time series study,’’ BMC Public Health, vol. 17, no. 1, pp. 1–11, Dec. 2017.</a:t>
            </a:r>
            <a:endParaRPr/>
          </a:p>
          <a:p>
            <a:pPr indent="0" lvl="0" marL="0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None/>
            </a:pPr>
            <a:r>
              <a:rPr b="0" i="0" lang="en-US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D A. Hanauer and Y. Huang, ‘‘Patient no-show predictive model development using multiple data sources for an effective overbooking approach,’’ Appl. Clin. Informat., vol. 5, no. 3, pp. 836–860, 2014.</a:t>
            </a:r>
            <a:endParaRPr/>
          </a:p>
          <a:p>
            <a:pPr indent="0" lvl="0" marL="0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None/>
            </a:pPr>
            <a:r>
              <a:rPr b="0" i="0" lang="en-US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Y.-H.Kuo, H.Balasubramanian, andY.Chen,‘‘Medical appointment over booking and optimal scheduling: Tradeoffs between schedule efficiency and accessibility to service,’’ Flexible Services Manuf. J., vol. 32, no. 1, pp. 72–101, Mar. 2020.</a:t>
            </a:r>
            <a:endParaRPr/>
          </a:p>
          <a:p>
            <a:pPr indent="0" lvl="0" marL="0" marR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None/>
            </a:pPr>
            <a:r>
              <a:rPr b="0" i="0" lang="en-US" u="none" cap="none" strike="noStrike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C. Zacharias and M. Pinedo, ‘‘Appointment scheduling with no-shows and overbooking,’’ Prod. Oper. Manage., vol. 23, no. 5, pp. 788–801, May 2014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371600" y="351503"/>
            <a:ext cx="9601200" cy="789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ABSTRACT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371600" y="1284338"/>
            <a:ext cx="9601200" cy="511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existing medical appointment system cannot address the inefficiency of medical appointment scheduling systems, which result in underutilized resources, long patient wait times, and idle clinician time.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challenge is prevalent in healthcare and requires solutions that optimize both resource use and patient satisfaction.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proposed idea integrates machine learning to predict patient no-shows and cancellations using historical data (demographic, social, and behavioral factors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Applies strategic overbooking to improve resource utilization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Includes dynamic scheduling to adapt to real-time patient flows and resource availability, ensuring an efficient and flexible scheduling system.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Simulations and real-world data demonstrate that the proposed system significantly improves appointment adherence, resource utilization, and patient throughput. The approach enhances efficiency without compromising patient care, making it a viable solution for optimizing healthcare appointment scheduling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CONTENT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INTRODUCTION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LITERATURE SURVEY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PROPOSED METHODOLOGY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FINDINGS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RESULT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CONCLUSION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FUTURE ENHANCEMENT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REFERENCES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371600" y="685800"/>
            <a:ext cx="9601200" cy="680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 u="sng"/>
              <a:t>INTRODUCTION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371600" y="1605116"/>
            <a:ext cx="9601200" cy="4736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Importance of Scheduling: Medical appointment scheduling is crucial for managing patient visits and healthcare resources like doctors, nurses, and equipment.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Patient Satisfaction: Patient waiting time is a key factor in determining satisfaction, with longer waits often leading to dissatisfaction.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of Patient No-Shows: Medical centers face inefficiency due to patients missing appointments, wasting doctors' time and increasing wait times for others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Limitations of Current Solutions: Reminders and penalties have been used to reduce no-shows, but their success has been limited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Approach: The study proposes a model combining machine learning and overbooking to predict no-shows and fill empty slots. Tested with real data, this approach significantly improves scheduling efficiency and patient satisfaction</a:t>
            </a:r>
            <a:r>
              <a:rPr lang="en-US"/>
              <a:t>.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LITERATURE SURVEY</a:t>
            </a:r>
            <a:endParaRPr/>
          </a:p>
        </p:txBody>
      </p:sp>
      <p:pic>
        <p:nvPicPr>
          <p:cNvPr id="128" name="Google Shape;12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27238"/>
            <a:ext cx="8637639" cy="4544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CONTD..</a:t>
            </a:r>
            <a:endParaRPr/>
          </a:p>
        </p:txBody>
      </p:sp>
      <p:pic>
        <p:nvPicPr>
          <p:cNvPr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33715"/>
            <a:ext cx="9001432" cy="4144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u="sng"/>
              <a:t>PROPOSED METHODOLOGY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381432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DATA COLLECTION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FEATURE SELECTION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MACHINE LEARNING MODEL DEVELOPMENT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NO-SHOW PREDICTION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OVERBOOKING STRATEGY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IMPLEMENTATION AND TESTING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EVALUATION OF RESULTS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467828" y="282677"/>
            <a:ext cx="9601200" cy="82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u="sng"/>
              <a:t>CONTD..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1467828" y="1286180"/>
            <a:ext cx="10082981" cy="498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Gathering real-world data from medical appointments across various specialties.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data set includes patient demographics, appointment types, historical attendance records, and other relevant attributes.</a:t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2.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Relevant features are identified that may influence a patient's likelihood of attending their appointment.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Features can include age, gender, previous no-show history, type of care needed, and time between appointment booking and the actual date.</a:t>
            </a:r>
            <a:endParaRPr/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1381432" y="624348"/>
            <a:ext cx="9601200" cy="562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Machine Learning Model Development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Several algorithms, such as Decision Trees, Neural Networks, and Support Vector Machines, are tested. The best-performing model is selected based on metrics like accuracy and area under the curve (AUC).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4.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No-Show Prediction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Once the model is trained, it is used to predict the probability of no-shows for upcoming appointments. 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predictive capability allows healthcare providers to understand which patients are more likely to miss their appointments, enabling better scheduling decisions</a:t>
            </a:r>
            <a:r>
              <a:rPr lang="en-US"/>
              <a:t>.</a:t>
            </a:r>
            <a:endParaRPr/>
          </a:p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212" y="2279428"/>
            <a:ext cx="5743524" cy="186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2024-09-30T15:25:05Z</dcterms:created>
  <dc:creator>nnairm236@gmail.com</dc:creator>
</cp:coreProperties>
</file>