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64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C239A-AB26-9F2B-D4A1-1E62E4672DDA}" v="1224" dt="2024-10-06T16:09:48.970"/>
    <p1510:client id="{C75EF9F3-F9EF-17FD-6638-B16B5A3D0299}" v="5" dt="2024-10-06T16:20:25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E22A3-FE74-457F-B145-F6C82F15A92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C76B8D-6641-46BE-9C69-D9CFA668E49F}">
      <dgm:prSet/>
      <dgm:spPr/>
      <dgm:t>
        <a:bodyPr/>
        <a:lstStyle/>
        <a:p>
          <a:r>
            <a:rPr lang="en-US"/>
            <a:t>IDS are critical security tools designed to monitor network traffic for signs of malicious activity, identifying potential threats and distinguishing between normal and harmful behavior to protect systems from attacks.</a:t>
          </a:r>
        </a:p>
      </dgm:t>
    </dgm:pt>
    <dgm:pt modelId="{7FDAB9C3-5EDE-480B-9471-45EB97F3211A}" type="parTrans" cxnId="{77500B63-B50B-4C1E-BC54-BE41804297AA}">
      <dgm:prSet/>
      <dgm:spPr/>
      <dgm:t>
        <a:bodyPr/>
        <a:lstStyle/>
        <a:p>
          <a:endParaRPr lang="en-US"/>
        </a:p>
      </dgm:t>
    </dgm:pt>
    <dgm:pt modelId="{1907A3FB-33CE-43D0-B8D7-8BB5F3BD31DE}" type="sibTrans" cxnId="{77500B63-B50B-4C1E-BC54-BE41804297AA}">
      <dgm:prSet/>
      <dgm:spPr/>
      <dgm:t>
        <a:bodyPr/>
        <a:lstStyle/>
        <a:p>
          <a:endParaRPr lang="en-US"/>
        </a:p>
      </dgm:t>
    </dgm:pt>
    <dgm:pt modelId="{0FA27CEE-1981-4131-8035-B04455C8F9F5}">
      <dgm:prSet/>
      <dgm:spPr/>
      <dgm:t>
        <a:bodyPr/>
        <a:lstStyle/>
        <a:p>
          <a:r>
            <a:rPr lang="en-US"/>
            <a:t>DL-based IDS automates feature extraction, aiming to reduce time-consuming manual processes, yet faces challenges in real-world deployment.</a:t>
          </a:r>
        </a:p>
      </dgm:t>
    </dgm:pt>
    <dgm:pt modelId="{091BC5BB-7744-4F1B-B9EF-5398CA7ED420}" type="parTrans" cxnId="{06E5A8EE-6E27-471B-A659-5AF7F50A1C99}">
      <dgm:prSet/>
      <dgm:spPr/>
      <dgm:t>
        <a:bodyPr/>
        <a:lstStyle/>
        <a:p>
          <a:endParaRPr lang="en-US"/>
        </a:p>
      </dgm:t>
    </dgm:pt>
    <dgm:pt modelId="{21E846AD-2BE5-44CF-BA17-14AC6839DCDC}" type="sibTrans" cxnId="{06E5A8EE-6E27-471B-A659-5AF7F50A1C99}">
      <dgm:prSet/>
      <dgm:spPr/>
      <dgm:t>
        <a:bodyPr/>
        <a:lstStyle/>
        <a:p>
          <a:endParaRPr lang="en-US"/>
        </a:p>
      </dgm:t>
    </dgm:pt>
    <dgm:pt modelId="{0DDC1BE2-DA29-41A2-9BA7-F27AC0F35A95}">
      <dgm:prSet/>
      <dgm:spPr/>
      <dgm:t>
        <a:bodyPr/>
        <a:lstStyle/>
        <a:p>
          <a:r>
            <a:rPr lang="en-US"/>
            <a:t>A major issue where network behavior evolves due to zero-day attacks and changing user/application patterns, impacting IDS effectiveness.</a:t>
          </a:r>
        </a:p>
      </dgm:t>
    </dgm:pt>
    <dgm:pt modelId="{AC2D3BAB-A048-4ECA-8F8D-2E7420CD4EED}" type="parTrans" cxnId="{CA699500-36CF-4660-85E1-06081D92E899}">
      <dgm:prSet/>
      <dgm:spPr/>
      <dgm:t>
        <a:bodyPr/>
        <a:lstStyle/>
        <a:p>
          <a:endParaRPr lang="en-US"/>
        </a:p>
      </dgm:t>
    </dgm:pt>
    <dgm:pt modelId="{D7E43B71-FF79-4DD6-8A71-805554EDF6FF}" type="sibTrans" cxnId="{CA699500-36CF-4660-85E1-06081D92E899}">
      <dgm:prSet/>
      <dgm:spPr/>
      <dgm:t>
        <a:bodyPr/>
        <a:lstStyle/>
        <a:p>
          <a:endParaRPr lang="en-US"/>
        </a:p>
      </dgm:t>
    </dgm:pt>
    <dgm:pt modelId="{17FECDC5-F932-49F2-9DC7-45EEBDEDBB52}">
      <dgm:prSet/>
      <dgm:spPr/>
      <dgm:t>
        <a:bodyPr/>
        <a:lstStyle/>
        <a:p>
          <a:r>
            <a:rPr lang="en-US"/>
            <a:t>A novel multi-agent DL-based IDS framework is introduced, featuring continual learning for concept drift adaptation and federated learning for knowledge sharing across agents.</a:t>
          </a:r>
        </a:p>
      </dgm:t>
    </dgm:pt>
    <dgm:pt modelId="{7F8F40CC-3471-4949-BAB7-A5C56D1362A6}" type="parTrans" cxnId="{2E48F358-67D9-4915-AA5C-229569F137AB}">
      <dgm:prSet/>
      <dgm:spPr/>
      <dgm:t>
        <a:bodyPr/>
        <a:lstStyle/>
        <a:p>
          <a:endParaRPr lang="en-US"/>
        </a:p>
      </dgm:t>
    </dgm:pt>
    <dgm:pt modelId="{EC8F63A2-AF86-4C3F-9BE8-86906DA530FD}" type="sibTrans" cxnId="{2E48F358-67D9-4915-AA5C-229569F137AB}">
      <dgm:prSet/>
      <dgm:spPr/>
      <dgm:t>
        <a:bodyPr/>
        <a:lstStyle/>
        <a:p>
          <a:endParaRPr lang="en-US"/>
        </a:p>
      </dgm:t>
    </dgm:pt>
    <dgm:pt modelId="{8458030A-B048-4445-82DF-742026B83DFD}" type="pres">
      <dgm:prSet presAssocID="{BC8E22A3-FE74-457F-B145-F6C82F15A926}" presName="vert0" presStyleCnt="0">
        <dgm:presLayoutVars>
          <dgm:dir/>
          <dgm:animOne val="branch"/>
          <dgm:animLvl val="lvl"/>
        </dgm:presLayoutVars>
      </dgm:prSet>
      <dgm:spPr/>
    </dgm:pt>
    <dgm:pt modelId="{03E06E90-60D8-4F8E-AD59-09B0B0718AC7}" type="pres">
      <dgm:prSet presAssocID="{D8C76B8D-6641-46BE-9C69-D9CFA668E49F}" presName="thickLine" presStyleLbl="alignNode1" presStyleIdx="0" presStyleCnt="4"/>
      <dgm:spPr/>
    </dgm:pt>
    <dgm:pt modelId="{4C3F830C-244D-45A1-A6FB-798295756C1E}" type="pres">
      <dgm:prSet presAssocID="{D8C76B8D-6641-46BE-9C69-D9CFA668E49F}" presName="horz1" presStyleCnt="0"/>
      <dgm:spPr/>
    </dgm:pt>
    <dgm:pt modelId="{A1935140-580C-40B9-8262-98A8473E35E7}" type="pres">
      <dgm:prSet presAssocID="{D8C76B8D-6641-46BE-9C69-D9CFA668E49F}" presName="tx1" presStyleLbl="revTx" presStyleIdx="0" presStyleCnt="4"/>
      <dgm:spPr/>
    </dgm:pt>
    <dgm:pt modelId="{0E5B9CE8-03C4-4FC4-9323-30DFDC887FBC}" type="pres">
      <dgm:prSet presAssocID="{D8C76B8D-6641-46BE-9C69-D9CFA668E49F}" presName="vert1" presStyleCnt="0"/>
      <dgm:spPr/>
    </dgm:pt>
    <dgm:pt modelId="{98AE7D1F-DA75-4A6E-9412-B3C4B890E90C}" type="pres">
      <dgm:prSet presAssocID="{0FA27CEE-1981-4131-8035-B04455C8F9F5}" presName="thickLine" presStyleLbl="alignNode1" presStyleIdx="1" presStyleCnt="4"/>
      <dgm:spPr/>
    </dgm:pt>
    <dgm:pt modelId="{7C660B11-BC82-413F-87A4-E48E9B6CD3B9}" type="pres">
      <dgm:prSet presAssocID="{0FA27CEE-1981-4131-8035-B04455C8F9F5}" presName="horz1" presStyleCnt="0"/>
      <dgm:spPr/>
    </dgm:pt>
    <dgm:pt modelId="{DF9EB6BE-E8FD-4171-96B5-AC4687536276}" type="pres">
      <dgm:prSet presAssocID="{0FA27CEE-1981-4131-8035-B04455C8F9F5}" presName="tx1" presStyleLbl="revTx" presStyleIdx="1" presStyleCnt="4"/>
      <dgm:spPr/>
    </dgm:pt>
    <dgm:pt modelId="{6C500F62-23F3-402C-BA35-ADE7ADF148E7}" type="pres">
      <dgm:prSet presAssocID="{0FA27CEE-1981-4131-8035-B04455C8F9F5}" presName="vert1" presStyleCnt="0"/>
      <dgm:spPr/>
    </dgm:pt>
    <dgm:pt modelId="{82F19047-E32A-4F4B-8DC4-FD343F354DC4}" type="pres">
      <dgm:prSet presAssocID="{0DDC1BE2-DA29-41A2-9BA7-F27AC0F35A95}" presName="thickLine" presStyleLbl="alignNode1" presStyleIdx="2" presStyleCnt="4"/>
      <dgm:spPr/>
    </dgm:pt>
    <dgm:pt modelId="{CD7889E0-9368-4612-A535-4D5DD85C9D7E}" type="pres">
      <dgm:prSet presAssocID="{0DDC1BE2-DA29-41A2-9BA7-F27AC0F35A95}" presName="horz1" presStyleCnt="0"/>
      <dgm:spPr/>
    </dgm:pt>
    <dgm:pt modelId="{2C73469F-BA7D-4909-A52A-C3B1159CDE0C}" type="pres">
      <dgm:prSet presAssocID="{0DDC1BE2-DA29-41A2-9BA7-F27AC0F35A95}" presName="tx1" presStyleLbl="revTx" presStyleIdx="2" presStyleCnt="4"/>
      <dgm:spPr/>
    </dgm:pt>
    <dgm:pt modelId="{7C0242DB-B97F-4E9F-8942-18DA75470EA3}" type="pres">
      <dgm:prSet presAssocID="{0DDC1BE2-DA29-41A2-9BA7-F27AC0F35A95}" presName="vert1" presStyleCnt="0"/>
      <dgm:spPr/>
    </dgm:pt>
    <dgm:pt modelId="{4837E756-7E0F-4667-878C-F9AFF39889D6}" type="pres">
      <dgm:prSet presAssocID="{17FECDC5-F932-49F2-9DC7-45EEBDEDBB52}" presName="thickLine" presStyleLbl="alignNode1" presStyleIdx="3" presStyleCnt="4"/>
      <dgm:spPr/>
    </dgm:pt>
    <dgm:pt modelId="{CC69D45D-5593-4E8F-B7E5-1728C8D042EC}" type="pres">
      <dgm:prSet presAssocID="{17FECDC5-F932-49F2-9DC7-45EEBDEDBB52}" presName="horz1" presStyleCnt="0"/>
      <dgm:spPr/>
    </dgm:pt>
    <dgm:pt modelId="{C8605833-FAE5-4864-A7CA-B2004CEFFFB7}" type="pres">
      <dgm:prSet presAssocID="{17FECDC5-F932-49F2-9DC7-45EEBDEDBB52}" presName="tx1" presStyleLbl="revTx" presStyleIdx="3" presStyleCnt="4"/>
      <dgm:spPr/>
    </dgm:pt>
    <dgm:pt modelId="{540AC9D3-3A02-48F4-99E6-2C3FD1601593}" type="pres">
      <dgm:prSet presAssocID="{17FECDC5-F932-49F2-9DC7-45EEBDEDBB52}" presName="vert1" presStyleCnt="0"/>
      <dgm:spPr/>
    </dgm:pt>
  </dgm:ptLst>
  <dgm:cxnLst>
    <dgm:cxn modelId="{CA699500-36CF-4660-85E1-06081D92E899}" srcId="{BC8E22A3-FE74-457F-B145-F6C82F15A926}" destId="{0DDC1BE2-DA29-41A2-9BA7-F27AC0F35A95}" srcOrd="2" destOrd="0" parTransId="{AC2D3BAB-A048-4ECA-8F8D-2E7420CD4EED}" sibTransId="{D7E43B71-FF79-4DD6-8A71-805554EDF6FF}"/>
    <dgm:cxn modelId="{B46D7A12-1C68-4387-ABB5-F2C3E2DD9756}" type="presOf" srcId="{D8C76B8D-6641-46BE-9C69-D9CFA668E49F}" destId="{A1935140-580C-40B9-8262-98A8473E35E7}" srcOrd="0" destOrd="0" presId="urn:microsoft.com/office/officeart/2008/layout/LinedList"/>
    <dgm:cxn modelId="{9AD38728-C9BA-404E-85EC-453FCF7DE2E0}" type="presOf" srcId="{17FECDC5-F932-49F2-9DC7-45EEBDEDBB52}" destId="{C8605833-FAE5-4864-A7CA-B2004CEFFFB7}" srcOrd="0" destOrd="0" presId="urn:microsoft.com/office/officeart/2008/layout/LinedList"/>
    <dgm:cxn modelId="{2717FF5B-1CA3-4A85-9EB2-015E655CF443}" type="presOf" srcId="{0FA27CEE-1981-4131-8035-B04455C8F9F5}" destId="{DF9EB6BE-E8FD-4171-96B5-AC4687536276}" srcOrd="0" destOrd="0" presId="urn:microsoft.com/office/officeart/2008/layout/LinedList"/>
    <dgm:cxn modelId="{77500B63-B50B-4C1E-BC54-BE41804297AA}" srcId="{BC8E22A3-FE74-457F-B145-F6C82F15A926}" destId="{D8C76B8D-6641-46BE-9C69-D9CFA668E49F}" srcOrd="0" destOrd="0" parTransId="{7FDAB9C3-5EDE-480B-9471-45EB97F3211A}" sibTransId="{1907A3FB-33CE-43D0-B8D7-8BB5F3BD31DE}"/>
    <dgm:cxn modelId="{2E48F358-67D9-4915-AA5C-229569F137AB}" srcId="{BC8E22A3-FE74-457F-B145-F6C82F15A926}" destId="{17FECDC5-F932-49F2-9DC7-45EEBDEDBB52}" srcOrd="3" destOrd="0" parTransId="{7F8F40CC-3471-4949-BAB7-A5C56D1362A6}" sibTransId="{EC8F63A2-AF86-4C3F-9BE8-86906DA530FD}"/>
    <dgm:cxn modelId="{B8D62B94-0A30-446F-817B-9BE39D0FB5F6}" type="presOf" srcId="{0DDC1BE2-DA29-41A2-9BA7-F27AC0F35A95}" destId="{2C73469F-BA7D-4909-A52A-C3B1159CDE0C}" srcOrd="0" destOrd="0" presId="urn:microsoft.com/office/officeart/2008/layout/LinedList"/>
    <dgm:cxn modelId="{06E5A8EE-6E27-471B-A659-5AF7F50A1C99}" srcId="{BC8E22A3-FE74-457F-B145-F6C82F15A926}" destId="{0FA27CEE-1981-4131-8035-B04455C8F9F5}" srcOrd="1" destOrd="0" parTransId="{091BC5BB-7744-4F1B-B9EF-5398CA7ED420}" sibTransId="{21E846AD-2BE5-44CF-BA17-14AC6839DCDC}"/>
    <dgm:cxn modelId="{E5716BFD-23A7-44B6-A171-3B18D1C4CB8A}" type="presOf" srcId="{BC8E22A3-FE74-457F-B145-F6C82F15A926}" destId="{8458030A-B048-4445-82DF-742026B83DFD}" srcOrd="0" destOrd="0" presId="urn:microsoft.com/office/officeart/2008/layout/LinedList"/>
    <dgm:cxn modelId="{1518F0BF-CE24-418F-B227-318B0BAD34D6}" type="presParOf" srcId="{8458030A-B048-4445-82DF-742026B83DFD}" destId="{03E06E90-60D8-4F8E-AD59-09B0B0718AC7}" srcOrd="0" destOrd="0" presId="urn:microsoft.com/office/officeart/2008/layout/LinedList"/>
    <dgm:cxn modelId="{948EBE24-3AA7-4263-8EFB-E356EE0F2E83}" type="presParOf" srcId="{8458030A-B048-4445-82DF-742026B83DFD}" destId="{4C3F830C-244D-45A1-A6FB-798295756C1E}" srcOrd="1" destOrd="0" presId="urn:microsoft.com/office/officeart/2008/layout/LinedList"/>
    <dgm:cxn modelId="{809CA207-0BBE-42DC-A79B-29067DB49ED6}" type="presParOf" srcId="{4C3F830C-244D-45A1-A6FB-798295756C1E}" destId="{A1935140-580C-40B9-8262-98A8473E35E7}" srcOrd="0" destOrd="0" presId="urn:microsoft.com/office/officeart/2008/layout/LinedList"/>
    <dgm:cxn modelId="{46419983-7A94-4FD1-9FAE-65671D64174A}" type="presParOf" srcId="{4C3F830C-244D-45A1-A6FB-798295756C1E}" destId="{0E5B9CE8-03C4-4FC4-9323-30DFDC887FBC}" srcOrd="1" destOrd="0" presId="urn:microsoft.com/office/officeart/2008/layout/LinedList"/>
    <dgm:cxn modelId="{542612BA-28C0-4CFC-A837-1F0785D7E8E0}" type="presParOf" srcId="{8458030A-B048-4445-82DF-742026B83DFD}" destId="{98AE7D1F-DA75-4A6E-9412-B3C4B890E90C}" srcOrd="2" destOrd="0" presId="urn:microsoft.com/office/officeart/2008/layout/LinedList"/>
    <dgm:cxn modelId="{ACC79517-94C5-40C1-9485-D16E7B622854}" type="presParOf" srcId="{8458030A-B048-4445-82DF-742026B83DFD}" destId="{7C660B11-BC82-413F-87A4-E48E9B6CD3B9}" srcOrd="3" destOrd="0" presId="urn:microsoft.com/office/officeart/2008/layout/LinedList"/>
    <dgm:cxn modelId="{514A64C2-3611-426B-A69B-D5D54726EC51}" type="presParOf" srcId="{7C660B11-BC82-413F-87A4-E48E9B6CD3B9}" destId="{DF9EB6BE-E8FD-4171-96B5-AC4687536276}" srcOrd="0" destOrd="0" presId="urn:microsoft.com/office/officeart/2008/layout/LinedList"/>
    <dgm:cxn modelId="{676A35B9-3B69-4C8C-A366-461B156089AE}" type="presParOf" srcId="{7C660B11-BC82-413F-87A4-E48E9B6CD3B9}" destId="{6C500F62-23F3-402C-BA35-ADE7ADF148E7}" srcOrd="1" destOrd="0" presId="urn:microsoft.com/office/officeart/2008/layout/LinedList"/>
    <dgm:cxn modelId="{8ABDDF3A-B926-4298-9BD1-54AC8CD0A8BE}" type="presParOf" srcId="{8458030A-B048-4445-82DF-742026B83DFD}" destId="{82F19047-E32A-4F4B-8DC4-FD343F354DC4}" srcOrd="4" destOrd="0" presId="urn:microsoft.com/office/officeart/2008/layout/LinedList"/>
    <dgm:cxn modelId="{4507696C-DF09-45AC-8082-95F7E0CC42B9}" type="presParOf" srcId="{8458030A-B048-4445-82DF-742026B83DFD}" destId="{CD7889E0-9368-4612-A535-4D5DD85C9D7E}" srcOrd="5" destOrd="0" presId="urn:microsoft.com/office/officeart/2008/layout/LinedList"/>
    <dgm:cxn modelId="{24FB866C-5F2E-491A-A660-DDEDD16C7C82}" type="presParOf" srcId="{CD7889E0-9368-4612-A535-4D5DD85C9D7E}" destId="{2C73469F-BA7D-4909-A52A-C3B1159CDE0C}" srcOrd="0" destOrd="0" presId="urn:microsoft.com/office/officeart/2008/layout/LinedList"/>
    <dgm:cxn modelId="{C7CDC943-D603-45A4-8939-72930B2BA675}" type="presParOf" srcId="{CD7889E0-9368-4612-A535-4D5DD85C9D7E}" destId="{7C0242DB-B97F-4E9F-8942-18DA75470EA3}" srcOrd="1" destOrd="0" presId="urn:microsoft.com/office/officeart/2008/layout/LinedList"/>
    <dgm:cxn modelId="{41EC5970-518E-4BA5-8276-68C8F57AEAB5}" type="presParOf" srcId="{8458030A-B048-4445-82DF-742026B83DFD}" destId="{4837E756-7E0F-4667-878C-F9AFF39889D6}" srcOrd="6" destOrd="0" presId="urn:microsoft.com/office/officeart/2008/layout/LinedList"/>
    <dgm:cxn modelId="{F7B427D7-0185-4CC1-9E4D-25ABA3234C05}" type="presParOf" srcId="{8458030A-B048-4445-82DF-742026B83DFD}" destId="{CC69D45D-5593-4E8F-B7E5-1728C8D042EC}" srcOrd="7" destOrd="0" presId="urn:microsoft.com/office/officeart/2008/layout/LinedList"/>
    <dgm:cxn modelId="{2BCD4AA4-26F7-4A1D-AC71-C8C49BB512E2}" type="presParOf" srcId="{CC69D45D-5593-4E8F-B7E5-1728C8D042EC}" destId="{C8605833-FAE5-4864-A7CA-B2004CEFFFB7}" srcOrd="0" destOrd="0" presId="urn:microsoft.com/office/officeart/2008/layout/LinedList"/>
    <dgm:cxn modelId="{7E6B7498-7F7A-4411-BA34-6A1934640462}" type="presParOf" srcId="{CC69D45D-5593-4E8F-B7E5-1728C8D042EC}" destId="{540AC9D3-3A02-48F4-99E6-2C3FD16015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3E3E90-2454-4386-8297-07B2F415E0E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4B18ED-9D9A-4C1E-9F66-6BF7C382130D}">
      <dgm:prSet/>
      <dgm:spPr/>
      <dgm:t>
        <a:bodyPr/>
        <a:lstStyle/>
        <a:p>
          <a:pPr rtl="0"/>
          <a:r>
            <a:rPr lang="en-US" b="1" dirty="0"/>
            <a:t>DARPA 1999</a:t>
          </a:r>
          <a:r>
            <a:rPr lang="en-US" dirty="0"/>
            <a:t>: An older dataset that established baseline attacks.</a:t>
          </a:r>
          <a:r>
            <a:rPr lang="en-US" dirty="0">
              <a:latin typeface="Avenir Next LT Pro"/>
            </a:rPr>
            <a:t> </a:t>
          </a:r>
          <a:endParaRPr lang="en-US" dirty="0"/>
        </a:p>
      </dgm:t>
    </dgm:pt>
    <dgm:pt modelId="{38CCA74C-C31B-41AC-9FB7-59A47BFAFA5E}" type="parTrans" cxnId="{AA52379A-FEBF-40ED-A830-71296CE4CAF0}">
      <dgm:prSet/>
      <dgm:spPr/>
      <dgm:t>
        <a:bodyPr/>
        <a:lstStyle/>
        <a:p>
          <a:endParaRPr lang="en-US"/>
        </a:p>
      </dgm:t>
    </dgm:pt>
    <dgm:pt modelId="{BDFA92A3-C989-438C-B959-16D2CDAF06D6}" type="sibTrans" cxnId="{AA52379A-FEBF-40ED-A830-71296CE4CAF0}">
      <dgm:prSet/>
      <dgm:spPr/>
      <dgm:t>
        <a:bodyPr/>
        <a:lstStyle/>
        <a:p>
          <a:endParaRPr lang="en-US"/>
        </a:p>
      </dgm:t>
    </dgm:pt>
    <dgm:pt modelId="{8D3AC9FB-21F0-4D67-ACDB-F583C28B2EFF}">
      <dgm:prSet/>
      <dgm:spPr/>
      <dgm:t>
        <a:bodyPr/>
        <a:lstStyle/>
        <a:p>
          <a:r>
            <a:rPr lang="en-US" b="1" dirty="0"/>
            <a:t>CIC-IDS2017</a:t>
          </a:r>
          <a:r>
            <a:rPr lang="en-US" dirty="0"/>
            <a:t> and </a:t>
          </a:r>
          <a:r>
            <a:rPr lang="en-US" b="1" dirty="0"/>
            <a:t>CSE-CIC-IDS2018</a:t>
          </a:r>
          <a:r>
            <a:rPr lang="en-US" dirty="0"/>
            <a:t>: More recent datasets that include a variety of attack types such as:</a:t>
          </a:r>
        </a:p>
      </dgm:t>
    </dgm:pt>
    <dgm:pt modelId="{B9599F6D-759C-426A-9EF6-2214888AA82C}" type="parTrans" cxnId="{37E0DBD5-19BE-4ED0-938D-08472DCAB95A}">
      <dgm:prSet/>
      <dgm:spPr/>
      <dgm:t>
        <a:bodyPr/>
        <a:lstStyle/>
        <a:p>
          <a:endParaRPr lang="en-US"/>
        </a:p>
      </dgm:t>
    </dgm:pt>
    <dgm:pt modelId="{AF152215-BC74-4E27-90E1-72FC6FEC388E}" type="sibTrans" cxnId="{37E0DBD5-19BE-4ED0-938D-08472DCAB95A}">
      <dgm:prSet/>
      <dgm:spPr/>
      <dgm:t>
        <a:bodyPr/>
        <a:lstStyle/>
        <a:p>
          <a:endParaRPr lang="en-US"/>
        </a:p>
      </dgm:t>
    </dgm:pt>
    <dgm:pt modelId="{F1C387BE-9AE5-4ABF-AC3E-54049C65D277}">
      <dgm:prSet/>
      <dgm:spPr/>
      <dgm:t>
        <a:bodyPr/>
        <a:lstStyle/>
        <a:p>
          <a:r>
            <a:rPr lang="en-US" b="1" dirty="0"/>
            <a:t>SSH brute force attacks</a:t>
          </a:r>
          <a:endParaRPr lang="en-US" dirty="0"/>
        </a:p>
      </dgm:t>
    </dgm:pt>
    <dgm:pt modelId="{DF24AD03-2B5F-4AF7-A58F-3561E2CB6060}" type="parTrans" cxnId="{8CB01259-B713-402C-A143-8A749842F1E9}">
      <dgm:prSet/>
      <dgm:spPr/>
      <dgm:t>
        <a:bodyPr/>
        <a:lstStyle/>
        <a:p>
          <a:endParaRPr lang="en-US"/>
        </a:p>
      </dgm:t>
    </dgm:pt>
    <dgm:pt modelId="{A41D6A0A-C1F1-4513-B48F-2F70B32B2C19}" type="sibTrans" cxnId="{8CB01259-B713-402C-A143-8A749842F1E9}">
      <dgm:prSet/>
      <dgm:spPr/>
      <dgm:t>
        <a:bodyPr/>
        <a:lstStyle/>
        <a:p>
          <a:endParaRPr lang="en-US"/>
        </a:p>
      </dgm:t>
    </dgm:pt>
    <dgm:pt modelId="{87C22A97-5A0E-4A3E-9B9D-ABC864420ACC}">
      <dgm:prSet/>
      <dgm:spPr/>
      <dgm:t>
        <a:bodyPr/>
        <a:lstStyle/>
        <a:p>
          <a:r>
            <a:rPr lang="en-US" b="1" dirty="0"/>
            <a:t>Denial of Service (DoS) and Distributed Denial of Service (DDoS) attacks</a:t>
          </a:r>
          <a:endParaRPr lang="en-US" dirty="0"/>
        </a:p>
      </dgm:t>
    </dgm:pt>
    <dgm:pt modelId="{28A4457F-3CB5-4E03-B103-BFFC4EE9770D}" type="parTrans" cxnId="{9C84FFD4-D628-41E5-B77E-9D6F98035B2B}">
      <dgm:prSet/>
      <dgm:spPr/>
      <dgm:t>
        <a:bodyPr/>
        <a:lstStyle/>
        <a:p>
          <a:endParaRPr lang="en-US"/>
        </a:p>
      </dgm:t>
    </dgm:pt>
    <dgm:pt modelId="{DA759E6D-5801-469D-A094-511FDB98BBB8}" type="sibTrans" cxnId="{9C84FFD4-D628-41E5-B77E-9D6F98035B2B}">
      <dgm:prSet/>
      <dgm:spPr/>
      <dgm:t>
        <a:bodyPr/>
        <a:lstStyle/>
        <a:p>
          <a:endParaRPr lang="en-US"/>
        </a:p>
      </dgm:t>
    </dgm:pt>
    <dgm:pt modelId="{5A66823A-42BA-488E-8A5A-29C4474DF2FD}">
      <dgm:prSet/>
      <dgm:spPr/>
      <dgm:t>
        <a:bodyPr/>
        <a:lstStyle/>
        <a:p>
          <a:r>
            <a:rPr lang="en-US" b="1" dirty="0"/>
            <a:t>Web attacks</a:t>
          </a:r>
          <a:r>
            <a:rPr lang="en-US" dirty="0"/>
            <a:t> (e.g., SQL injection, XSS)</a:t>
          </a:r>
        </a:p>
      </dgm:t>
    </dgm:pt>
    <dgm:pt modelId="{10E0E68D-844D-4E0B-85BA-2C8B209D7036}" type="parTrans" cxnId="{48030B93-6C87-430A-AD3B-E7CA021E03C7}">
      <dgm:prSet/>
      <dgm:spPr/>
      <dgm:t>
        <a:bodyPr/>
        <a:lstStyle/>
        <a:p>
          <a:endParaRPr lang="en-US"/>
        </a:p>
      </dgm:t>
    </dgm:pt>
    <dgm:pt modelId="{59A0B288-5179-4BD8-B29A-241002AFDEA5}" type="sibTrans" cxnId="{48030B93-6C87-430A-AD3B-E7CA021E03C7}">
      <dgm:prSet/>
      <dgm:spPr/>
      <dgm:t>
        <a:bodyPr/>
        <a:lstStyle/>
        <a:p>
          <a:endParaRPr lang="en-US"/>
        </a:p>
      </dgm:t>
    </dgm:pt>
    <dgm:pt modelId="{33D29093-414A-4C42-AD4A-CA40CE27E028}">
      <dgm:prSet/>
      <dgm:spPr/>
      <dgm:t>
        <a:bodyPr/>
        <a:lstStyle/>
        <a:p>
          <a:r>
            <a:rPr lang="en-US" b="1" dirty="0"/>
            <a:t>Content-based attacks</a:t>
          </a:r>
          <a:r>
            <a:rPr lang="en-US" dirty="0"/>
            <a:t> (e.g., Heartbleed)</a:t>
          </a:r>
        </a:p>
      </dgm:t>
    </dgm:pt>
    <dgm:pt modelId="{8CD564D0-F50D-4729-ADA7-A81E38DA4760}" type="parTrans" cxnId="{BEFB8504-67B5-4C63-8A77-86ED8BA8856E}">
      <dgm:prSet/>
      <dgm:spPr/>
      <dgm:t>
        <a:bodyPr/>
        <a:lstStyle/>
        <a:p>
          <a:endParaRPr lang="en-US"/>
        </a:p>
      </dgm:t>
    </dgm:pt>
    <dgm:pt modelId="{9FA5FA2C-4419-4A5F-ABBA-8B9E56DC028D}" type="sibTrans" cxnId="{BEFB8504-67B5-4C63-8A77-86ED8BA8856E}">
      <dgm:prSet/>
      <dgm:spPr/>
      <dgm:t>
        <a:bodyPr/>
        <a:lstStyle/>
        <a:p>
          <a:endParaRPr lang="en-US"/>
        </a:p>
      </dgm:t>
    </dgm:pt>
    <dgm:pt modelId="{C54AC817-CA42-4134-AAAB-3FF6A7046284}">
      <dgm:prSet/>
      <dgm:spPr/>
      <dgm:t>
        <a:bodyPr/>
        <a:lstStyle/>
        <a:p>
          <a:r>
            <a:rPr lang="en-US" dirty="0"/>
            <a:t>Benign profiles are extracted from simulated behaviors of 25 users across several protocols (HTTP, HTTPS, FTP, SSH, and email).</a:t>
          </a:r>
        </a:p>
      </dgm:t>
    </dgm:pt>
    <dgm:pt modelId="{2A3DBBF6-BE87-46E3-BA7B-159996AC5565}" type="parTrans" cxnId="{33F8101A-A911-475D-9E67-B2938DA750E8}">
      <dgm:prSet/>
      <dgm:spPr/>
      <dgm:t>
        <a:bodyPr/>
        <a:lstStyle/>
        <a:p>
          <a:endParaRPr lang="en-US"/>
        </a:p>
      </dgm:t>
    </dgm:pt>
    <dgm:pt modelId="{FE46D642-4497-4D12-B82B-D47A3E3EC576}" type="sibTrans" cxnId="{33F8101A-A911-475D-9E67-B2938DA750E8}">
      <dgm:prSet/>
      <dgm:spPr/>
      <dgm:t>
        <a:bodyPr/>
        <a:lstStyle/>
        <a:p>
          <a:endParaRPr lang="en-US"/>
        </a:p>
      </dgm:t>
    </dgm:pt>
    <dgm:pt modelId="{B9EB111B-43F8-4159-A3F8-D05EF4E55F2E}" type="pres">
      <dgm:prSet presAssocID="{743E3E90-2454-4386-8297-07B2F415E0E9}" presName="Name0" presStyleCnt="0">
        <dgm:presLayoutVars>
          <dgm:dir/>
          <dgm:animLvl val="lvl"/>
          <dgm:resizeHandles val="exact"/>
        </dgm:presLayoutVars>
      </dgm:prSet>
      <dgm:spPr/>
    </dgm:pt>
    <dgm:pt modelId="{7A391C65-9EA5-4B68-B817-04D065A2A261}" type="pres">
      <dgm:prSet presAssocID="{304B18ED-9D9A-4C1E-9F66-6BF7C382130D}" presName="composite" presStyleCnt="0"/>
      <dgm:spPr/>
    </dgm:pt>
    <dgm:pt modelId="{85F3F051-88C4-4C06-89D4-7A8C24CC9594}" type="pres">
      <dgm:prSet presAssocID="{304B18ED-9D9A-4C1E-9F66-6BF7C382130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970340C-2BB3-42F6-BA8C-18BD8F4A8535}" type="pres">
      <dgm:prSet presAssocID="{304B18ED-9D9A-4C1E-9F66-6BF7C382130D}" presName="desTx" presStyleLbl="alignAccFollowNode1" presStyleIdx="0" presStyleCnt="2">
        <dgm:presLayoutVars>
          <dgm:bulletEnabled val="1"/>
        </dgm:presLayoutVars>
      </dgm:prSet>
      <dgm:spPr/>
    </dgm:pt>
    <dgm:pt modelId="{49ED1C34-FB55-440C-9398-70C7AAF47965}" type="pres">
      <dgm:prSet presAssocID="{BDFA92A3-C989-438C-B959-16D2CDAF06D6}" presName="space" presStyleCnt="0"/>
      <dgm:spPr/>
    </dgm:pt>
    <dgm:pt modelId="{FF903B2E-8C12-440E-B468-91749DCAC6E3}" type="pres">
      <dgm:prSet presAssocID="{8D3AC9FB-21F0-4D67-ACDB-F583C28B2EFF}" presName="composite" presStyleCnt="0"/>
      <dgm:spPr/>
    </dgm:pt>
    <dgm:pt modelId="{8FA7D6F3-CC90-4767-8C70-76C1C024F53F}" type="pres">
      <dgm:prSet presAssocID="{8D3AC9FB-21F0-4D67-ACDB-F583C28B2EF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0FFAF21-3FB5-43E0-AF3B-88CBF7A2C6DC}" type="pres">
      <dgm:prSet presAssocID="{8D3AC9FB-21F0-4D67-ACDB-F583C28B2EF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9803300-D3D3-471B-9792-CF2740FA9971}" type="presOf" srcId="{8D3AC9FB-21F0-4D67-ACDB-F583C28B2EFF}" destId="{8FA7D6F3-CC90-4767-8C70-76C1C024F53F}" srcOrd="0" destOrd="0" presId="urn:microsoft.com/office/officeart/2005/8/layout/hList1"/>
    <dgm:cxn modelId="{BEFB8504-67B5-4C63-8A77-86ED8BA8856E}" srcId="{8D3AC9FB-21F0-4D67-ACDB-F583C28B2EFF}" destId="{33D29093-414A-4C42-AD4A-CA40CE27E028}" srcOrd="3" destOrd="0" parTransId="{8CD564D0-F50D-4729-ADA7-A81E38DA4760}" sibTransId="{9FA5FA2C-4419-4A5F-ABBA-8B9E56DC028D}"/>
    <dgm:cxn modelId="{33F8101A-A911-475D-9E67-B2938DA750E8}" srcId="{8D3AC9FB-21F0-4D67-ACDB-F583C28B2EFF}" destId="{C54AC817-CA42-4134-AAAB-3FF6A7046284}" srcOrd="4" destOrd="0" parTransId="{2A3DBBF6-BE87-46E3-BA7B-159996AC5565}" sibTransId="{FE46D642-4497-4D12-B82B-D47A3E3EC576}"/>
    <dgm:cxn modelId="{32FD745B-728E-4578-BEAD-3BDCE524B12F}" type="presOf" srcId="{C54AC817-CA42-4134-AAAB-3FF6A7046284}" destId="{50FFAF21-3FB5-43E0-AF3B-88CBF7A2C6DC}" srcOrd="0" destOrd="4" presId="urn:microsoft.com/office/officeart/2005/8/layout/hList1"/>
    <dgm:cxn modelId="{8CB01259-B713-402C-A143-8A749842F1E9}" srcId="{8D3AC9FB-21F0-4D67-ACDB-F583C28B2EFF}" destId="{F1C387BE-9AE5-4ABF-AC3E-54049C65D277}" srcOrd="0" destOrd="0" parTransId="{DF24AD03-2B5F-4AF7-A58F-3561E2CB6060}" sibTransId="{A41D6A0A-C1F1-4513-B48F-2F70B32B2C19}"/>
    <dgm:cxn modelId="{61E2808F-A0C7-4007-AAEF-8805C8E4A1CD}" type="presOf" srcId="{304B18ED-9D9A-4C1E-9F66-6BF7C382130D}" destId="{85F3F051-88C4-4C06-89D4-7A8C24CC9594}" srcOrd="0" destOrd="0" presId="urn:microsoft.com/office/officeart/2005/8/layout/hList1"/>
    <dgm:cxn modelId="{48030B93-6C87-430A-AD3B-E7CA021E03C7}" srcId="{8D3AC9FB-21F0-4D67-ACDB-F583C28B2EFF}" destId="{5A66823A-42BA-488E-8A5A-29C4474DF2FD}" srcOrd="2" destOrd="0" parTransId="{10E0E68D-844D-4E0B-85BA-2C8B209D7036}" sibTransId="{59A0B288-5179-4BD8-B29A-241002AFDEA5}"/>
    <dgm:cxn modelId="{AA52379A-FEBF-40ED-A830-71296CE4CAF0}" srcId="{743E3E90-2454-4386-8297-07B2F415E0E9}" destId="{304B18ED-9D9A-4C1E-9F66-6BF7C382130D}" srcOrd="0" destOrd="0" parTransId="{38CCA74C-C31B-41AC-9FB7-59A47BFAFA5E}" sibTransId="{BDFA92A3-C989-438C-B959-16D2CDAF06D6}"/>
    <dgm:cxn modelId="{3315CEA8-CE3D-4AD3-918A-3901D48BC6D0}" type="presOf" srcId="{5A66823A-42BA-488E-8A5A-29C4474DF2FD}" destId="{50FFAF21-3FB5-43E0-AF3B-88CBF7A2C6DC}" srcOrd="0" destOrd="2" presId="urn:microsoft.com/office/officeart/2005/8/layout/hList1"/>
    <dgm:cxn modelId="{A773CDB8-1DC0-476F-92B6-776B326A40D3}" type="presOf" srcId="{87C22A97-5A0E-4A3E-9B9D-ABC864420ACC}" destId="{50FFAF21-3FB5-43E0-AF3B-88CBF7A2C6DC}" srcOrd="0" destOrd="1" presId="urn:microsoft.com/office/officeart/2005/8/layout/hList1"/>
    <dgm:cxn modelId="{C33383C0-B6CE-434D-A82B-358DB4C0D981}" type="presOf" srcId="{F1C387BE-9AE5-4ABF-AC3E-54049C65D277}" destId="{50FFAF21-3FB5-43E0-AF3B-88CBF7A2C6DC}" srcOrd="0" destOrd="0" presId="urn:microsoft.com/office/officeart/2005/8/layout/hList1"/>
    <dgm:cxn modelId="{655726D0-A182-46E8-AA56-294499C50DE7}" type="presOf" srcId="{33D29093-414A-4C42-AD4A-CA40CE27E028}" destId="{50FFAF21-3FB5-43E0-AF3B-88CBF7A2C6DC}" srcOrd="0" destOrd="3" presId="urn:microsoft.com/office/officeart/2005/8/layout/hList1"/>
    <dgm:cxn modelId="{9C84FFD4-D628-41E5-B77E-9D6F98035B2B}" srcId="{8D3AC9FB-21F0-4D67-ACDB-F583C28B2EFF}" destId="{87C22A97-5A0E-4A3E-9B9D-ABC864420ACC}" srcOrd="1" destOrd="0" parTransId="{28A4457F-3CB5-4E03-B103-BFFC4EE9770D}" sibTransId="{DA759E6D-5801-469D-A094-511FDB98BBB8}"/>
    <dgm:cxn modelId="{37E0DBD5-19BE-4ED0-938D-08472DCAB95A}" srcId="{743E3E90-2454-4386-8297-07B2F415E0E9}" destId="{8D3AC9FB-21F0-4D67-ACDB-F583C28B2EFF}" srcOrd="1" destOrd="0" parTransId="{B9599F6D-759C-426A-9EF6-2214888AA82C}" sibTransId="{AF152215-BC74-4E27-90E1-72FC6FEC388E}"/>
    <dgm:cxn modelId="{E62355F3-19F9-4263-A540-7CC534E9DC62}" type="presOf" srcId="{743E3E90-2454-4386-8297-07B2F415E0E9}" destId="{B9EB111B-43F8-4159-A3F8-D05EF4E55F2E}" srcOrd="0" destOrd="0" presId="urn:microsoft.com/office/officeart/2005/8/layout/hList1"/>
    <dgm:cxn modelId="{AD9FC7F0-B9AF-4BC3-A997-6A0A65CFADD3}" type="presParOf" srcId="{B9EB111B-43F8-4159-A3F8-D05EF4E55F2E}" destId="{7A391C65-9EA5-4B68-B817-04D065A2A261}" srcOrd="0" destOrd="0" presId="urn:microsoft.com/office/officeart/2005/8/layout/hList1"/>
    <dgm:cxn modelId="{67A4640E-6998-446D-8554-A544D06DA7AB}" type="presParOf" srcId="{7A391C65-9EA5-4B68-B817-04D065A2A261}" destId="{85F3F051-88C4-4C06-89D4-7A8C24CC9594}" srcOrd="0" destOrd="0" presId="urn:microsoft.com/office/officeart/2005/8/layout/hList1"/>
    <dgm:cxn modelId="{00EE261A-3477-4944-A19C-46F0F2942C5C}" type="presParOf" srcId="{7A391C65-9EA5-4B68-B817-04D065A2A261}" destId="{7970340C-2BB3-42F6-BA8C-18BD8F4A8535}" srcOrd="1" destOrd="0" presId="urn:microsoft.com/office/officeart/2005/8/layout/hList1"/>
    <dgm:cxn modelId="{98F80481-1A5D-48D5-B2A0-F4C161B631D8}" type="presParOf" srcId="{B9EB111B-43F8-4159-A3F8-D05EF4E55F2E}" destId="{49ED1C34-FB55-440C-9398-70C7AAF47965}" srcOrd="1" destOrd="0" presId="urn:microsoft.com/office/officeart/2005/8/layout/hList1"/>
    <dgm:cxn modelId="{43B9ACBB-B65E-45E4-A3B2-4AFD05808D94}" type="presParOf" srcId="{B9EB111B-43F8-4159-A3F8-D05EF4E55F2E}" destId="{FF903B2E-8C12-440E-B468-91749DCAC6E3}" srcOrd="2" destOrd="0" presId="urn:microsoft.com/office/officeart/2005/8/layout/hList1"/>
    <dgm:cxn modelId="{60E8C0AB-4A9D-42EC-BA12-601989F23AEB}" type="presParOf" srcId="{FF903B2E-8C12-440E-B468-91749DCAC6E3}" destId="{8FA7D6F3-CC90-4767-8C70-76C1C024F53F}" srcOrd="0" destOrd="0" presId="urn:microsoft.com/office/officeart/2005/8/layout/hList1"/>
    <dgm:cxn modelId="{CEF94D61-7165-4992-BA7C-6023E7805491}" type="presParOf" srcId="{FF903B2E-8C12-440E-B468-91749DCAC6E3}" destId="{50FFAF21-3FB5-43E0-AF3B-88CBF7A2C6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D74DB7-CF27-4DBE-B102-B1FC2130770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F5B1E0C-F355-4E0E-A0FA-A1615D9DD517}">
      <dgm:prSet/>
      <dgm:spPr/>
      <dgm:t>
        <a:bodyPr/>
        <a:lstStyle/>
        <a:p>
          <a:r>
            <a:rPr lang="en-US" b="1"/>
            <a:t>Traffic Flow Extraction</a:t>
          </a:r>
          <a:r>
            <a:rPr lang="en-US"/>
            <a:t>:</a:t>
          </a:r>
        </a:p>
      </dgm:t>
    </dgm:pt>
    <dgm:pt modelId="{8B248CB6-3B5D-4731-9395-39466793776F}" type="parTrans" cxnId="{4E636658-E6F5-4960-BF5F-77C05654BFD0}">
      <dgm:prSet/>
      <dgm:spPr/>
      <dgm:t>
        <a:bodyPr/>
        <a:lstStyle/>
        <a:p>
          <a:endParaRPr lang="en-US"/>
        </a:p>
      </dgm:t>
    </dgm:pt>
    <dgm:pt modelId="{0D2C5E1A-1D27-40D1-A6F1-0BCA0B5B2D9C}" type="sibTrans" cxnId="{4E636658-E6F5-4960-BF5F-77C05654BFD0}">
      <dgm:prSet/>
      <dgm:spPr/>
      <dgm:t>
        <a:bodyPr/>
        <a:lstStyle/>
        <a:p>
          <a:endParaRPr lang="en-US"/>
        </a:p>
      </dgm:t>
    </dgm:pt>
    <dgm:pt modelId="{51C6043D-07AD-462A-83A4-11AD5BAD6D1B}">
      <dgm:prSet/>
      <dgm:spPr/>
      <dgm:t>
        <a:bodyPr/>
        <a:lstStyle/>
        <a:p>
          <a:r>
            <a:rPr lang="en-US"/>
            <a:t>Raw network traffic is captured in </a:t>
          </a:r>
          <a:r>
            <a:rPr lang="en-US" b="1"/>
            <a:t>PCAP format</a:t>
          </a:r>
          <a:r>
            <a:rPr lang="en-US"/>
            <a:t>.</a:t>
          </a:r>
        </a:p>
      </dgm:t>
    </dgm:pt>
    <dgm:pt modelId="{24D45E25-4349-49C6-8F13-80C9846C9F2B}" type="parTrans" cxnId="{5DE76DFC-C443-42FD-A6DA-94D65C6CED86}">
      <dgm:prSet/>
      <dgm:spPr/>
      <dgm:t>
        <a:bodyPr/>
        <a:lstStyle/>
        <a:p>
          <a:endParaRPr lang="en-US"/>
        </a:p>
      </dgm:t>
    </dgm:pt>
    <dgm:pt modelId="{2FA077FE-D049-41A6-85E4-C89CEEE24681}" type="sibTrans" cxnId="{5DE76DFC-C443-42FD-A6DA-94D65C6CED86}">
      <dgm:prSet/>
      <dgm:spPr/>
      <dgm:t>
        <a:bodyPr/>
        <a:lstStyle/>
        <a:p>
          <a:endParaRPr lang="en-US"/>
        </a:p>
      </dgm:t>
    </dgm:pt>
    <dgm:pt modelId="{DF68EDB5-5617-4BE7-AE41-C69BBFF678A7}">
      <dgm:prSet/>
      <dgm:spPr/>
      <dgm:t>
        <a:bodyPr/>
        <a:lstStyle/>
        <a:p>
          <a:r>
            <a:rPr lang="en-US" b="1"/>
            <a:t>Flow Matrix Creation</a:t>
          </a:r>
          <a:r>
            <a:rPr lang="en-US"/>
            <a:t>:</a:t>
          </a:r>
        </a:p>
      </dgm:t>
    </dgm:pt>
    <dgm:pt modelId="{83D48F36-92E6-44E5-B48C-57F75EA3D087}" type="parTrans" cxnId="{F31E8AE7-58EC-4838-9912-6A55A9FBA416}">
      <dgm:prSet/>
      <dgm:spPr/>
      <dgm:t>
        <a:bodyPr/>
        <a:lstStyle/>
        <a:p>
          <a:endParaRPr lang="en-US"/>
        </a:p>
      </dgm:t>
    </dgm:pt>
    <dgm:pt modelId="{518753CB-9AA0-40D6-AC9B-F533080615AD}" type="sibTrans" cxnId="{F31E8AE7-58EC-4838-9912-6A55A9FBA416}">
      <dgm:prSet/>
      <dgm:spPr/>
      <dgm:t>
        <a:bodyPr/>
        <a:lstStyle/>
        <a:p>
          <a:endParaRPr lang="en-US"/>
        </a:p>
      </dgm:t>
    </dgm:pt>
    <dgm:pt modelId="{50478574-1F41-4C36-9127-17A00135E491}">
      <dgm:prSet/>
      <dgm:spPr/>
      <dgm:t>
        <a:bodyPr/>
        <a:lstStyle/>
        <a:p>
          <a:r>
            <a:rPr lang="en-US"/>
            <a:t>Input vectors consist of a </a:t>
          </a:r>
          <a:r>
            <a:rPr lang="en-US" b="1"/>
            <a:t>20,000-dimensional flow matrix</a:t>
          </a:r>
          <a:r>
            <a:rPr lang="en-US"/>
            <a:t> formed from 200-byte packets over 100 packets per flow.</a:t>
          </a:r>
        </a:p>
      </dgm:t>
    </dgm:pt>
    <dgm:pt modelId="{14C837EA-F0B5-4884-96E5-BA442BCDE6A1}" type="parTrans" cxnId="{D9C1E76C-CF52-425F-8538-BBB6B8DBDC10}">
      <dgm:prSet/>
      <dgm:spPr/>
      <dgm:t>
        <a:bodyPr/>
        <a:lstStyle/>
        <a:p>
          <a:endParaRPr lang="en-US"/>
        </a:p>
      </dgm:t>
    </dgm:pt>
    <dgm:pt modelId="{BBE1342B-E306-4740-A3B5-BEF3894C1E77}" type="sibTrans" cxnId="{D9C1E76C-CF52-425F-8538-BBB6B8DBDC10}">
      <dgm:prSet/>
      <dgm:spPr/>
      <dgm:t>
        <a:bodyPr/>
        <a:lstStyle/>
        <a:p>
          <a:endParaRPr lang="en-US"/>
        </a:p>
      </dgm:t>
    </dgm:pt>
    <dgm:pt modelId="{588DEFB2-BEF8-430E-986C-89CEC7549B8E}" type="pres">
      <dgm:prSet presAssocID="{E0D74DB7-CF27-4DBE-B102-B1FC21307705}" presName="linear" presStyleCnt="0">
        <dgm:presLayoutVars>
          <dgm:animLvl val="lvl"/>
          <dgm:resizeHandles val="exact"/>
        </dgm:presLayoutVars>
      </dgm:prSet>
      <dgm:spPr/>
    </dgm:pt>
    <dgm:pt modelId="{34EE0747-ECF5-4C9E-B7C9-A64FA4588ED6}" type="pres">
      <dgm:prSet presAssocID="{6F5B1E0C-F355-4E0E-A0FA-A1615D9DD51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D46332-709F-4538-AE5C-F101E77E67C1}" type="pres">
      <dgm:prSet presAssocID="{0D2C5E1A-1D27-40D1-A6F1-0BCA0B5B2D9C}" presName="spacer" presStyleCnt="0"/>
      <dgm:spPr/>
    </dgm:pt>
    <dgm:pt modelId="{168F0435-171C-4F66-975E-85DF16CC730F}" type="pres">
      <dgm:prSet presAssocID="{51C6043D-07AD-462A-83A4-11AD5BAD6D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545ED0C-0340-42B9-9A1D-872C89A2DA14}" type="pres">
      <dgm:prSet presAssocID="{2FA077FE-D049-41A6-85E4-C89CEEE24681}" presName="spacer" presStyleCnt="0"/>
      <dgm:spPr/>
    </dgm:pt>
    <dgm:pt modelId="{F822538D-C557-4EC9-9CE1-FDD613FE4AFB}" type="pres">
      <dgm:prSet presAssocID="{DF68EDB5-5617-4BE7-AE41-C69BBFF678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9812A6-7F54-446D-9DFE-4553AD4FF8AC}" type="pres">
      <dgm:prSet presAssocID="{518753CB-9AA0-40D6-AC9B-F533080615AD}" presName="spacer" presStyleCnt="0"/>
      <dgm:spPr/>
    </dgm:pt>
    <dgm:pt modelId="{07911B75-910D-457A-9548-52C7240B604F}" type="pres">
      <dgm:prSet presAssocID="{50478574-1F41-4C36-9127-17A00135E49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8E055D-0058-4919-9538-574C564E7617}" type="presOf" srcId="{DF68EDB5-5617-4BE7-AE41-C69BBFF678A7}" destId="{F822538D-C557-4EC9-9CE1-FDD613FE4AFB}" srcOrd="0" destOrd="0" presId="urn:microsoft.com/office/officeart/2005/8/layout/vList2"/>
    <dgm:cxn modelId="{D9C1E76C-CF52-425F-8538-BBB6B8DBDC10}" srcId="{E0D74DB7-CF27-4DBE-B102-B1FC21307705}" destId="{50478574-1F41-4C36-9127-17A00135E491}" srcOrd="3" destOrd="0" parTransId="{14C837EA-F0B5-4884-96E5-BA442BCDE6A1}" sibTransId="{BBE1342B-E306-4740-A3B5-BEF3894C1E77}"/>
    <dgm:cxn modelId="{D04D7C4D-4656-4035-BA87-6EE047B82B83}" type="presOf" srcId="{50478574-1F41-4C36-9127-17A00135E491}" destId="{07911B75-910D-457A-9548-52C7240B604F}" srcOrd="0" destOrd="0" presId="urn:microsoft.com/office/officeart/2005/8/layout/vList2"/>
    <dgm:cxn modelId="{C7FD5E58-B52A-45A4-B874-0BD8BCBFB773}" type="presOf" srcId="{E0D74DB7-CF27-4DBE-B102-B1FC21307705}" destId="{588DEFB2-BEF8-430E-986C-89CEC7549B8E}" srcOrd="0" destOrd="0" presId="urn:microsoft.com/office/officeart/2005/8/layout/vList2"/>
    <dgm:cxn modelId="{4E636658-E6F5-4960-BF5F-77C05654BFD0}" srcId="{E0D74DB7-CF27-4DBE-B102-B1FC21307705}" destId="{6F5B1E0C-F355-4E0E-A0FA-A1615D9DD517}" srcOrd="0" destOrd="0" parTransId="{8B248CB6-3B5D-4731-9395-39466793776F}" sibTransId="{0D2C5E1A-1D27-40D1-A6F1-0BCA0B5B2D9C}"/>
    <dgm:cxn modelId="{79EAC578-94C1-4A50-834B-8F19A5065B47}" type="presOf" srcId="{6F5B1E0C-F355-4E0E-A0FA-A1615D9DD517}" destId="{34EE0747-ECF5-4C9E-B7C9-A64FA4588ED6}" srcOrd="0" destOrd="0" presId="urn:microsoft.com/office/officeart/2005/8/layout/vList2"/>
    <dgm:cxn modelId="{F49298B0-8AFC-46F9-ABA3-D653A008F758}" type="presOf" srcId="{51C6043D-07AD-462A-83A4-11AD5BAD6D1B}" destId="{168F0435-171C-4F66-975E-85DF16CC730F}" srcOrd="0" destOrd="0" presId="urn:microsoft.com/office/officeart/2005/8/layout/vList2"/>
    <dgm:cxn modelId="{F31E8AE7-58EC-4838-9912-6A55A9FBA416}" srcId="{E0D74DB7-CF27-4DBE-B102-B1FC21307705}" destId="{DF68EDB5-5617-4BE7-AE41-C69BBFF678A7}" srcOrd="2" destOrd="0" parTransId="{83D48F36-92E6-44E5-B48C-57F75EA3D087}" sibTransId="{518753CB-9AA0-40D6-AC9B-F533080615AD}"/>
    <dgm:cxn modelId="{5DE76DFC-C443-42FD-A6DA-94D65C6CED86}" srcId="{E0D74DB7-CF27-4DBE-B102-B1FC21307705}" destId="{51C6043D-07AD-462A-83A4-11AD5BAD6D1B}" srcOrd="1" destOrd="0" parTransId="{24D45E25-4349-49C6-8F13-80C9846C9F2B}" sibTransId="{2FA077FE-D049-41A6-85E4-C89CEEE24681}"/>
    <dgm:cxn modelId="{A0346544-276D-4B8D-88A9-671338957F3A}" type="presParOf" srcId="{588DEFB2-BEF8-430E-986C-89CEC7549B8E}" destId="{34EE0747-ECF5-4C9E-B7C9-A64FA4588ED6}" srcOrd="0" destOrd="0" presId="urn:microsoft.com/office/officeart/2005/8/layout/vList2"/>
    <dgm:cxn modelId="{A4309568-B939-498E-BDF4-3913BFBD1715}" type="presParOf" srcId="{588DEFB2-BEF8-430E-986C-89CEC7549B8E}" destId="{31D46332-709F-4538-AE5C-F101E77E67C1}" srcOrd="1" destOrd="0" presId="urn:microsoft.com/office/officeart/2005/8/layout/vList2"/>
    <dgm:cxn modelId="{9B859490-785A-468C-B17C-20CE58F85C0A}" type="presParOf" srcId="{588DEFB2-BEF8-430E-986C-89CEC7549B8E}" destId="{168F0435-171C-4F66-975E-85DF16CC730F}" srcOrd="2" destOrd="0" presId="urn:microsoft.com/office/officeart/2005/8/layout/vList2"/>
    <dgm:cxn modelId="{D936B6E0-116B-40FC-9E5B-ED383351E456}" type="presParOf" srcId="{588DEFB2-BEF8-430E-986C-89CEC7549B8E}" destId="{C545ED0C-0340-42B9-9A1D-872C89A2DA14}" srcOrd="3" destOrd="0" presId="urn:microsoft.com/office/officeart/2005/8/layout/vList2"/>
    <dgm:cxn modelId="{FC4DA0CC-2080-4DE3-9831-971BBB65B7F4}" type="presParOf" srcId="{588DEFB2-BEF8-430E-986C-89CEC7549B8E}" destId="{F822538D-C557-4EC9-9CE1-FDD613FE4AFB}" srcOrd="4" destOrd="0" presId="urn:microsoft.com/office/officeart/2005/8/layout/vList2"/>
    <dgm:cxn modelId="{4552774A-921D-4E48-9516-7C76A1E07140}" type="presParOf" srcId="{588DEFB2-BEF8-430E-986C-89CEC7549B8E}" destId="{E89812A6-7F54-446D-9DFE-4553AD4FF8AC}" srcOrd="5" destOrd="0" presId="urn:microsoft.com/office/officeart/2005/8/layout/vList2"/>
    <dgm:cxn modelId="{E5D7C1F9-68B4-449A-AD05-BB6F3E22B1A5}" type="presParOf" srcId="{588DEFB2-BEF8-430E-986C-89CEC7549B8E}" destId="{07911B75-910D-457A-9548-52C7240B60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F8809E-65FC-4962-846A-F6F0C1D3E26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734D1A-B175-4375-8428-7BBA1A637412}">
      <dgm:prSet/>
      <dgm:spPr/>
      <dgm:t>
        <a:bodyPr/>
        <a:lstStyle/>
        <a:p>
          <a:r>
            <a:rPr lang="en-US" b="1"/>
            <a:t>Data Splitting</a:t>
          </a:r>
          <a:r>
            <a:rPr lang="en-US"/>
            <a:t>:</a:t>
          </a:r>
        </a:p>
      </dgm:t>
    </dgm:pt>
    <dgm:pt modelId="{C873BC08-2647-4A7C-BD02-DF01919B0749}" type="parTrans" cxnId="{F4FF4E09-B03A-49FD-9D47-91389C093D96}">
      <dgm:prSet/>
      <dgm:spPr/>
      <dgm:t>
        <a:bodyPr/>
        <a:lstStyle/>
        <a:p>
          <a:endParaRPr lang="en-US"/>
        </a:p>
      </dgm:t>
    </dgm:pt>
    <dgm:pt modelId="{B71D2646-2582-4E07-B635-F0DDA63B4FE4}" type="sibTrans" cxnId="{F4FF4E09-B03A-49FD-9D47-91389C093D96}">
      <dgm:prSet/>
      <dgm:spPr/>
      <dgm:t>
        <a:bodyPr/>
        <a:lstStyle/>
        <a:p>
          <a:endParaRPr lang="en-US"/>
        </a:p>
      </dgm:t>
    </dgm:pt>
    <dgm:pt modelId="{E89FCBEF-0171-4220-8097-CBC247C6FD8F}">
      <dgm:prSet/>
      <dgm:spPr/>
      <dgm:t>
        <a:bodyPr/>
        <a:lstStyle/>
        <a:p>
          <a:r>
            <a:rPr lang="en-US"/>
            <a:t>The datasets are divided into three segments to train, validate, and test the models effectively:</a:t>
          </a:r>
        </a:p>
      </dgm:t>
    </dgm:pt>
    <dgm:pt modelId="{321708FB-ABF6-409C-B253-DF301156A7DB}" type="parTrans" cxnId="{3078D7A6-D662-40F5-ADFB-99A7B21DE1AC}">
      <dgm:prSet/>
      <dgm:spPr/>
      <dgm:t>
        <a:bodyPr/>
        <a:lstStyle/>
        <a:p>
          <a:endParaRPr lang="en-US"/>
        </a:p>
      </dgm:t>
    </dgm:pt>
    <dgm:pt modelId="{88567AF5-3829-4457-B719-39552795FC8B}" type="sibTrans" cxnId="{3078D7A6-D662-40F5-ADFB-99A7B21DE1AC}">
      <dgm:prSet/>
      <dgm:spPr/>
      <dgm:t>
        <a:bodyPr/>
        <a:lstStyle/>
        <a:p>
          <a:endParaRPr lang="en-US"/>
        </a:p>
      </dgm:t>
    </dgm:pt>
    <dgm:pt modelId="{22179386-429D-4070-AD86-A618F12A5045}">
      <dgm:prSet/>
      <dgm:spPr/>
      <dgm:t>
        <a:bodyPr/>
        <a:lstStyle/>
        <a:p>
          <a:r>
            <a:rPr lang="en-US" b="1"/>
            <a:t>64% for training</a:t>
          </a:r>
          <a:r>
            <a:rPr lang="en-US"/>
            <a:t>: To build the model and learn patterns.</a:t>
          </a:r>
        </a:p>
      </dgm:t>
    </dgm:pt>
    <dgm:pt modelId="{F0AA1EFD-D6F3-40A2-AADE-B8DA9B280C77}" type="parTrans" cxnId="{1CE4114F-F13B-4299-97B2-9EB5194EB9CF}">
      <dgm:prSet/>
      <dgm:spPr/>
      <dgm:t>
        <a:bodyPr/>
        <a:lstStyle/>
        <a:p>
          <a:endParaRPr lang="en-US"/>
        </a:p>
      </dgm:t>
    </dgm:pt>
    <dgm:pt modelId="{1BF6AC64-145B-4837-B816-E1FD5CAA69D7}" type="sibTrans" cxnId="{1CE4114F-F13B-4299-97B2-9EB5194EB9CF}">
      <dgm:prSet/>
      <dgm:spPr/>
      <dgm:t>
        <a:bodyPr/>
        <a:lstStyle/>
        <a:p>
          <a:endParaRPr lang="en-US"/>
        </a:p>
      </dgm:t>
    </dgm:pt>
    <dgm:pt modelId="{02303FC7-4F71-48C3-9D71-FBE491365940}">
      <dgm:prSet/>
      <dgm:spPr/>
      <dgm:t>
        <a:bodyPr/>
        <a:lstStyle/>
        <a:p>
          <a:r>
            <a:rPr lang="en-US" b="1"/>
            <a:t>16% for validation</a:t>
          </a:r>
          <a:r>
            <a:rPr lang="en-US"/>
            <a:t>: To fine-tune hyperparameters and prevent overfitting.</a:t>
          </a:r>
        </a:p>
      </dgm:t>
    </dgm:pt>
    <dgm:pt modelId="{46B57842-2188-40B9-BDE1-A07C6EB49FB8}" type="parTrans" cxnId="{C97E4C7B-9FAE-4651-BF49-73B2EDAFC07C}">
      <dgm:prSet/>
      <dgm:spPr/>
      <dgm:t>
        <a:bodyPr/>
        <a:lstStyle/>
        <a:p>
          <a:endParaRPr lang="en-US"/>
        </a:p>
      </dgm:t>
    </dgm:pt>
    <dgm:pt modelId="{29B94E29-7CA9-42C0-9490-F95A6053481E}" type="sibTrans" cxnId="{C97E4C7B-9FAE-4651-BF49-73B2EDAFC07C}">
      <dgm:prSet/>
      <dgm:spPr/>
      <dgm:t>
        <a:bodyPr/>
        <a:lstStyle/>
        <a:p>
          <a:endParaRPr lang="en-US"/>
        </a:p>
      </dgm:t>
    </dgm:pt>
    <dgm:pt modelId="{34B7C6EE-9B9B-4249-B89F-7F854C7EACB7}">
      <dgm:prSet/>
      <dgm:spPr/>
      <dgm:t>
        <a:bodyPr/>
        <a:lstStyle/>
        <a:p>
          <a:r>
            <a:rPr lang="en-US" b="1"/>
            <a:t>20% for testing</a:t>
          </a:r>
          <a:r>
            <a:rPr lang="en-US"/>
            <a:t>: To evaluate the model's performance on unseen data</a:t>
          </a:r>
        </a:p>
      </dgm:t>
    </dgm:pt>
    <dgm:pt modelId="{80A853AD-0051-4770-8474-268372386DAE}" type="parTrans" cxnId="{148357C9-2FC6-469B-97F6-80FA02F29D54}">
      <dgm:prSet/>
      <dgm:spPr/>
      <dgm:t>
        <a:bodyPr/>
        <a:lstStyle/>
        <a:p>
          <a:endParaRPr lang="en-US"/>
        </a:p>
      </dgm:t>
    </dgm:pt>
    <dgm:pt modelId="{38EE4158-5A13-40BE-94DB-C8B3B89EE4B9}" type="sibTrans" cxnId="{148357C9-2FC6-469B-97F6-80FA02F29D54}">
      <dgm:prSet/>
      <dgm:spPr/>
      <dgm:t>
        <a:bodyPr/>
        <a:lstStyle/>
        <a:p>
          <a:endParaRPr lang="en-US"/>
        </a:p>
      </dgm:t>
    </dgm:pt>
    <dgm:pt modelId="{98EB122A-579D-49BC-A277-4DD0A6E54004}" type="pres">
      <dgm:prSet presAssocID="{98F8809E-65FC-4962-846A-F6F0C1D3E2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83114B-550B-430C-8EB9-F37184F819BC}" type="pres">
      <dgm:prSet presAssocID="{44734D1A-B175-4375-8428-7BBA1A637412}" presName="hierRoot1" presStyleCnt="0"/>
      <dgm:spPr/>
    </dgm:pt>
    <dgm:pt modelId="{9368D57B-C7D1-45AD-BC88-07CB3097391C}" type="pres">
      <dgm:prSet presAssocID="{44734D1A-B175-4375-8428-7BBA1A637412}" presName="composite" presStyleCnt="0"/>
      <dgm:spPr/>
    </dgm:pt>
    <dgm:pt modelId="{D50934BB-1598-436E-90BC-BC3E85097A94}" type="pres">
      <dgm:prSet presAssocID="{44734D1A-B175-4375-8428-7BBA1A637412}" presName="background" presStyleLbl="node0" presStyleIdx="0" presStyleCnt="2"/>
      <dgm:spPr/>
    </dgm:pt>
    <dgm:pt modelId="{8B442189-C2FB-4A49-89B8-72A5187CED45}" type="pres">
      <dgm:prSet presAssocID="{44734D1A-B175-4375-8428-7BBA1A637412}" presName="text" presStyleLbl="fgAcc0" presStyleIdx="0" presStyleCnt="2">
        <dgm:presLayoutVars>
          <dgm:chPref val="3"/>
        </dgm:presLayoutVars>
      </dgm:prSet>
      <dgm:spPr/>
    </dgm:pt>
    <dgm:pt modelId="{E2B9CAB5-3BF9-4A48-8E72-22173C225018}" type="pres">
      <dgm:prSet presAssocID="{44734D1A-B175-4375-8428-7BBA1A637412}" presName="hierChild2" presStyleCnt="0"/>
      <dgm:spPr/>
    </dgm:pt>
    <dgm:pt modelId="{FA13D0A8-9F8B-4C3D-B42D-0BE644568653}" type="pres">
      <dgm:prSet presAssocID="{E89FCBEF-0171-4220-8097-CBC247C6FD8F}" presName="hierRoot1" presStyleCnt="0"/>
      <dgm:spPr/>
    </dgm:pt>
    <dgm:pt modelId="{BB5E351B-AA50-4ACB-8B51-0225B2AFFC75}" type="pres">
      <dgm:prSet presAssocID="{E89FCBEF-0171-4220-8097-CBC247C6FD8F}" presName="composite" presStyleCnt="0"/>
      <dgm:spPr/>
    </dgm:pt>
    <dgm:pt modelId="{5F81326A-32E4-41BD-B8EA-8DA399F6813F}" type="pres">
      <dgm:prSet presAssocID="{E89FCBEF-0171-4220-8097-CBC247C6FD8F}" presName="background" presStyleLbl="node0" presStyleIdx="1" presStyleCnt="2"/>
      <dgm:spPr/>
    </dgm:pt>
    <dgm:pt modelId="{66A65DD6-CE96-4ABC-AE71-ACC574967163}" type="pres">
      <dgm:prSet presAssocID="{E89FCBEF-0171-4220-8097-CBC247C6FD8F}" presName="text" presStyleLbl="fgAcc0" presStyleIdx="1" presStyleCnt="2">
        <dgm:presLayoutVars>
          <dgm:chPref val="3"/>
        </dgm:presLayoutVars>
      </dgm:prSet>
      <dgm:spPr/>
    </dgm:pt>
    <dgm:pt modelId="{F6FDCE4D-7133-4432-85F0-FCF40C3A04C6}" type="pres">
      <dgm:prSet presAssocID="{E89FCBEF-0171-4220-8097-CBC247C6FD8F}" presName="hierChild2" presStyleCnt="0"/>
      <dgm:spPr/>
    </dgm:pt>
    <dgm:pt modelId="{FB195F4D-BF0C-4D87-AFE9-7EBBB61FFE03}" type="pres">
      <dgm:prSet presAssocID="{F0AA1EFD-D6F3-40A2-AADE-B8DA9B280C77}" presName="Name10" presStyleLbl="parChTrans1D2" presStyleIdx="0" presStyleCnt="3"/>
      <dgm:spPr/>
    </dgm:pt>
    <dgm:pt modelId="{425B7196-7E70-40A5-9FB7-1A2372DF7A39}" type="pres">
      <dgm:prSet presAssocID="{22179386-429D-4070-AD86-A618F12A5045}" presName="hierRoot2" presStyleCnt="0"/>
      <dgm:spPr/>
    </dgm:pt>
    <dgm:pt modelId="{6D2F2222-F9EE-4DB3-92A9-F9BF4D5EE605}" type="pres">
      <dgm:prSet presAssocID="{22179386-429D-4070-AD86-A618F12A5045}" presName="composite2" presStyleCnt="0"/>
      <dgm:spPr/>
    </dgm:pt>
    <dgm:pt modelId="{46F2CFCF-DF6F-403A-94A3-A7E492A7F202}" type="pres">
      <dgm:prSet presAssocID="{22179386-429D-4070-AD86-A618F12A5045}" presName="background2" presStyleLbl="node2" presStyleIdx="0" presStyleCnt="3"/>
      <dgm:spPr/>
    </dgm:pt>
    <dgm:pt modelId="{B3006511-022B-45D4-8636-CC2C3F2B56F7}" type="pres">
      <dgm:prSet presAssocID="{22179386-429D-4070-AD86-A618F12A5045}" presName="text2" presStyleLbl="fgAcc2" presStyleIdx="0" presStyleCnt="3">
        <dgm:presLayoutVars>
          <dgm:chPref val="3"/>
        </dgm:presLayoutVars>
      </dgm:prSet>
      <dgm:spPr/>
    </dgm:pt>
    <dgm:pt modelId="{12B0C4FA-6348-446D-89BE-1851CCB9FAD5}" type="pres">
      <dgm:prSet presAssocID="{22179386-429D-4070-AD86-A618F12A5045}" presName="hierChild3" presStyleCnt="0"/>
      <dgm:spPr/>
    </dgm:pt>
    <dgm:pt modelId="{D4CEF9EC-7096-45DA-A4FA-109EC7C70E2F}" type="pres">
      <dgm:prSet presAssocID="{46B57842-2188-40B9-BDE1-A07C6EB49FB8}" presName="Name10" presStyleLbl="parChTrans1D2" presStyleIdx="1" presStyleCnt="3"/>
      <dgm:spPr/>
    </dgm:pt>
    <dgm:pt modelId="{19EBF481-F7CC-41FC-813B-5C495EE909A3}" type="pres">
      <dgm:prSet presAssocID="{02303FC7-4F71-48C3-9D71-FBE491365940}" presName="hierRoot2" presStyleCnt="0"/>
      <dgm:spPr/>
    </dgm:pt>
    <dgm:pt modelId="{61ECE2DA-C06A-47D8-91B8-F7031D1A92D8}" type="pres">
      <dgm:prSet presAssocID="{02303FC7-4F71-48C3-9D71-FBE491365940}" presName="composite2" presStyleCnt="0"/>
      <dgm:spPr/>
    </dgm:pt>
    <dgm:pt modelId="{2B6CA553-E133-4138-8269-4E3A6FC0E5A6}" type="pres">
      <dgm:prSet presAssocID="{02303FC7-4F71-48C3-9D71-FBE491365940}" presName="background2" presStyleLbl="node2" presStyleIdx="1" presStyleCnt="3"/>
      <dgm:spPr/>
    </dgm:pt>
    <dgm:pt modelId="{95290D59-9239-4100-8C97-88880B19247E}" type="pres">
      <dgm:prSet presAssocID="{02303FC7-4F71-48C3-9D71-FBE491365940}" presName="text2" presStyleLbl="fgAcc2" presStyleIdx="1" presStyleCnt="3">
        <dgm:presLayoutVars>
          <dgm:chPref val="3"/>
        </dgm:presLayoutVars>
      </dgm:prSet>
      <dgm:spPr/>
    </dgm:pt>
    <dgm:pt modelId="{0C6CBE42-530B-4A94-8678-F7D84E94A14C}" type="pres">
      <dgm:prSet presAssocID="{02303FC7-4F71-48C3-9D71-FBE491365940}" presName="hierChild3" presStyleCnt="0"/>
      <dgm:spPr/>
    </dgm:pt>
    <dgm:pt modelId="{4D912A87-8B8C-4DA7-A6A5-D40DF85D741B}" type="pres">
      <dgm:prSet presAssocID="{80A853AD-0051-4770-8474-268372386DAE}" presName="Name10" presStyleLbl="parChTrans1D2" presStyleIdx="2" presStyleCnt="3"/>
      <dgm:spPr/>
    </dgm:pt>
    <dgm:pt modelId="{A2D48805-E02B-44DB-A11A-69FDB8B8249C}" type="pres">
      <dgm:prSet presAssocID="{34B7C6EE-9B9B-4249-B89F-7F854C7EACB7}" presName="hierRoot2" presStyleCnt="0"/>
      <dgm:spPr/>
    </dgm:pt>
    <dgm:pt modelId="{DD335B0A-9EC3-4A67-B661-23768100DD12}" type="pres">
      <dgm:prSet presAssocID="{34B7C6EE-9B9B-4249-B89F-7F854C7EACB7}" presName="composite2" presStyleCnt="0"/>
      <dgm:spPr/>
    </dgm:pt>
    <dgm:pt modelId="{58142630-BA49-45EF-9A40-E132D6EA04D9}" type="pres">
      <dgm:prSet presAssocID="{34B7C6EE-9B9B-4249-B89F-7F854C7EACB7}" presName="background2" presStyleLbl="node2" presStyleIdx="2" presStyleCnt="3"/>
      <dgm:spPr/>
    </dgm:pt>
    <dgm:pt modelId="{7B8C5DBF-3A73-4EEF-88C6-7AFBD3184327}" type="pres">
      <dgm:prSet presAssocID="{34B7C6EE-9B9B-4249-B89F-7F854C7EACB7}" presName="text2" presStyleLbl="fgAcc2" presStyleIdx="2" presStyleCnt="3">
        <dgm:presLayoutVars>
          <dgm:chPref val="3"/>
        </dgm:presLayoutVars>
      </dgm:prSet>
      <dgm:spPr/>
    </dgm:pt>
    <dgm:pt modelId="{3CAB7795-6F1A-475B-9C3A-1F214F0CC4C8}" type="pres">
      <dgm:prSet presAssocID="{34B7C6EE-9B9B-4249-B89F-7F854C7EACB7}" presName="hierChild3" presStyleCnt="0"/>
      <dgm:spPr/>
    </dgm:pt>
  </dgm:ptLst>
  <dgm:cxnLst>
    <dgm:cxn modelId="{F4FF4E09-B03A-49FD-9D47-91389C093D96}" srcId="{98F8809E-65FC-4962-846A-F6F0C1D3E265}" destId="{44734D1A-B175-4375-8428-7BBA1A637412}" srcOrd="0" destOrd="0" parTransId="{C873BC08-2647-4A7C-BD02-DF01919B0749}" sibTransId="{B71D2646-2582-4E07-B635-F0DDA63B4FE4}"/>
    <dgm:cxn modelId="{93DC9C0A-E3AE-404F-8A9D-210A5FA3ACDC}" type="presOf" srcId="{98F8809E-65FC-4962-846A-F6F0C1D3E265}" destId="{98EB122A-579D-49BC-A277-4DD0A6E54004}" srcOrd="0" destOrd="0" presId="urn:microsoft.com/office/officeart/2005/8/layout/hierarchy1"/>
    <dgm:cxn modelId="{3FDC2B18-0DEE-4376-8324-9053CE72F0FB}" type="presOf" srcId="{34B7C6EE-9B9B-4249-B89F-7F854C7EACB7}" destId="{7B8C5DBF-3A73-4EEF-88C6-7AFBD3184327}" srcOrd="0" destOrd="0" presId="urn:microsoft.com/office/officeart/2005/8/layout/hierarchy1"/>
    <dgm:cxn modelId="{A3DB5544-402A-47F6-9CC6-86D505E6077D}" type="presOf" srcId="{22179386-429D-4070-AD86-A618F12A5045}" destId="{B3006511-022B-45D4-8636-CC2C3F2B56F7}" srcOrd="0" destOrd="0" presId="urn:microsoft.com/office/officeart/2005/8/layout/hierarchy1"/>
    <dgm:cxn modelId="{E868D246-BD5F-45D3-9840-A363836E741D}" type="presOf" srcId="{80A853AD-0051-4770-8474-268372386DAE}" destId="{4D912A87-8B8C-4DA7-A6A5-D40DF85D741B}" srcOrd="0" destOrd="0" presId="urn:microsoft.com/office/officeart/2005/8/layout/hierarchy1"/>
    <dgm:cxn modelId="{74172C4A-CE6C-419A-8885-96262FCB9525}" type="presOf" srcId="{F0AA1EFD-D6F3-40A2-AADE-B8DA9B280C77}" destId="{FB195F4D-BF0C-4D87-AFE9-7EBBB61FFE03}" srcOrd="0" destOrd="0" presId="urn:microsoft.com/office/officeart/2005/8/layout/hierarchy1"/>
    <dgm:cxn modelId="{1CE4114F-F13B-4299-97B2-9EB5194EB9CF}" srcId="{E89FCBEF-0171-4220-8097-CBC247C6FD8F}" destId="{22179386-429D-4070-AD86-A618F12A5045}" srcOrd="0" destOrd="0" parTransId="{F0AA1EFD-D6F3-40A2-AADE-B8DA9B280C77}" sibTransId="{1BF6AC64-145B-4837-B816-E1FD5CAA69D7}"/>
    <dgm:cxn modelId="{BBDB3759-5BBD-4120-9187-A661955C00E5}" type="presOf" srcId="{02303FC7-4F71-48C3-9D71-FBE491365940}" destId="{95290D59-9239-4100-8C97-88880B19247E}" srcOrd="0" destOrd="0" presId="urn:microsoft.com/office/officeart/2005/8/layout/hierarchy1"/>
    <dgm:cxn modelId="{C97E4C7B-9FAE-4651-BF49-73B2EDAFC07C}" srcId="{E89FCBEF-0171-4220-8097-CBC247C6FD8F}" destId="{02303FC7-4F71-48C3-9D71-FBE491365940}" srcOrd="1" destOrd="0" parTransId="{46B57842-2188-40B9-BDE1-A07C6EB49FB8}" sibTransId="{29B94E29-7CA9-42C0-9490-F95A6053481E}"/>
    <dgm:cxn modelId="{D4EF1B97-E195-4867-81FD-57E63DEE7EF6}" type="presOf" srcId="{44734D1A-B175-4375-8428-7BBA1A637412}" destId="{8B442189-C2FB-4A49-89B8-72A5187CED45}" srcOrd="0" destOrd="0" presId="urn:microsoft.com/office/officeart/2005/8/layout/hierarchy1"/>
    <dgm:cxn modelId="{2FD1AA98-E87D-4BF3-8D05-43DD38ECF1B6}" type="presOf" srcId="{46B57842-2188-40B9-BDE1-A07C6EB49FB8}" destId="{D4CEF9EC-7096-45DA-A4FA-109EC7C70E2F}" srcOrd="0" destOrd="0" presId="urn:microsoft.com/office/officeart/2005/8/layout/hierarchy1"/>
    <dgm:cxn modelId="{3078D7A6-D662-40F5-ADFB-99A7B21DE1AC}" srcId="{98F8809E-65FC-4962-846A-F6F0C1D3E265}" destId="{E89FCBEF-0171-4220-8097-CBC247C6FD8F}" srcOrd="1" destOrd="0" parTransId="{321708FB-ABF6-409C-B253-DF301156A7DB}" sibTransId="{88567AF5-3829-4457-B719-39552795FC8B}"/>
    <dgm:cxn modelId="{148357C9-2FC6-469B-97F6-80FA02F29D54}" srcId="{E89FCBEF-0171-4220-8097-CBC247C6FD8F}" destId="{34B7C6EE-9B9B-4249-B89F-7F854C7EACB7}" srcOrd="2" destOrd="0" parTransId="{80A853AD-0051-4770-8474-268372386DAE}" sibTransId="{38EE4158-5A13-40BE-94DB-C8B3B89EE4B9}"/>
    <dgm:cxn modelId="{825F12F5-C8F0-4A44-9150-FE01226BBCC2}" type="presOf" srcId="{E89FCBEF-0171-4220-8097-CBC247C6FD8F}" destId="{66A65DD6-CE96-4ABC-AE71-ACC574967163}" srcOrd="0" destOrd="0" presId="urn:microsoft.com/office/officeart/2005/8/layout/hierarchy1"/>
    <dgm:cxn modelId="{CBBC8831-FBD9-4FDF-B9EB-96AF9A8CE1AB}" type="presParOf" srcId="{98EB122A-579D-49BC-A277-4DD0A6E54004}" destId="{1583114B-550B-430C-8EB9-F37184F819BC}" srcOrd="0" destOrd="0" presId="urn:microsoft.com/office/officeart/2005/8/layout/hierarchy1"/>
    <dgm:cxn modelId="{219D2215-AEEF-480C-A618-6FC382B9E690}" type="presParOf" srcId="{1583114B-550B-430C-8EB9-F37184F819BC}" destId="{9368D57B-C7D1-45AD-BC88-07CB3097391C}" srcOrd="0" destOrd="0" presId="urn:microsoft.com/office/officeart/2005/8/layout/hierarchy1"/>
    <dgm:cxn modelId="{523B952C-496A-4EB2-9936-AC171FD41749}" type="presParOf" srcId="{9368D57B-C7D1-45AD-BC88-07CB3097391C}" destId="{D50934BB-1598-436E-90BC-BC3E85097A94}" srcOrd="0" destOrd="0" presId="urn:microsoft.com/office/officeart/2005/8/layout/hierarchy1"/>
    <dgm:cxn modelId="{E471F4B3-E9DE-4CD1-9357-5B32DA8794BB}" type="presParOf" srcId="{9368D57B-C7D1-45AD-BC88-07CB3097391C}" destId="{8B442189-C2FB-4A49-89B8-72A5187CED45}" srcOrd="1" destOrd="0" presId="urn:microsoft.com/office/officeart/2005/8/layout/hierarchy1"/>
    <dgm:cxn modelId="{FD064370-4E6F-4764-AC78-AC1A444CFE3E}" type="presParOf" srcId="{1583114B-550B-430C-8EB9-F37184F819BC}" destId="{E2B9CAB5-3BF9-4A48-8E72-22173C225018}" srcOrd="1" destOrd="0" presId="urn:microsoft.com/office/officeart/2005/8/layout/hierarchy1"/>
    <dgm:cxn modelId="{C3E772B7-CE21-4818-B87D-65496835D754}" type="presParOf" srcId="{98EB122A-579D-49BC-A277-4DD0A6E54004}" destId="{FA13D0A8-9F8B-4C3D-B42D-0BE644568653}" srcOrd="1" destOrd="0" presId="urn:microsoft.com/office/officeart/2005/8/layout/hierarchy1"/>
    <dgm:cxn modelId="{1DB0D23B-9EEF-4AC0-8AF2-C7C687205FBB}" type="presParOf" srcId="{FA13D0A8-9F8B-4C3D-B42D-0BE644568653}" destId="{BB5E351B-AA50-4ACB-8B51-0225B2AFFC75}" srcOrd="0" destOrd="0" presId="urn:microsoft.com/office/officeart/2005/8/layout/hierarchy1"/>
    <dgm:cxn modelId="{F2DA34D7-6548-4169-BD26-4DE2F12A9926}" type="presParOf" srcId="{BB5E351B-AA50-4ACB-8B51-0225B2AFFC75}" destId="{5F81326A-32E4-41BD-B8EA-8DA399F6813F}" srcOrd="0" destOrd="0" presId="urn:microsoft.com/office/officeart/2005/8/layout/hierarchy1"/>
    <dgm:cxn modelId="{BB2D7422-50F8-48FE-9D73-B89D006481E9}" type="presParOf" srcId="{BB5E351B-AA50-4ACB-8B51-0225B2AFFC75}" destId="{66A65DD6-CE96-4ABC-AE71-ACC574967163}" srcOrd="1" destOrd="0" presId="urn:microsoft.com/office/officeart/2005/8/layout/hierarchy1"/>
    <dgm:cxn modelId="{CDD6F1E7-F726-4CEB-B309-7446DC8304EE}" type="presParOf" srcId="{FA13D0A8-9F8B-4C3D-B42D-0BE644568653}" destId="{F6FDCE4D-7133-4432-85F0-FCF40C3A04C6}" srcOrd="1" destOrd="0" presId="urn:microsoft.com/office/officeart/2005/8/layout/hierarchy1"/>
    <dgm:cxn modelId="{1EF70695-539A-41D1-9896-E055ED966A78}" type="presParOf" srcId="{F6FDCE4D-7133-4432-85F0-FCF40C3A04C6}" destId="{FB195F4D-BF0C-4D87-AFE9-7EBBB61FFE03}" srcOrd="0" destOrd="0" presId="urn:microsoft.com/office/officeart/2005/8/layout/hierarchy1"/>
    <dgm:cxn modelId="{C4E4DD32-B875-48E5-A182-9604F397FFD7}" type="presParOf" srcId="{F6FDCE4D-7133-4432-85F0-FCF40C3A04C6}" destId="{425B7196-7E70-40A5-9FB7-1A2372DF7A39}" srcOrd="1" destOrd="0" presId="urn:microsoft.com/office/officeart/2005/8/layout/hierarchy1"/>
    <dgm:cxn modelId="{C6CB0AA0-436C-4A98-94E0-9CBC22304EC2}" type="presParOf" srcId="{425B7196-7E70-40A5-9FB7-1A2372DF7A39}" destId="{6D2F2222-F9EE-4DB3-92A9-F9BF4D5EE605}" srcOrd="0" destOrd="0" presId="urn:microsoft.com/office/officeart/2005/8/layout/hierarchy1"/>
    <dgm:cxn modelId="{61C6D82F-6D2C-413E-B222-C2C4EDE33960}" type="presParOf" srcId="{6D2F2222-F9EE-4DB3-92A9-F9BF4D5EE605}" destId="{46F2CFCF-DF6F-403A-94A3-A7E492A7F202}" srcOrd="0" destOrd="0" presId="urn:microsoft.com/office/officeart/2005/8/layout/hierarchy1"/>
    <dgm:cxn modelId="{DB6F7C45-C986-4940-9957-9345CD6AB88E}" type="presParOf" srcId="{6D2F2222-F9EE-4DB3-92A9-F9BF4D5EE605}" destId="{B3006511-022B-45D4-8636-CC2C3F2B56F7}" srcOrd="1" destOrd="0" presId="urn:microsoft.com/office/officeart/2005/8/layout/hierarchy1"/>
    <dgm:cxn modelId="{010E61F8-BB38-4402-9B81-BA7E750C895B}" type="presParOf" srcId="{425B7196-7E70-40A5-9FB7-1A2372DF7A39}" destId="{12B0C4FA-6348-446D-89BE-1851CCB9FAD5}" srcOrd="1" destOrd="0" presId="urn:microsoft.com/office/officeart/2005/8/layout/hierarchy1"/>
    <dgm:cxn modelId="{0FEA2065-43D5-45FA-AF25-5DCCF9EF0470}" type="presParOf" srcId="{F6FDCE4D-7133-4432-85F0-FCF40C3A04C6}" destId="{D4CEF9EC-7096-45DA-A4FA-109EC7C70E2F}" srcOrd="2" destOrd="0" presId="urn:microsoft.com/office/officeart/2005/8/layout/hierarchy1"/>
    <dgm:cxn modelId="{8D2CA3B9-A5B6-4558-AB61-95969B3D9C64}" type="presParOf" srcId="{F6FDCE4D-7133-4432-85F0-FCF40C3A04C6}" destId="{19EBF481-F7CC-41FC-813B-5C495EE909A3}" srcOrd="3" destOrd="0" presId="urn:microsoft.com/office/officeart/2005/8/layout/hierarchy1"/>
    <dgm:cxn modelId="{8A2BD372-1DD6-41C0-B21D-91FF558FF641}" type="presParOf" srcId="{19EBF481-F7CC-41FC-813B-5C495EE909A3}" destId="{61ECE2DA-C06A-47D8-91B8-F7031D1A92D8}" srcOrd="0" destOrd="0" presId="urn:microsoft.com/office/officeart/2005/8/layout/hierarchy1"/>
    <dgm:cxn modelId="{A2B275F0-C0A2-43D3-A4F4-DC2EADFE20D9}" type="presParOf" srcId="{61ECE2DA-C06A-47D8-91B8-F7031D1A92D8}" destId="{2B6CA553-E133-4138-8269-4E3A6FC0E5A6}" srcOrd="0" destOrd="0" presId="urn:microsoft.com/office/officeart/2005/8/layout/hierarchy1"/>
    <dgm:cxn modelId="{9123F21F-05ED-4CD1-BDBF-C06F44816192}" type="presParOf" srcId="{61ECE2DA-C06A-47D8-91B8-F7031D1A92D8}" destId="{95290D59-9239-4100-8C97-88880B19247E}" srcOrd="1" destOrd="0" presId="urn:microsoft.com/office/officeart/2005/8/layout/hierarchy1"/>
    <dgm:cxn modelId="{6A87492F-41F1-409E-BBE0-6988A3AFE71F}" type="presParOf" srcId="{19EBF481-F7CC-41FC-813B-5C495EE909A3}" destId="{0C6CBE42-530B-4A94-8678-F7D84E94A14C}" srcOrd="1" destOrd="0" presId="urn:microsoft.com/office/officeart/2005/8/layout/hierarchy1"/>
    <dgm:cxn modelId="{FC12F264-002A-4524-AB79-DACD878BA7BB}" type="presParOf" srcId="{F6FDCE4D-7133-4432-85F0-FCF40C3A04C6}" destId="{4D912A87-8B8C-4DA7-A6A5-D40DF85D741B}" srcOrd="4" destOrd="0" presId="urn:microsoft.com/office/officeart/2005/8/layout/hierarchy1"/>
    <dgm:cxn modelId="{22A520F6-3F1C-4799-B72B-3F154122E301}" type="presParOf" srcId="{F6FDCE4D-7133-4432-85F0-FCF40C3A04C6}" destId="{A2D48805-E02B-44DB-A11A-69FDB8B8249C}" srcOrd="5" destOrd="0" presId="urn:microsoft.com/office/officeart/2005/8/layout/hierarchy1"/>
    <dgm:cxn modelId="{32AAFD46-971C-49CE-83FA-F6829D1773F3}" type="presParOf" srcId="{A2D48805-E02B-44DB-A11A-69FDB8B8249C}" destId="{DD335B0A-9EC3-4A67-B661-23768100DD12}" srcOrd="0" destOrd="0" presId="urn:microsoft.com/office/officeart/2005/8/layout/hierarchy1"/>
    <dgm:cxn modelId="{86DC1DF8-1924-4C51-B855-18BFDB7E021B}" type="presParOf" srcId="{DD335B0A-9EC3-4A67-B661-23768100DD12}" destId="{58142630-BA49-45EF-9A40-E132D6EA04D9}" srcOrd="0" destOrd="0" presId="urn:microsoft.com/office/officeart/2005/8/layout/hierarchy1"/>
    <dgm:cxn modelId="{4BB7559D-DC6A-43E0-8D9E-B395D3AAFB81}" type="presParOf" srcId="{DD335B0A-9EC3-4A67-B661-23768100DD12}" destId="{7B8C5DBF-3A73-4EEF-88C6-7AFBD3184327}" srcOrd="1" destOrd="0" presId="urn:microsoft.com/office/officeart/2005/8/layout/hierarchy1"/>
    <dgm:cxn modelId="{5658C134-B09E-4441-9240-DDC2607C16C2}" type="presParOf" srcId="{A2D48805-E02B-44DB-A11A-69FDB8B8249C}" destId="{3CAB7795-6F1A-475B-9C3A-1F214F0CC4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7A0A25-00FC-4814-9446-08BC300CB48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CD6A42-5955-4D5C-AD7F-12591B63CDA7}">
      <dgm:prSet/>
      <dgm:spPr/>
      <dgm:t>
        <a:bodyPr/>
        <a:lstStyle/>
        <a:p>
          <a:r>
            <a:rPr lang="en-US" b="1"/>
            <a:t>Activation Functions</a:t>
          </a:r>
          <a:r>
            <a:rPr lang="en-US"/>
            <a:t>:</a:t>
          </a:r>
        </a:p>
      </dgm:t>
    </dgm:pt>
    <dgm:pt modelId="{E00918C4-E07C-4E11-8138-5D3139637028}" type="parTrans" cxnId="{D132DEF6-D470-4CBB-8B62-2CC6BC9E7F1F}">
      <dgm:prSet/>
      <dgm:spPr/>
      <dgm:t>
        <a:bodyPr/>
        <a:lstStyle/>
        <a:p>
          <a:endParaRPr lang="en-US"/>
        </a:p>
      </dgm:t>
    </dgm:pt>
    <dgm:pt modelId="{E6E1469C-49CF-4FB4-BC3F-0A8DB0F6F5A1}" type="sibTrans" cxnId="{D132DEF6-D470-4CBB-8B62-2CC6BC9E7F1F}">
      <dgm:prSet/>
      <dgm:spPr/>
      <dgm:t>
        <a:bodyPr/>
        <a:lstStyle/>
        <a:p>
          <a:endParaRPr lang="en-US"/>
        </a:p>
      </dgm:t>
    </dgm:pt>
    <dgm:pt modelId="{45FDB321-6B28-4C30-90D6-323FB7A68385}">
      <dgm:prSet/>
      <dgm:spPr/>
      <dgm:t>
        <a:bodyPr/>
        <a:lstStyle/>
        <a:p>
          <a:r>
            <a:rPr lang="en-US"/>
            <a:t>ReLU used for all layers except the final layer (softmax for output).</a:t>
          </a:r>
        </a:p>
      </dgm:t>
    </dgm:pt>
    <dgm:pt modelId="{BF380135-E930-46E2-AC93-F1A97D45C699}" type="parTrans" cxnId="{08F378A4-F2F5-40D7-BBB0-FB4990F5B29C}">
      <dgm:prSet/>
      <dgm:spPr/>
      <dgm:t>
        <a:bodyPr/>
        <a:lstStyle/>
        <a:p>
          <a:endParaRPr lang="en-US"/>
        </a:p>
      </dgm:t>
    </dgm:pt>
    <dgm:pt modelId="{73FCFDD5-44C0-4B9B-A474-17971CA26F43}" type="sibTrans" cxnId="{08F378A4-F2F5-40D7-BBB0-FB4990F5B29C}">
      <dgm:prSet/>
      <dgm:spPr/>
      <dgm:t>
        <a:bodyPr/>
        <a:lstStyle/>
        <a:p>
          <a:endParaRPr lang="en-US"/>
        </a:p>
      </dgm:t>
    </dgm:pt>
    <dgm:pt modelId="{097E3D6F-BA0E-4604-BF24-340C2B279360}">
      <dgm:prSet/>
      <dgm:spPr/>
      <dgm:t>
        <a:bodyPr/>
        <a:lstStyle/>
        <a:p>
          <a:r>
            <a:rPr lang="en-US" b="1"/>
            <a:t>Regularization</a:t>
          </a:r>
          <a:r>
            <a:rPr lang="en-US"/>
            <a:t>:</a:t>
          </a:r>
        </a:p>
      </dgm:t>
    </dgm:pt>
    <dgm:pt modelId="{DB591A67-0FA6-4376-BDC7-BA49F7753C13}" type="parTrans" cxnId="{F35D87A6-5AE5-4DBE-B685-7350D5B13B6D}">
      <dgm:prSet/>
      <dgm:spPr/>
      <dgm:t>
        <a:bodyPr/>
        <a:lstStyle/>
        <a:p>
          <a:endParaRPr lang="en-US"/>
        </a:p>
      </dgm:t>
    </dgm:pt>
    <dgm:pt modelId="{6D5DF752-AD29-4E17-B286-DF35119B3081}" type="sibTrans" cxnId="{F35D87A6-5AE5-4DBE-B685-7350D5B13B6D}">
      <dgm:prSet/>
      <dgm:spPr/>
      <dgm:t>
        <a:bodyPr/>
        <a:lstStyle/>
        <a:p>
          <a:endParaRPr lang="en-US"/>
        </a:p>
      </dgm:t>
    </dgm:pt>
    <dgm:pt modelId="{4ED106D7-815D-44B1-B050-80A970AC13D6}">
      <dgm:prSet/>
      <dgm:spPr/>
      <dgm:t>
        <a:bodyPr/>
        <a:lstStyle/>
        <a:p>
          <a:r>
            <a:rPr lang="en-US"/>
            <a:t>Dropout rate of 0.2 applied to mitigate overfitting.</a:t>
          </a:r>
        </a:p>
      </dgm:t>
    </dgm:pt>
    <dgm:pt modelId="{1B465CCF-8925-4A4C-9A16-BC3B828ADB6A}" type="parTrans" cxnId="{484DD082-9570-4082-A607-0078EBC3CE5B}">
      <dgm:prSet/>
      <dgm:spPr/>
      <dgm:t>
        <a:bodyPr/>
        <a:lstStyle/>
        <a:p>
          <a:endParaRPr lang="en-US"/>
        </a:p>
      </dgm:t>
    </dgm:pt>
    <dgm:pt modelId="{93E07FA2-2A4D-471C-BC71-E49D9BCD53E3}" type="sibTrans" cxnId="{484DD082-9570-4082-A607-0078EBC3CE5B}">
      <dgm:prSet/>
      <dgm:spPr/>
      <dgm:t>
        <a:bodyPr/>
        <a:lstStyle/>
        <a:p>
          <a:endParaRPr lang="en-US"/>
        </a:p>
      </dgm:t>
    </dgm:pt>
    <dgm:pt modelId="{5AABAE1D-F5C7-4B09-B58B-5423BB83E2C8}">
      <dgm:prSet/>
      <dgm:spPr/>
      <dgm:t>
        <a:bodyPr/>
        <a:lstStyle/>
        <a:p>
          <a:r>
            <a:rPr lang="en-US" b="1"/>
            <a:t>Optimization</a:t>
          </a:r>
          <a:r>
            <a:rPr lang="en-US"/>
            <a:t>:</a:t>
          </a:r>
        </a:p>
      </dgm:t>
    </dgm:pt>
    <dgm:pt modelId="{F759A911-1C1A-4367-BA44-D5D2E0CC28F0}" type="parTrans" cxnId="{90DB4115-E5B2-4AAA-BB55-874ADC3A40A9}">
      <dgm:prSet/>
      <dgm:spPr/>
      <dgm:t>
        <a:bodyPr/>
        <a:lstStyle/>
        <a:p>
          <a:endParaRPr lang="en-US"/>
        </a:p>
      </dgm:t>
    </dgm:pt>
    <dgm:pt modelId="{D5D7504D-07BB-45A6-B8F1-2A9D00DE6832}" type="sibTrans" cxnId="{90DB4115-E5B2-4AAA-BB55-874ADC3A40A9}">
      <dgm:prSet/>
      <dgm:spPr/>
      <dgm:t>
        <a:bodyPr/>
        <a:lstStyle/>
        <a:p>
          <a:endParaRPr lang="en-US"/>
        </a:p>
      </dgm:t>
    </dgm:pt>
    <dgm:pt modelId="{9A37BABA-A433-4101-9952-D6A48CCC37CE}">
      <dgm:prSet/>
      <dgm:spPr/>
      <dgm:t>
        <a:bodyPr/>
        <a:lstStyle/>
        <a:p>
          <a:r>
            <a:rPr lang="en-US"/>
            <a:t>Adam optimizer utilized for efficient training of the models.</a:t>
          </a:r>
        </a:p>
      </dgm:t>
    </dgm:pt>
    <dgm:pt modelId="{5D3F2409-2E30-4FF6-ABEA-48751FD52057}" type="parTrans" cxnId="{89678D1D-5981-4D8F-8E6D-DE5C5CCB120D}">
      <dgm:prSet/>
      <dgm:spPr/>
      <dgm:t>
        <a:bodyPr/>
        <a:lstStyle/>
        <a:p>
          <a:endParaRPr lang="en-US"/>
        </a:p>
      </dgm:t>
    </dgm:pt>
    <dgm:pt modelId="{ADE87741-A992-467C-BB31-20CC97887631}" type="sibTrans" cxnId="{89678D1D-5981-4D8F-8E6D-DE5C5CCB120D}">
      <dgm:prSet/>
      <dgm:spPr/>
      <dgm:t>
        <a:bodyPr/>
        <a:lstStyle/>
        <a:p>
          <a:endParaRPr lang="en-US"/>
        </a:p>
      </dgm:t>
    </dgm:pt>
    <dgm:pt modelId="{D1F4293C-9625-44A7-B0F9-05864E4D4AA2}" type="pres">
      <dgm:prSet presAssocID="{5F7A0A25-00FC-4814-9446-08BC300CB481}" presName="vert0" presStyleCnt="0">
        <dgm:presLayoutVars>
          <dgm:dir/>
          <dgm:animOne val="branch"/>
          <dgm:animLvl val="lvl"/>
        </dgm:presLayoutVars>
      </dgm:prSet>
      <dgm:spPr/>
    </dgm:pt>
    <dgm:pt modelId="{6F281320-CFD9-4685-BCA3-753420C679F5}" type="pres">
      <dgm:prSet presAssocID="{5DCD6A42-5955-4D5C-AD7F-12591B63CDA7}" presName="thickLine" presStyleLbl="alignNode1" presStyleIdx="0" presStyleCnt="6"/>
      <dgm:spPr/>
    </dgm:pt>
    <dgm:pt modelId="{C3843690-66FA-498E-9C53-A8206D18B146}" type="pres">
      <dgm:prSet presAssocID="{5DCD6A42-5955-4D5C-AD7F-12591B63CDA7}" presName="horz1" presStyleCnt="0"/>
      <dgm:spPr/>
    </dgm:pt>
    <dgm:pt modelId="{0687CEC0-519C-4588-96D9-F562D385E60E}" type="pres">
      <dgm:prSet presAssocID="{5DCD6A42-5955-4D5C-AD7F-12591B63CDA7}" presName="tx1" presStyleLbl="revTx" presStyleIdx="0" presStyleCnt="6"/>
      <dgm:spPr/>
    </dgm:pt>
    <dgm:pt modelId="{5C453312-F7FE-4F1B-A617-0392DB6BAA76}" type="pres">
      <dgm:prSet presAssocID="{5DCD6A42-5955-4D5C-AD7F-12591B63CDA7}" presName="vert1" presStyleCnt="0"/>
      <dgm:spPr/>
    </dgm:pt>
    <dgm:pt modelId="{3A9A02A8-B40E-4483-B6C2-8BE48D33D0FB}" type="pres">
      <dgm:prSet presAssocID="{45FDB321-6B28-4C30-90D6-323FB7A68385}" presName="thickLine" presStyleLbl="alignNode1" presStyleIdx="1" presStyleCnt="6"/>
      <dgm:spPr/>
    </dgm:pt>
    <dgm:pt modelId="{326FF7D7-9382-440C-A17F-DE9B5BB96897}" type="pres">
      <dgm:prSet presAssocID="{45FDB321-6B28-4C30-90D6-323FB7A68385}" presName="horz1" presStyleCnt="0"/>
      <dgm:spPr/>
    </dgm:pt>
    <dgm:pt modelId="{47E5344F-45A9-4170-8077-AD2DBD74D45D}" type="pres">
      <dgm:prSet presAssocID="{45FDB321-6B28-4C30-90D6-323FB7A68385}" presName="tx1" presStyleLbl="revTx" presStyleIdx="1" presStyleCnt="6"/>
      <dgm:spPr/>
    </dgm:pt>
    <dgm:pt modelId="{3273004F-D254-47AC-8DB0-6F5853453A87}" type="pres">
      <dgm:prSet presAssocID="{45FDB321-6B28-4C30-90D6-323FB7A68385}" presName="vert1" presStyleCnt="0"/>
      <dgm:spPr/>
    </dgm:pt>
    <dgm:pt modelId="{02F5362A-3AAE-4ADD-B9FB-69C4BBE0EE23}" type="pres">
      <dgm:prSet presAssocID="{097E3D6F-BA0E-4604-BF24-340C2B279360}" presName="thickLine" presStyleLbl="alignNode1" presStyleIdx="2" presStyleCnt="6"/>
      <dgm:spPr/>
    </dgm:pt>
    <dgm:pt modelId="{BBCFF888-7D64-4915-965A-15C2F82519F5}" type="pres">
      <dgm:prSet presAssocID="{097E3D6F-BA0E-4604-BF24-340C2B279360}" presName="horz1" presStyleCnt="0"/>
      <dgm:spPr/>
    </dgm:pt>
    <dgm:pt modelId="{8E555890-C103-4906-A08A-23B2864F0727}" type="pres">
      <dgm:prSet presAssocID="{097E3D6F-BA0E-4604-BF24-340C2B279360}" presName="tx1" presStyleLbl="revTx" presStyleIdx="2" presStyleCnt="6"/>
      <dgm:spPr/>
    </dgm:pt>
    <dgm:pt modelId="{F964AEBF-6C4C-402B-AE61-52424FD59A89}" type="pres">
      <dgm:prSet presAssocID="{097E3D6F-BA0E-4604-BF24-340C2B279360}" presName="vert1" presStyleCnt="0"/>
      <dgm:spPr/>
    </dgm:pt>
    <dgm:pt modelId="{390D8874-7E5C-4DE5-9639-D3E87417E0D6}" type="pres">
      <dgm:prSet presAssocID="{4ED106D7-815D-44B1-B050-80A970AC13D6}" presName="thickLine" presStyleLbl="alignNode1" presStyleIdx="3" presStyleCnt="6"/>
      <dgm:spPr/>
    </dgm:pt>
    <dgm:pt modelId="{1B653BB0-7AE8-49E3-9633-75D333BE3059}" type="pres">
      <dgm:prSet presAssocID="{4ED106D7-815D-44B1-B050-80A970AC13D6}" presName="horz1" presStyleCnt="0"/>
      <dgm:spPr/>
    </dgm:pt>
    <dgm:pt modelId="{0EE52620-DF57-4BE3-B008-3FEC9796F050}" type="pres">
      <dgm:prSet presAssocID="{4ED106D7-815D-44B1-B050-80A970AC13D6}" presName="tx1" presStyleLbl="revTx" presStyleIdx="3" presStyleCnt="6"/>
      <dgm:spPr/>
    </dgm:pt>
    <dgm:pt modelId="{B10CF9A9-F332-4CDD-8006-3B2AE2D823A8}" type="pres">
      <dgm:prSet presAssocID="{4ED106D7-815D-44B1-B050-80A970AC13D6}" presName="vert1" presStyleCnt="0"/>
      <dgm:spPr/>
    </dgm:pt>
    <dgm:pt modelId="{D4241509-74E4-40B8-BF7D-C2B97A87B8D7}" type="pres">
      <dgm:prSet presAssocID="{5AABAE1D-F5C7-4B09-B58B-5423BB83E2C8}" presName="thickLine" presStyleLbl="alignNode1" presStyleIdx="4" presStyleCnt="6"/>
      <dgm:spPr/>
    </dgm:pt>
    <dgm:pt modelId="{82CA89B4-A0CD-4A4E-8A42-B6839BA92F8A}" type="pres">
      <dgm:prSet presAssocID="{5AABAE1D-F5C7-4B09-B58B-5423BB83E2C8}" presName="horz1" presStyleCnt="0"/>
      <dgm:spPr/>
    </dgm:pt>
    <dgm:pt modelId="{339E7738-13FA-4D38-B8A1-F2F40664E44D}" type="pres">
      <dgm:prSet presAssocID="{5AABAE1D-F5C7-4B09-B58B-5423BB83E2C8}" presName="tx1" presStyleLbl="revTx" presStyleIdx="4" presStyleCnt="6"/>
      <dgm:spPr/>
    </dgm:pt>
    <dgm:pt modelId="{87348E02-A860-46D1-827F-26BD93862D21}" type="pres">
      <dgm:prSet presAssocID="{5AABAE1D-F5C7-4B09-B58B-5423BB83E2C8}" presName="vert1" presStyleCnt="0"/>
      <dgm:spPr/>
    </dgm:pt>
    <dgm:pt modelId="{F2D1AC43-7888-4E9F-809D-91A8EF2FA3CA}" type="pres">
      <dgm:prSet presAssocID="{9A37BABA-A433-4101-9952-D6A48CCC37CE}" presName="thickLine" presStyleLbl="alignNode1" presStyleIdx="5" presStyleCnt="6"/>
      <dgm:spPr/>
    </dgm:pt>
    <dgm:pt modelId="{3DFEBFD2-D306-4934-9333-1A9A7665B88F}" type="pres">
      <dgm:prSet presAssocID="{9A37BABA-A433-4101-9952-D6A48CCC37CE}" presName="horz1" presStyleCnt="0"/>
      <dgm:spPr/>
    </dgm:pt>
    <dgm:pt modelId="{94200622-9EB8-4B45-8CCF-064630865BA0}" type="pres">
      <dgm:prSet presAssocID="{9A37BABA-A433-4101-9952-D6A48CCC37CE}" presName="tx1" presStyleLbl="revTx" presStyleIdx="5" presStyleCnt="6"/>
      <dgm:spPr/>
    </dgm:pt>
    <dgm:pt modelId="{9814887F-C3FC-497D-B4F0-DCD6CD0C9A0F}" type="pres">
      <dgm:prSet presAssocID="{9A37BABA-A433-4101-9952-D6A48CCC37CE}" presName="vert1" presStyleCnt="0"/>
      <dgm:spPr/>
    </dgm:pt>
  </dgm:ptLst>
  <dgm:cxnLst>
    <dgm:cxn modelId="{90DB4115-E5B2-4AAA-BB55-874ADC3A40A9}" srcId="{5F7A0A25-00FC-4814-9446-08BC300CB481}" destId="{5AABAE1D-F5C7-4B09-B58B-5423BB83E2C8}" srcOrd="4" destOrd="0" parTransId="{F759A911-1C1A-4367-BA44-D5D2E0CC28F0}" sibTransId="{D5D7504D-07BB-45A6-B8F1-2A9D00DE6832}"/>
    <dgm:cxn modelId="{BE480617-EFE2-4405-A99A-0D4AF3BCBE52}" type="presOf" srcId="{097E3D6F-BA0E-4604-BF24-340C2B279360}" destId="{8E555890-C103-4906-A08A-23B2864F0727}" srcOrd="0" destOrd="0" presId="urn:microsoft.com/office/officeart/2008/layout/LinedList"/>
    <dgm:cxn modelId="{89678D1D-5981-4D8F-8E6D-DE5C5CCB120D}" srcId="{5F7A0A25-00FC-4814-9446-08BC300CB481}" destId="{9A37BABA-A433-4101-9952-D6A48CCC37CE}" srcOrd="5" destOrd="0" parTransId="{5D3F2409-2E30-4FF6-ABEA-48751FD52057}" sibTransId="{ADE87741-A992-467C-BB31-20CC97887631}"/>
    <dgm:cxn modelId="{13F5C145-636E-408E-AF80-829579634CA5}" type="presOf" srcId="{9A37BABA-A433-4101-9952-D6A48CCC37CE}" destId="{94200622-9EB8-4B45-8CCF-064630865BA0}" srcOrd="0" destOrd="0" presId="urn:microsoft.com/office/officeart/2008/layout/LinedList"/>
    <dgm:cxn modelId="{C0F2F055-D77A-4EE5-8952-BC3E249A5700}" type="presOf" srcId="{4ED106D7-815D-44B1-B050-80A970AC13D6}" destId="{0EE52620-DF57-4BE3-B008-3FEC9796F050}" srcOrd="0" destOrd="0" presId="urn:microsoft.com/office/officeart/2008/layout/LinedList"/>
    <dgm:cxn modelId="{1979847D-147C-47AD-B0AA-5C28C914A577}" type="presOf" srcId="{5DCD6A42-5955-4D5C-AD7F-12591B63CDA7}" destId="{0687CEC0-519C-4588-96D9-F562D385E60E}" srcOrd="0" destOrd="0" presId="urn:microsoft.com/office/officeart/2008/layout/LinedList"/>
    <dgm:cxn modelId="{484DD082-9570-4082-A607-0078EBC3CE5B}" srcId="{5F7A0A25-00FC-4814-9446-08BC300CB481}" destId="{4ED106D7-815D-44B1-B050-80A970AC13D6}" srcOrd="3" destOrd="0" parTransId="{1B465CCF-8925-4A4C-9A16-BC3B828ADB6A}" sibTransId="{93E07FA2-2A4D-471C-BC71-E49D9BCD53E3}"/>
    <dgm:cxn modelId="{08F378A4-F2F5-40D7-BBB0-FB4990F5B29C}" srcId="{5F7A0A25-00FC-4814-9446-08BC300CB481}" destId="{45FDB321-6B28-4C30-90D6-323FB7A68385}" srcOrd="1" destOrd="0" parTransId="{BF380135-E930-46E2-AC93-F1A97D45C699}" sibTransId="{73FCFDD5-44C0-4B9B-A474-17971CA26F43}"/>
    <dgm:cxn modelId="{F35D87A6-5AE5-4DBE-B685-7350D5B13B6D}" srcId="{5F7A0A25-00FC-4814-9446-08BC300CB481}" destId="{097E3D6F-BA0E-4604-BF24-340C2B279360}" srcOrd="2" destOrd="0" parTransId="{DB591A67-0FA6-4376-BDC7-BA49F7753C13}" sibTransId="{6D5DF752-AD29-4E17-B286-DF35119B3081}"/>
    <dgm:cxn modelId="{CD94D8AD-1D81-4BD0-89BA-94A6D79AD48E}" type="presOf" srcId="{5F7A0A25-00FC-4814-9446-08BC300CB481}" destId="{D1F4293C-9625-44A7-B0F9-05864E4D4AA2}" srcOrd="0" destOrd="0" presId="urn:microsoft.com/office/officeart/2008/layout/LinedList"/>
    <dgm:cxn modelId="{54FF05BE-854A-4A36-83BD-5642F82F0B19}" type="presOf" srcId="{5AABAE1D-F5C7-4B09-B58B-5423BB83E2C8}" destId="{339E7738-13FA-4D38-B8A1-F2F40664E44D}" srcOrd="0" destOrd="0" presId="urn:microsoft.com/office/officeart/2008/layout/LinedList"/>
    <dgm:cxn modelId="{FD3BCDCC-4BCF-4668-A57B-B6224704F4DF}" type="presOf" srcId="{45FDB321-6B28-4C30-90D6-323FB7A68385}" destId="{47E5344F-45A9-4170-8077-AD2DBD74D45D}" srcOrd="0" destOrd="0" presId="urn:microsoft.com/office/officeart/2008/layout/LinedList"/>
    <dgm:cxn modelId="{D132DEF6-D470-4CBB-8B62-2CC6BC9E7F1F}" srcId="{5F7A0A25-00FC-4814-9446-08BC300CB481}" destId="{5DCD6A42-5955-4D5C-AD7F-12591B63CDA7}" srcOrd="0" destOrd="0" parTransId="{E00918C4-E07C-4E11-8138-5D3139637028}" sibTransId="{E6E1469C-49CF-4FB4-BC3F-0A8DB0F6F5A1}"/>
    <dgm:cxn modelId="{08352C97-56D5-49BC-93E4-B8423F655094}" type="presParOf" srcId="{D1F4293C-9625-44A7-B0F9-05864E4D4AA2}" destId="{6F281320-CFD9-4685-BCA3-753420C679F5}" srcOrd="0" destOrd="0" presId="urn:microsoft.com/office/officeart/2008/layout/LinedList"/>
    <dgm:cxn modelId="{CF05A351-313B-42D8-A47A-EE0995AA64E7}" type="presParOf" srcId="{D1F4293C-9625-44A7-B0F9-05864E4D4AA2}" destId="{C3843690-66FA-498E-9C53-A8206D18B146}" srcOrd="1" destOrd="0" presId="urn:microsoft.com/office/officeart/2008/layout/LinedList"/>
    <dgm:cxn modelId="{2A85C86A-5652-4288-9133-A2857FE371B6}" type="presParOf" srcId="{C3843690-66FA-498E-9C53-A8206D18B146}" destId="{0687CEC0-519C-4588-96D9-F562D385E60E}" srcOrd="0" destOrd="0" presId="urn:microsoft.com/office/officeart/2008/layout/LinedList"/>
    <dgm:cxn modelId="{14571B92-0811-47DE-8E76-8B2AC6C36FAE}" type="presParOf" srcId="{C3843690-66FA-498E-9C53-A8206D18B146}" destId="{5C453312-F7FE-4F1B-A617-0392DB6BAA76}" srcOrd="1" destOrd="0" presId="urn:microsoft.com/office/officeart/2008/layout/LinedList"/>
    <dgm:cxn modelId="{8B1BA8E4-0ADE-44EE-8964-BA6CE16571DA}" type="presParOf" srcId="{D1F4293C-9625-44A7-B0F9-05864E4D4AA2}" destId="{3A9A02A8-B40E-4483-B6C2-8BE48D33D0FB}" srcOrd="2" destOrd="0" presId="urn:microsoft.com/office/officeart/2008/layout/LinedList"/>
    <dgm:cxn modelId="{672F6A75-4758-431B-9F30-EB4CC6A20E25}" type="presParOf" srcId="{D1F4293C-9625-44A7-B0F9-05864E4D4AA2}" destId="{326FF7D7-9382-440C-A17F-DE9B5BB96897}" srcOrd="3" destOrd="0" presId="urn:microsoft.com/office/officeart/2008/layout/LinedList"/>
    <dgm:cxn modelId="{40BD4F31-F295-4457-B2AC-D5F3BF0E606B}" type="presParOf" srcId="{326FF7D7-9382-440C-A17F-DE9B5BB96897}" destId="{47E5344F-45A9-4170-8077-AD2DBD74D45D}" srcOrd="0" destOrd="0" presId="urn:microsoft.com/office/officeart/2008/layout/LinedList"/>
    <dgm:cxn modelId="{FA414428-885F-4096-8E6B-1E980D31F249}" type="presParOf" srcId="{326FF7D7-9382-440C-A17F-DE9B5BB96897}" destId="{3273004F-D254-47AC-8DB0-6F5853453A87}" srcOrd="1" destOrd="0" presId="urn:microsoft.com/office/officeart/2008/layout/LinedList"/>
    <dgm:cxn modelId="{8C5BBA73-7282-454C-B9A0-1EB541EDD253}" type="presParOf" srcId="{D1F4293C-9625-44A7-B0F9-05864E4D4AA2}" destId="{02F5362A-3AAE-4ADD-B9FB-69C4BBE0EE23}" srcOrd="4" destOrd="0" presId="urn:microsoft.com/office/officeart/2008/layout/LinedList"/>
    <dgm:cxn modelId="{06E8BCFA-6060-44EF-8802-053904C84AF2}" type="presParOf" srcId="{D1F4293C-9625-44A7-B0F9-05864E4D4AA2}" destId="{BBCFF888-7D64-4915-965A-15C2F82519F5}" srcOrd="5" destOrd="0" presId="urn:microsoft.com/office/officeart/2008/layout/LinedList"/>
    <dgm:cxn modelId="{5FBD9313-D21D-49C8-8F21-91D9548956FB}" type="presParOf" srcId="{BBCFF888-7D64-4915-965A-15C2F82519F5}" destId="{8E555890-C103-4906-A08A-23B2864F0727}" srcOrd="0" destOrd="0" presId="urn:microsoft.com/office/officeart/2008/layout/LinedList"/>
    <dgm:cxn modelId="{EFB04F61-D0D1-49CD-BAC9-365038108040}" type="presParOf" srcId="{BBCFF888-7D64-4915-965A-15C2F82519F5}" destId="{F964AEBF-6C4C-402B-AE61-52424FD59A89}" srcOrd="1" destOrd="0" presId="urn:microsoft.com/office/officeart/2008/layout/LinedList"/>
    <dgm:cxn modelId="{62C2C65A-EE8A-4A07-ACAF-E3702E42D16A}" type="presParOf" srcId="{D1F4293C-9625-44A7-B0F9-05864E4D4AA2}" destId="{390D8874-7E5C-4DE5-9639-D3E87417E0D6}" srcOrd="6" destOrd="0" presId="urn:microsoft.com/office/officeart/2008/layout/LinedList"/>
    <dgm:cxn modelId="{B228C6A6-36FF-417E-87F6-13F708199730}" type="presParOf" srcId="{D1F4293C-9625-44A7-B0F9-05864E4D4AA2}" destId="{1B653BB0-7AE8-49E3-9633-75D333BE3059}" srcOrd="7" destOrd="0" presId="urn:microsoft.com/office/officeart/2008/layout/LinedList"/>
    <dgm:cxn modelId="{E4AF227C-770A-4556-8234-F0A2A550D9F4}" type="presParOf" srcId="{1B653BB0-7AE8-49E3-9633-75D333BE3059}" destId="{0EE52620-DF57-4BE3-B008-3FEC9796F050}" srcOrd="0" destOrd="0" presId="urn:microsoft.com/office/officeart/2008/layout/LinedList"/>
    <dgm:cxn modelId="{8FCB4AE9-34AF-4FE0-B683-084873F93AF3}" type="presParOf" srcId="{1B653BB0-7AE8-49E3-9633-75D333BE3059}" destId="{B10CF9A9-F332-4CDD-8006-3B2AE2D823A8}" srcOrd="1" destOrd="0" presId="urn:microsoft.com/office/officeart/2008/layout/LinedList"/>
    <dgm:cxn modelId="{B502A320-56EB-4D61-9F17-483E85A86AEA}" type="presParOf" srcId="{D1F4293C-9625-44A7-B0F9-05864E4D4AA2}" destId="{D4241509-74E4-40B8-BF7D-C2B97A87B8D7}" srcOrd="8" destOrd="0" presId="urn:microsoft.com/office/officeart/2008/layout/LinedList"/>
    <dgm:cxn modelId="{ABCF8B3A-7B77-431D-BFA1-6AB4BA70D3DC}" type="presParOf" srcId="{D1F4293C-9625-44A7-B0F9-05864E4D4AA2}" destId="{82CA89B4-A0CD-4A4E-8A42-B6839BA92F8A}" srcOrd="9" destOrd="0" presId="urn:microsoft.com/office/officeart/2008/layout/LinedList"/>
    <dgm:cxn modelId="{5172BB99-80E1-45B8-AB5D-12C2BD7DF859}" type="presParOf" srcId="{82CA89B4-A0CD-4A4E-8A42-B6839BA92F8A}" destId="{339E7738-13FA-4D38-B8A1-F2F40664E44D}" srcOrd="0" destOrd="0" presId="urn:microsoft.com/office/officeart/2008/layout/LinedList"/>
    <dgm:cxn modelId="{7CE115BD-340B-4513-9B1F-CCF34F8AE0F9}" type="presParOf" srcId="{82CA89B4-A0CD-4A4E-8A42-B6839BA92F8A}" destId="{87348E02-A860-46D1-827F-26BD93862D21}" srcOrd="1" destOrd="0" presId="urn:microsoft.com/office/officeart/2008/layout/LinedList"/>
    <dgm:cxn modelId="{6A5490B0-54E6-49F9-BDC4-92F592D5FD82}" type="presParOf" srcId="{D1F4293C-9625-44A7-B0F9-05864E4D4AA2}" destId="{F2D1AC43-7888-4E9F-809D-91A8EF2FA3CA}" srcOrd="10" destOrd="0" presId="urn:microsoft.com/office/officeart/2008/layout/LinedList"/>
    <dgm:cxn modelId="{74BA89CB-C6A4-4B13-82B2-E5B294CA1E35}" type="presParOf" srcId="{D1F4293C-9625-44A7-B0F9-05864E4D4AA2}" destId="{3DFEBFD2-D306-4934-9333-1A9A7665B88F}" srcOrd="11" destOrd="0" presId="urn:microsoft.com/office/officeart/2008/layout/LinedList"/>
    <dgm:cxn modelId="{8063FA0C-2F35-4868-9907-33B8539DAEAC}" type="presParOf" srcId="{3DFEBFD2-D306-4934-9333-1A9A7665B88F}" destId="{94200622-9EB8-4B45-8CCF-064630865BA0}" srcOrd="0" destOrd="0" presId="urn:microsoft.com/office/officeart/2008/layout/LinedList"/>
    <dgm:cxn modelId="{AF72B2D1-EB5F-4F90-9ECA-A2D676CB0B2A}" type="presParOf" srcId="{3DFEBFD2-D306-4934-9333-1A9A7665B88F}" destId="{9814887F-C3FC-497D-B4F0-DCD6CD0C9A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06E90-60D8-4F8E-AD59-09B0B0718AC7}">
      <dsp:nvSpPr>
        <dsp:cNvPr id="0" name=""/>
        <dsp:cNvSpPr/>
      </dsp:nvSpPr>
      <dsp:spPr>
        <a:xfrm>
          <a:off x="0" y="0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35140-580C-40B9-8262-98A8473E35E7}">
      <dsp:nvSpPr>
        <dsp:cNvPr id="0" name=""/>
        <dsp:cNvSpPr/>
      </dsp:nvSpPr>
      <dsp:spPr>
        <a:xfrm>
          <a:off x="0" y="0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IDS are critical security tools designed to monitor network traffic for signs of malicious activity, identifying potential threats and distinguishing between normal and harmful behavior to protect systems from attacks.</a:t>
          </a:r>
        </a:p>
      </dsp:txBody>
      <dsp:txXfrm>
        <a:off x="0" y="0"/>
        <a:ext cx="6373813" cy="1439862"/>
      </dsp:txXfrm>
    </dsp:sp>
    <dsp:sp modelId="{98AE7D1F-DA75-4A6E-9412-B3C4B890E90C}">
      <dsp:nvSpPr>
        <dsp:cNvPr id="0" name=""/>
        <dsp:cNvSpPr/>
      </dsp:nvSpPr>
      <dsp:spPr>
        <a:xfrm>
          <a:off x="0" y="1439862"/>
          <a:ext cx="6373813" cy="0"/>
        </a:xfrm>
        <a:prstGeom prst="line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accent2">
              <a:hueOff val="2564293"/>
              <a:satOff val="2735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EB6BE-E8FD-4171-96B5-AC4687536276}">
      <dsp:nvSpPr>
        <dsp:cNvPr id="0" name=""/>
        <dsp:cNvSpPr/>
      </dsp:nvSpPr>
      <dsp:spPr>
        <a:xfrm>
          <a:off x="0" y="1439862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DL-based IDS automates feature extraction, aiming to reduce time-consuming manual processes, yet faces challenges in real-world deployment.</a:t>
          </a:r>
        </a:p>
      </dsp:txBody>
      <dsp:txXfrm>
        <a:off x="0" y="1439862"/>
        <a:ext cx="6373813" cy="1439862"/>
      </dsp:txXfrm>
    </dsp:sp>
    <dsp:sp modelId="{82F19047-E32A-4F4B-8DC4-FD343F354DC4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accent2">
              <a:hueOff val="5128586"/>
              <a:satOff val="5470"/>
              <a:lumOff val="17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3469F-BA7D-4909-A52A-C3B1159CDE0C}">
      <dsp:nvSpPr>
        <dsp:cNvPr id="0" name=""/>
        <dsp:cNvSpPr/>
      </dsp:nvSpPr>
      <dsp:spPr>
        <a:xfrm>
          <a:off x="0" y="2879724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major issue where network behavior evolves due to zero-day attacks and changing user/application patterns, impacting IDS effectiveness.</a:t>
          </a:r>
        </a:p>
      </dsp:txBody>
      <dsp:txXfrm>
        <a:off x="0" y="2879724"/>
        <a:ext cx="6373813" cy="1439862"/>
      </dsp:txXfrm>
    </dsp:sp>
    <dsp:sp modelId="{4837E756-7E0F-4667-878C-F9AFF39889D6}">
      <dsp:nvSpPr>
        <dsp:cNvPr id="0" name=""/>
        <dsp:cNvSpPr/>
      </dsp:nvSpPr>
      <dsp:spPr>
        <a:xfrm>
          <a:off x="0" y="4319587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05833-FAE5-4864-A7CA-B2004CEFFFB7}">
      <dsp:nvSpPr>
        <dsp:cNvPr id="0" name=""/>
        <dsp:cNvSpPr/>
      </dsp:nvSpPr>
      <dsp:spPr>
        <a:xfrm>
          <a:off x="0" y="4319587"/>
          <a:ext cx="6373813" cy="143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novel multi-agent DL-based IDS framework is introduced, featuring continual learning for concept drift adaptation and federated learning for knowledge sharing across agents.</a:t>
          </a:r>
        </a:p>
      </dsp:txBody>
      <dsp:txXfrm>
        <a:off x="0" y="4319587"/>
        <a:ext cx="6373813" cy="1439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3F051-88C4-4C06-89D4-7A8C24CC9594}">
      <dsp:nvSpPr>
        <dsp:cNvPr id="0" name=""/>
        <dsp:cNvSpPr/>
      </dsp:nvSpPr>
      <dsp:spPr>
        <a:xfrm>
          <a:off x="54" y="59657"/>
          <a:ext cx="5182321" cy="9282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DARPA 1999</a:t>
          </a:r>
          <a:r>
            <a:rPr lang="en-US" sz="1800" kern="1200" dirty="0"/>
            <a:t>: An older dataset that established baseline attacks.</a:t>
          </a:r>
          <a:r>
            <a:rPr lang="en-US" sz="1800" kern="1200" dirty="0">
              <a:latin typeface="Avenir Next LT Pro"/>
            </a:rPr>
            <a:t> </a:t>
          </a:r>
          <a:endParaRPr lang="en-US" sz="1800" kern="1200" dirty="0"/>
        </a:p>
      </dsp:txBody>
      <dsp:txXfrm>
        <a:off x="54" y="59657"/>
        <a:ext cx="5182321" cy="928285"/>
      </dsp:txXfrm>
    </dsp:sp>
    <dsp:sp modelId="{7970340C-2BB3-42F6-BA8C-18BD8F4A8535}">
      <dsp:nvSpPr>
        <dsp:cNvPr id="0" name=""/>
        <dsp:cNvSpPr/>
      </dsp:nvSpPr>
      <dsp:spPr>
        <a:xfrm>
          <a:off x="54" y="987942"/>
          <a:ext cx="5182321" cy="24210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7D6F3-CC90-4767-8C70-76C1C024F53F}">
      <dsp:nvSpPr>
        <dsp:cNvPr id="0" name=""/>
        <dsp:cNvSpPr/>
      </dsp:nvSpPr>
      <dsp:spPr>
        <a:xfrm>
          <a:off x="5907900" y="59657"/>
          <a:ext cx="5182321" cy="9282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CIC-IDS2017</a:t>
          </a:r>
          <a:r>
            <a:rPr lang="en-US" sz="1800" kern="1200" dirty="0"/>
            <a:t> and </a:t>
          </a:r>
          <a:r>
            <a:rPr lang="en-US" sz="1800" b="1" kern="1200" dirty="0"/>
            <a:t>CSE-CIC-IDS2018</a:t>
          </a:r>
          <a:r>
            <a:rPr lang="en-US" sz="1800" kern="1200" dirty="0"/>
            <a:t>: More recent datasets that include a variety of attack types such as:</a:t>
          </a:r>
        </a:p>
      </dsp:txBody>
      <dsp:txXfrm>
        <a:off x="5907900" y="59657"/>
        <a:ext cx="5182321" cy="928285"/>
      </dsp:txXfrm>
    </dsp:sp>
    <dsp:sp modelId="{50FFAF21-3FB5-43E0-AF3B-88CBF7A2C6DC}">
      <dsp:nvSpPr>
        <dsp:cNvPr id="0" name=""/>
        <dsp:cNvSpPr/>
      </dsp:nvSpPr>
      <dsp:spPr>
        <a:xfrm>
          <a:off x="5907900" y="987942"/>
          <a:ext cx="5182321" cy="24210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SSH brute force attacks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Denial of Service (DoS) and Distributed Denial of Service (DDoS) attacks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Web attacks</a:t>
          </a:r>
          <a:r>
            <a:rPr lang="en-US" sz="1800" kern="1200" dirty="0"/>
            <a:t> (e.g., SQL injection, XSS)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Content-based attacks</a:t>
          </a:r>
          <a:r>
            <a:rPr lang="en-US" sz="1800" kern="1200" dirty="0"/>
            <a:t> (e.g., Heartbleed)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Benign profiles are extracted from simulated behaviors of 25 users across several protocols (HTTP, HTTPS, FTP, SSH, and email).</a:t>
          </a:r>
        </a:p>
      </dsp:txBody>
      <dsp:txXfrm>
        <a:off x="5907900" y="987942"/>
        <a:ext cx="5182321" cy="242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E0747-ECF5-4C9E-B7C9-A64FA4588ED6}">
      <dsp:nvSpPr>
        <dsp:cNvPr id="0" name=""/>
        <dsp:cNvSpPr/>
      </dsp:nvSpPr>
      <dsp:spPr>
        <a:xfrm>
          <a:off x="0" y="267748"/>
          <a:ext cx="6373813" cy="12563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Traffic Flow Extraction</a:t>
          </a:r>
          <a:r>
            <a:rPr lang="en-US" sz="2300" kern="1200"/>
            <a:t>:</a:t>
          </a:r>
        </a:p>
      </dsp:txBody>
      <dsp:txXfrm>
        <a:off x="61328" y="329076"/>
        <a:ext cx="6251157" cy="1133652"/>
      </dsp:txXfrm>
    </dsp:sp>
    <dsp:sp modelId="{168F0435-171C-4F66-975E-85DF16CC730F}">
      <dsp:nvSpPr>
        <dsp:cNvPr id="0" name=""/>
        <dsp:cNvSpPr/>
      </dsp:nvSpPr>
      <dsp:spPr>
        <a:xfrm>
          <a:off x="0" y="1590296"/>
          <a:ext cx="6373813" cy="1256308"/>
        </a:xfrm>
        <a:prstGeom prst="roundRect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Raw network traffic is captured in </a:t>
          </a:r>
          <a:r>
            <a:rPr lang="en-US" sz="2300" b="1" kern="1200"/>
            <a:t>PCAP format</a:t>
          </a:r>
          <a:r>
            <a:rPr lang="en-US" sz="2300" kern="1200"/>
            <a:t>.</a:t>
          </a:r>
        </a:p>
      </dsp:txBody>
      <dsp:txXfrm>
        <a:off x="61328" y="1651624"/>
        <a:ext cx="6251157" cy="1133652"/>
      </dsp:txXfrm>
    </dsp:sp>
    <dsp:sp modelId="{F822538D-C557-4EC9-9CE1-FDD613FE4AFB}">
      <dsp:nvSpPr>
        <dsp:cNvPr id="0" name=""/>
        <dsp:cNvSpPr/>
      </dsp:nvSpPr>
      <dsp:spPr>
        <a:xfrm>
          <a:off x="0" y="2912845"/>
          <a:ext cx="6373813" cy="1256308"/>
        </a:xfrm>
        <a:prstGeom prst="roundRect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Flow Matrix Creation</a:t>
          </a:r>
          <a:r>
            <a:rPr lang="en-US" sz="2300" kern="1200"/>
            <a:t>:</a:t>
          </a:r>
        </a:p>
      </dsp:txBody>
      <dsp:txXfrm>
        <a:off x="61328" y="2974173"/>
        <a:ext cx="6251157" cy="1133652"/>
      </dsp:txXfrm>
    </dsp:sp>
    <dsp:sp modelId="{07911B75-910D-457A-9548-52C7240B604F}">
      <dsp:nvSpPr>
        <dsp:cNvPr id="0" name=""/>
        <dsp:cNvSpPr/>
      </dsp:nvSpPr>
      <dsp:spPr>
        <a:xfrm>
          <a:off x="0" y="4235393"/>
          <a:ext cx="6373813" cy="1256308"/>
        </a:xfrm>
        <a:prstGeom prst="roundRect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Input vectors consist of a </a:t>
          </a:r>
          <a:r>
            <a:rPr lang="en-US" sz="2300" b="1" kern="1200"/>
            <a:t>20,000-dimensional flow matrix</a:t>
          </a:r>
          <a:r>
            <a:rPr lang="en-US" sz="2300" kern="1200"/>
            <a:t> formed from 200-byte packets over 100 packets per flow.</a:t>
          </a:r>
        </a:p>
      </dsp:txBody>
      <dsp:txXfrm>
        <a:off x="61328" y="4296721"/>
        <a:ext cx="6251157" cy="11336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12A87-8B8C-4DA7-A6A5-D40DF85D741B}">
      <dsp:nvSpPr>
        <dsp:cNvPr id="0" name=""/>
        <dsp:cNvSpPr/>
      </dsp:nvSpPr>
      <dsp:spPr>
        <a:xfrm>
          <a:off x="5429524" y="1321892"/>
          <a:ext cx="2543507" cy="605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2452"/>
              </a:lnTo>
              <a:lnTo>
                <a:pt x="2543507" y="412452"/>
              </a:lnTo>
              <a:lnTo>
                <a:pt x="2543507" y="6052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EF9EC-7096-45DA-A4FA-109EC7C70E2F}">
      <dsp:nvSpPr>
        <dsp:cNvPr id="0" name=""/>
        <dsp:cNvSpPr/>
      </dsp:nvSpPr>
      <dsp:spPr>
        <a:xfrm>
          <a:off x="5383804" y="1321892"/>
          <a:ext cx="91440" cy="605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52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95F4D-BF0C-4D87-AFE9-7EBBB61FFE03}">
      <dsp:nvSpPr>
        <dsp:cNvPr id="0" name=""/>
        <dsp:cNvSpPr/>
      </dsp:nvSpPr>
      <dsp:spPr>
        <a:xfrm>
          <a:off x="2886016" y="1321892"/>
          <a:ext cx="2543507" cy="605239"/>
        </a:xfrm>
        <a:custGeom>
          <a:avLst/>
          <a:gdLst/>
          <a:ahLst/>
          <a:cxnLst/>
          <a:rect l="0" t="0" r="0" b="0"/>
          <a:pathLst>
            <a:path>
              <a:moveTo>
                <a:pt x="2543507" y="0"/>
              </a:moveTo>
              <a:lnTo>
                <a:pt x="2543507" y="412452"/>
              </a:lnTo>
              <a:lnTo>
                <a:pt x="0" y="412452"/>
              </a:lnTo>
              <a:lnTo>
                <a:pt x="0" y="6052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934BB-1598-436E-90BC-BC3E85097A94}">
      <dsp:nvSpPr>
        <dsp:cNvPr id="0" name=""/>
        <dsp:cNvSpPr/>
      </dsp:nvSpPr>
      <dsp:spPr>
        <a:xfrm>
          <a:off x="1845491" y="424"/>
          <a:ext cx="2081051" cy="1321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42189-C2FB-4A49-89B8-72A5187CED45}">
      <dsp:nvSpPr>
        <dsp:cNvPr id="0" name=""/>
        <dsp:cNvSpPr/>
      </dsp:nvSpPr>
      <dsp:spPr>
        <a:xfrm>
          <a:off x="2076719" y="220091"/>
          <a:ext cx="2081051" cy="1321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Splitting</a:t>
          </a:r>
          <a:r>
            <a:rPr lang="en-US" sz="1500" kern="1200"/>
            <a:t>:</a:t>
          </a:r>
        </a:p>
      </dsp:txBody>
      <dsp:txXfrm>
        <a:off x="2115423" y="258795"/>
        <a:ext cx="2003643" cy="1244059"/>
      </dsp:txXfrm>
    </dsp:sp>
    <dsp:sp modelId="{5F81326A-32E4-41BD-B8EA-8DA399F6813F}">
      <dsp:nvSpPr>
        <dsp:cNvPr id="0" name=""/>
        <dsp:cNvSpPr/>
      </dsp:nvSpPr>
      <dsp:spPr>
        <a:xfrm>
          <a:off x="4388998" y="424"/>
          <a:ext cx="2081051" cy="1321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65DD6-CE96-4ABC-AE71-ACC574967163}">
      <dsp:nvSpPr>
        <dsp:cNvPr id="0" name=""/>
        <dsp:cNvSpPr/>
      </dsp:nvSpPr>
      <dsp:spPr>
        <a:xfrm>
          <a:off x="4620226" y="220091"/>
          <a:ext cx="2081051" cy="1321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datasets are divided into three segments to train, validate, and test the models effectively:</a:t>
          </a:r>
        </a:p>
      </dsp:txBody>
      <dsp:txXfrm>
        <a:off x="4658930" y="258795"/>
        <a:ext cx="2003643" cy="1244059"/>
      </dsp:txXfrm>
    </dsp:sp>
    <dsp:sp modelId="{46F2CFCF-DF6F-403A-94A3-A7E492A7F202}">
      <dsp:nvSpPr>
        <dsp:cNvPr id="0" name=""/>
        <dsp:cNvSpPr/>
      </dsp:nvSpPr>
      <dsp:spPr>
        <a:xfrm>
          <a:off x="1845491" y="1927131"/>
          <a:ext cx="2081051" cy="1321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06511-022B-45D4-8636-CC2C3F2B56F7}">
      <dsp:nvSpPr>
        <dsp:cNvPr id="0" name=""/>
        <dsp:cNvSpPr/>
      </dsp:nvSpPr>
      <dsp:spPr>
        <a:xfrm>
          <a:off x="2076719" y="2146797"/>
          <a:ext cx="2081051" cy="1321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64% for training</a:t>
          </a:r>
          <a:r>
            <a:rPr lang="en-US" sz="1500" kern="1200"/>
            <a:t>: To build the model and learn patterns.</a:t>
          </a:r>
        </a:p>
      </dsp:txBody>
      <dsp:txXfrm>
        <a:off x="2115423" y="2185501"/>
        <a:ext cx="2003643" cy="1244059"/>
      </dsp:txXfrm>
    </dsp:sp>
    <dsp:sp modelId="{2B6CA553-E133-4138-8269-4E3A6FC0E5A6}">
      <dsp:nvSpPr>
        <dsp:cNvPr id="0" name=""/>
        <dsp:cNvSpPr/>
      </dsp:nvSpPr>
      <dsp:spPr>
        <a:xfrm>
          <a:off x="4388998" y="1927131"/>
          <a:ext cx="2081051" cy="1321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90D59-9239-4100-8C97-88880B19247E}">
      <dsp:nvSpPr>
        <dsp:cNvPr id="0" name=""/>
        <dsp:cNvSpPr/>
      </dsp:nvSpPr>
      <dsp:spPr>
        <a:xfrm>
          <a:off x="4620226" y="2146797"/>
          <a:ext cx="2081051" cy="1321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16% for validation</a:t>
          </a:r>
          <a:r>
            <a:rPr lang="en-US" sz="1500" kern="1200"/>
            <a:t>: To fine-tune hyperparameters and prevent overfitting.</a:t>
          </a:r>
        </a:p>
      </dsp:txBody>
      <dsp:txXfrm>
        <a:off x="4658930" y="2185501"/>
        <a:ext cx="2003643" cy="1244059"/>
      </dsp:txXfrm>
    </dsp:sp>
    <dsp:sp modelId="{58142630-BA49-45EF-9A40-E132D6EA04D9}">
      <dsp:nvSpPr>
        <dsp:cNvPr id="0" name=""/>
        <dsp:cNvSpPr/>
      </dsp:nvSpPr>
      <dsp:spPr>
        <a:xfrm>
          <a:off x="6932505" y="1927131"/>
          <a:ext cx="2081051" cy="13214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C5DBF-3A73-4EEF-88C6-7AFBD3184327}">
      <dsp:nvSpPr>
        <dsp:cNvPr id="0" name=""/>
        <dsp:cNvSpPr/>
      </dsp:nvSpPr>
      <dsp:spPr>
        <a:xfrm>
          <a:off x="7163733" y="2146797"/>
          <a:ext cx="2081051" cy="1321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20% for testing</a:t>
          </a:r>
          <a:r>
            <a:rPr lang="en-US" sz="1500" kern="1200"/>
            <a:t>: To evaluate the model's performance on unseen data</a:t>
          </a:r>
        </a:p>
      </dsp:txBody>
      <dsp:txXfrm>
        <a:off x="7202437" y="2185501"/>
        <a:ext cx="2003643" cy="12440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81320-CFD9-4685-BCA3-753420C679F5}">
      <dsp:nvSpPr>
        <dsp:cNvPr id="0" name=""/>
        <dsp:cNvSpPr/>
      </dsp:nvSpPr>
      <dsp:spPr>
        <a:xfrm>
          <a:off x="0" y="2812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7CEC0-519C-4588-96D9-F562D385E60E}">
      <dsp:nvSpPr>
        <dsp:cNvPr id="0" name=""/>
        <dsp:cNvSpPr/>
      </dsp:nvSpPr>
      <dsp:spPr>
        <a:xfrm>
          <a:off x="0" y="2812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Activation Functions</a:t>
          </a:r>
          <a:r>
            <a:rPr lang="en-US" sz="2700" kern="1200"/>
            <a:t>:</a:t>
          </a:r>
        </a:p>
      </dsp:txBody>
      <dsp:txXfrm>
        <a:off x="0" y="2812"/>
        <a:ext cx="6373813" cy="958970"/>
      </dsp:txXfrm>
    </dsp:sp>
    <dsp:sp modelId="{3A9A02A8-B40E-4483-B6C2-8BE48D33D0FB}">
      <dsp:nvSpPr>
        <dsp:cNvPr id="0" name=""/>
        <dsp:cNvSpPr/>
      </dsp:nvSpPr>
      <dsp:spPr>
        <a:xfrm>
          <a:off x="0" y="961783"/>
          <a:ext cx="6373813" cy="0"/>
        </a:xfrm>
        <a:prstGeom prst="line">
          <a:avLst/>
        </a:prstGeom>
        <a:solidFill>
          <a:schemeClr val="accent2">
            <a:hueOff val="1538576"/>
            <a:satOff val="1641"/>
            <a:lumOff val="510"/>
            <a:alphaOff val="0"/>
          </a:schemeClr>
        </a:solidFill>
        <a:ln w="12700" cap="flat" cmpd="sng" algn="ctr">
          <a:solidFill>
            <a:schemeClr val="accent2">
              <a:hueOff val="1538576"/>
              <a:satOff val="1641"/>
              <a:lumOff val="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5344F-45A9-4170-8077-AD2DBD74D45D}">
      <dsp:nvSpPr>
        <dsp:cNvPr id="0" name=""/>
        <dsp:cNvSpPr/>
      </dsp:nvSpPr>
      <dsp:spPr>
        <a:xfrm>
          <a:off x="0" y="961783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ReLU used for all layers except the final layer (softmax for output).</a:t>
          </a:r>
        </a:p>
      </dsp:txBody>
      <dsp:txXfrm>
        <a:off x="0" y="961783"/>
        <a:ext cx="6373813" cy="958970"/>
      </dsp:txXfrm>
    </dsp:sp>
    <dsp:sp modelId="{02F5362A-3AAE-4ADD-B9FB-69C4BBE0EE23}">
      <dsp:nvSpPr>
        <dsp:cNvPr id="0" name=""/>
        <dsp:cNvSpPr/>
      </dsp:nvSpPr>
      <dsp:spPr>
        <a:xfrm>
          <a:off x="0" y="1920754"/>
          <a:ext cx="6373813" cy="0"/>
        </a:xfrm>
        <a:prstGeom prst="line">
          <a:avLst/>
        </a:prstGeom>
        <a:solidFill>
          <a:schemeClr val="accent2">
            <a:hueOff val="3077152"/>
            <a:satOff val="3282"/>
            <a:lumOff val="1020"/>
            <a:alphaOff val="0"/>
          </a:schemeClr>
        </a:solidFill>
        <a:ln w="12700" cap="flat" cmpd="sng" algn="ctr">
          <a:solidFill>
            <a:schemeClr val="accent2">
              <a:hueOff val="3077152"/>
              <a:satOff val="3282"/>
              <a:lumOff val="1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55890-C103-4906-A08A-23B2864F0727}">
      <dsp:nvSpPr>
        <dsp:cNvPr id="0" name=""/>
        <dsp:cNvSpPr/>
      </dsp:nvSpPr>
      <dsp:spPr>
        <a:xfrm>
          <a:off x="0" y="1920754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Regularization</a:t>
          </a:r>
          <a:r>
            <a:rPr lang="en-US" sz="2700" kern="1200"/>
            <a:t>:</a:t>
          </a:r>
        </a:p>
      </dsp:txBody>
      <dsp:txXfrm>
        <a:off x="0" y="1920754"/>
        <a:ext cx="6373813" cy="958970"/>
      </dsp:txXfrm>
    </dsp:sp>
    <dsp:sp modelId="{390D8874-7E5C-4DE5-9639-D3E87417E0D6}">
      <dsp:nvSpPr>
        <dsp:cNvPr id="0" name=""/>
        <dsp:cNvSpPr/>
      </dsp:nvSpPr>
      <dsp:spPr>
        <a:xfrm>
          <a:off x="0" y="2879725"/>
          <a:ext cx="6373813" cy="0"/>
        </a:xfrm>
        <a:prstGeom prst="line">
          <a:avLst/>
        </a:prstGeom>
        <a:solidFill>
          <a:schemeClr val="accent2">
            <a:hueOff val="4615728"/>
            <a:satOff val="4923"/>
            <a:lumOff val="1531"/>
            <a:alphaOff val="0"/>
          </a:schemeClr>
        </a:solidFill>
        <a:ln w="12700" cap="flat" cmpd="sng" algn="ctr">
          <a:solidFill>
            <a:schemeClr val="accent2">
              <a:hueOff val="4615728"/>
              <a:satOff val="4923"/>
              <a:lumOff val="15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52620-DF57-4BE3-B008-3FEC9796F050}">
      <dsp:nvSpPr>
        <dsp:cNvPr id="0" name=""/>
        <dsp:cNvSpPr/>
      </dsp:nvSpPr>
      <dsp:spPr>
        <a:xfrm>
          <a:off x="0" y="287972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Dropout rate of 0.2 applied to mitigate overfitting.</a:t>
          </a:r>
        </a:p>
      </dsp:txBody>
      <dsp:txXfrm>
        <a:off x="0" y="2879725"/>
        <a:ext cx="6373813" cy="958970"/>
      </dsp:txXfrm>
    </dsp:sp>
    <dsp:sp modelId="{D4241509-74E4-40B8-BF7D-C2B97A87B8D7}">
      <dsp:nvSpPr>
        <dsp:cNvPr id="0" name=""/>
        <dsp:cNvSpPr/>
      </dsp:nvSpPr>
      <dsp:spPr>
        <a:xfrm>
          <a:off x="0" y="3838695"/>
          <a:ext cx="6373813" cy="0"/>
        </a:xfrm>
        <a:prstGeom prst="line">
          <a:avLst/>
        </a:prstGeom>
        <a:solidFill>
          <a:schemeClr val="accent2">
            <a:hueOff val="6154304"/>
            <a:satOff val="6564"/>
            <a:lumOff val="2041"/>
            <a:alphaOff val="0"/>
          </a:schemeClr>
        </a:solidFill>
        <a:ln w="12700" cap="flat" cmpd="sng" algn="ctr">
          <a:solidFill>
            <a:schemeClr val="accent2">
              <a:hueOff val="6154304"/>
              <a:satOff val="6564"/>
              <a:lumOff val="20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E7738-13FA-4D38-B8A1-F2F40664E44D}">
      <dsp:nvSpPr>
        <dsp:cNvPr id="0" name=""/>
        <dsp:cNvSpPr/>
      </dsp:nvSpPr>
      <dsp:spPr>
        <a:xfrm>
          <a:off x="0" y="3838695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Optimization</a:t>
          </a:r>
          <a:r>
            <a:rPr lang="en-US" sz="2700" kern="1200"/>
            <a:t>:</a:t>
          </a:r>
        </a:p>
      </dsp:txBody>
      <dsp:txXfrm>
        <a:off x="0" y="3838695"/>
        <a:ext cx="6373813" cy="958970"/>
      </dsp:txXfrm>
    </dsp:sp>
    <dsp:sp modelId="{F2D1AC43-7888-4E9F-809D-91A8EF2FA3CA}">
      <dsp:nvSpPr>
        <dsp:cNvPr id="0" name=""/>
        <dsp:cNvSpPr/>
      </dsp:nvSpPr>
      <dsp:spPr>
        <a:xfrm>
          <a:off x="0" y="4797666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00622-9EB8-4B45-8CCF-064630865BA0}">
      <dsp:nvSpPr>
        <dsp:cNvPr id="0" name=""/>
        <dsp:cNvSpPr/>
      </dsp:nvSpPr>
      <dsp:spPr>
        <a:xfrm>
          <a:off x="0" y="4797666"/>
          <a:ext cx="6373813" cy="95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Adam optimizer utilized for efficient training of the models.</a:t>
          </a:r>
        </a:p>
      </dsp:txBody>
      <dsp:txXfrm>
        <a:off x="0" y="4797666"/>
        <a:ext cx="6373813" cy="95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53644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377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57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102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02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81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66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8788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05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674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October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October 6,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05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97061E-3447-40AF-B361-EE5D7E38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7053" y="471343"/>
            <a:ext cx="7274357" cy="295480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cap="all">
                <a:latin typeface="Calibri Light"/>
                <a:ea typeface="Calibri Light"/>
                <a:cs typeface="Calibri Light"/>
              </a:rPr>
              <a:t>A mutli-agent adaptive deep learning framework for online intrusion detection</a:t>
            </a:r>
            <a:endParaRPr lang="en-US" sz="50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852CF9-0BB2-4896-8B33-ADF9E59B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6718" y="856763"/>
            <a:ext cx="1468514" cy="1521012"/>
            <a:chOff x="5236793" y="2432482"/>
            <a:chExt cx="1468514" cy="1521012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79CA92F-265C-4597-89CB-329767328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D9A45552-B7CA-4E93-939E-352BEBA71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D7B6E7F-9785-434F-B05B-E972A1773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659A3D4-9896-4F11-9112-6C5E0390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5746" y="165950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D25812-D4C9-48D5-8E64-65C4BB42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0176" y="3037220"/>
            <a:ext cx="3960000" cy="2696065"/>
            <a:chOff x="3433290" y="8649159"/>
            <a:chExt cx="3960000" cy="269606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0EA802-54E3-4D3B-9253-112BE1342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685353" y="9468714"/>
              <a:ext cx="3707937" cy="1853969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BBC533-5FA8-430D-837D-70DD9EC00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3565739" y="9180381"/>
              <a:ext cx="3707937" cy="216484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6FEF69-54B2-43E1-84AA-F79860841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3792781" y="10251719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98519AB-CAAE-4D25-8B45-03A802C8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754832" y="8289668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D471C5-608E-4836-33EA-EA9A5117A194}"/>
              </a:ext>
            </a:extLst>
          </p:cNvPr>
          <p:cNvSpPr txBox="1"/>
          <p:nvPr/>
        </p:nvSpPr>
        <p:spPr>
          <a:xfrm>
            <a:off x="9589324" y="4887547"/>
            <a:ext cx="21969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</a:t>
            </a:r>
          </a:p>
          <a:p>
            <a:r>
              <a:rPr lang="en-US" dirty="0"/>
              <a:t>Vishnu R Pillai</a:t>
            </a:r>
          </a:p>
          <a:p>
            <a:r>
              <a:rPr lang="en-US" dirty="0"/>
              <a:t>PRN21CS099</a:t>
            </a:r>
            <a:br>
              <a:rPr lang="en-US" dirty="0"/>
            </a:br>
            <a:r>
              <a:rPr lang="en-US" dirty="0"/>
              <a:t>Group 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5DE4E-C8EF-A984-79D2-49AB5C388072}"/>
              </a:ext>
            </a:extLst>
          </p:cNvPr>
          <p:cNvSpPr txBox="1"/>
          <p:nvPr/>
        </p:nvSpPr>
        <p:spPr>
          <a:xfrm>
            <a:off x="4815692" y="4883070"/>
            <a:ext cx="38137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Guided by:</a:t>
            </a:r>
          </a:p>
          <a:p>
            <a:r>
              <a:rPr lang="en-US" dirty="0"/>
              <a:t>DR. K S Angel Viji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6A04D-2946-C81F-C1F5-8BD00B57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3DB792-839C-69CF-D389-C6B9D69E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u="sng"/>
              <a:t>CONTINUAL LEARNING ALGORITHM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white card with black text&#10;&#10;Description automatically generated">
            <a:extLst>
              <a:ext uri="{FF2B5EF4-FFF2-40B4-BE49-F238E27FC236}">
                <a16:creationId xmlns:a16="http://schemas.microsoft.com/office/drawing/2014/main" id="{E67ACA6F-BDA9-FAC6-CBC9-CD47292F3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885247"/>
            <a:ext cx="7345363" cy="449106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075BC3-836B-4679-856A-A3627BE0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6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84604A-F2E8-AB6A-74CF-62A9BA72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DATA SAMPLING ALGORITHM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F383CFEA-DF86-38E0-648C-DB2C3B226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6" y="666101"/>
            <a:ext cx="7345363" cy="5527385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80392-6271-F542-8577-1223709C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B8FD-9285-2FA6-F1FE-3C91DC1D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AGENT LEARNING PROCEDURE</a:t>
            </a:r>
          </a:p>
        </p:txBody>
      </p:sp>
      <p:pic>
        <p:nvPicPr>
          <p:cNvPr id="4" name="Content Placeholder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44755A-E78A-4C75-BAD4-E2C30CE1E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82" y="1616120"/>
            <a:ext cx="7836478" cy="1813214"/>
          </a:xfrm>
        </p:spPr>
      </p:pic>
      <p:pic>
        <p:nvPicPr>
          <p:cNvPr id="5" name="Picture 4" descr="A black and white symbol&#10;&#10;Description automatically generated">
            <a:extLst>
              <a:ext uri="{FF2B5EF4-FFF2-40B4-BE49-F238E27FC236}">
                <a16:creationId xmlns:a16="http://schemas.microsoft.com/office/drawing/2014/main" id="{AA819D9C-1A1B-8374-726C-6A107571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8" y="3727738"/>
            <a:ext cx="7843404" cy="1047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4B1D1-0C1B-29F3-FCE5-AF37F319F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18" y="5188960"/>
            <a:ext cx="7840806" cy="8096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4B78D-04C1-CC45-0C55-DF72566C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8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6CD28-6FF7-B0BF-7F11-961BDBA5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AGENT LEARNING ALGORITHM</a:t>
            </a:r>
          </a:p>
        </p:txBody>
      </p:sp>
      <p:pic>
        <p:nvPicPr>
          <p:cNvPr id="4" name="Content Placeholder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28D65501-90C4-8EFB-59FB-7390B38E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95" b="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B65C7-1E9D-4C1A-115D-84F1AF03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E63D8-FAAA-FF66-46C3-A69BF849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2. DATA COLLECTION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Content Placeholder 4">
            <a:extLst>
              <a:ext uri="{FF2B5EF4-FFF2-40B4-BE49-F238E27FC236}">
                <a16:creationId xmlns:a16="http://schemas.microsoft.com/office/drawing/2014/main" id="{BB0B48A4-6C56-76B7-84CC-1D80789BE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979661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8" name="TextBox 207">
            <a:extLst>
              <a:ext uri="{FF2B5EF4-FFF2-40B4-BE49-F238E27FC236}">
                <a16:creationId xmlns:a16="http://schemas.microsoft.com/office/drawing/2014/main" id="{B62AA2FD-4598-32AB-C723-6C840C667678}"/>
              </a:ext>
            </a:extLst>
          </p:cNvPr>
          <p:cNvSpPr txBox="1"/>
          <p:nvPr/>
        </p:nvSpPr>
        <p:spPr>
          <a:xfrm>
            <a:off x="555037" y="3668889"/>
            <a:ext cx="46284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The dataset contains a variety of attack types, including Denial of Service (DoS), Remote-to-Local (R2L), User-to-Root (U2R), and probing attacks.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820716-C2BA-5B74-B570-4DC5D7E5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5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D1E44-D76E-D83D-61F8-91AF3077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sz="3400"/>
              <a:t>2. DATA PREPROCESSING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extBox 5">
            <a:extLst>
              <a:ext uri="{FF2B5EF4-FFF2-40B4-BE49-F238E27FC236}">
                <a16:creationId xmlns:a16="http://schemas.microsoft.com/office/drawing/2014/main" id="{FC45D908-8868-C6F9-3DB8-FD44B73E87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216118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9E84D8-14FA-F843-E46D-ACB4BA49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7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0BB4B-11A1-85A1-2B05-F5360D34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00" y="298490"/>
            <a:ext cx="3642688" cy="927197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3700"/>
              <a:t>3. ARCHITECTURE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0AA3B-21C0-130C-DF0B-23EFA3D6C317}"/>
              </a:ext>
            </a:extLst>
          </p:cNvPr>
          <p:cNvSpPr txBox="1"/>
          <p:nvPr/>
        </p:nvSpPr>
        <p:spPr>
          <a:xfrm>
            <a:off x="550863" y="2743157"/>
            <a:ext cx="3574932" cy="251240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endParaRPr lang="en-US" sz="1600" dirty="0">
              <a:solidFill>
                <a:srgbClr val="FFFFFF">
                  <a:alpha val="60000"/>
                </a:srgbClr>
              </a:solidFill>
            </a:endParaRP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Base Part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: Two 2D convolution layers (8 and 16 filters, kernel size 3x3).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Dense Part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: Four layers with 256, 128, 64, and 2 neurons.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alpha val="60000"/>
                  </a:schemeClr>
                </a:solidFill>
              </a:rPr>
              <a:t>Input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: Entire flow matrix (200 x 100).</a:t>
            </a:r>
          </a:p>
        </p:txBody>
      </p:sp>
      <p:pic>
        <p:nvPicPr>
          <p:cNvPr id="5" name="Picture 4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595BE218-1835-D91E-23E8-4B7BFD55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7" r="19112" b="2"/>
          <a:stretch/>
        </p:blipFill>
        <p:spPr>
          <a:xfrm>
            <a:off x="4550900" y="1108140"/>
            <a:ext cx="7090237" cy="464172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AAA38-80AB-2060-629E-592F7B77D911}"/>
              </a:ext>
            </a:extLst>
          </p:cNvPr>
          <p:cNvSpPr txBox="1"/>
          <p:nvPr/>
        </p:nvSpPr>
        <p:spPr>
          <a:xfrm>
            <a:off x="470370" y="2003777"/>
            <a:ext cx="35089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>
                    <a:alpha val="60000"/>
                  </a:schemeClr>
                </a:solidFill>
              </a:rPr>
              <a:t>CNN Architecture:</a:t>
            </a:r>
            <a:endParaRPr lang="en-US" sz="240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A93523-DC80-D177-129E-83E97C49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3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E950493-A53F-4D4C-9157-A238C4B2A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7A7B1-5C97-0ECF-F36A-67BD2F2334CA}"/>
              </a:ext>
            </a:extLst>
          </p:cNvPr>
          <p:cNvSpPr txBox="1"/>
          <p:nvPr/>
        </p:nvSpPr>
        <p:spPr>
          <a:xfrm>
            <a:off x="5267325" y="549275"/>
            <a:ext cx="6373813" cy="156295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LSTM Architecture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:</a:t>
            </a:r>
            <a:endParaRPr lang="en-US" dirty="0"/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Base Part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: Single many-to-many LSTM layer with 1024 cells.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Dense Part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: Five layers with 512, 256, 128, 64, and 2 neurons.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Input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: Individual packets (200) fed as a sequence of 100 packets.</a:t>
            </a:r>
          </a:p>
        </p:txBody>
      </p:sp>
      <p:pic>
        <p:nvPicPr>
          <p:cNvPr id="2" name="Picture 1" descr="A diagram of a cell structure&#10;&#10;Description automatically generated">
            <a:extLst>
              <a:ext uri="{FF2B5EF4-FFF2-40B4-BE49-F238E27FC236}">
                <a16:creationId xmlns:a16="http://schemas.microsoft.com/office/drawing/2014/main" id="{46152ED3-1FBC-3BA1-2AD5-682EE483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950"/>
          <a:stretch/>
        </p:blipFill>
        <p:spPr>
          <a:xfrm>
            <a:off x="20" y="2661510"/>
            <a:ext cx="12191980" cy="4196491"/>
          </a:xfrm>
          <a:custGeom>
            <a:avLst/>
            <a:gdLst/>
            <a:ahLst/>
            <a:cxnLst/>
            <a:rect l="l" t="t" r="r" b="b"/>
            <a:pathLst>
              <a:path w="12192000" h="4196491">
                <a:moveTo>
                  <a:pt x="0" y="0"/>
                </a:moveTo>
                <a:lnTo>
                  <a:pt x="12192000" y="0"/>
                </a:lnTo>
                <a:lnTo>
                  <a:pt x="12192000" y="4196491"/>
                </a:lnTo>
                <a:lnTo>
                  <a:pt x="0" y="4196491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0AE261-8977-4583-A036-88CC1CE1A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00808-7994-69A3-0DE5-112D6FBE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7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73CB0-BDD4-A4B9-E3FD-62AB64FF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4. MODEL TRAINING AND EVALUATION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F13EF2F8-4BE4-6DE3-430B-B7E9EC491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722681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C75B3C5-D783-13E2-F252-EA336E96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4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D5FB4-8BF6-D410-F773-BB5487C0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4. MODEL TRAINING AND 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Box 8">
            <a:extLst>
              <a:ext uri="{FF2B5EF4-FFF2-40B4-BE49-F238E27FC236}">
                <a16:creationId xmlns:a16="http://schemas.microsoft.com/office/drawing/2014/main" id="{5F9469AE-F44C-9F38-CAB9-B200A6F672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89090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EC821A2-A470-2D4C-E93D-8ED0ED6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9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5B406-B669-9588-5828-DBADCC59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ABSTRACT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3" name="Content Placeholder 2">
            <a:extLst>
              <a:ext uri="{FF2B5EF4-FFF2-40B4-BE49-F238E27FC236}">
                <a16:creationId xmlns:a16="http://schemas.microsoft.com/office/drawing/2014/main" id="{2D1EF109-212F-DBD9-2C88-4C79DF1BC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438932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361AB62-9850-10A9-B96B-B2895246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2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FA0577-F0DC-E6EB-436C-C1717DA7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RESULTS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ADF01CC-A9DF-E771-EC97-CA5CEA6E052F}"/>
              </a:ext>
            </a:extLst>
          </p:cNvPr>
          <p:cNvSpPr txBox="1"/>
          <p:nvPr/>
        </p:nvSpPr>
        <p:spPr>
          <a:xfrm>
            <a:off x="550863" y="3803406"/>
            <a:ext cx="3565525" cy="228941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spcAft>
                <a:spcPts val="800"/>
              </a:spcAft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CNN-based model detection rate</a:t>
            </a:r>
          </a:p>
        </p:txBody>
      </p:sp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AB8AB973-2EED-F3E4-0A6E-FF40ED87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632" y="549275"/>
            <a:ext cx="5863651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C3359-5457-7A86-7C56-68661818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75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AF56AB-BF2B-83AC-6713-028B048C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" y="549275"/>
            <a:ext cx="4838737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RESULTS(Contd.)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9EE230-9E31-2237-B4DF-6D2097D0AABC}"/>
              </a:ext>
            </a:extLst>
          </p:cNvPr>
          <p:cNvSpPr txBox="1"/>
          <p:nvPr/>
        </p:nvSpPr>
        <p:spPr>
          <a:xfrm>
            <a:off x="550863" y="3803406"/>
            <a:ext cx="3565525" cy="2289419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spcAft>
                <a:spcPts val="800"/>
              </a:spcAft>
            </a:pP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LSTM-based model detection rate</a:t>
            </a:r>
          </a:p>
        </p:txBody>
      </p:sp>
      <p:pic>
        <p:nvPicPr>
          <p:cNvPr id="5" name="Picture 4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4BCBB907-923A-2732-0626-62C813646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944" y="549275"/>
            <a:ext cx="6245026" cy="5761037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3B971-D11C-E598-1D1C-624134D9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81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E2BF4-822A-DEFD-EA0A-1363DBD7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/>
              <a:t>RESULTS (Contd.)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0D729-6D4E-3DAE-3A05-700D79BC8464}"/>
              </a:ext>
            </a:extLst>
          </p:cNvPr>
          <p:cNvSpPr txBox="1"/>
          <p:nvPr/>
        </p:nvSpPr>
        <p:spPr>
          <a:xfrm>
            <a:off x="7140575" y="549275"/>
            <a:ext cx="4498976" cy="984885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spcBef>
                <a:spcPts val="1000"/>
              </a:spcBef>
              <a:spcAft>
                <a:spcPts val="800"/>
              </a:spcAft>
            </a:pPr>
            <a:r>
              <a:rPr lang="en-US" sz="2400">
                <a:solidFill>
                  <a:schemeClr val="tx1">
                    <a:alpha val="60000"/>
                  </a:schemeClr>
                </a:solidFill>
              </a:rPr>
              <a:t>Resource and Time consumption of both models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box with black text&#10;&#10;Description automatically generated">
            <a:extLst>
              <a:ext uri="{FF2B5EF4-FFF2-40B4-BE49-F238E27FC236}">
                <a16:creationId xmlns:a16="http://schemas.microsoft.com/office/drawing/2014/main" id="{622CA8E5-0FF8-F8B8-5129-BBDA0DDF6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5960"/>
            <a:ext cx="12192000" cy="1920240"/>
          </a:xfrm>
          <a:custGeom>
            <a:avLst/>
            <a:gdLst/>
            <a:ahLst/>
            <a:cxnLst/>
            <a:rect l="l" t="t" r="r" b="b"/>
            <a:pathLst>
              <a:path w="12192000" h="4225290">
                <a:moveTo>
                  <a:pt x="0" y="0"/>
                </a:moveTo>
                <a:lnTo>
                  <a:pt x="12192000" y="0"/>
                </a:lnTo>
                <a:lnTo>
                  <a:pt x="12192000" y="4225290"/>
                </a:lnTo>
                <a:lnTo>
                  <a:pt x="0" y="422529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DFD77-9FB6-FEE1-4D62-10FD7CB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7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7E76-3419-E22A-6EB1-9510E133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CONCLUSION AND FUTURE ENHANCEMNT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B946-0454-917C-6489-F741BD794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CNN models outperform LSTM models in learning new traffic patterns due to their ability to extract flow-level features that capture spatial characteristics.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LSTMs excel in detecting anomalies with fewer packets, making them efficient for early detection, but require more effort for initial training.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Both models maintain performance on previously learned anomalies, mitigating the catastrophic forgetting issue.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Investigate the challenges of knowledge sharing between agents in environments with varying statistical and content-based attacks.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Explore the development of unsupervised versions of the proposed framework for broader applicability in real-world scenarios.</a:t>
            </a:r>
            <a:endParaRPr lang="en-US" dirty="0"/>
          </a:p>
          <a:p>
            <a:endParaRPr lang="en-US"/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96F36-EDA0-B36F-59D4-C942E62C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1E2F-1068-715A-5310-ADD81CAE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48F1-6FD3-2F1E-8BD9-3BBDE733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Abadi M et al (2015) TensorFlow: large-scale machine learning on heterogeneous systems. http://tensorfow.org/. Software available from </a:t>
            </a:r>
            <a:r>
              <a:rPr lang="en-US" dirty="0" err="1">
                <a:ea typeface="+mn-lt"/>
                <a:cs typeface="+mn-lt"/>
              </a:rPr>
              <a:t>tensorfow</a:t>
            </a:r>
            <a:r>
              <a:rPr lang="en-US" dirty="0">
                <a:ea typeface="+mn-lt"/>
                <a:cs typeface="+mn-lt"/>
              </a:rPr>
              <a:t>. org Abou El Houda Z, Brik B, </a:t>
            </a:r>
            <a:r>
              <a:rPr lang="en-US" dirty="0" err="1">
                <a:ea typeface="+mn-lt"/>
                <a:cs typeface="+mn-lt"/>
              </a:rPr>
              <a:t>Khoukhi</a:t>
            </a:r>
            <a:r>
              <a:rPr lang="en-US" dirty="0">
                <a:ea typeface="+mn-lt"/>
                <a:cs typeface="+mn-lt"/>
              </a:rPr>
              <a:t> L (2022) “why should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trust your ids?’’: an explainable deep learning framework for intrusion detection systems in internet of things networks. IEEE Open J Commun Soc 3:1164–1176 Adawadkar AMK, Kulkarni N (2022) Cyber-security and reinforcement learning-a brief survey. Eng Appl </a:t>
            </a:r>
            <a:r>
              <a:rPr lang="en-US" dirty="0" err="1">
                <a:ea typeface="+mn-lt"/>
                <a:cs typeface="+mn-lt"/>
              </a:rPr>
              <a:t>Artif</a:t>
            </a:r>
            <a:r>
              <a:rPr lang="en-US" dirty="0">
                <a:ea typeface="+mn-lt"/>
                <a:cs typeface="+mn-lt"/>
              </a:rPr>
              <a:t> Intell 114(105):116</a:t>
            </a:r>
          </a:p>
          <a:p>
            <a:r>
              <a:rPr lang="en-US" dirty="0">
                <a:ea typeface="+mn-lt"/>
                <a:cs typeface="+mn-lt"/>
              </a:rPr>
              <a:t> Akhtar N, Mian A (2018) Threat of adversarial attacks on deep learning in computer vision: a survey. IEEE Access 6:14410–14430 Alghamdi R, Bellaiche M (2023) An ensemble deep learning based ids for IoT using lambda architecture. Cybersecurity 6(1):5 </a:t>
            </a:r>
            <a:r>
              <a:rPr lang="en-US" err="1">
                <a:ea typeface="+mn-lt"/>
                <a:cs typeface="+mn-lt"/>
              </a:rPr>
              <a:t>Andresini</a:t>
            </a:r>
            <a:r>
              <a:rPr lang="en-US" dirty="0">
                <a:ea typeface="+mn-lt"/>
                <a:cs typeface="+mn-lt"/>
              </a:rPr>
              <a:t> G, Appice A, De Rose L, Malerba D (2021) Gan augmentation to deal with imbalance in imaging-based intrusion detection. Fut Gener </a:t>
            </a:r>
            <a:r>
              <a:rPr lang="en-US" err="1">
                <a:ea typeface="+mn-lt"/>
                <a:cs typeface="+mn-lt"/>
              </a:rPr>
              <a:t>Comput</a:t>
            </a:r>
            <a:r>
              <a:rPr lang="en-US" dirty="0">
                <a:ea typeface="+mn-lt"/>
                <a:cs typeface="+mn-lt"/>
              </a:rPr>
              <a:t> Syst 123:108–127</a:t>
            </a: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B42AE-575E-1B4F-7459-3E5B6CC7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21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9B887-83C0-CE6A-4355-0533DD1D3DF7}"/>
              </a:ext>
            </a:extLst>
          </p:cNvPr>
          <p:cNvSpPr txBox="1"/>
          <p:nvPr/>
        </p:nvSpPr>
        <p:spPr>
          <a:xfrm>
            <a:off x="6203950" y="549275"/>
            <a:ext cx="5437187" cy="3462340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FE4B864-934A-4FA2-BD41-97214DEE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9763" y="1"/>
            <a:ext cx="1080000" cy="851695"/>
          </a:xfrm>
          <a:custGeom>
            <a:avLst/>
            <a:gdLst>
              <a:gd name="connsiteX0" fmla="*/ 100289 w 1080000"/>
              <a:gd name="connsiteY0" fmla="*/ 0 h 851695"/>
              <a:gd name="connsiteX1" fmla="*/ 979711 w 1080000"/>
              <a:gd name="connsiteY1" fmla="*/ 0 h 851695"/>
              <a:gd name="connsiteX2" fmla="*/ 987777 w 1080000"/>
              <a:gd name="connsiteY2" fmla="*/ 9776 h 851695"/>
              <a:gd name="connsiteX3" fmla="*/ 1080000 w 1080000"/>
              <a:gd name="connsiteY3" fmla="*/ 311695 h 851695"/>
              <a:gd name="connsiteX4" fmla="*/ 540000 w 1080000"/>
              <a:gd name="connsiteY4" fmla="*/ 851695 h 851695"/>
              <a:gd name="connsiteX5" fmla="*/ 0 w 1080000"/>
              <a:gd name="connsiteY5" fmla="*/ 311695 h 851695"/>
              <a:gd name="connsiteX6" fmla="*/ 92224 w 1080000"/>
              <a:gd name="connsiteY6" fmla="*/ 9776 h 85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0" h="851695">
                <a:moveTo>
                  <a:pt x="100289" y="0"/>
                </a:moveTo>
                <a:lnTo>
                  <a:pt x="979711" y="0"/>
                </a:lnTo>
                <a:lnTo>
                  <a:pt x="987777" y="9776"/>
                </a:lnTo>
                <a:cubicBezTo>
                  <a:pt x="1046002" y="95960"/>
                  <a:pt x="1080000" y="199857"/>
                  <a:pt x="1080000" y="311695"/>
                </a:cubicBezTo>
                <a:cubicBezTo>
                  <a:pt x="1080000" y="609929"/>
                  <a:pt x="838234" y="851695"/>
                  <a:pt x="540000" y="851695"/>
                </a:cubicBezTo>
                <a:cubicBezTo>
                  <a:pt x="241766" y="851695"/>
                  <a:pt x="0" y="609929"/>
                  <a:pt x="0" y="311695"/>
                </a:cubicBezTo>
                <a:cubicBezTo>
                  <a:pt x="0" y="199857"/>
                  <a:pt x="33998" y="95960"/>
                  <a:pt x="92224" y="9776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E724B59-C987-4078-AE71-65FA4BBEB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883665" y="3459490"/>
            <a:ext cx="3707936" cy="1853969"/>
          </a:xfrm>
          <a:custGeom>
            <a:avLst/>
            <a:gdLst>
              <a:gd name="connsiteX0" fmla="*/ 3707936 w 3707936"/>
              <a:gd name="connsiteY0" fmla="*/ 1853969 h 1853969"/>
              <a:gd name="connsiteX1" fmla="*/ 2780951 w 3707936"/>
              <a:gd name="connsiteY1" fmla="*/ 1853969 h 1853969"/>
              <a:gd name="connsiteX2" fmla="*/ 1853968 w 3707936"/>
              <a:gd name="connsiteY2" fmla="*/ 926985 h 1853969"/>
              <a:gd name="connsiteX3" fmla="*/ 926985 w 3707936"/>
              <a:gd name="connsiteY3" fmla="*/ 1853969 h 1853969"/>
              <a:gd name="connsiteX4" fmla="*/ 0 w 3707936"/>
              <a:gd name="connsiteY4" fmla="*/ 1853969 h 1853969"/>
              <a:gd name="connsiteX5" fmla="*/ 1853968 w 3707936"/>
              <a:gd name="connsiteY5" fmla="*/ 0 h 1853969"/>
              <a:gd name="connsiteX6" fmla="*/ 2227607 w 3707936"/>
              <a:gd name="connsiteY6" fmla="*/ 37666 h 1853969"/>
              <a:gd name="connsiteX7" fmla="*/ 2374682 w 3707936"/>
              <a:gd name="connsiteY7" fmla="*/ 75483 h 1853969"/>
              <a:gd name="connsiteX8" fmla="*/ 3632453 w 3707936"/>
              <a:gd name="connsiteY8" fmla="*/ 1333254 h 1853969"/>
              <a:gd name="connsiteX9" fmla="*/ 3670270 w 3707936"/>
              <a:gd name="connsiteY9" fmla="*/ 1480330 h 1853969"/>
              <a:gd name="connsiteX10" fmla="*/ 3707936 w 3707936"/>
              <a:gd name="connsiteY10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1853969">
                <a:moveTo>
                  <a:pt x="3707936" y="1853969"/>
                </a:moveTo>
                <a:lnTo>
                  <a:pt x="2780951" y="1853969"/>
                </a:lnTo>
                <a:cubicBezTo>
                  <a:pt x="2780951" y="1342010"/>
                  <a:pt x="2365927" y="926985"/>
                  <a:pt x="1853968" y="926985"/>
                </a:cubicBezTo>
                <a:cubicBezTo>
                  <a:pt x="1342009" y="926985"/>
                  <a:pt x="926985" y="1342010"/>
                  <a:pt x="926985" y="1853969"/>
                </a:cubicBezTo>
                <a:lnTo>
                  <a:pt x="0" y="1853969"/>
                </a:lnTo>
                <a:cubicBezTo>
                  <a:pt x="0" y="830051"/>
                  <a:pt x="830050" y="0"/>
                  <a:pt x="1853968" y="0"/>
                </a:cubicBezTo>
                <a:cubicBezTo>
                  <a:pt x="1981958" y="0"/>
                  <a:pt x="2106918" y="12969"/>
                  <a:pt x="2227607" y="37666"/>
                </a:cubicBezTo>
                <a:lnTo>
                  <a:pt x="2374682" y="75483"/>
                </a:lnTo>
                <a:lnTo>
                  <a:pt x="3632453" y="1333254"/>
                </a:lnTo>
                <a:lnTo>
                  <a:pt x="3670270" y="1480330"/>
                </a:lnTo>
                <a:cubicBezTo>
                  <a:pt x="3694966" y="1601019"/>
                  <a:pt x="3707936" y="1725979"/>
                  <a:pt x="3707936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4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24D124-0A58-4832-8637-3B30AE719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779088" y="3226929"/>
            <a:ext cx="3707936" cy="2149759"/>
          </a:xfrm>
          <a:custGeom>
            <a:avLst/>
            <a:gdLst>
              <a:gd name="connsiteX0" fmla="*/ 3707936 w 3707936"/>
              <a:gd name="connsiteY0" fmla="*/ 2149759 h 2149759"/>
              <a:gd name="connsiteX1" fmla="*/ 2780951 w 3707936"/>
              <a:gd name="connsiteY1" fmla="*/ 2149759 h 2149759"/>
              <a:gd name="connsiteX2" fmla="*/ 1853968 w 3707936"/>
              <a:gd name="connsiteY2" fmla="*/ 1074880 h 2149759"/>
              <a:gd name="connsiteX3" fmla="*/ 926985 w 3707936"/>
              <a:gd name="connsiteY3" fmla="*/ 2149759 h 2149759"/>
              <a:gd name="connsiteX4" fmla="*/ 0 w 3707936"/>
              <a:gd name="connsiteY4" fmla="*/ 2149759 h 2149759"/>
              <a:gd name="connsiteX5" fmla="*/ 1853968 w 3707936"/>
              <a:gd name="connsiteY5" fmla="*/ 0 h 2149759"/>
              <a:gd name="connsiteX6" fmla="*/ 2227607 w 3707936"/>
              <a:gd name="connsiteY6" fmla="*/ 43676 h 2149759"/>
              <a:gd name="connsiteX7" fmla="*/ 2391840 w 3707936"/>
              <a:gd name="connsiteY7" fmla="*/ 92641 h 2149759"/>
              <a:gd name="connsiteX8" fmla="*/ 3526755 w 3707936"/>
              <a:gd name="connsiteY8" fmla="*/ 1227557 h 2149759"/>
              <a:gd name="connsiteX9" fmla="*/ 3562242 w 3707936"/>
              <a:gd name="connsiteY9" fmla="*/ 1312976 h 2149759"/>
              <a:gd name="connsiteX10" fmla="*/ 3707936 w 3707936"/>
              <a:gd name="connsiteY10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2149759">
                <a:moveTo>
                  <a:pt x="3707936" y="2149759"/>
                </a:moveTo>
                <a:lnTo>
                  <a:pt x="2780951" y="2149759"/>
                </a:lnTo>
                <a:cubicBezTo>
                  <a:pt x="2780951" y="1556120"/>
                  <a:pt x="2365927" y="1074880"/>
                  <a:pt x="1853968" y="1074880"/>
                </a:cubicBezTo>
                <a:cubicBezTo>
                  <a:pt x="1342009" y="1074880"/>
                  <a:pt x="926985" y="1556120"/>
                  <a:pt x="926985" y="2149759"/>
                </a:cubicBezTo>
                <a:lnTo>
                  <a:pt x="0" y="2149759"/>
                </a:lnTo>
                <a:cubicBezTo>
                  <a:pt x="0" y="962480"/>
                  <a:pt x="830050" y="0"/>
                  <a:pt x="1853968" y="0"/>
                </a:cubicBezTo>
                <a:cubicBezTo>
                  <a:pt x="1981958" y="0"/>
                  <a:pt x="2106918" y="15039"/>
                  <a:pt x="2227607" y="43676"/>
                </a:cubicBezTo>
                <a:lnTo>
                  <a:pt x="2391840" y="92641"/>
                </a:lnTo>
                <a:lnTo>
                  <a:pt x="3526755" y="1227557"/>
                </a:lnTo>
                <a:lnTo>
                  <a:pt x="3562242" y="1312976"/>
                </a:lnTo>
                <a:cubicBezTo>
                  <a:pt x="3656058" y="1570170"/>
                  <a:pt x="3707936" y="1852939"/>
                  <a:pt x="3707936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18B356-D175-4209-BEF2-024CCE89F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540596" y="2280445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B542020-4D2E-46FE-A3F2-D57E8826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3905314" y="3027455"/>
            <a:ext cx="540001" cy="631474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5000"/>
                  <a:lumOff val="5000"/>
                </a:schemeClr>
              </a:gs>
              <a:gs pos="30000">
                <a:schemeClr val="bg2">
                  <a:lumMod val="95000"/>
                  <a:lumOff val="5000"/>
                </a:schemeClr>
              </a:gs>
              <a:gs pos="40000">
                <a:schemeClr val="bg2">
                  <a:lumMod val="85000"/>
                  <a:lumOff val="15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600000" scaled="0"/>
          </a:gradFill>
          <a:ln>
            <a:noFill/>
          </a:ln>
          <a:effectLst>
            <a:innerShdw blurRad="101600" dist="50800" dir="7320000">
              <a:schemeClr val="accent1">
                <a:lumMod val="60000"/>
                <a:lumOff val="4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8FE930-94C1-41F5-91E7-AFEE93C81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912514" y="2945391"/>
            <a:ext cx="270000" cy="540001"/>
          </a:xfrm>
          <a:prstGeom prst="ellipse">
            <a:avLst/>
          </a:prstGeom>
          <a:gradFill>
            <a:gsLst>
              <a:gs pos="9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50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302BC9-31AF-4AD2-AF80-D0AD26F6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2502647" y="4242496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F0A4D-15AD-F0DD-47FC-81C93E82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63018-9B69-A03C-676E-5D985172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655" y="662369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/>
              <a:t>CONTENTS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E8417390-A1C8-8D77-244A-1060537BC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882" y="2107101"/>
            <a:ext cx="5418772" cy="3040458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  <a:buAutoNum type="arabicPeriod"/>
            </a:pPr>
            <a:r>
              <a:rPr lang="en-US" sz="2000"/>
              <a:t>INTRODUCTION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en-US" sz="2000"/>
              <a:t>LITERATURE SURVEY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en-US" sz="2000"/>
              <a:t>METHODOLOGY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en-US" sz="2000"/>
              <a:t>RESULTS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en-US" sz="2000"/>
              <a:t>CONCLUSION</a:t>
            </a:r>
          </a:p>
          <a:p>
            <a:pPr>
              <a:lnSpc>
                <a:spcPct val="100000"/>
              </a:lnSpc>
              <a:buAutoNum type="arabicPeriod"/>
            </a:pPr>
            <a:r>
              <a:rPr lang="en-US" sz="2000"/>
              <a:t>REFERENCES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16F640-7E78-F939-21DE-967DEE0D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532C-30C6-0600-C06B-5248E511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FB84-10AC-F88D-7BAF-3A8D0FCE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The cyber threat landscape is becoming more sophisticated, with attackers constantly finding new vulnerabilities and launching advanced, unpredictable attacks.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Traditional security measures, like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signature-based Intrusion Detection Systems (</a:t>
            </a:r>
            <a:r>
              <a:rPr lang="en-US" b="1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IDSes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)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, rely on predefined patterns of known threats, which leaves systems vulnerable to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zero-day attacks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and unknown threats.</a:t>
            </a: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Limitations:- Static Detection, Slow Response, Inability to Adapt(Concept drift)</a:t>
            </a:r>
          </a:p>
          <a:p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Deep Learning (DL)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has proven effective in various domains, including cybersecurity, by automatically learning complex patterns from data.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DL-based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IDSes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have the potential to detect new types of attacks without needing human-defined signatures, enabling faster and more adaptive detection of threats.</a:t>
            </a:r>
            <a:endParaRPr lang="en-US" dirty="0"/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A5FE2-4B8E-CD20-AEBF-2555FEE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D393-7F04-C53F-14A3-56D93E28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2978-46D3-FA09-904A-E75C914F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federated learning approach allows agents to share knowledge, enhancing detection accuracy and adaptability.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By using continual learning, the framework adapts to evolving traffic and threats, providing a more secure network environment.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The framework aims to address the shortcomings of traditional and DL-based </a:t>
            </a:r>
            <a:r>
              <a:rPr lang="en-US" dirty="0" err="1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IDSes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by introducing a </a:t>
            </a:r>
            <a:r>
              <a:rPr lang="en-US" b="1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distributed, real-time, and adaptable</a:t>
            </a: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 solution to handle evolving traffic and new threats.</a:t>
            </a:r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EF3F2-CDED-3D84-ED9E-E969D940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EB34-C405-FD00-198F-45EE030B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COMPARISION BETWEEN PREVIOUS STUDIES AND THE PROPOSED FRAMEWORK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1A26A4F-6771-AED5-4ACF-BAE4FAB28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552" y="1717731"/>
            <a:ext cx="9504897" cy="497311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8F8DE-2DD6-6FC9-A16D-677C5F7F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C5F8-7C4C-CA3E-8BD3-9E394DFF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91AF-89B8-D849-ADB0-FFD0F4139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Framework Overview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Data Collection and Preprocessing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Architecture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Model Training and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915D6-74DF-18E4-19AE-565DAA10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3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6F11-1E91-D32E-197B-24AE25BE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AutoNum type="arabicPeriod"/>
            </a:pPr>
            <a:r>
              <a:rPr lang="en-US"/>
              <a:t>FRAMEWORK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DD63B-6889-A45B-0C3B-244029F0724E}"/>
              </a:ext>
            </a:extLst>
          </p:cNvPr>
          <p:cNvSpPr txBox="1"/>
          <p:nvPr/>
        </p:nvSpPr>
        <p:spPr>
          <a:xfrm>
            <a:off x="1326444" y="1467555"/>
            <a:ext cx="92662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Multi-Agent System</a:t>
            </a:r>
            <a:r>
              <a:rPr lang="en-US" sz="2400" dirty="0"/>
              <a:t>: Utilizes a distributed architecture with multiple agents to monitor network traffic in real-time.</a:t>
            </a:r>
          </a:p>
        </p:txBody>
      </p:sp>
      <p:pic>
        <p:nvPicPr>
          <p:cNvPr id="6" name="Picture 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42E43A70-F169-DB0B-F247-949933C6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89" y="2319601"/>
            <a:ext cx="10089266" cy="42636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7CBB4-8B25-E1EE-8F4E-20CC0461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3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39C9-CF03-75F9-8375-64FFB128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AutoNum type="arabicPeriod"/>
            </a:pPr>
            <a:r>
              <a:rPr lang="en-US"/>
              <a:t>FRAMEWORK OVERVIEW (Contd.)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0BD94-0E58-B8CB-191B-9868086DC279}"/>
              </a:ext>
            </a:extLst>
          </p:cNvPr>
          <p:cNvSpPr txBox="1"/>
          <p:nvPr/>
        </p:nvSpPr>
        <p:spPr>
          <a:xfrm>
            <a:off x="1420519" y="1561629"/>
            <a:ext cx="99244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Deep Learning Integration</a:t>
            </a:r>
            <a:r>
              <a:rPr lang="en-US" sz="2000" dirty="0">
                <a:ea typeface="+mn-lt"/>
                <a:cs typeface="+mn-lt"/>
              </a:rPr>
              <a:t>: Employs continual deep anomaly detectors to adapt to changing attack patterns and benign behavior.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961106-00AF-D351-A51C-0A4FE736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816" y="2392820"/>
            <a:ext cx="7921038" cy="41823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A52EC-4006-C91A-7C77-EB537906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63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3DFloatVTI</vt:lpstr>
      <vt:lpstr>A mutli-agent adaptive deep learning framework for online intrusion detection</vt:lpstr>
      <vt:lpstr>ABSTRACT</vt:lpstr>
      <vt:lpstr>CONTENTS</vt:lpstr>
      <vt:lpstr>INTRODUCTION</vt:lpstr>
      <vt:lpstr>INTRODUCTION (Contd.)</vt:lpstr>
      <vt:lpstr>COMPARISION BETWEEN PREVIOUS STUDIES AND THE PROPOSED FRAMEWORK</vt:lpstr>
      <vt:lpstr>METHODOLOGY</vt:lpstr>
      <vt:lpstr>FRAMEWORK OVERVIEW</vt:lpstr>
      <vt:lpstr>FRAMEWORK OVERVIEW (Contd.)</vt:lpstr>
      <vt:lpstr>CONTINUAL LEARNING ALGORITHM</vt:lpstr>
      <vt:lpstr>DATA SAMPLING ALGORITHM</vt:lpstr>
      <vt:lpstr>AGENT LEARNING PROCEDURE</vt:lpstr>
      <vt:lpstr>AGENT LEARNING ALGORITHM</vt:lpstr>
      <vt:lpstr>2. DATA COLLECTION</vt:lpstr>
      <vt:lpstr>2. DATA PREPROCESSING</vt:lpstr>
      <vt:lpstr>3. ARCHITECTURE</vt:lpstr>
      <vt:lpstr>PowerPoint Presentation</vt:lpstr>
      <vt:lpstr>4. MODEL TRAINING AND EVALUATION</vt:lpstr>
      <vt:lpstr>4. MODEL TRAINING AND EVALUATION</vt:lpstr>
      <vt:lpstr>RESULTS</vt:lpstr>
      <vt:lpstr>RESULTS(Contd.)</vt:lpstr>
      <vt:lpstr>RESULTS (Contd.)</vt:lpstr>
      <vt:lpstr>CONCLUSION AND FUTURE ENHANCEMNT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371</cp:revision>
  <dcterms:created xsi:type="dcterms:W3CDTF">2024-10-06T14:14:14Z</dcterms:created>
  <dcterms:modified xsi:type="dcterms:W3CDTF">2024-10-06T16:21:13Z</dcterms:modified>
</cp:coreProperties>
</file>