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0" r:id="rId3"/>
    <p:sldId id="294" r:id="rId4"/>
    <p:sldId id="289" r:id="rId5"/>
    <p:sldId id="293" r:id="rId6"/>
    <p:sldId id="295" r:id="rId7"/>
    <p:sldId id="299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7B1"/>
    <a:srgbClr val="222A49"/>
    <a:srgbClr val="524E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0093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3500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lides.sage-fox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>
            <a:hlinkClick r:id="rId14"/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78911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  <p:sp>
        <p:nvSpPr>
          <p:cNvPr id="19" name="Rectangle 1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02428" y="109880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Games</a:t>
            </a:r>
          </a:p>
        </p:txBody>
      </p:sp>
      <p:sp>
        <p:nvSpPr>
          <p:cNvPr id="10" name="Freeform 9"/>
          <p:cNvSpPr>
            <a:spLocks noChangeAspect="1"/>
          </p:cNvSpPr>
          <p:nvPr/>
        </p:nvSpPr>
        <p:spPr>
          <a:xfrm>
            <a:off x="0" y="1118662"/>
            <a:ext cx="5108222" cy="914400"/>
          </a:xfrm>
          <a:custGeom>
            <a:avLst/>
            <a:gdLst>
              <a:gd name="connsiteX0" fmla="*/ 0 w 5108222"/>
              <a:gd name="connsiteY0" fmla="*/ 0 h 914400"/>
              <a:gd name="connsiteX1" fmla="*/ 4651022 w 5108222"/>
              <a:gd name="connsiteY1" fmla="*/ 0 h 914400"/>
              <a:gd name="connsiteX2" fmla="*/ 5108222 w 5108222"/>
              <a:gd name="connsiteY2" fmla="*/ 457200 h 914400"/>
              <a:gd name="connsiteX3" fmla="*/ 4651022 w 5108222"/>
              <a:gd name="connsiteY3" fmla="*/ 914400 h 914400"/>
              <a:gd name="connsiteX4" fmla="*/ 0 w 5108222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8222" h="914400">
                <a:moveTo>
                  <a:pt x="0" y="0"/>
                </a:moveTo>
                <a:lnTo>
                  <a:pt x="4651022" y="0"/>
                </a:lnTo>
                <a:cubicBezTo>
                  <a:pt x="4903527" y="0"/>
                  <a:pt x="5108222" y="204695"/>
                  <a:pt x="5108222" y="457200"/>
                </a:cubicBezTo>
                <a:cubicBezTo>
                  <a:pt x="5108222" y="709705"/>
                  <a:pt x="4903527" y="914400"/>
                  <a:pt x="4651022" y="914400"/>
                </a:cubicBezTo>
                <a:lnTo>
                  <a:pt x="0" y="91440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1"/>
          <p:cNvSpPr>
            <a:spLocks noChangeAspect="1" noEditPoints="1"/>
          </p:cNvSpPr>
          <p:nvPr/>
        </p:nvSpPr>
        <p:spPr bwMode="auto">
          <a:xfrm>
            <a:off x="3937455" y="1347262"/>
            <a:ext cx="627468" cy="457200"/>
          </a:xfrm>
          <a:custGeom>
            <a:avLst/>
            <a:gdLst>
              <a:gd name="T0" fmla="*/ 47 w 156"/>
              <a:gd name="T1" fmla="*/ 80 h 114"/>
              <a:gd name="T2" fmla="*/ 54 w 156"/>
              <a:gd name="T3" fmla="*/ 80 h 114"/>
              <a:gd name="T4" fmla="*/ 92 w 156"/>
              <a:gd name="T5" fmla="*/ 21 h 114"/>
              <a:gd name="T6" fmla="*/ 7 w 156"/>
              <a:gd name="T7" fmla="*/ 73 h 114"/>
              <a:gd name="T8" fmla="*/ 92 w 156"/>
              <a:gd name="T9" fmla="*/ 73 h 114"/>
              <a:gd name="T10" fmla="*/ 56 w 156"/>
              <a:gd name="T11" fmla="*/ 80 h 114"/>
              <a:gd name="T12" fmla="*/ 44 w 156"/>
              <a:gd name="T13" fmla="*/ 80 h 114"/>
              <a:gd name="T14" fmla="*/ 56 w 156"/>
              <a:gd name="T15" fmla="*/ 80 h 114"/>
              <a:gd name="T16" fmla="*/ 99 w 156"/>
              <a:gd name="T17" fmla="*/ 82 h 114"/>
              <a:gd name="T18" fmla="*/ 60 w 156"/>
              <a:gd name="T19" fmla="*/ 88 h 114"/>
              <a:gd name="T20" fmla="*/ 70 w 156"/>
              <a:gd name="T21" fmla="*/ 108 h 114"/>
              <a:gd name="T22" fmla="*/ 40 w 156"/>
              <a:gd name="T23" fmla="*/ 108 h 114"/>
              <a:gd name="T24" fmla="*/ 30 w 156"/>
              <a:gd name="T25" fmla="*/ 102 h 114"/>
              <a:gd name="T26" fmla="*/ 7 w 156"/>
              <a:gd name="T27" fmla="*/ 88 h 114"/>
              <a:gd name="T28" fmla="*/ 0 w 156"/>
              <a:gd name="T29" fmla="*/ 21 h 114"/>
              <a:gd name="T30" fmla="*/ 93 w 156"/>
              <a:gd name="T31" fmla="*/ 14 h 114"/>
              <a:gd name="T32" fmla="*/ 138 w 156"/>
              <a:gd name="T33" fmla="*/ 76 h 114"/>
              <a:gd name="T34" fmla="*/ 126 w 156"/>
              <a:gd name="T35" fmla="*/ 76 h 114"/>
              <a:gd name="T36" fmla="*/ 138 w 156"/>
              <a:gd name="T37" fmla="*/ 76 h 114"/>
              <a:gd name="T38" fmla="*/ 132 w 156"/>
              <a:gd name="T39" fmla="*/ 85 h 114"/>
              <a:gd name="T40" fmla="*/ 132 w 156"/>
              <a:gd name="T41" fmla="*/ 66 h 114"/>
              <a:gd name="T42" fmla="*/ 147 w 156"/>
              <a:gd name="T43" fmla="*/ 42 h 114"/>
              <a:gd name="T44" fmla="*/ 117 w 156"/>
              <a:gd name="T45" fmla="*/ 46 h 114"/>
              <a:gd name="T46" fmla="*/ 147 w 156"/>
              <a:gd name="T47" fmla="*/ 42 h 114"/>
              <a:gd name="T48" fmla="*/ 113 w 156"/>
              <a:gd name="T49" fmla="*/ 6 h 114"/>
              <a:gd name="T50" fmla="*/ 150 w 156"/>
              <a:gd name="T51" fmla="*/ 108 h 114"/>
              <a:gd name="T52" fmla="*/ 156 w 156"/>
              <a:gd name="T53" fmla="*/ 3 h 114"/>
              <a:gd name="T54" fmla="*/ 153 w 156"/>
              <a:gd name="T55" fmla="*/ 114 h 114"/>
              <a:gd name="T56" fmla="*/ 108 w 156"/>
              <a:gd name="T57" fmla="*/ 111 h 114"/>
              <a:gd name="T58" fmla="*/ 110 w 156"/>
              <a:gd name="T59" fmla="*/ 0 h 114"/>
              <a:gd name="T60" fmla="*/ 156 w 156"/>
              <a:gd name="T61" fmla="*/ 3 h 114"/>
              <a:gd name="T62" fmla="*/ 117 w 156"/>
              <a:gd name="T63" fmla="*/ 14 h 114"/>
              <a:gd name="T64" fmla="*/ 146 w 156"/>
              <a:gd name="T65" fmla="*/ 24 h 114"/>
              <a:gd name="T66" fmla="*/ 147 w 156"/>
              <a:gd name="T67" fmla="*/ 34 h 114"/>
              <a:gd name="T68" fmla="*/ 117 w 156"/>
              <a:gd name="T69" fmla="*/ 39 h 114"/>
              <a:gd name="T70" fmla="*/ 147 w 156"/>
              <a:gd name="T71" fmla="*/ 34 h 114"/>
              <a:gd name="T72" fmla="*/ 117 w 156"/>
              <a:gd name="T73" fmla="*/ 31 h 114"/>
              <a:gd name="T74" fmla="*/ 147 w 156"/>
              <a:gd name="T75" fmla="*/ 2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6" h="114">
                <a:moveTo>
                  <a:pt x="50" y="77"/>
                </a:moveTo>
                <a:cubicBezTo>
                  <a:pt x="48" y="77"/>
                  <a:pt x="47" y="78"/>
                  <a:pt x="47" y="80"/>
                </a:cubicBezTo>
                <a:cubicBezTo>
                  <a:pt x="47" y="82"/>
                  <a:pt x="48" y="84"/>
                  <a:pt x="50" y="84"/>
                </a:cubicBezTo>
                <a:cubicBezTo>
                  <a:pt x="52" y="84"/>
                  <a:pt x="54" y="82"/>
                  <a:pt x="54" y="80"/>
                </a:cubicBezTo>
                <a:cubicBezTo>
                  <a:pt x="54" y="78"/>
                  <a:pt x="52" y="77"/>
                  <a:pt x="50" y="77"/>
                </a:cubicBezTo>
                <a:close/>
                <a:moveTo>
                  <a:pt x="92" y="21"/>
                </a:moveTo>
                <a:cubicBezTo>
                  <a:pt x="7" y="21"/>
                  <a:pt x="7" y="21"/>
                  <a:pt x="7" y="21"/>
                </a:cubicBezTo>
                <a:cubicBezTo>
                  <a:pt x="7" y="73"/>
                  <a:pt x="7" y="73"/>
                  <a:pt x="7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21"/>
                  <a:pt x="92" y="21"/>
                  <a:pt x="92" y="21"/>
                </a:cubicBezTo>
                <a:close/>
                <a:moveTo>
                  <a:pt x="56" y="80"/>
                </a:moveTo>
                <a:cubicBezTo>
                  <a:pt x="56" y="77"/>
                  <a:pt x="53" y="75"/>
                  <a:pt x="50" y="75"/>
                </a:cubicBezTo>
                <a:cubicBezTo>
                  <a:pt x="47" y="75"/>
                  <a:pt x="44" y="77"/>
                  <a:pt x="44" y="80"/>
                </a:cubicBezTo>
                <a:cubicBezTo>
                  <a:pt x="44" y="83"/>
                  <a:pt x="47" y="86"/>
                  <a:pt x="50" y="86"/>
                </a:cubicBezTo>
                <a:cubicBezTo>
                  <a:pt x="53" y="86"/>
                  <a:pt x="56" y="83"/>
                  <a:pt x="56" y="80"/>
                </a:cubicBezTo>
                <a:close/>
                <a:moveTo>
                  <a:pt x="99" y="21"/>
                </a:moveTo>
                <a:cubicBezTo>
                  <a:pt x="99" y="82"/>
                  <a:pt x="99" y="82"/>
                  <a:pt x="99" y="82"/>
                </a:cubicBezTo>
                <a:cubicBezTo>
                  <a:pt x="99" y="85"/>
                  <a:pt x="96" y="88"/>
                  <a:pt x="93" y="88"/>
                </a:cubicBezTo>
                <a:cubicBezTo>
                  <a:pt x="60" y="88"/>
                  <a:pt x="60" y="88"/>
                  <a:pt x="60" y="88"/>
                </a:cubicBezTo>
                <a:cubicBezTo>
                  <a:pt x="60" y="88"/>
                  <a:pt x="58" y="102"/>
                  <a:pt x="70" y="102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41" y="102"/>
                  <a:pt x="40" y="88"/>
                  <a:pt x="40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7"/>
                  <a:pt x="3" y="14"/>
                  <a:pt x="7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6" y="14"/>
                  <a:pt x="99" y="17"/>
                  <a:pt x="99" y="21"/>
                </a:cubicBezTo>
                <a:close/>
                <a:moveTo>
                  <a:pt x="138" y="76"/>
                </a:moveTo>
                <a:cubicBezTo>
                  <a:pt x="138" y="73"/>
                  <a:pt x="136" y="70"/>
                  <a:pt x="132" y="70"/>
                </a:cubicBezTo>
                <a:cubicBezTo>
                  <a:pt x="129" y="70"/>
                  <a:pt x="126" y="73"/>
                  <a:pt x="126" y="76"/>
                </a:cubicBezTo>
                <a:cubicBezTo>
                  <a:pt x="126" y="79"/>
                  <a:pt x="129" y="82"/>
                  <a:pt x="132" y="82"/>
                </a:cubicBezTo>
                <a:cubicBezTo>
                  <a:pt x="136" y="82"/>
                  <a:pt x="138" y="79"/>
                  <a:pt x="138" y="76"/>
                </a:cubicBezTo>
                <a:close/>
                <a:moveTo>
                  <a:pt x="142" y="76"/>
                </a:moveTo>
                <a:cubicBezTo>
                  <a:pt x="142" y="81"/>
                  <a:pt x="137" y="85"/>
                  <a:pt x="132" y="85"/>
                </a:cubicBezTo>
                <a:cubicBezTo>
                  <a:pt x="127" y="85"/>
                  <a:pt x="123" y="81"/>
                  <a:pt x="123" y="76"/>
                </a:cubicBezTo>
                <a:cubicBezTo>
                  <a:pt x="123" y="71"/>
                  <a:pt x="127" y="66"/>
                  <a:pt x="132" y="66"/>
                </a:cubicBezTo>
                <a:cubicBezTo>
                  <a:pt x="137" y="66"/>
                  <a:pt x="142" y="71"/>
                  <a:pt x="142" y="76"/>
                </a:cubicBezTo>
                <a:close/>
                <a:moveTo>
                  <a:pt x="147" y="42"/>
                </a:moveTo>
                <a:cubicBezTo>
                  <a:pt x="117" y="42"/>
                  <a:pt x="117" y="42"/>
                  <a:pt x="117" y="42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7" y="42"/>
                  <a:pt x="147" y="42"/>
                  <a:pt x="147" y="42"/>
                </a:cubicBezTo>
                <a:close/>
                <a:moveTo>
                  <a:pt x="150" y="6"/>
                </a:moveTo>
                <a:cubicBezTo>
                  <a:pt x="113" y="6"/>
                  <a:pt x="113" y="6"/>
                  <a:pt x="113" y="6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6"/>
                  <a:pt x="150" y="6"/>
                  <a:pt x="150" y="6"/>
                </a:cubicBezTo>
                <a:close/>
                <a:moveTo>
                  <a:pt x="156" y="3"/>
                </a:moveTo>
                <a:cubicBezTo>
                  <a:pt x="156" y="111"/>
                  <a:pt x="156" y="111"/>
                  <a:pt x="156" y="111"/>
                </a:cubicBezTo>
                <a:cubicBezTo>
                  <a:pt x="156" y="112"/>
                  <a:pt x="155" y="114"/>
                  <a:pt x="153" y="114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9" y="114"/>
                  <a:pt x="108" y="112"/>
                  <a:pt x="108" y="111"/>
                </a:cubicBezTo>
                <a:cubicBezTo>
                  <a:pt x="108" y="3"/>
                  <a:pt x="108" y="3"/>
                  <a:pt x="108" y="3"/>
                </a:cubicBezTo>
                <a:cubicBezTo>
                  <a:pt x="108" y="1"/>
                  <a:pt x="109" y="0"/>
                  <a:pt x="1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5" y="0"/>
                  <a:pt x="156" y="1"/>
                  <a:pt x="156" y="3"/>
                </a:cubicBezTo>
                <a:close/>
                <a:moveTo>
                  <a:pt x="146" y="14"/>
                </a:moveTo>
                <a:cubicBezTo>
                  <a:pt x="117" y="14"/>
                  <a:pt x="117" y="14"/>
                  <a:pt x="117" y="14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46" y="24"/>
                  <a:pt x="146" y="24"/>
                  <a:pt x="146" y="24"/>
                </a:cubicBezTo>
                <a:cubicBezTo>
                  <a:pt x="146" y="14"/>
                  <a:pt x="146" y="14"/>
                  <a:pt x="146" y="14"/>
                </a:cubicBezTo>
                <a:close/>
                <a:moveTo>
                  <a:pt x="147" y="34"/>
                </a:moveTo>
                <a:cubicBezTo>
                  <a:pt x="117" y="34"/>
                  <a:pt x="117" y="34"/>
                  <a:pt x="117" y="34"/>
                </a:cubicBezTo>
                <a:cubicBezTo>
                  <a:pt x="117" y="39"/>
                  <a:pt x="117" y="39"/>
                  <a:pt x="117" y="39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47" y="34"/>
                  <a:pt x="147" y="34"/>
                  <a:pt x="147" y="34"/>
                </a:cubicBezTo>
                <a:close/>
                <a:moveTo>
                  <a:pt x="147" y="31"/>
                </a:moveTo>
                <a:cubicBezTo>
                  <a:pt x="117" y="31"/>
                  <a:pt x="117" y="31"/>
                  <a:pt x="117" y="3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31"/>
                  <a:pt x="147" y="31"/>
                  <a:pt x="147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24550" y="5592981"/>
            <a:ext cx="5736259" cy="573568"/>
            <a:chOff x="7741573" y="5866908"/>
            <a:chExt cx="3919236" cy="357930"/>
          </a:xfrm>
        </p:grpSpPr>
        <p:grpSp>
          <p:nvGrpSpPr>
            <p:cNvPr id="31" name="Group 30"/>
            <p:cNvGrpSpPr/>
            <p:nvPr/>
          </p:nvGrpSpPr>
          <p:grpSpPr>
            <a:xfrm>
              <a:off x="7747177" y="6133398"/>
              <a:ext cx="3913632" cy="91440"/>
              <a:chOff x="4883665" y="4359681"/>
              <a:chExt cx="3840480" cy="9144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88366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EF3425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8397B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44546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680390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B5B5B5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62768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2C374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7741573" y="5866908"/>
              <a:ext cx="3913632" cy="269305"/>
              <a:chOff x="6373810" y="5881913"/>
              <a:chExt cx="4472722" cy="307777"/>
            </a:xfrm>
          </p:grpSpPr>
          <p:sp>
            <p:nvSpPr>
              <p:cNvPr id="22" name="Rounded Rectangle 9"/>
              <p:cNvSpPr/>
              <p:nvPr/>
            </p:nvSpPr>
            <p:spPr>
              <a:xfrm>
                <a:off x="6373810" y="5881913"/>
                <a:ext cx="4472722" cy="307777"/>
              </a:xfrm>
              <a:prstGeom prst="rect">
                <a:avLst/>
              </a:prstGeom>
              <a:solidFill>
                <a:srgbClr val="34738D">
                  <a:alpha val="75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TextBox 22">
                <a:hlinkClick r:id="rId3"/>
              </p:cNvPr>
              <p:cNvSpPr txBox="1">
                <a:spLocks noChangeAspect="1"/>
              </p:cNvSpPr>
              <p:nvPr/>
            </p:nvSpPr>
            <p:spPr>
              <a:xfrm>
                <a:off x="6469618" y="5895546"/>
                <a:ext cx="2612572" cy="19755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bg1">
                        <a:lumMod val="95000"/>
                      </a:schemeClr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By Muhammad Alaa – Jan 10, 2022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8D77129-0734-44C0-983C-DBF6B621D3F0}"/>
              </a:ext>
            </a:extLst>
          </p:cNvPr>
          <p:cNvSpPr txBox="1"/>
          <p:nvPr/>
        </p:nvSpPr>
        <p:spPr>
          <a:xfrm>
            <a:off x="6510327" y="1804462"/>
            <a:ext cx="25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Item Recommendation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E78EA3-79DF-4B3B-B1F1-217EBE3C4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752" y="5427462"/>
            <a:ext cx="923268" cy="9232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50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7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7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>
            <a:spLocks noChangeAspect="1"/>
          </p:cNvSpPr>
          <p:nvPr/>
        </p:nvSpPr>
        <p:spPr>
          <a:xfrm>
            <a:off x="2854647" y="2646544"/>
            <a:ext cx="1935595" cy="1935595"/>
          </a:xfrm>
          <a:prstGeom prst="ellipse">
            <a:avLst/>
          </a:prstGeom>
          <a:solidFill>
            <a:srgbClr val="EF3425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4370351" y="2646544"/>
            <a:ext cx="1935595" cy="1935595"/>
          </a:xfrm>
          <a:prstGeom prst="ellipse">
            <a:avLst/>
          </a:prstGeom>
          <a:solidFill>
            <a:srgbClr val="44546B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5886055" y="2646544"/>
            <a:ext cx="1935595" cy="1935595"/>
          </a:xfrm>
          <a:prstGeom prst="ellipse">
            <a:avLst/>
          </a:prstGeom>
          <a:solidFill>
            <a:srgbClr val="BFBFBF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8329012" y="1866291"/>
            <a:ext cx="931946" cy="759447"/>
          </a:xfrm>
          <a:prstGeom prst="bentConnector3">
            <a:avLst>
              <a:gd name="adj1" fmla="val -1340"/>
            </a:avLst>
          </a:prstGeom>
          <a:ln w="19050">
            <a:solidFill>
              <a:schemeClr val="bg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cxnSpLocks/>
            <a:stCxn id="72" idx="4"/>
          </p:cNvCxnSpPr>
          <p:nvPr/>
        </p:nvCxnSpPr>
        <p:spPr>
          <a:xfrm rot="5400000">
            <a:off x="4008411" y="4021037"/>
            <a:ext cx="768637" cy="1890841"/>
          </a:xfrm>
          <a:prstGeom prst="bentConnector2">
            <a:avLst/>
          </a:prstGeom>
          <a:ln w="19050">
            <a:solidFill>
              <a:schemeClr val="bg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5"/>
          <p:cNvCxnSpPr/>
          <p:nvPr/>
        </p:nvCxnSpPr>
        <p:spPr>
          <a:xfrm>
            <a:off x="6796078" y="4598499"/>
            <a:ext cx="1532934" cy="752277"/>
          </a:xfrm>
          <a:prstGeom prst="bentConnector3">
            <a:avLst>
              <a:gd name="adj1" fmla="val 754"/>
            </a:avLst>
          </a:prstGeom>
          <a:ln w="19050">
            <a:solidFill>
              <a:schemeClr val="bg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V="1">
            <a:off x="2932211" y="1775358"/>
            <a:ext cx="925890" cy="820122"/>
          </a:xfrm>
          <a:prstGeom prst="bentConnector3">
            <a:avLst>
              <a:gd name="adj1" fmla="val 98231"/>
            </a:avLst>
          </a:prstGeom>
          <a:ln w="19050">
            <a:solidFill>
              <a:schemeClr val="bg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7369" y="1120810"/>
            <a:ext cx="2757726" cy="709865"/>
            <a:chOff x="1861999" y="3086240"/>
            <a:chExt cx="4564985" cy="426313"/>
          </a:xfrm>
        </p:grpSpPr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861999" y="3346200"/>
              <a:ext cx="4564985" cy="166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2962" y="3086240"/>
              <a:ext cx="3216408" cy="221804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Recommendation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79499" y="4769678"/>
            <a:ext cx="2757726" cy="708079"/>
            <a:chOff x="1861999" y="3087313"/>
            <a:chExt cx="4564985" cy="425240"/>
          </a:xfrm>
        </p:grpSpPr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1861999" y="3346200"/>
              <a:ext cx="4564985" cy="166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42963" y="3087313"/>
              <a:ext cx="3027293" cy="219659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Items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337354" y="903271"/>
            <a:ext cx="2757726" cy="708079"/>
            <a:chOff x="1861999" y="3087313"/>
            <a:chExt cx="4564985" cy="425240"/>
          </a:xfrm>
        </p:grpSpPr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1861999" y="3346200"/>
              <a:ext cx="4564985" cy="166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42963" y="3087313"/>
              <a:ext cx="3027293" cy="219659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MOBA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457339" y="4769678"/>
            <a:ext cx="2757726" cy="708079"/>
            <a:chOff x="1861999" y="3087313"/>
            <a:chExt cx="4564985" cy="425240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1861999" y="3346200"/>
              <a:ext cx="4564985" cy="166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42963" y="3087313"/>
              <a:ext cx="3027293" cy="219659"/>
            </a:xfrm>
            <a:prstGeom prst="rect">
              <a:avLst/>
            </a:prstGeom>
            <a:solidFill>
              <a:srgbClr val="BFBFBF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Data Mining</a:t>
              </a:r>
            </a:p>
          </p:txBody>
        </p:sp>
      </p:grpSp>
      <p:sp>
        <p:nvSpPr>
          <p:cNvPr id="88" name="Oval 87"/>
          <p:cNvSpPr>
            <a:spLocks noChangeAspect="1"/>
          </p:cNvSpPr>
          <p:nvPr/>
        </p:nvSpPr>
        <p:spPr>
          <a:xfrm>
            <a:off x="7401759" y="2646544"/>
            <a:ext cx="1935595" cy="1935595"/>
          </a:xfrm>
          <a:prstGeom prst="ellipse">
            <a:avLst/>
          </a:prstGeom>
          <a:solidFill>
            <a:srgbClr val="8397B1"/>
          </a:solidFill>
          <a:ln w="63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406609" y="3332805"/>
            <a:ext cx="736855" cy="563071"/>
            <a:chOff x="1201738" y="1511300"/>
            <a:chExt cx="168275" cy="1285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Freeform 159"/>
            <p:cNvSpPr>
              <a:spLocks/>
            </p:cNvSpPr>
            <p:nvPr/>
          </p:nvSpPr>
          <p:spPr bwMode="auto">
            <a:xfrm>
              <a:off x="1314450" y="1525588"/>
              <a:ext cx="55563" cy="106363"/>
            </a:xfrm>
            <a:custGeom>
              <a:avLst/>
              <a:gdLst/>
              <a:ahLst/>
              <a:cxnLst>
                <a:cxn ang="0">
                  <a:pos x="30" y="25"/>
                </a:cxn>
                <a:cxn ang="0">
                  <a:pos x="11" y="3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8" y="14"/>
                </a:cxn>
                <a:cxn ang="0">
                  <a:pos x="9" y="20"/>
                </a:cxn>
                <a:cxn ang="0">
                  <a:pos x="4" y="23"/>
                </a:cxn>
                <a:cxn ang="0">
                  <a:pos x="1" y="23"/>
                </a:cxn>
                <a:cxn ang="0">
                  <a:pos x="1" y="63"/>
                </a:cxn>
                <a:cxn ang="0">
                  <a:pos x="23" y="63"/>
                </a:cxn>
                <a:cxn ang="0">
                  <a:pos x="23" y="30"/>
                </a:cxn>
                <a:cxn ang="0">
                  <a:pos x="28" y="30"/>
                </a:cxn>
                <a:cxn ang="0">
                  <a:pos x="30" y="25"/>
                </a:cxn>
              </a:cxnLst>
              <a:rect l="0" t="0" r="r" b="b"/>
              <a:pathLst>
                <a:path w="33" h="63">
                  <a:moveTo>
                    <a:pt x="30" y="25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8" y="0"/>
                    <a:pt x="5" y="0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7"/>
                    <a:pt x="10" y="19"/>
                    <a:pt x="9" y="20"/>
                  </a:cubicBezTo>
                  <a:cubicBezTo>
                    <a:pt x="9" y="21"/>
                    <a:pt x="8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1" y="30"/>
                    <a:pt x="33" y="28"/>
                    <a:pt x="30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60"/>
            <p:cNvSpPr>
              <a:spLocks/>
            </p:cNvSpPr>
            <p:nvPr/>
          </p:nvSpPr>
          <p:spPr bwMode="auto">
            <a:xfrm>
              <a:off x="1201738" y="1525588"/>
              <a:ext cx="55563" cy="1063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32" y="23"/>
                </a:cxn>
                <a:cxn ang="0">
                  <a:pos x="29" y="23"/>
                </a:cxn>
                <a:cxn ang="0">
                  <a:pos x="23" y="20"/>
                </a:cxn>
                <a:cxn ang="0">
                  <a:pos x="25" y="14"/>
                </a:cxn>
                <a:cxn ang="0">
                  <a:pos x="33" y="5"/>
                </a:cxn>
                <a:cxn ang="0">
                  <a:pos x="31" y="3"/>
                </a:cxn>
                <a:cxn ang="0">
                  <a:pos x="22" y="3"/>
                </a:cxn>
                <a:cxn ang="0">
                  <a:pos x="3" y="25"/>
                </a:cxn>
                <a:cxn ang="0">
                  <a:pos x="5" y="30"/>
                </a:cxn>
                <a:cxn ang="0">
                  <a:pos x="10" y="30"/>
                </a:cxn>
                <a:cxn ang="0">
                  <a:pos x="10" y="63"/>
                </a:cxn>
                <a:cxn ang="0">
                  <a:pos x="32" y="63"/>
                </a:cxn>
              </a:cxnLst>
              <a:rect l="0" t="0" r="r" b="b"/>
              <a:pathLst>
                <a:path w="33" h="63">
                  <a:moveTo>
                    <a:pt x="32" y="6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5" y="23"/>
                    <a:pt x="24" y="21"/>
                    <a:pt x="23" y="20"/>
                  </a:cubicBezTo>
                  <a:cubicBezTo>
                    <a:pt x="23" y="19"/>
                    <a:pt x="23" y="17"/>
                    <a:pt x="25" y="14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28" y="0"/>
                    <a:pt x="25" y="0"/>
                    <a:pt x="22" y="3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8"/>
                    <a:pt x="1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63"/>
                    <a:pt x="10" y="63"/>
                    <a:pt x="10" y="63"/>
                  </a:cubicBezTo>
                  <a:lnTo>
                    <a:pt x="32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61"/>
            <p:cNvSpPr>
              <a:spLocks/>
            </p:cNvSpPr>
            <p:nvPr/>
          </p:nvSpPr>
          <p:spPr bwMode="auto">
            <a:xfrm>
              <a:off x="1241425" y="1511300"/>
              <a:ext cx="88900" cy="128588"/>
            </a:xfrm>
            <a:custGeom>
              <a:avLst/>
              <a:gdLst/>
              <a:ahLst/>
              <a:cxnLst>
                <a:cxn ang="0">
                  <a:pos x="43" y="77"/>
                </a:cxn>
                <a:cxn ang="0">
                  <a:pos x="43" y="30"/>
                </a:cxn>
                <a:cxn ang="0">
                  <a:pos x="48" y="30"/>
                </a:cxn>
                <a:cxn ang="0">
                  <a:pos x="50" y="25"/>
                </a:cxn>
                <a:cxn ang="0">
                  <a:pos x="31" y="2"/>
                </a:cxn>
                <a:cxn ang="0">
                  <a:pos x="26" y="0"/>
                </a:cxn>
                <a:cxn ang="0">
                  <a:pos x="22" y="2"/>
                </a:cxn>
                <a:cxn ang="0">
                  <a:pos x="3" y="25"/>
                </a:cxn>
                <a:cxn ang="0">
                  <a:pos x="5" y="30"/>
                </a:cxn>
                <a:cxn ang="0">
                  <a:pos x="10" y="30"/>
                </a:cxn>
                <a:cxn ang="0">
                  <a:pos x="10" y="77"/>
                </a:cxn>
                <a:cxn ang="0">
                  <a:pos x="43" y="77"/>
                </a:cxn>
              </a:cxnLst>
              <a:rect l="0" t="0" r="r" b="b"/>
              <a:pathLst>
                <a:path w="53" h="77">
                  <a:moveTo>
                    <a:pt x="43" y="77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2" y="30"/>
                    <a:pt x="53" y="27"/>
                    <a:pt x="50" y="25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1"/>
                    <a:pt x="28" y="0"/>
                    <a:pt x="26" y="0"/>
                  </a:cubicBezTo>
                  <a:cubicBezTo>
                    <a:pt x="25" y="0"/>
                    <a:pt x="23" y="1"/>
                    <a:pt x="22" y="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7"/>
                    <a:pt x="1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77"/>
                    <a:pt x="10" y="77"/>
                    <a:pt x="10" y="77"/>
                  </a:cubicBezTo>
                  <a:lnTo>
                    <a:pt x="43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63159" y="3307340"/>
            <a:ext cx="683009" cy="567804"/>
            <a:chOff x="1219200" y="1962151"/>
            <a:chExt cx="131763" cy="1095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Freeform 162"/>
            <p:cNvSpPr>
              <a:spLocks/>
            </p:cNvSpPr>
            <p:nvPr/>
          </p:nvSpPr>
          <p:spPr bwMode="auto">
            <a:xfrm>
              <a:off x="1225550" y="1992312"/>
              <a:ext cx="125413" cy="79375"/>
            </a:xfrm>
            <a:custGeom>
              <a:avLst/>
              <a:gdLst>
                <a:gd name="connsiteX0" fmla="*/ 0 w 10000"/>
                <a:gd name="connsiteY0" fmla="*/ 10000 h 10000"/>
                <a:gd name="connsiteX1" fmla="*/ 3291 w 10000"/>
                <a:gd name="connsiteY1" fmla="*/ 4000 h 10000"/>
                <a:gd name="connsiteX2" fmla="*/ 9726 w 10000"/>
                <a:gd name="connsiteY2" fmla="*/ 8735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291" y="4000"/>
                  </a:lnTo>
                  <a:lnTo>
                    <a:pt x="9726" y="8735"/>
                  </a:lnTo>
                  <a:cubicBezTo>
                    <a:pt x="9817" y="5823"/>
                    <a:pt x="9909" y="2912"/>
                    <a:pt x="10000" y="0"/>
                  </a:cubicBezTo>
                  <a:lnTo>
                    <a:pt x="10000" y="10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7" name="Freeform 163"/>
            <p:cNvSpPr>
              <a:spLocks/>
            </p:cNvSpPr>
            <p:nvPr/>
          </p:nvSpPr>
          <p:spPr bwMode="auto">
            <a:xfrm>
              <a:off x="1219200" y="1962150"/>
              <a:ext cx="131763" cy="109538"/>
            </a:xfrm>
            <a:custGeom>
              <a:avLst/>
              <a:gdLst/>
              <a:ahLst/>
              <a:cxnLst>
                <a:cxn ang="0">
                  <a:pos x="83" y="17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72" y="5"/>
                </a:cxn>
                <a:cxn ang="0">
                  <a:pos x="55" y="28"/>
                </a:cxn>
                <a:cxn ang="0">
                  <a:pos x="25" y="22"/>
                </a:cxn>
                <a:cxn ang="0">
                  <a:pos x="0" y="69"/>
                </a:cxn>
                <a:cxn ang="0">
                  <a:pos x="28" y="33"/>
                </a:cxn>
                <a:cxn ang="0">
                  <a:pos x="58" y="38"/>
                </a:cxn>
                <a:cxn ang="0">
                  <a:pos x="79" y="12"/>
                </a:cxn>
                <a:cxn ang="0">
                  <a:pos x="83" y="17"/>
                </a:cxn>
              </a:cxnLst>
              <a:rect l="0" t="0" r="r" b="b"/>
              <a:pathLst>
                <a:path w="83" h="69">
                  <a:moveTo>
                    <a:pt x="83" y="17"/>
                  </a:moveTo>
                  <a:lnTo>
                    <a:pt x="83" y="0"/>
                  </a:lnTo>
                  <a:lnTo>
                    <a:pt x="67" y="1"/>
                  </a:lnTo>
                  <a:lnTo>
                    <a:pt x="72" y="5"/>
                  </a:lnTo>
                  <a:lnTo>
                    <a:pt x="55" y="28"/>
                  </a:lnTo>
                  <a:lnTo>
                    <a:pt x="25" y="22"/>
                  </a:lnTo>
                  <a:lnTo>
                    <a:pt x="0" y="69"/>
                  </a:lnTo>
                  <a:lnTo>
                    <a:pt x="28" y="33"/>
                  </a:lnTo>
                  <a:lnTo>
                    <a:pt x="58" y="38"/>
                  </a:lnTo>
                  <a:lnTo>
                    <a:pt x="79" y="12"/>
                  </a:lnTo>
                  <a:lnTo>
                    <a:pt x="83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39666" y="3300835"/>
            <a:ext cx="628369" cy="646321"/>
            <a:chOff x="1230313" y="2405063"/>
            <a:chExt cx="111125" cy="114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Freeform 164"/>
            <p:cNvSpPr>
              <a:spLocks/>
            </p:cNvSpPr>
            <p:nvPr/>
          </p:nvSpPr>
          <p:spPr bwMode="auto">
            <a:xfrm>
              <a:off x="1230313" y="2411413"/>
              <a:ext cx="103188" cy="107950"/>
            </a:xfrm>
            <a:custGeom>
              <a:avLst/>
              <a:gdLst/>
              <a:ahLst/>
              <a:cxnLst>
                <a:cxn ang="0">
                  <a:pos x="32" y="33"/>
                </a:cxn>
                <a:cxn ang="0">
                  <a:pos x="32" y="0"/>
                </a:cxn>
                <a:cxn ang="0">
                  <a:pos x="0" y="33"/>
                </a:cxn>
                <a:cxn ang="0">
                  <a:pos x="32" y="65"/>
                </a:cxn>
                <a:cxn ang="0">
                  <a:pos x="62" y="45"/>
                </a:cxn>
                <a:cxn ang="0">
                  <a:pos x="32" y="33"/>
                </a:cxn>
              </a:cxnLst>
              <a:rect l="0" t="0" r="r" b="b"/>
              <a:pathLst>
                <a:path w="62" h="65">
                  <a:moveTo>
                    <a:pt x="32" y="33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50"/>
                    <a:pt x="14" y="65"/>
                    <a:pt x="32" y="65"/>
                  </a:cubicBezTo>
                  <a:cubicBezTo>
                    <a:pt x="45" y="65"/>
                    <a:pt x="57" y="56"/>
                    <a:pt x="62" y="45"/>
                  </a:cubicBezTo>
                  <a:lnTo>
                    <a:pt x="32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165"/>
            <p:cNvSpPr>
              <a:spLocks/>
            </p:cNvSpPr>
            <p:nvPr/>
          </p:nvSpPr>
          <p:spPr bwMode="auto">
            <a:xfrm>
              <a:off x="1285875" y="2419350"/>
              <a:ext cx="55563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6"/>
                </a:cxn>
                <a:cxn ang="0">
                  <a:pos x="32" y="38"/>
                </a:cxn>
                <a:cxn ang="0">
                  <a:pos x="33" y="28"/>
                </a:cxn>
                <a:cxn ang="0">
                  <a:pos x="20" y="0"/>
                </a:cxn>
              </a:cxnLst>
              <a:rect l="0" t="0" r="r" b="b"/>
              <a:pathLst>
                <a:path w="33" h="38">
                  <a:moveTo>
                    <a:pt x="2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3" y="35"/>
                    <a:pt x="33" y="31"/>
                    <a:pt x="33" y="28"/>
                  </a:cubicBezTo>
                  <a:cubicBezTo>
                    <a:pt x="33" y="16"/>
                    <a:pt x="28" y="7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166"/>
            <p:cNvSpPr>
              <a:spLocks/>
            </p:cNvSpPr>
            <p:nvPr/>
          </p:nvSpPr>
          <p:spPr bwMode="auto">
            <a:xfrm>
              <a:off x="1285875" y="2405063"/>
              <a:ext cx="31750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048537" y="3307335"/>
            <a:ext cx="642029" cy="650709"/>
            <a:chOff x="1227138" y="2852738"/>
            <a:chExt cx="117475" cy="11906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Freeform 167"/>
            <p:cNvSpPr>
              <a:spLocks noEditPoints="1"/>
            </p:cNvSpPr>
            <p:nvPr/>
          </p:nvSpPr>
          <p:spPr bwMode="auto">
            <a:xfrm>
              <a:off x="1227138" y="2852738"/>
              <a:ext cx="117475" cy="11906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6"/>
                </a:cxn>
                <a:cxn ang="0">
                  <a:pos x="35" y="71"/>
                </a:cxn>
                <a:cxn ang="0">
                  <a:pos x="71" y="36"/>
                </a:cxn>
                <a:cxn ang="0">
                  <a:pos x="35" y="0"/>
                </a:cxn>
                <a:cxn ang="0">
                  <a:pos x="40" y="67"/>
                </a:cxn>
                <a:cxn ang="0">
                  <a:pos x="35" y="63"/>
                </a:cxn>
                <a:cxn ang="0">
                  <a:pos x="31" y="67"/>
                </a:cxn>
                <a:cxn ang="0">
                  <a:pos x="4" y="40"/>
                </a:cxn>
                <a:cxn ang="0">
                  <a:pos x="8" y="36"/>
                </a:cxn>
                <a:cxn ang="0">
                  <a:pos x="4" y="31"/>
                </a:cxn>
                <a:cxn ang="0">
                  <a:pos x="31" y="4"/>
                </a:cxn>
                <a:cxn ang="0">
                  <a:pos x="35" y="9"/>
                </a:cxn>
                <a:cxn ang="0">
                  <a:pos x="40" y="4"/>
                </a:cxn>
                <a:cxn ang="0">
                  <a:pos x="67" y="31"/>
                </a:cxn>
                <a:cxn ang="0">
                  <a:pos x="62" y="36"/>
                </a:cxn>
                <a:cxn ang="0">
                  <a:pos x="67" y="40"/>
                </a:cxn>
                <a:cxn ang="0">
                  <a:pos x="40" y="67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40" y="67"/>
                  </a:moveTo>
                  <a:cubicBezTo>
                    <a:pt x="40" y="65"/>
                    <a:pt x="38" y="63"/>
                    <a:pt x="35" y="63"/>
                  </a:cubicBezTo>
                  <a:cubicBezTo>
                    <a:pt x="33" y="63"/>
                    <a:pt x="31" y="65"/>
                    <a:pt x="31" y="67"/>
                  </a:cubicBezTo>
                  <a:cubicBezTo>
                    <a:pt x="17" y="65"/>
                    <a:pt x="6" y="54"/>
                    <a:pt x="4" y="40"/>
                  </a:cubicBezTo>
                  <a:cubicBezTo>
                    <a:pt x="6" y="40"/>
                    <a:pt x="8" y="38"/>
                    <a:pt x="8" y="36"/>
                  </a:cubicBezTo>
                  <a:cubicBezTo>
                    <a:pt x="8" y="33"/>
                    <a:pt x="6" y="31"/>
                    <a:pt x="4" y="31"/>
                  </a:cubicBezTo>
                  <a:cubicBezTo>
                    <a:pt x="6" y="17"/>
                    <a:pt x="17" y="6"/>
                    <a:pt x="31" y="4"/>
                  </a:cubicBezTo>
                  <a:cubicBezTo>
                    <a:pt x="31" y="7"/>
                    <a:pt x="33" y="9"/>
                    <a:pt x="35" y="9"/>
                  </a:cubicBezTo>
                  <a:cubicBezTo>
                    <a:pt x="38" y="9"/>
                    <a:pt x="40" y="7"/>
                    <a:pt x="40" y="4"/>
                  </a:cubicBezTo>
                  <a:cubicBezTo>
                    <a:pt x="54" y="6"/>
                    <a:pt x="65" y="17"/>
                    <a:pt x="67" y="31"/>
                  </a:cubicBezTo>
                  <a:cubicBezTo>
                    <a:pt x="64" y="31"/>
                    <a:pt x="62" y="33"/>
                    <a:pt x="62" y="36"/>
                  </a:cubicBezTo>
                  <a:cubicBezTo>
                    <a:pt x="62" y="38"/>
                    <a:pt x="64" y="40"/>
                    <a:pt x="67" y="40"/>
                  </a:cubicBezTo>
                  <a:cubicBezTo>
                    <a:pt x="65" y="54"/>
                    <a:pt x="54" y="65"/>
                    <a:pt x="40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168"/>
            <p:cNvSpPr>
              <a:spLocks/>
            </p:cNvSpPr>
            <p:nvPr/>
          </p:nvSpPr>
          <p:spPr bwMode="auto">
            <a:xfrm>
              <a:off x="1281113" y="2873375"/>
              <a:ext cx="38100" cy="42863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7"/>
                </a:cxn>
                <a:cxn ang="0">
                  <a:pos x="24" y="27"/>
                </a:cxn>
                <a:cxn ang="0">
                  <a:pos x="24" y="22"/>
                </a:cxn>
                <a:cxn ang="0">
                  <a:pos x="6" y="22"/>
                </a:cxn>
              </a:cxnLst>
              <a:rect l="0" t="0" r="r" b="b"/>
              <a:pathLst>
                <a:path w="24" h="27">
                  <a:moveTo>
                    <a:pt x="6" y="22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27"/>
                  </a:lnTo>
                  <a:lnTo>
                    <a:pt x="24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41511" y="258228"/>
            <a:ext cx="55089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Data Mining for item recommendation in MOBA</a:t>
            </a:r>
          </a:p>
        </p:txBody>
      </p:sp>
    </p:spTree>
    <p:extLst>
      <p:ext uri="{BB962C8B-B14F-4D97-AF65-F5344CB8AC3E}">
        <p14:creationId xmlns:p14="http://schemas.microsoft.com/office/powerpoint/2010/main" val="143038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2" grpId="0" animBg="1"/>
      <p:bldP spid="80" grpId="0" animBg="1"/>
      <p:bldP spid="88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6432550" y="1658130"/>
            <a:ext cx="1073151" cy="2163233"/>
            <a:chOff x="4824412" y="2096862"/>
            <a:chExt cx="804863" cy="16224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41" name="Freeform 25"/>
            <p:cNvSpPr>
              <a:spLocks/>
            </p:cNvSpPr>
            <p:nvPr/>
          </p:nvSpPr>
          <p:spPr bwMode="auto">
            <a:xfrm rot="5400000">
              <a:off x="4893469" y="2181794"/>
              <a:ext cx="820738" cy="650875"/>
            </a:xfrm>
            <a:custGeom>
              <a:avLst/>
              <a:gdLst/>
              <a:ahLst/>
              <a:cxnLst>
                <a:cxn ang="0">
                  <a:pos x="0" y="410"/>
                </a:cxn>
                <a:cxn ang="0">
                  <a:pos x="0" y="147"/>
                </a:cxn>
                <a:cxn ang="0">
                  <a:pos x="517" y="0"/>
                </a:cxn>
                <a:cxn ang="0">
                  <a:pos x="517" y="336"/>
                </a:cxn>
                <a:cxn ang="0">
                  <a:pos x="0" y="410"/>
                </a:cxn>
              </a:cxnLst>
              <a:rect l="0" t="0" r="r" b="b"/>
              <a:pathLst>
                <a:path w="517" h="410">
                  <a:moveTo>
                    <a:pt x="0" y="410"/>
                  </a:moveTo>
                  <a:lnTo>
                    <a:pt x="0" y="147"/>
                  </a:lnTo>
                  <a:lnTo>
                    <a:pt x="517" y="0"/>
                  </a:lnTo>
                  <a:lnTo>
                    <a:pt x="517" y="336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4454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2" name="Freeform 26"/>
            <p:cNvSpPr>
              <a:spLocks/>
            </p:cNvSpPr>
            <p:nvPr/>
          </p:nvSpPr>
          <p:spPr bwMode="auto">
            <a:xfrm rot="5400000">
              <a:off x="48974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417"/>
                </a:cxn>
                <a:cxn ang="0">
                  <a:pos x="0" y="336"/>
                </a:cxn>
                <a:cxn ang="0">
                  <a:pos x="0" y="0"/>
                </a:cxn>
                <a:cxn ang="0">
                  <a:pos x="503" y="149"/>
                </a:cxn>
                <a:cxn ang="0">
                  <a:pos x="505" y="417"/>
                </a:cxn>
                <a:cxn ang="0">
                  <a:pos x="505" y="417"/>
                </a:cxn>
              </a:cxnLst>
              <a:rect l="0" t="0" r="r" b="b"/>
              <a:pathLst>
                <a:path w="505" h="417">
                  <a:moveTo>
                    <a:pt x="505" y="417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503" y="149"/>
                  </a:lnTo>
                  <a:lnTo>
                    <a:pt x="505" y="417"/>
                  </a:lnTo>
                  <a:lnTo>
                    <a:pt x="505" y="417"/>
                  </a:lnTo>
                  <a:close/>
                </a:path>
              </a:pathLst>
            </a:custGeom>
            <a:solidFill>
              <a:srgbClr val="6272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 rot="5400000">
              <a:off x="4148931" y="2772343"/>
              <a:ext cx="1622425" cy="27146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1022" y="81"/>
                </a:cxn>
                <a:cxn ang="0">
                  <a:pos x="517" y="171"/>
                </a:cxn>
                <a:cxn ang="0">
                  <a:pos x="0" y="74"/>
                </a:cxn>
                <a:cxn ang="0">
                  <a:pos x="517" y="0"/>
                </a:cxn>
              </a:cxnLst>
              <a:rect l="0" t="0" r="r" b="b"/>
              <a:pathLst>
                <a:path w="1022" h="171">
                  <a:moveTo>
                    <a:pt x="517" y="0"/>
                  </a:moveTo>
                  <a:lnTo>
                    <a:pt x="1022" y="81"/>
                  </a:lnTo>
                  <a:lnTo>
                    <a:pt x="517" y="171"/>
                  </a:lnTo>
                  <a:lnTo>
                    <a:pt x="0" y="7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2636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692650" y="1658130"/>
            <a:ext cx="1073151" cy="2163233"/>
            <a:chOff x="3519487" y="2096862"/>
            <a:chExt cx="804863" cy="16224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247" name="Freeform 31"/>
            <p:cNvSpPr>
              <a:spLocks/>
            </p:cNvSpPr>
            <p:nvPr/>
          </p:nvSpPr>
          <p:spPr bwMode="auto">
            <a:xfrm rot="5400000">
              <a:off x="3434557" y="2181794"/>
              <a:ext cx="820738" cy="650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  <a:cxn ang="0">
                  <a:pos x="517" y="410"/>
                </a:cxn>
                <a:cxn ang="0">
                  <a:pos x="517" y="74"/>
                </a:cxn>
                <a:cxn ang="0">
                  <a:pos x="0" y="0"/>
                </a:cxn>
              </a:cxnLst>
              <a:rect l="0" t="0" r="r" b="b"/>
              <a:pathLst>
                <a:path w="517" h="410">
                  <a:moveTo>
                    <a:pt x="0" y="0"/>
                  </a:moveTo>
                  <a:lnTo>
                    <a:pt x="0" y="263"/>
                  </a:lnTo>
                  <a:lnTo>
                    <a:pt x="517" y="410"/>
                  </a:lnTo>
                  <a:lnTo>
                    <a:pt x="517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7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8" name="Freeform 32"/>
            <p:cNvSpPr>
              <a:spLocks/>
            </p:cNvSpPr>
            <p:nvPr/>
          </p:nvSpPr>
          <p:spPr bwMode="auto">
            <a:xfrm rot="5400000">
              <a:off x="3449637" y="2987449"/>
              <a:ext cx="801688" cy="661988"/>
            </a:xfrm>
            <a:custGeom>
              <a:avLst/>
              <a:gdLst/>
              <a:ahLst/>
              <a:cxnLst>
                <a:cxn ang="0">
                  <a:pos x="505" y="0"/>
                </a:cxn>
                <a:cxn ang="0">
                  <a:pos x="0" y="81"/>
                </a:cxn>
                <a:cxn ang="0">
                  <a:pos x="0" y="417"/>
                </a:cxn>
                <a:cxn ang="0">
                  <a:pos x="503" y="270"/>
                </a:cxn>
                <a:cxn ang="0">
                  <a:pos x="505" y="0"/>
                </a:cxn>
                <a:cxn ang="0">
                  <a:pos x="505" y="0"/>
                </a:cxn>
              </a:cxnLst>
              <a:rect l="0" t="0" r="r" b="b"/>
              <a:pathLst>
                <a:path w="505" h="417">
                  <a:moveTo>
                    <a:pt x="505" y="0"/>
                  </a:moveTo>
                  <a:lnTo>
                    <a:pt x="0" y="81"/>
                  </a:lnTo>
                  <a:lnTo>
                    <a:pt x="0" y="417"/>
                  </a:lnTo>
                  <a:lnTo>
                    <a:pt x="503" y="270"/>
                  </a:lnTo>
                  <a:lnTo>
                    <a:pt x="50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A1B5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49" name="Freeform 33"/>
            <p:cNvSpPr>
              <a:spLocks/>
            </p:cNvSpPr>
            <p:nvPr/>
          </p:nvSpPr>
          <p:spPr bwMode="auto">
            <a:xfrm rot="5400000">
              <a:off x="3377406" y="2772343"/>
              <a:ext cx="1622425" cy="2714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517" y="171"/>
                </a:cxn>
                <a:cxn ang="0">
                  <a:pos x="1022" y="90"/>
                </a:cxn>
                <a:cxn ang="0">
                  <a:pos x="517" y="0"/>
                </a:cxn>
                <a:cxn ang="0">
                  <a:pos x="0" y="97"/>
                </a:cxn>
              </a:cxnLst>
              <a:rect l="0" t="0" r="r" b="b"/>
              <a:pathLst>
                <a:path w="1022" h="171">
                  <a:moveTo>
                    <a:pt x="0" y="97"/>
                  </a:moveTo>
                  <a:lnTo>
                    <a:pt x="517" y="171"/>
                  </a:lnTo>
                  <a:lnTo>
                    <a:pt x="1022" y="90"/>
                  </a:lnTo>
                  <a:lnTo>
                    <a:pt x="517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5B79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09168" y="1241145"/>
            <a:ext cx="948267" cy="3014133"/>
            <a:chOff x="4206876" y="1784124"/>
            <a:chExt cx="711200" cy="2260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250" name="Freeform 34"/>
            <p:cNvSpPr>
              <a:spLocks/>
            </p:cNvSpPr>
            <p:nvPr/>
          </p:nvSpPr>
          <p:spPr bwMode="auto">
            <a:xfrm rot="5400000">
              <a:off x="3998913" y="3125562"/>
              <a:ext cx="1127125" cy="711200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0" y="0"/>
                </a:cxn>
                <a:cxn ang="0">
                  <a:pos x="710" y="78"/>
                </a:cxn>
                <a:cxn ang="0">
                  <a:pos x="710" y="369"/>
                </a:cxn>
                <a:cxn ang="0">
                  <a:pos x="0" y="448"/>
                </a:cxn>
              </a:cxnLst>
              <a:rect l="0" t="0" r="r" b="b"/>
              <a:pathLst>
                <a:path w="710" h="448">
                  <a:moveTo>
                    <a:pt x="0" y="448"/>
                  </a:moveTo>
                  <a:lnTo>
                    <a:pt x="0" y="0"/>
                  </a:lnTo>
                  <a:lnTo>
                    <a:pt x="710" y="78"/>
                  </a:lnTo>
                  <a:lnTo>
                    <a:pt x="710" y="369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51" name="Freeform 35"/>
            <p:cNvSpPr>
              <a:spLocks/>
            </p:cNvSpPr>
            <p:nvPr/>
          </p:nvSpPr>
          <p:spPr bwMode="auto">
            <a:xfrm rot="5400000">
              <a:off x="3995738" y="1995262"/>
              <a:ext cx="1133475" cy="711200"/>
            </a:xfrm>
            <a:custGeom>
              <a:avLst/>
              <a:gdLst/>
              <a:ahLst/>
              <a:cxnLst>
                <a:cxn ang="0">
                  <a:pos x="714" y="0"/>
                </a:cxn>
                <a:cxn ang="0">
                  <a:pos x="714" y="448"/>
                </a:cxn>
                <a:cxn ang="0">
                  <a:pos x="0" y="369"/>
                </a:cxn>
                <a:cxn ang="0">
                  <a:pos x="0" y="83"/>
                </a:cxn>
                <a:cxn ang="0">
                  <a:pos x="714" y="0"/>
                </a:cxn>
              </a:cxnLst>
              <a:rect l="0" t="0" r="r" b="b"/>
              <a:pathLst>
                <a:path w="714" h="448">
                  <a:moveTo>
                    <a:pt x="714" y="0"/>
                  </a:moveTo>
                  <a:lnTo>
                    <a:pt x="714" y="448"/>
                  </a:lnTo>
                  <a:lnTo>
                    <a:pt x="0" y="369"/>
                  </a:lnTo>
                  <a:lnTo>
                    <a:pt x="0" y="83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9" name="Group 81"/>
          <p:cNvGrpSpPr/>
          <p:nvPr/>
        </p:nvGrpSpPr>
        <p:grpSpPr>
          <a:xfrm flipH="1" flipV="1">
            <a:off x="7258012" y="3897013"/>
            <a:ext cx="1461718" cy="995810"/>
            <a:chOff x="3376482" y="1459073"/>
            <a:chExt cx="455253" cy="221445"/>
          </a:xfrm>
        </p:grpSpPr>
        <p:cxnSp>
          <p:nvCxnSpPr>
            <p:cNvPr id="60" name="Straight Connector 5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321396" y="1856507"/>
            <a:ext cx="2623176" cy="1103078"/>
            <a:chOff x="3053375" y="3004543"/>
            <a:chExt cx="4564985" cy="662459"/>
          </a:xfrm>
        </p:grpSpPr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3053375" y="3371263"/>
              <a:ext cx="4564985" cy="295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</a:rPr>
                <a:t>People reached a lot of achievement in it.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53375" y="3004543"/>
              <a:ext cx="3391210" cy="388157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Character recommendation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856907" y="4482794"/>
            <a:ext cx="2623176" cy="1311149"/>
            <a:chOff x="1879600" y="3003064"/>
            <a:chExt cx="4564985" cy="787417"/>
          </a:xfrm>
        </p:grpSpPr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1879600" y="3365357"/>
              <a:ext cx="4564985" cy="425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</a:rPr>
                <a:t>Still an open issue for researches</a:t>
              </a:r>
            </a:p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</a:rPr>
                <a:t>But People reached a good point in it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42961" y="3003064"/>
              <a:ext cx="3419914" cy="388157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Item recommendation</a:t>
              </a:r>
            </a:p>
          </p:txBody>
        </p:sp>
      </p:grpSp>
      <p:grpSp>
        <p:nvGrpSpPr>
          <p:cNvPr id="88" name="Group 81"/>
          <p:cNvGrpSpPr/>
          <p:nvPr/>
        </p:nvGrpSpPr>
        <p:grpSpPr>
          <a:xfrm rot="13403396" flipV="1">
            <a:off x="3742098" y="1515430"/>
            <a:ext cx="806411" cy="1097276"/>
            <a:chOff x="3376482" y="1457904"/>
            <a:chExt cx="507024" cy="382489"/>
          </a:xfrm>
        </p:grpSpPr>
        <p:cxnSp>
          <p:nvCxnSpPr>
            <p:cNvPr id="89" name="Straight Connector 88"/>
            <p:cNvCxnSpPr/>
            <p:nvPr/>
          </p:nvCxnSpPr>
          <p:spPr>
            <a:xfrm flipH="1" flipV="1">
              <a:off x="3596048" y="1457904"/>
              <a:ext cx="287458" cy="382489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3341510" y="258228"/>
            <a:ext cx="6326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5345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Game Explanation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72FA2-E596-4B39-8C5F-7D3D2C138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" y="1797112"/>
            <a:ext cx="5271801" cy="2965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97A764-3E95-4DB5-A919-798DCD9EB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1818817"/>
            <a:ext cx="6218929" cy="29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729186" y="4257265"/>
            <a:ext cx="2438400" cy="1883164"/>
            <a:chOff x="754912" y="4350418"/>
            <a:chExt cx="2438400" cy="1883164"/>
          </a:xfrm>
        </p:grpSpPr>
        <p:sp>
          <p:nvSpPr>
            <p:cNvPr id="39" name="Text Placeholder 3"/>
            <p:cNvSpPr txBox="1">
              <a:spLocks/>
            </p:cNvSpPr>
            <p:nvPr/>
          </p:nvSpPr>
          <p:spPr>
            <a:xfrm flipH="1">
              <a:off x="772903" y="4350418"/>
              <a:ext cx="2133600" cy="25704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1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0958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Data Set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76447" y="4813730"/>
              <a:ext cx="1737360" cy="2117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Placeholder 3"/>
            <p:cNvSpPr txBox="1">
              <a:spLocks/>
            </p:cNvSpPr>
            <p:nvPr/>
          </p:nvSpPr>
          <p:spPr>
            <a:xfrm>
              <a:off x="754912" y="5020002"/>
              <a:ext cx="2438400" cy="121358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333" b="0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0958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Preprocessing and Filtration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7495" y="305067"/>
            <a:ext cx="531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</a:rPr>
              <a:t>Data Mining</a:t>
            </a: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2729186" y="1933201"/>
            <a:ext cx="2103121" cy="2103120"/>
          </a:xfrm>
          <a:prstGeom prst="ellipse">
            <a:avLst/>
          </a:prstGeom>
          <a:solidFill>
            <a:schemeClr val="bg2">
              <a:lumMod val="1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935457" y="2139473"/>
            <a:ext cx="1690577" cy="1690576"/>
            <a:chOff x="961183" y="2226457"/>
            <a:chExt cx="1690577" cy="1690576"/>
          </a:xfrm>
        </p:grpSpPr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961183" y="2226457"/>
              <a:ext cx="1690577" cy="1690576"/>
            </a:xfrm>
            <a:prstGeom prst="ellipse">
              <a:avLst/>
            </a:prstGeom>
            <a:solidFill>
              <a:srgbClr val="839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>
              <a:spLocks noChangeAspect="1"/>
            </p:cNvSpPr>
            <p:nvPr/>
          </p:nvSpPr>
          <p:spPr>
            <a:xfrm>
              <a:off x="961183" y="2226457"/>
              <a:ext cx="1367888" cy="940981"/>
            </a:xfrm>
            <a:custGeom>
              <a:avLst/>
              <a:gdLst>
                <a:gd name="connsiteX0" fmla="*/ 845289 w 1367888"/>
                <a:gd name="connsiteY0" fmla="*/ 0 h 940981"/>
                <a:gd name="connsiteX1" fmla="*/ 1317898 w 1367888"/>
                <a:gd name="connsiteY1" fmla="*/ 144362 h 940981"/>
                <a:gd name="connsiteX2" fmla="*/ 1367888 w 1367888"/>
                <a:gd name="connsiteY2" fmla="*/ 185607 h 940981"/>
                <a:gd name="connsiteX3" fmla="*/ 1301855 w 1367888"/>
                <a:gd name="connsiteY3" fmla="*/ 294300 h 940981"/>
                <a:gd name="connsiteX4" fmla="*/ 85593 w 1367888"/>
                <a:gd name="connsiteY4" fmla="*/ 940981 h 940981"/>
                <a:gd name="connsiteX5" fmla="*/ 5159 w 1367888"/>
                <a:gd name="connsiteY5" fmla="*/ 936920 h 940981"/>
                <a:gd name="connsiteX6" fmla="*/ 4364 w 1367888"/>
                <a:gd name="connsiteY6" fmla="*/ 931714 h 940981"/>
                <a:gd name="connsiteX7" fmla="*/ 0 w 1367888"/>
                <a:gd name="connsiteY7" fmla="*/ 845288 h 940981"/>
                <a:gd name="connsiteX8" fmla="*/ 845289 w 1367888"/>
                <a:gd name="connsiteY8" fmla="*/ 0 h 9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7888" h="940981">
                  <a:moveTo>
                    <a:pt x="845289" y="0"/>
                  </a:moveTo>
                  <a:cubicBezTo>
                    <a:pt x="1020354" y="0"/>
                    <a:pt x="1182989" y="53219"/>
                    <a:pt x="1317898" y="144362"/>
                  </a:cubicBezTo>
                  <a:lnTo>
                    <a:pt x="1367888" y="185607"/>
                  </a:lnTo>
                  <a:lnTo>
                    <a:pt x="1301855" y="294300"/>
                  </a:lnTo>
                  <a:cubicBezTo>
                    <a:pt x="1038267" y="684461"/>
                    <a:pt x="591887" y="940981"/>
                    <a:pt x="85593" y="940981"/>
                  </a:cubicBezTo>
                  <a:lnTo>
                    <a:pt x="5159" y="936920"/>
                  </a:lnTo>
                  <a:lnTo>
                    <a:pt x="4364" y="931714"/>
                  </a:lnTo>
                  <a:cubicBezTo>
                    <a:pt x="1478" y="903298"/>
                    <a:pt x="0" y="874466"/>
                    <a:pt x="0" y="845288"/>
                  </a:cubicBezTo>
                  <a:cubicBezTo>
                    <a:pt x="0" y="378448"/>
                    <a:pt x="378449" y="0"/>
                    <a:pt x="845289" y="0"/>
                  </a:cubicBezTo>
                  <a:close/>
                </a:path>
              </a:pathLst>
            </a:custGeom>
            <a:solidFill>
              <a:srgbClr val="97A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Oval 72"/>
          <p:cNvSpPr>
            <a:spLocks noChangeAspect="1"/>
          </p:cNvSpPr>
          <p:nvPr/>
        </p:nvSpPr>
        <p:spPr>
          <a:xfrm>
            <a:off x="7565966" y="1927032"/>
            <a:ext cx="2103121" cy="2103120"/>
          </a:xfrm>
          <a:prstGeom prst="ellipse">
            <a:avLst/>
          </a:prstGeom>
          <a:solidFill>
            <a:schemeClr val="bg2">
              <a:lumMod val="1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7772237" y="2133304"/>
            <a:ext cx="1690577" cy="1690576"/>
            <a:chOff x="961183" y="2226457"/>
            <a:chExt cx="1690577" cy="1690576"/>
          </a:xfrm>
        </p:grpSpPr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961183" y="2226457"/>
              <a:ext cx="1690577" cy="1690576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 78"/>
            <p:cNvSpPr>
              <a:spLocks noChangeAspect="1"/>
            </p:cNvSpPr>
            <p:nvPr/>
          </p:nvSpPr>
          <p:spPr>
            <a:xfrm>
              <a:off x="961183" y="2226457"/>
              <a:ext cx="1367888" cy="940981"/>
            </a:xfrm>
            <a:custGeom>
              <a:avLst/>
              <a:gdLst>
                <a:gd name="connsiteX0" fmla="*/ 845289 w 1367888"/>
                <a:gd name="connsiteY0" fmla="*/ 0 h 940981"/>
                <a:gd name="connsiteX1" fmla="*/ 1317898 w 1367888"/>
                <a:gd name="connsiteY1" fmla="*/ 144362 h 940981"/>
                <a:gd name="connsiteX2" fmla="*/ 1367888 w 1367888"/>
                <a:gd name="connsiteY2" fmla="*/ 185607 h 940981"/>
                <a:gd name="connsiteX3" fmla="*/ 1301855 w 1367888"/>
                <a:gd name="connsiteY3" fmla="*/ 294300 h 940981"/>
                <a:gd name="connsiteX4" fmla="*/ 85593 w 1367888"/>
                <a:gd name="connsiteY4" fmla="*/ 940981 h 940981"/>
                <a:gd name="connsiteX5" fmla="*/ 5159 w 1367888"/>
                <a:gd name="connsiteY5" fmla="*/ 936920 h 940981"/>
                <a:gd name="connsiteX6" fmla="*/ 4364 w 1367888"/>
                <a:gd name="connsiteY6" fmla="*/ 931714 h 940981"/>
                <a:gd name="connsiteX7" fmla="*/ 0 w 1367888"/>
                <a:gd name="connsiteY7" fmla="*/ 845288 h 940981"/>
                <a:gd name="connsiteX8" fmla="*/ 845289 w 1367888"/>
                <a:gd name="connsiteY8" fmla="*/ 0 h 9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7888" h="940981">
                  <a:moveTo>
                    <a:pt x="845289" y="0"/>
                  </a:moveTo>
                  <a:cubicBezTo>
                    <a:pt x="1020354" y="0"/>
                    <a:pt x="1182989" y="53219"/>
                    <a:pt x="1317898" y="144362"/>
                  </a:cubicBezTo>
                  <a:lnTo>
                    <a:pt x="1367888" y="185607"/>
                  </a:lnTo>
                  <a:lnTo>
                    <a:pt x="1301855" y="294300"/>
                  </a:lnTo>
                  <a:cubicBezTo>
                    <a:pt x="1038267" y="684461"/>
                    <a:pt x="591887" y="940981"/>
                    <a:pt x="85593" y="940981"/>
                  </a:cubicBezTo>
                  <a:lnTo>
                    <a:pt x="5159" y="936920"/>
                  </a:lnTo>
                  <a:lnTo>
                    <a:pt x="4364" y="931714"/>
                  </a:lnTo>
                  <a:cubicBezTo>
                    <a:pt x="1478" y="903298"/>
                    <a:pt x="0" y="874466"/>
                    <a:pt x="0" y="845288"/>
                  </a:cubicBezTo>
                  <a:cubicBezTo>
                    <a:pt x="0" y="378448"/>
                    <a:pt x="378449" y="0"/>
                    <a:pt x="845289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565966" y="4257265"/>
            <a:ext cx="2438400" cy="1883164"/>
            <a:chOff x="754912" y="4350418"/>
            <a:chExt cx="2438400" cy="1883164"/>
          </a:xfrm>
        </p:grpSpPr>
        <p:sp>
          <p:nvSpPr>
            <p:cNvPr id="81" name="Text Placeholder 3"/>
            <p:cNvSpPr txBox="1">
              <a:spLocks/>
            </p:cNvSpPr>
            <p:nvPr/>
          </p:nvSpPr>
          <p:spPr>
            <a:xfrm flipH="1">
              <a:off x="772903" y="4350418"/>
              <a:ext cx="2133600" cy="25704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1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0958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Recommend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76447" y="4813730"/>
              <a:ext cx="1737360" cy="2117"/>
            </a:xfrm>
            <a:prstGeom prst="line">
              <a:avLst/>
            </a:prstGeom>
            <a:ln w="19050">
              <a:solidFill>
                <a:srgbClr val="BFBFB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Placeholder 3"/>
            <p:cNvSpPr txBox="1">
              <a:spLocks/>
            </p:cNvSpPr>
            <p:nvPr/>
          </p:nvSpPr>
          <p:spPr>
            <a:xfrm>
              <a:off x="754912" y="5020002"/>
              <a:ext cx="2438400" cy="121358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333" b="0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0958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Recommend based on context</a:t>
              </a:r>
            </a:p>
          </p:txBody>
        </p:sp>
      </p:grpSp>
      <p:grpSp>
        <p:nvGrpSpPr>
          <p:cNvPr id="16" name="Group 72"/>
          <p:cNvGrpSpPr/>
          <p:nvPr/>
        </p:nvGrpSpPr>
        <p:grpSpPr>
          <a:xfrm>
            <a:off x="3475945" y="2638817"/>
            <a:ext cx="609600" cy="575736"/>
            <a:chOff x="5530851" y="1866899"/>
            <a:chExt cx="285750" cy="26987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Oval 190"/>
            <p:cNvSpPr>
              <a:spLocks noChangeArrowheads="1"/>
            </p:cNvSpPr>
            <p:nvPr/>
          </p:nvSpPr>
          <p:spPr bwMode="auto">
            <a:xfrm>
              <a:off x="5661026" y="1912936"/>
              <a:ext cx="68263" cy="682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91"/>
            <p:cNvSpPr>
              <a:spLocks noEditPoints="1"/>
            </p:cNvSpPr>
            <p:nvPr/>
          </p:nvSpPr>
          <p:spPr bwMode="auto">
            <a:xfrm>
              <a:off x="5530851" y="1866899"/>
              <a:ext cx="285750" cy="269875"/>
            </a:xfrm>
            <a:custGeom>
              <a:avLst/>
              <a:gdLst/>
              <a:ahLst/>
              <a:cxnLst>
                <a:cxn ang="0">
                  <a:pos x="100" y="75"/>
                </a:cxn>
                <a:cxn ang="0">
                  <a:pos x="97" y="77"/>
                </a:cxn>
                <a:cxn ang="0">
                  <a:pos x="96" y="77"/>
                </a:cxn>
                <a:cxn ang="0">
                  <a:pos x="90" y="57"/>
                </a:cxn>
                <a:cxn ang="0">
                  <a:pos x="84" y="53"/>
                </a:cxn>
                <a:cxn ang="0">
                  <a:pos x="82" y="53"/>
                </a:cxn>
                <a:cxn ang="0">
                  <a:pos x="60" y="53"/>
                </a:cxn>
                <a:cxn ang="0">
                  <a:pos x="55" y="57"/>
                </a:cxn>
                <a:cxn ang="0">
                  <a:pos x="48" y="76"/>
                </a:cxn>
                <a:cxn ang="0">
                  <a:pos x="47" y="76"/>
                </a:cxn>
                <a:cxn ang="0">
                  <a:pos x="46" y="75"/>
                </a:cxn>
                <a:cxn ang="0">
                  <a:pos x="46" y="20"/>
                </a:cxn>
                <a:cxn ang="0">
                  <a:pos x="73" y="9"/>
                </a:cxn>
                <a:cxn ang="0">
                  <a:pos x="100" y="20"/>
                </a:cxn>
                <a:cxn ang="0">
                  <a:pos x="111" y="48"/>
                </a:cxn>
                <a:cxn ang="0">
                  <a:pos x="100" y="75"/>
                </a:cxn>
                <a:cxn ang="0">
                  <a:pos x="78" y="78"/>
                </a:cxn>
                <a:cxn ang="0">
                  <a:pos x="73" y="83"/>
                </a:cxn>
                <a:cxn ang="0">
                  <a:pos x="71" y="83"/>
                </a:cxn>
                <a:cxn ang="0">
                  <a:pos x="66" y="78"/>
                </a:cxn>
                <a:cxn ang="0">
                  <a:pos x="66" y="76"/>
                </a:cxn>
                <a:cxn ang="0">
                  <a:pos x="68" y="63"/>
                </a:cxn>
                <a:cxn ang="0">
                  <a:pos x="68" y="60"/>
                </a:cxn>
                <a:cxn ang="0">
                  <a:pos x="69" y="59"/>
                </a:cxn>
                <a:cxn ang="0">
                  <a:pos x="75" y="59"/>
                </a:cxn>
                <a:cxn ang="0">
                  <a:pos x="76" y="60"/>
                </a:cxn>
                <a:cxn ang="0">
                  <a:pos x="76" y="63"/>
                </a:cxn>
                <a:cxn ang="0">
                  <a:pos x="79" y="76"/>
                </a:cxn>
                <a:cxn ang="0">
                  <a:pos x="78" y="78"/>
                </a:cxn>
                <a:cxn ang="0">
                  <a:pos x="106" y="14"/>
                </a:cxn>
                <a:cxn ang="0">
                  <a:pos x="73" y="0"/>
                </a:cxn>
                <a:cxn ang="0">
                  <a:pos x="39" y="14"/>
                </a:cxn>
                <a:cxn ang="0">
                  <a:pos x="25" y="42"/>
                </a:cxn>
                <a:cxn ang="0">
                  <a:pos x="32" y="71"/>
                </a:cxn>
                <a:cxn ang="0">
                  <a:pos x="31" y="76"/>
                </a:cxn>
                <a:cxn ang="0">
                  <a:pos x="6" y="101"/>
                </a:cxn>
                <a:cxn ang="0">
                  <a:pos x="4" y="115"/>
                </a:cxn>
                <a:cxn ang="0">
                  <a:pos x="5" y="116"/>
                </a:cxn>
                <a:cxn ang="0">
                  <a:pos x="10" y="118"/>
                </a:cxn>
                <a:cxn ang="0">
                  <a:pos x="19" y="114"/>
                </a:cxn>
                <a:cxn ang="0">
                  <a:pos x="44" y="89"/>
                </a:cxn>
                <a:cxn ang="0">
                  <a:pos x="44" y="89"/>
                </a:cxn>
                <a:cxn ang="0">
                  <a:pos x="47" y="88"/>
                </a:cxn>
                <a:cxn ang="0">
                  <a:pos x="49" y="88"/>
                </a:cxn>
                <a:cxn ang="0">
                  <a:pos x="54" y="91"/>
                </a:cxn>
                <a:cxn ang="0">
                  <a:pos x="57" y="92"/>
                </a:cxn>
                <a:cxn ang="0">
                  <a:pos x="61" y="94"/>
                </a:cxn>
                <a:cxn ang="0">
                  <a:pos x="73" y="95"/>
                </a:cxn>
                <a:cxn ang="0">
                  <a:pos x="88" y="93"/>
                </a:cxn>
                <a:cxn ang="0">
                  <a:pos x="90" y="92"/>
                </a:cxn>
                <a:cxn ang="0">
                  <a:pos x="100" y="87"/>
                </a:cxn>
                <a:cxn ang="0">
                  <a:pos x="106" y="81"/>
                </a:cxn>
                <a:cxn ang="0">
                  <a:pos x="106" y="14"/>
                </a:cxn>
              </a:cxnLst>
              <a:rect l="0" t="0" r="r" b="b"/>
              <a:pathLst>
                <a:path w="125" h="118">
                  <a:moveTo>
                    <a:pt x="100" y="75"/>
                  </a:moveTo>
                  <a:cubicBezTo>
                    <a:pt x="99" y="75"/>
                    <a:pt x="98" y="76"/>
                    <a:pt x="97" y="77"/>
                  </a:cubicBezTo>
                  <a:cubicBezTo>
                    <a:pt x="97" y="77"/>
                    <a:pt x="97" y="77"/>
                    <a:pt x="96" y="7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9" y="55"/>
                    <a:pt x="86" y="53"/>
                    <a:pt x="84" y="53"/>
                  </a:cubicBezTo>
                  <a:cubicBezTo>
                    <a:pt x="83" y="53"/>
                    <a:pt x="83" y="53"/>
                    <a:pt x="82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3"/>
                    <a:pt x="55" y="55"/>
                    <a:pt x="55" y="57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8" y="77"/>
                    <a:pt x="48" y="77"/>
                    <a:pt x="47" y="76"/>
                  </a:cubicBezTo>
                  <a:cubicBezTo>
                    <a:pt x="47" y="76"/>
                    <a:pt x="46" y="75"/>
                    <a:pt x="46" y="75"/>
                  </a:cubicBezTo>
                  <a:cubicBezTo>
                    <a:pt x="31" y="60"/>
                    <a:pt x="31" y="35"/>
                    <a:pt x="46" y="20"/>
                  </a:cubicBezTo>
                  <a:cubicBezTo>
                    <a:pt x="53" y="13"/>
                    <a:pt x="62" y="9"/>
                    <a:pt x="73" y="9"/>
                  </a:cubicBezTo>
                  <a:cubicBezTo>
                    <a:pt x="83" y="9"/>
                    <a:pt x="93" y="13"/>
                    <a:pt x="100" y="20"/>
                  </a:cubicBezTo>
                  <a:cubicBezTo>
                    <a:pt x="107" y="28"/>
                    <a:pt x="111" y="37"/>
                    <a:pt x="111" y="48"/>
                  </a:cubicBezTo>
                  <a:cubicBezTo>
                    <a:pt x="111" y="58"/>
                    <a:pt x="107" y="67"/>
                    <a:pt x="100" y="75"/>
                  </a:cubicBezTo>
                  <a:moveTo>
                    <a:pt x="78" y="78"/>
                  </a:moveTo>
                  <a:cubicBezTo>
                    <a:pt x="73" y="83"/>
                    <a:pt x="73" y="83"/>
                    <a:pt x="73" y="83"/>
                  </a:cubicBezTo>
                  <a:cubicBezTo>
                    <a:pt x="73" y="83"/>
                    <a:pt x="72" y="83"/>
                    <a:pt x="71" y="83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5" y="77"/>
                    <a:pt x="66" y="76"/>
                  </a:cubicBezTo>
                  <a:cubicBezTo>
                    <a:pt x="66" y="76"/>
                    <a:pt x="68" y="66"/>
                    <a:pt x="68" y="63"/>
                  </a:cubicBezTo>
                  <a:cubicBezTo>
                    <a:pt x="68" y="63"/>
                    <a:pt x="68" y="60"/>
                    <a:pt x="68" y="60"/>
                  </a:cubicBezTo>
                  <a:cubicBezTo>
                    <a:pt x="68" y="60"/>
                    <a:pt x="69" y="59"/>
                    <a:pt x="69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9"/>
                    <a:pt x="76" y="60"/>
                    <a:pt x="76" y="60"/>
                  </a:cubicBezTo>
                  <a:cubicBezTo>
                    <a:pt x="76" y="60"/>
                    <a:pt x="76" y="63"/>
                    <a:pt x="76" y="63"/>
                  </a:cubicBezTo>
                  <a:cubicBezTo>
                    <a:pt x="77" y="66"/>
                    <a:pt x="79" y="76"/>
                    <a:pt x="79" y="76"/>
                  </a:cubicBezTo>
                  <a:cubicBezTo>
                    <a:pt x="79" y="77"/>
                    <a:pt x="79" y="78"/>
                    <a:pt x="78" y="78"/>
                  </a:cubicBezTo>
                  <a:moveTo>
                    <a:pt x="106" y="14"/>
                  </a:moveTo>
                  <a:cubicBezTo>
                    <a:pt x="97" y="5"/>
                    <a:pt x="85" y="0"/>
                    <a:pt x="73" y="0"/>
                  </a:cubicBezTo>
                  <a:cubicBezTo>
                    <a:pt x="60" y="0"/>
                    <a:pt x="48" y="5"/>
                    <a:pt x="39" y="14"/>
                  </a:cubicBezTo>
                  <a:cubicBezTo>
                    <a:pt x="31" y="21"/>
                    <a:pt x="26" y="31"/>
                    <a:pt x="25" y="42"/>
                  </a:cubicBezTo>
                  <a:cubicBezTo>
                    <a:pt x="24" y="52"/>
                    <a:pt x="26" y="62"/>
                    <a:pt x="32" y="71"/>
                  </a:cubicBezTo>
                  <a:cubicBezTo>
                    <a:pt x="32" y="73"/>
                    <a:pt x="33" y="75"/>
                    <a:pt x="31" y="76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2" y="105"/>
                    <a:pt x="0" y="111"/>
                    <a:pt x="4" y="115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7"/>
                    <a:pt x="8" y="118"/>
                    <a:pt x="10" y="118"/>
                  </a:cubicBezTo>
                  <a:cubicBezTo>
                    <a:pt x="13" y="118"/>
                    <a:pt x="16" y="117"/>
                    <a:pt x="19" y="114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5" y="88"/>
                    <a:pt x="46" y="88"/>
                    <a:pt x="47" y="88"/>
                  </a:cubicBezTo>
                  <a:cubicBezTo>
                    <a:pt x="48" y="88"/>
                    <a:pt x="49" y="88"/>
                    <a:pt x="49" y="88"/>
                  </a:cubicBezTo>
                  <a:cubicBezTo>
                    <a:pt x="51" y="90"/>
                    <a:pt x="52" y="90"/>
                    <a:pt x="54" y="91"/>
                  </a:cubicBezTo>
                  <a:cubicBezTo>
                    <a:pt x="55" y="92"/>
                    <a:pt x="56" y="92"/>
                    <a:pt x="57" y="92"/>
                  </a:cubicBezTo>
                  <a:cubicBezTo>
                    <a:pt x="58" y="93"/>
                    <a:pt x="59" y="93"/>
                    <a:pt x="61" y="94"/>
                  </a:cubicBezTo>
                  <a:cubicBezTo>
                    <a:pt x="65" y="95"/>
                    <a:pt x="69" y="95"/>
                    <a:pt x="73" y="95"/>
                  </a:cubicBezTo>
                  <a:cubicBezTo>
                    <a:pt x="78" y="95"/>
                    <a:pt x="83" y="94"/>
                    <a:pt x="88" y="93"/>
                  </a:cubicBezTo>
                  <a:cubicBezTo>
                    <a:pt x="89" y="93"/>
                    <a:pt x="89" y="92"/>
                    <a:pt x="90" y="92"/>
                  </a:cubicBezTo>
                  <a:cubicBezTo>
                    <a:pt x="94" y="91"/>
                    <a:pt x="97" y="89"/>
                    <a:pt x="100" y="87"/>
                  </a:cubicBezTo>
                  <a:cubicBezTo>
                    <a:pt x="102" y="85"/>
                    <a:pt x="104" y="83"/>
                    <a:pt x="106" y="81"/>
                  </a:cubicBezTo>
                  <a:cubicBezTo>
                    <a:pt x="125" y="63"/>
                    <a:pt x="125" y="32"/>
                    <a:pt x="106" y="1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388682" y="2699673"/>
            <a:ext cx="629757" cy="548640"/>
            <a:chOff x="2075371" y="2625301"/>
            <a:chExt cx="929273" cy="80957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449"/>
            <p:cNvSpPr>
              <a:spLocks/>
            </p:cNvSpPr>
            <p:nvPr/>
          </p:nvSpPr>
          <p:spPr bwMode="auto">
            <a:xfrm>
              <a:off x="2075372" y="2625301"/>
              <a:ext cx="618063" cy="237649"/>
            </a:xfrm>
            <a:custGeom>
              <a:avLst/>
              <a:gdLst>
                <a:gd name="T0" fmla="*/ 1531 w 2840"/>
                <a:gd name="T1" fmla="*/ 1 h 1091"/>
                <a:gd name="T2" fmla="*/ 1745 w 2840"/>
                <a:gd name="T3" fmla="*/ 14 h 1091"/>
                <a:gd name="T4" fmla="*/ 1948 w 2840"/>
                <a:gd name="T5" fmla="*/ 39 h 1091"/>
                <a:gd name="T6" fmla="*/ 2136 w 2840"/>
                <a:gd name="T7" fmla="*/ 74 h 1091"/>
                <a:gd name="T8" fmla="*/ 2308 w 2840"/>
                <a:gd name="T9" fmla="*/ 119 h 1091"/>
                <a:gd name="T10" fmla="*/ 2460 w 2840"/>
                <a:gd name="T11" fmla="*/ 173 h 1091"/>
                <a:gd name="T12" fmla="*/ 2590 w 2840"/>
                <a:gd name="T13" fmla="*/ 235 h 1091"/>
                <a:gd name="T14" fmla="*/ 2695 w 2840"/>
                <a:gd name="T15" fmla="*/ 305 h 1091"/>
                <a:gd name="T16" fmla="*/ 2774 w 2840"/>
                <a:gd name="T17" fmla="*/ 380 h 1091"/>
                <a:gd name="T18" fmla="*/ 2823 w 2840"/>
                <a:gd name="T19" fmla="*/ 461 h 1091"/>
                <a:gd name="T20" fmla="*/ 2840 w 2840"/>
                <a:gd name="T21" fmla="*/ 545 h 1091"/>
                <a:gd name="T22" fmla="*/ 2823 w 2840"/>
                <a:gd name="T23" fmla="*/ 629 h 1091"/>
                <a:gd name="T24" fmla="*/ 2774 w 2840"/>
                <a:gd name="T25" fmla="*/ 711 h 1091"/>
                <a:gd name="T26" fmla="*/ 2695 w 2840"/>
                <a:gd name="T27" fmla="*/ 786 h 1091"/>
                <a:gd name="T28" fmla="*/ 2590 w 2840"/>
                <a:gd name="T29" fmla="*/ 854 h 1091"/>
                <a:gd name="T30" fmla="*/ 2460 w 2840"/>
                <a:gd name="T31" fmla="*/ 916 h 1091"/>
                <a:gd name="T32" fmla="*/ 2308 w 2840"/>
                <a:gd name="T33" fmla="*/ 971 h 1091"/>
                <a:gd name="T34" fmla="*/ 2136 w 2840"/>
                <a:gd name="T35" fmla="*/ 1016 h 1091"/>
                <a:gd name="T36" fmla="*/ 1948 w 2840"/>
                <a:gd name="T37" fmla="*/ 1052 h 1091"/>
                <a:gd name="T38" fmla="*/ 1745 w 2840"/>
                <a:gd name="T39" fmla="*/ 1077 h 1091"/>
                <a:gd name="T40" fmla="*/ 1531 w 2840"/>
                <a:gd name="T41" fmla="*/ 1089 h 1091"/>
                <a:gd name="T42" fmla="*/ 1309 w 2840"/>
                <a:gd name="T43" fmla="*/ 1089 h 1091"/>
                <a:gd name="T44" fmla="*/ 1094 w 2840"/>
                <a:gd name="T45" fmla="*/ 1077 h 1091"/>
                <a:gd name="T46" fmla="*/ 892 w 2840"/>
                <a:gd name="T47" fmla="*/ 1052 h 1091"/>
                <a:gd name="T48" fmla="*/ 703 w 2840"/>
                <a:gd name="T49" fmla="*/ 1016 h 1091"/>
                <a:gd name="T50" fmla="*/ 532 w 2840"/>
                <a:gd name="T51" fmla="*/ 971 h 1091"/>
                <a:gd name="T52" fmla="*/ 379 w 2840"/>
                <a:gd name="T53" fmla="*/ 916 h 1091"/>
                <a:gd name="T54" fmla="*/ 250 w 2840"/>
                <a:gd name="T55" fmla="*/ 854 h 1091"/>
                <a:gd name="T56" fmla="*/ 144 w 2840"/>
                <a:gd name="T57" fmla="*/ 786 h 1091"/>
                <a:gd name="T58" fmla="*/ 66 w 2840"/>
                <a:gd name="T59" fmla="*/ 711 h 1091"/>
                <a:gd name="T60" fmla="*/ 17 w 2840"/>
                <a:gd name="T61" fmla="*/ 629 h 1091"/>
                <a:gd name="T62" fmla="*/ 0 w 2840"/>
                <a:gd name="T63" fmla="*/ 545 h 1091"/>
                <a:gd name="T64" fmla="*/ 17 w 2840"/>
                <a:gd name="T65" fmla="*/ 461 h 1091"/>
                <a:gd name="T66" fmla="*/ 66 w 2840"/>
                <a:gd name="T67" fmla="*/ 380 h 1091"/>
                <a:gd name="T68" fmla="*/ 144 w 2840"/>
                <a:gd name="T69" fmla="*/ 305 h 1091"/>
                <a:gd name="T70" fmla="*/ 250 w 2840"/>
                <a:gd name="T71" fmla="*/ 235 h 1091"/>
                <a:gd name="T72" fmla="*/ 379 w 2840"/>
                <a:gd name="T73" fmla="*/ 173 h 1091"/>
                <a:gd name="T74" fmla="*/ 532 w 2840"/>
                <a:gd name="T75" fmla="*/ 119 h 1091"/>
                <a:gd name="T76" fmla="*/ 703 w 2840"/>
                <a:gd name="T77" fmla="*/ 74 h 1091"/>
                <a:gd name="T78" fmla="*/ 892 w 2840"/>
                <a:gd name="T79" fmla="*/ 39 h 1091"/>
                <a:gd name="T80" fmla="*/ 1094 w 2840"/>
                <a:gd name="T81" fmla="*/ 14 h 1091"/>
                <a:gd name="T82" fmla="*/ 1309 w 2840"/>
                <a:gd name="T83" fmla="*/ 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40" h="1091">
                  <a:moveTo>
                    <a:pt x="1420" y="0"/>
                  </a:moveTo>
                  <a:lnTo>
                    <a:pt x="1531" y="1"/>
                  </a:lnTo>
                  <a:lnTo>
                    <a:pt x="1639" y="6"/>
                  </a:lnTo>
                  <a:lnTo>
                    <a:pt x="1745" y="14"/>
                  </a:lnTo>
                  <a:lnTo>
                    <a:pt x="1849" y="24"/>
                  </a:lnTo>
                  <a:lnTo>
                    <a:pt x="1948" y="39"/>
                  </a:lnTo>
                  <a:lnTo>
                    <a:pt x="2044" y="55"/>
                  </a:lnTo>
                  <a:lnTo>
                    <a:pt x="2136" y="74"/>
                  </a:lnTo>
                  <a:lnTo>
                    <a:pt x="2224" y="96"/>
                  </a:lnTo>
                  <a:lnTo>
                    <a:pt x="2308" y="119"/>
                  </a:lnTo>
                  <a:lnTo>
                    <a:pt x="2386" y="146"/>
                  </a:lnTo>
                  <a:lnTo>
                    <a:pt x="2460" y="173"/>
                  </a:lnTo>
                  <a:lnTo>
                    <a:pt x="2528" y="204"/>
                  </a:lnTo>
                  <a:lnTo>
                    <a:pt x="2590" y="235"/>
                  </a:lnTo>
                  <a:lnTo>
                    <a:pt x="2646" y="270"/>
                  </a:lnTo>
                  <a:lnTo>
                    <a:pt x="2695" y="305"/>
                  </a:lnTo>
                  <a:lnTo>
                    <a:pt x="2738" y="342"/>
                  </a:lnTo>
                  <a:lnTo>
                    <a:pt x="2774" y="380"/>
                  </a:lnTo>
                  <a:lnTo>
                    <a:pt x="2803" y="421"/>
                  </a:lnTo>
                  <a:lnTo>
                    <a:pt x="2823" y="461"/>
                  </a:lnTo>
                  <a:lnTo>
                    <a:pt x="2835" y="502"/>
                  </a:lnTo>
                  <a:lnTo>
                    <a:pt x="2840" y="545"/>
                  </a:lnTo>
                  <a:lnTo>
                    <a:pt x="2835" y="588"/>
                  </a:lnTo>
                  <a:lnTo>
                    <a:pt x="2823" y="629"/>
                  </a:lnTo>
                  <a:lnTo>
                    <a:pt x="2803" y="670"/>
                  </a:lnTo>
                  <a:lnTo>
                    <a:pt x="2774" y="711"/>
                  </a:lnTo>
                  <a:lnTo>
                    <a:pt x="2738" y="748"/>
                  </a:lnTo>
                  <a:lnTo>
                    <a:pt x="2695" y="786"/>
                  </a:lnTo>
                  <a:lnTo>
                    <a:pt x="2646" y="821"/>
                  </a:lnTo>
                  <a:lnTo>
                    <a:pt x="2590" y="854"/>
                  </a:lnTo>
                  <a:lnTo>
                    <a:pt x="2528" y="887"/>
                  </a:lnTo>
                  <a:lnTo>
                    <a:pt x="2460" y="916"/>
                  </a:lnTo>
                  <a:lnTo>
                    <a:pt x="2386" y="945"/>
                  </a:lnTo>
                  <a:lnTo>
                    <a:pt x="2308" y="971"/>
                  </a:lnTo>
                  <a:lnTo>
                    <a:pt x="2224" y="995"/>
                  </a:lnTo>
                  <a:lnTo>
                    <a:pt x="2136" y="1016"/>
                  </a:lnTo>
                  <a:lnTo>
                    <a:pt x="2044" y="1035"/>
                  </a:lnTo>
                  <a:lnTo>
                    <a:pt x="1948" y="1052"/>
                  </a:lnTo>
                  <a:lnTo>
                    <a:pt x="1849" y="1065"/>
                  </a:lnTo>
                  <a:lnTo>
                    <a:pt x="1745" y="1077"/>
                  </a:lnTo>
                  <a:lnTo>
                    <a:pt x="1639" y="1085"/>
                  </a:lnTo>
                  <a:lnTo>
                    <a:pt x="1531" y="1089"/>
                  </a:lnTo>
                  <a:lnTo>
                    <a:pt x="1420" y="1091"/>
                  </a:lnTo>
                  <a:lnTo>
                    <a:pt x="1309" y="1089"/>
                  </a:lnTo>
                  <a:lnTo>
                    <a:pt x="1200" y="1085"/>
                  </a:lnTo>
                  <a:lnTo>
                    <a:pt x="1094" y="1077"/>
                  </a:lnTo>
                  <a:lnTo>
                    <a:pt x="992" y="1065"/>
                  </a:lnTo>
                  <a:lnTo>
                    <a:pt x="892" y="1052"/>
                  </a:lnTo>
                  <a:lnTo>
                    <a:pt x="795" y="1035"/>
                  </a:lnTo>
                  <a:lnTo>
                    <a:pt x="703" y="1016"/>
                  </a:lnTo>
                  <a:lnTo>
                    <a:pt x="615" y="995"/>
                  </a:lnTo>
                  <a:lnTo>
                    <a:pt x="532" y="971"/>
                  </a:lnTo>
                  <a:lnTo>
                    <a:pt x="453" y="945"/>
                  </a:lnTo>
                  <a:lnTo>
                    <a:pt x="379" y="916"/>
                  </a:lnTo>
                  <a:lnTo>
                    <a:pt x="312" y="887"/>
                  </a:lnTo>
                  <a:lnTo>
                    <a:pt x="250" y="854"/>
                  </a:lnTo>
                  <a:lnTo>
                    <a:pt x="194" y="821"/>
                  </a:lnTo>
                  <a:lnTo>
                    <a:pt x="144" y="786"/>
                  </a:lnTo>
                  <a:lnTo>
                    <a:pt x="101" y="748"/>
                  </a:lnTo>
                  <a:lnTo>
                    <a:pt x="66" y="711"/>
                  </a:lnTo>
                  <a:lnTo>
                    <a:pt x="38" y="670"/>
                  </a:lnTo>
                  <a:lnTo>
                    <a:pt x="17" y="629"/>
                  </a:lnTo>
                  <a:lnTo>
                    <a:pt x="4" y="588"/>
                  </a:lnTo>
                  <a:lnTo>
                    <a:pt x="0" y="545"/>
                  </a:lnTo>
                  <a:lnTo>
                    <a:pt x="4" y="502"/>
                  </a:lnTo>
                  <a:lnTo>
                    <a:pt x="17" y="461"/>
                  </a:lnTo>
                  <a:lnTo>
                    <a:pt x="38" y="421"/>
                  </a:lnTo>
                  <a:lnTo>
                    <a:pt x="66" y="380"/>
                  </a:lnTo>
                  <a:lnTo>
                    <a:pt x="101" y="342"/>
                  </a:lnTo>
                  <a:lnTo>
                    <a:pt x="144" y="305"/>
                  </a:lnTo>
                  <a:lnTo>
                    <a:pt x="194" y="270"/>
                  </a:lnTo>
                  <a:lnTo>
                    <a:pt x="250" y="235"/>
                  </a:lnTo>
                  <a:lnTo>
                    <a:pt x="312" y="204"/>
                  </a:lnTo>
                  <a:lnTo>
                    <a:pt x="379" y="173"/>
                  </a:lnTo>
                  <a:lnTo>
                    <a:pt x="453" y="146"/>
                  </a:lnTo>
                  <a:lnTo>
                    <a:pt x="532" y="119"/>
                  </a:lnTo>
                  <a:lnTo>
                    <a:pt x="615" y="96"/>
                  </a:lnTo>
                  <a:lnTo>
                    <a:pt x="703" y="74"/>
                  </a:lnTo>
                  <a:lnTo>
                    <a:pt x="795" y="55"/>
                  </a:lnTo>
                  <a:lnTo>
                    <a:pt x="892" y="39"/>
                  </a:lnTo>
                  <a:lnTo>
                    <a:pt x="992" y="24"/>
                  </a:lnTo>
                  <a:lnTo>
                    <a:pt x="1094" y="14"/>
                  </a:lnTo>
                  <a:lnTo>
                    <a:pt x="1200" y="6"/>
                  </a:lnTo>
                  <a:lnTo>
                    <a:pt x="1309" y="1"/>
                  </a:lnTo>
                  <a:lnTo>
                    <a:pt x="1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ru-RU" sz="1872"/>
            </a:p>
          </p:txBody>
        </p:sp>
        <p:sp>
          <p:nvSpPr>
            <p:cNvPr id="10" name="Freeform 450"/>
            <p:cNvSpPr>
              <a:spLocks/>
            </p:cNvSpPr>
            <p:nvPr/>
          </p:nvSpPr>
          <p:spPr bwMode="auto">
            <a:xfrm>
              <a:off x="2075372" y="2828129"/>
              <a:ext cx="618063" cy="151903"/>
            </a:xfrm>
            <a:custGeom>
              <a:avLst/>
              <a:gdLst>
                <a:gd name="T0" fmla="*/ 78 w 2840"/>
                <a:gd name="T1" fmla="*/ 4 h 699"/>
                <a:gd name="T2" fmla="*/ 179 w 2840"/>
                <a:gd name="T3" fmla="*/ 70 h 699"/>
                <a:gd name="T4" fmla="*/ 296 w 2840"/>
                <a:gd name="T5" fmla="*/ 127 h 699"/>
                <a:gd name="T6" fmla="*/ 463 w 2840"/>
                <a:gd name="T7" fmla="*/ 190 h 699"/>
                <a:gd name="T8" fmla="*/ 677 w 2840"/>
                <a:gd name="T9" fmla="*/ 247 h 699"/>
                <a:gd name="T10" fmla="*/ 911 w 2840"/>
                <a:gd name="T11" fmla="*/ 290 h 699"/>
                <a:gd name="T12" fmla="*/ 1160 w 2840"/>
                <a:gd name="T13" fmla="*/ 316 h 699"/>
                <a:gd name="T14" fmla="*/ 1420 w 2840"/>
                <a:gd name="T15" fmla="*/ 325 h 699"/>
                <a:gd name="T16" fmla="*/ 1680 w 2840"/>
                <a:gd name="T17" fmla="*/ 316 h 699"/>
                <a:gd name="T18" fmla="*/ 1929 w 2840"/>
                <a:gd name="T19" fmla="*/ 290 h 699"/>
                <a:gd name="T20" fmla="*/ 2163 w 2840"/>
                <a:gd name="T21" fmla="*/ 247 h 699"/>
                <a:gd name="T22" fmla="*/ 2377 w 2840"/>
                <a:gd name="T23" fmla="*/ 190 h 699"/>
                <a:gd name="T24" fmla="*/ 2531 w 2840"/>
                <a:gd name="T25" fmla="*/ 133 h 699"/>
                <a:gd name="T26" fmla="*/ 2628 w 2840"/>
                <a:gd name="T27" fmla="*/ 89 h 699"/>
                <a:gd name="T28" fmla="*/ 2709 w 2840"/>
                <a:gd name="T29" fmla="*/ 41 h 699"/>
                <a:gd name="T30" fmla="*/ 2761 w 2840"/>
                <a:gd name="T31" fmla="*/ 6 h 699"/>
                <a:gd name="T32" fmla="*/ 2779 w 2840"/>
                <a:gd name="T33" fmla="*/ 5 h 699"/>
                <a:gd name="T34" fmla="*/ 2791 w 2840"/>
                <a:gd name="T35" fmla="*/ 12 h 699"/>
                <a:gd name="T36" fmla="*/ 2814 w 2840"/>
                <a:gd name="T37" fmla="*/ 49 h 699"/>
                <a:gd name="T38" fmla="*/ 2836 w 2840"/>
                <a:gd name="T39" fmla="*/ 118 h 699"/>
                <a:gd name="T40" fmla="*/ 2835 w 2840"/>
                <a:gd name="T41" fmla="*/ 195 h 699"/>
                <a:gd name="T42" fmla="*/ 2803 w 2840"/>
                <a:gd name="T43" fmla="*/ 278 h 699"/>
                <a:gd name="T44" fmla="*/ 2738 w 2840"/>
                <a:gd name="T45" fmla="*/ 356 h 699"/>
                <a:gd name="T46" fmla="*/ 2646 w 2840"/>
                <a:gd name="T47" fmla="*/ 428 h 699"/>
                <a:gd name="T48" fmla="*/ 2528 w 2840"/>
                <a:gd name="T49" fmla="*/ 494 h 699"/>
                <a:gd name="T50" fmla="*/ 2386 w 2840"/>
                <a:gd name="T51" fmla="*/ 553 h 699"/>
                <a:gd name="T52" fmla="*/ 2224 w 2840"/>
                <a:gd name="T53" fmla="*/ 602 h 699"/>
                <a:gd name="T54" fmla="*/ 2044 w 2840"/>
                <a:gd name="T55" fmla="*/ 643 h 699"/>
                <a:gd name="T56" fmla="*/ 1849 w 2840"/>
                <a:gd name="T57" fmla="*/ 673 h 699"/>
                <a:gd name="T58" fmla="*/ 1639 w 2840"/>
                <a:gd name="T59" fmla="*/ 692 h 699"/>
                <a:gd name="T60" fmla="*/ 1420 w 2840"/>
                <a:gd name="T61" fmla="*/ 699 h 699"/>
                <a:gd name="T62" fmla="*/ 1200 w 2840"/>
                <a:gd name="T63" fmla="*/ 692 h 699"/>
                <a:gd name="T64" fmla="*/ 992 w 2840"/>
                <a:gd name="T65" fmla="*/ 673 h 699"/>
                <a:gd name="T66" fmla="*/ 795 w 2840"/>
                <a:gd name="T67" fmla="*/ 643 h 699"/>
                <a:gd name="T68" fmla="*/ 615 w 2840"/>
                <a:gd name="T69" fmla="*/ 602 h 699"/>
                <a:gd name="T70" fmla="*/ 453 w 2840"/>
                <a:gd name="T71" fmla="*/ 553 h 699"/>
                <a:gd name="T72" fmla="*/ 312 w 2840"/>
                <a:gd name="T73" fmla="*/ 494 h 699"/>
                <a:gd name="T74" fmla="*/ 194 w 2840"/>
                <a:gd name="T75" fmla="*/ 428 h 699"/>
                <a:gd name="T76" fmla="*/ 101 w 2840"/>
                <a:gd name="T77" fmla="*/ 356 h 699"/>
                <a:gd name="T78" fmla="*/ 38 w 2840"/>
                <a:gd name="T79" fmla="*/ 278 h 699"/>
                <a:gd name="T80" fmla="*/ 4 w 2840"/>
                <a:gd name="T81" fmla="*/ 195 h 699"/>
                <a:gd name="T82" fmla="*/ 3 w 2840"/>
                <a:gd name="T83" fmla="*/ 118 h 699"/>
                <a:gd name="T84" fmla="*/ 25 w 2840"/>
                <a:gd name="T85" fmla="*/ 50 h 699"/>
                <a:gd name="T86" fmla="*/ 48 w 2840"/>
                <a:gd name="T87" fmla="*/ 12 h 699"/>
                <a:gd name="T88" fmla="*/ 61 w 2840"/>
                <a:gd name="T89" fmla="*/ 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40" h="699">
                  <a:moveTo>
                    <a:pt x="69" y="0"/>
                  </a:moveTo>
                  <a:lnTo>
                    <a:pt x="78" y="4"/>
                  </a:lnTo>
                  <a:lnTo>
                    <a:pt x="127" y="39"/>
                  </a:lnTo>
                  <a:lnTo>
                    <a:pt x="179" y="70"/>
                  </a:lnTo>
                  <a:lnTo>
                    <a:pt x="234" y="100"/>
                  </a:lnTo>
                  <a:lnTo>
                    <a:pt x="296" y="127"/>
                  </a:lnTo>
                  <a:lnTo>
                    <a:pt x="365" y="155"/>
                  </a:lnTo>
                  <a:lnTo>
                    <a:pt x="463" y="190"/>
                  </a:lnTo>
                  <a:lnTo>
                    <a:pt x="567" y="220"/>
                  </a:lnTo>
                  <a:lnTo>
                    <a:pt x="677" y="247"/>
                  </a:lnTo>
                  <a:lnTo>
                    <a:pt x="792" y="270"/>
                  </a:lnTo>
                  <a:lnTo>
                    <a:pt x="911" y="290"/>
                  </a:lnTo>
                  <a:lnTo>
                    <a:pt x="1033" y="304"/>
                  </a:lnTo>
                  <a:lnTo>
                    <a:pt x="1160" y="316"/>
                  </a:lnTo>
                  <a:lnTo>
                    <a:pt x="1289" y="322"/>
                  </a:lnTo>
                  <a:lnTo>
                    <a:pt x="1420" y="325"/>
                  </a:lnTo>
                  <a:lnTo>
                    <a:pt x="1551" y="322"/>
                  </a:lnTo>
                  <a:lnTo>
                    <a:pt x="1680" y="316"/>
                  </a:lnTo>
                  <a:lnTo>
                    <a:pt x="1806" y="304"/>
                  </a:lnTo>
                  <a:lnTo>
                    <a:pt x="1929" y="290"/>
                  </a:lnTo>
                  <a:lnTo>
                    <a:pt x="2048" y="270"/>
                  </a:lnTo>
                  <a:lnTo>
                    <a:pt x="2163" y="247"/>
                  </a:lnTo>
                  <a:lnTo>
                    <a:pt x="2272" y="220"/>
                  </a:lnTo>
                  <a:lnTo>
                    <a:pt x="2377" y="190"/>
                  </a:lnTo>
                  <a:lnTo>
                    <a:pt x="2474" y="155"/>
                  </a:lnTo>
                  <a:lnTo>
                    <a:pt x="2531" y="133"/>
                  </a:lnTo>
                  <a:lnTo>
                    <a:pt x="2581" y="111"/>
                  </a:lnTo>
                  <a:lnTo>
                    <a:pt x="2628" y="89"/>
                  </a:lnTo>
                  <a:lnTo>
                    <a:pt x="2669" y="66"/>
                  </a:lnTo>
                  <a:lnTo>
                    <a:pt x="2709" y="41"/>
                  </a:lnTo>
                  <a:lnTo>
                    <a:pt x="2748" y="13"/>
                  </a:lnTo>
                  <a:lnTo>
                    <a:pt x="2761" y="6"/>
                  </a:lnTo>
                  <a:lnTo>
                    <a:pt x="2770" y="4"/>
                  </a:lnTo>
                  <a:lnTo>
                    <a:pt x="2779" y="5"/>
                  </a:lnTo>
                  <a:lnTo>
                    <a:pt x="2786" y="8"/>
                  </a:lnTo>
                  <a:lnTo>
                    <a:pt x="2791" y="12"/>
                  </a:lnTo>
                  <a:lnTo>
                    <a:pt x="2795" y="17"/>
                  </a:lnTo>
                  <a:lnTo>
                    <a:pt x="2814" y="49"/>
                  </a:lnTo>
                  <a:lnTo>
                    <a:pt x="2829" y="83"/>
                  </a:lnTo>
                  <a:lnTo>
                    <a:pt x="2836" y="118"/>
                  </a:lnTo>
                  <a:lnTo>
                    <a:pt x="2840" y="153"/>
                  </a:lnTo>
                  <a:lnTo>
                    <a:pt x="2835" y="195"/>
                  </a:lnTo>
                  <a:lnTo>
                    <a:pt x="2823" y="237"/>
                  </a:lnTo>
                  <a:lnTo>
                    <a:pt x="2803" y="278"/>
                  </a:lnTo>
                  <a:lnTo>
                    <a:pt x="2774" y="317"/>
                  </a:lnTo>
                  <a:lnTo>
                    <a:pt x="2738" y="356"/>
                  </a:lnTo>
                  <a:lnTo>
                    <a:pt x="2695" y="393"/>
                  </a:lnTo>
                  <a:lnTo>
                    <a:pt x="2646" y="428"/>
                  </a:lnTo>
                  <a:lnTo>
                    <a:pt x="2590" y="462"/>
                  </a:lnTo>
                  <a:lnTo>
                    <a:pt x="2528" y="494"/>
                  </a:lnTo>
                  <a:lnTo>
                    <a:pt x="2460" y="524"/>
                  </a:lnTo>
                  <a:lnTo>
                    <a:pt x="2386" y="553"/>
                  </a:lnTo>
                  <a:lnTo>
                    <a:pt x="2308" y="579"/>
                  </a:lnTo>
                  <a:lnTo>
                    <a:pt x="2224" y="602"/>
                  </a:lnTo>
                  <a:lnTo>
                    <a:pt x="2136" y="624"/>
                  </a:lnTo>
                  <a:lnTo>
                    <a:pt x="2044" y="643"/>
                  </a:lnTo>
                  <a:lnTo>
                    <a:pt x="1948" y="659"/>
                  </a:lnTo>
                  <a:lnTo>
                    <a:pt x="1849" y="673"/>
                  </a:lnTo>
                  <a:lnTo>
                    <a:pt x="1745" y="683"/>
                  </a:lnTo>
                  <a:lnTo>
                    <a:pt x="1639" y="692"/>
                  </a:lnTo>
                  <a:lnTo>
                    <a:pt x="1531" y="696"/>
                  </a:lnTo>
                  <a:lnTo>
                    <a:pt x="1420" y="699"/>
                  </a:lnTo>
                  <a:lnTo>
                    <a:pt x="1309" y="696"/>
                  </a:lnTo>
                  <a:lnTo>
                    <a:pt x="1200" y="692"/>
                  </a:lnTo>
                  <a:lnTo>
                    <a:pt x="1094" y="683"/>
                  </a:lnTo>
                  <a:lnTo>
                    <a:pt x="992" y="673"/>
                  </a:lnTo>
                  <a:lnTo>
                    <a:pt x="892" y="659"/>
                  </a:lnTo>
                  <a:lnTo>
                    <a:pt x="795" y="643"/>
                  </a:lnTo>
                  <a:lnTo>
                    <a:pt x="703" y="624"/>
                  </a:lnTo>
                  <a:lnTo>
                    <a:pt x="615" y="602"/>
                  </a:lnTo>
                  <a:lnTo>
                    <a:pt x="532" y="579"/>
                  </a:lnTo>
                  <a:lnTo>
                    <a:pt x="453" y="553"/>
                  </a:lnTo>
                  <a:lnTo>
                    <a:pt x="379" y="524"/>
                  </a:lnTo>
                  <a:lnTo>
                    <a:pt x="312" y="494"/>
                  </a:lnTo>
                  <a:lnTo>
                    <a:pt x="250" y="462"/>
                  </a:lnTo>
                  <a:lnTo>
                    <a:pt x="194" y="428"/>
                  </a:lnTo>
                  <a:lnTo>
                    <a:pt x="144" y="393"/>
                  </a:lnTo>
                  <a:lnTo>
                    <a:pt x="101" y="356"/>
                  </a:lnTo>
                  <a:lnTo>
                    <a:pt x="66" y="317"/>
                  </a:lnTo>
                  <a:lnTo>
                    <a:pt x="38" y="278"/>
                  </a:lnTo>
                  <a:lnTo>
                    <a:pt x="17" y="237"/>
                  </a:lnTo>
                  <a:lnTo>
                    <a:pt x="4" y="195"/>
                  </a:lnTo>
                  <a:lnTo>
                    <a:pt x="0" y="153"/>
                  </a:lnTo>
                  <a:lnTo>
                    <a:pt x="3" y="118"/>
                  </a:lnTo>
                  <a:lnTo>
                    <a:pt x="12" y="84"/>
                  </a:lnTo>
                  <a:lnTo>
                    <a:pt x="25" y="50"/>
                  </a:lnTo>
                  <a:lnTo>
                    <a:pt x="44" y="17"/>
                  </a:lnTo>
                  <a:lnTo>
                    <a:pt x="48" y="12"/>
                  </a:lnTo>
                  <a:lnTo>
                    <a:pt x="54" y="5"/>
                  </a:lnTo>
                  <a:lnTo>
                    <a:pt x="61" y="1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ru-RU" sz="1872"/>
            </a:p>
          </p:txBody>
        </p:sp>
        <p:sp>
          <p:nvSpPr>
            <p:cNvPr id="11" name="Freeform 451"/>
            <p:cNvSpPr>
              <a:spLocks/>
            </p:cNvSpPr>
            <p:nvPr/>
          </p:nvSpPr>
          <p:spPr bwMode="auto">
            <a:xfrm>
              <a:off x="2075372" y="3182864"/>
              <a:ext cx="426986" cy="149727"/>
            </a:xfrm>
            <a:custGeom>
              <a:avLst/>
              <a:gdLst>
                <a:gd name="T0" fmla="*/ 95 w 1963"/>
                <a:gd name="T1" fmla="*/ 5 h 687"/>
                <a:gd name="T2" fmla="*/ 162 w 1963"/>
                <a:gd name="T3" fmla="*/ 50 h 687"/>
                <a:gd name="T4" fmla="*/ 233 w 1963"/>
                <a:gd name="T5" fmla="*/ 89 h 687"/>
                <a:gd name="T6" fmla="*/ 316 w 1963"/>
                <a:gd name="T7" fmla="*/ 125 h 687"/>
                <a:gd name="T8" fmla="*/ 463 w 1963"/>
                <a:gd name="T9" fmla="*/ 178 h 687"/>
                <a:gd name="T10" fmla="*/ 677 w 1963"/>
                <a:gd name="T11" fmla="*/ 237 h 687"/>
                <a:gd name="T12" fmla="*/ 911 w 1963"/>
                <a:gd name="T13" fmla="*/ 279 h 687"/>
                <a:gd name="T14" fmla="*/ 1160 w 1963"/>
                <a:gd name="T15" fmla="*/ 304 h 687"/>
                <a:gd name="T16" fmla="*/ 1420 w 1963"/>
                <a:gd name="T17" fmla="*/ 313 h 687"/>
                <a:gd name="T18" fmla="*/ 1617 w 1963"/>
                <a:gd name="T19" fmla="*/ 309 h 687"/>
                <a:gd name="T20" fmla="*/ 1808 w 1963"/>
                <a:gd name="T21" fmla="*/ 296 h 687"/>
                <a:gd name="T22" fmla="*/ 1816 w 1963"/>
                <a:gd name="T23" fmla="*/ 296 h 687"/>
                <a:gd name="T24" fmla="*/ 1821 w 1963"/>
                <a:gd name="T25" fmla="*/ 300 h 687"/>
                <a:gd name="T26" fmla="*/ 1823 w 1963"/>
                <a:gd name="T27" fmla="*/ 305 h 687"/>
                <a:gd name="T28" fmla="*/ 1824 w 1963"/>
                <a:gd name="T29" fmla="*/ 309 h 687"/>
                <a:gd name="T30" fmla="*/ 1854 w 1963"/>
                <a:gd name="T31" fmla="*/ 426 h 687"/>
                <a:gd name="T32" fmla="*/ 1903 w 1963"/>
                <a:gd name="T33" fmla="*/ 538 h 687"/>
                <a:gd name="T34" fmla="*/ 1959 w 1963"/>
                <a:gd name="T35" fmla="*/ 637 h 687"/>
                <a:gd name="T36" fmla="*/ 1963 w 1963"/>
                <a:gd name="T37" fmla="*/ 647 h 687"/>
                <a:gd name="T38" fmla="*/ 1952 w 1963"/>
                <a:gd name="T39" fmla="*/ 657 h 687"/>
                <a:gd name="T40" fmla="*/ 1811 w 1963"/>
                <a:gd name="T41" fmla="*/ 673 h 687"/>
                <a:gd name="T42" fmla="*/ 1653 w 1963"/>
                <a:gd name="T43" fmla="*/ 682 h 687"/>
                <a:gd name="T44" fmla="*/ 1495 w 1963"/>
                <a:gd name="T45" fmla="*/ 687 h 687"/>
                <a:gd name="T46" fmla="*/ 1309 w 1963"/>
                <a:gd name="T47" fmla="*/ 686 h 687"/>
                <a:gd name="T48" fmla="*/ 1094 w 1963"/>
                <a:gd name="T49" fmla="*/ 673 h 687"/>
                <a:gd name="T50" fmla="*/ 892 w 1963"/>
                <a:gd name="T51" fmla="*/ 648 h 687"/>
                <a:gd name="T52" fmla="*/ 703 w 1963"/>
                <a:gd name="T53" fmla="*/ 613 h 687"/>
                <a:gd name="T54" fmla="*/ 532 w 1963"/>
                <a:gd name="T55" fmla="*/ 568 h 687"/>
                <a:gd name="T56" fmla="*/ 379 w 1963"/>
                <a:gd name="T57" fmla="*/ 514 h 687"/>
                <a:gd name="T58" fmla="*/ 250 w 1963"/>
                <a:gd name="T59" fmla="*/ 452 h 687"/>
                <a:gd name="T60" fmla="*/ 144 w 1963"/>
                <a:gd name="T61" fmla="*/ 382 h 687"/>
                <a:gd name="T62" fmla="*/ 66 w 1963"/>
                <a:gd name="T63" fmla="*/ 307 h 687"/>
                <a:gd name="T64" fmla="*/ 17 w 1963"/>
                <a:gd name="T65" fmla="*/ 226 h 687"/>
                <a:gd name="T66" fmla="*/ 0 w 1963"/>
                <a:gd name="T67" fmla="*/ 142 h 687"/>
                <a:gd name="T68" fmla="*/ 16 w 1963"/>
                <a:gd name="T69" fmla="*/ 59 h 687"/>
                <a:gd name="T70" fmla="*/ 43 w 1963"/>
                <a:gd name="T71" fmla="*/ 11 h 687"/>
                <a:gd name="T72" fmla="*/ 66 w 1963"/>
                <a:gd name="T73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63" h="687">
                  <a:moveTo>
                    <a:pt x="80" y="0"/>
                  </a:moveTo>
                  <a:lnTo>
                    <a:pt x="95" y="5"/>
                  </a:lnTo>
                  <a:lnTo>
                    <a:pt x="128" y="30"/>
                  </a:lnTo>
                  <a:lnTo>
                    <a:pt x="162" y="50"/>
                  </a:lnTo>
                  <a:lnTo>
                    <a:pt x="197" y="71"/>
                  </a:lnTo>
                  <a:lnTo>
                    <a:pt x="233" y="89"/>
                  </a:lnTo>
                  <a:lnTo>
                    <a:pt x="273" y="107"/>
                  </a:lnTo>
                  <a:lnTo>
                    <a:pt x="316" y="125"/>
                  </a:lnTo>
                  <a:lnTo>
                    <a:pt x="365" y="145"/>
                  </a:lnTo>
                  <a:lnTo>
                    <a:pt x="463" y="178"/>
                  </a:lnTo>
                  <a:lnTo>
                    <a:pt x="567" y="210"/>
                  </a:lnTo>
                  <a:lnTo>
                    <a:pt x="677" y="237"/>
                  </a:lnTo>
                  <a:lnTo>
                    <a:pt x="792" y="260"/>
                  </a:lnTo>
                  <a:lnTo>
                    <a:pt x="911" y="279"/>
                  </a:lnTo>
                  <a:lnTo>
                    <a:pt x="1033" y="294"/>
                  </a:lnTo>
                  <a:lnTo>
                    <a:pt x="1160" y="304"/>
                  </a:lnTo>
                  <a:lnTo>
                    <a:pt x="1289" y="312"/>
                  </a:lnTo>
                  <a:lnTo>
                    <a:pt x="1420" y="313"/>
                  </a:lnTo>
                  <a:lnTo>
                    <a:pt x="1517" y="312"/>
                  </a:lnTo>
                  <a:lnTo>
                    <a:pt x="1617" y="309"/>
                  </a:lnTo>
                  <a:lnTo>
                    <a:pt x="1714" y="304"/>
                  </a:lnTo>
                  <a:lnTo>
                    <a:pt x="1808" y="296"/>
                  </a:lnTo>
                  <a:lnTo>
                    <a:pt x="1812" y="296"/>
                  </a:lnTo>
                  <a:lnTo>
                    <a:pt x="1816" y="296"/>
                  </a:lnTo>
                  <a:lnTo>
                    <a:pt x="1819" y="299"/>
                  </a:lnTo>
                  <a:lnTo>
                    <a:pt x="1821" y="300"/>
                  </a:lnTo>
                  <a:lnTo>
                    <a:pt x="1823" y="303"/>
                  </a:lnTo>
                  <a:lnTo>
                    <a:pt x="1823" y="305"/>
                  </a:lnTo>
                  <a:lnTo>
                    <a:pt x="1824" y="308"/>
                  </a:lnTo>
                  <a:lnTo>
                    <a:pt x="1824" y="309"/>
                  </a:lnTo>
                  <a:lnTo>
                    <a:pt x="1836" y="367"/>
                  </a:lnTo>
                  <a:lnTo>
                    <a:pt x="1854" y="426"/>
                  </a:lnTo>
                  <a:lnTo>
                    <a:pt x="1877" y="484"/>
                  </a:lnTo>
                  <a:lnTo>
                    <a:pt x="1903" y="538"/>
                  </a:lnTo>
                  <a:lnTo>
                    <a:pt x="1930" y="590"/>
                  </a:lnTo>
                  <a:lnTo>
                    <a:pt x="1959" y="637"/>
                  </a:lnTo>
                  <a:lnTo>
                    <a:pt x="1961" y="642"/>
                  </a:lnTo>
                  <a:lnTo>
                    <a:pt x="1963" y="647"/>
                  </a:lnTo>
                  <a:lnTo>
                    <a:pt x="1960" y="654"/>
                  </a:lnTo>
                  <a:lnTo>
                    <a:pt x="1952" y="657"/>
                  </a:lnTo>
                  <a:lnTo>
                    <a:pt x="1885" y="665"/>
                  </a:lnTo>
                  <a:lnTo>
                    <a:pt x="1811" y="673"/>
                  </a:lnTo>
                  <a:lnTo>
                    <a:pt x="1733" y="678"/>
                  </a:lnTo>
                  <a:lnTo>
                    <a:pt x="1653" y="682"/>
                  </a:lnTo>
                  <a:lnTo>
                    <a:pt x="1573" y="686"/>
                  </a:lnTo>
                  <a:lnTo>
                    <a:pt x="1495" y="687"/>
                  </a:lnTo>
                  <a:lnTo>
                    <a:pt x="1420" y="687"/>
                  </a:lnTo>
                  <a:lnTo>
                    <a:pt x="1309" y="686"/>
                  </a:lnTo>
                  <a:lnTo>
                    <a:pt x="1200" y="681"/>
                  </a:lnTo>
                  <a:lnTo>
                    <a:pt x="1094" y="673"/>
                  </a:lnTo>
                  <a:lnTo>
                    <a:pt x="992" y="663"/>
                  </a:lnTo>
                  <a:lnTo>
                    <a:pt x="892" y="648"/>
                  </a:lnTo>
                  <a:lnTo>
                    <a:pt x="795" y="633"/>
                  </a:lnTo>
                  <a:lnTo>
                    <a:pt x="703" y="613"/>
                  </a:lnTo>
                  <a:lnTo>
                    <a:pt x="615" y="591"/>
                  </a:lnTo>
                  <a:lnTo>
                    <a:pt x="532" y="568"/>
                  </a:lnTo>
                  <a:lnTo>
                    <a:pt x="453" y="542"/>
                  </a:lnTo>
                  <a:lnTo>
                    <a:pt x="379" y="514"/>
                  </a:lnTo>
                  <a:lnTo>
                    <a:pt x="312" y="484"/>
                  </a:lnTo>
                  <a:lnTo>
                    <a:pt x="250" y="452"/>
                  </a:lnTo>
                  <a:lnTo>
                    <a:pt x="194" y="418"/>
                  </a:lnTo>
                  <a:lnTo>
                    <a:pt x="144" y="382"/>
                  </a:lnTo>
                  <a:lnTo>
                    <a:pt x="101" y="345"/>
                  </a:lnTo>
                  <a:lnTo>
                    <a:pt x="66" y="307"/>
                  </a:lnTo>
                  <a:lnTo>
                    <a:pt x="38" y="268"/>
                  </a:lnTo>
                  <a:lnTo>
                    <a:pt x="17" y="226"/>
                  </a:lnTo>
                  <a:lnTo>
                    <a:pt x="4" y="185"/>
                  </a:lnTo>
                  <a:lnTo>
                    <a:pt x="0" y="142"/>
                  </a:lnTo>
                  <a:lnTo>
                    <a:pt x="4" y="101"/>
                  </a:lnTo>
                  <a:lnTo>
                    <a:pt x="16" y="59"/>
                  </a:lnTo>
                  <a:lnTo>
                    <a:pt x="36" y="19"/>
                  </a:lnTo>
                  <a:lnTo>
                    <a:pt x="43" y="11"/>
                  </a:lnTo>
                  <a:lnTo>
                    <a:pt x="53" y="5"/>
                  </a:lnTo>
                  <a:lnTo>
                    <a:pt x="66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ru-RU" sz="1872"/>
            </a:p>
          </p:txBody>
        </p:sp>
        <p:sp>
          <p:nvSpPr>
            <p:cNvPr id="12" name="Freeform 452"/>
            <p:cNvSpPr>
              <a:spLocks/>
            </p:cNvSpPr>
            <p:nvPr/>
          </p:nvSpPr>
          <p:spPr bwMode="auto">
            <a:xfrm>
              <a:off x="2075372" y="3064473"/>
              <a:ext cx="399131" cy="150599"/>
            </a:xfrm>
            <a:custGeom>
              <a:avLst/>
              <a:gdLst>
                <a:gd name="T0" fmla="*/ 84 w 1833"/>
                <a:gd name="T1" fmla="*/ 3 h 691"/>
                <a:gd name="T2" fmla="*/ 132 w 1833"/>
                <a:gd name="T3" fmla="*/ 36 h 691"/>
                <a:gd name="T4" fmla="*/ 198 w 1833"/>
                <a:gd name="T5" fmla="*/ 76 h 691"/>
                <a:gd name="T6" fmla="*/ 273 w 1833"/>
                <a:gd name="T7" fmla="*/ 111 h 691"/>
                <a:gd name="T8" fmla="*/ 365 w 1833"/>
                <a:gd name="T9" fmla="*/ 149 h 691"/>
                <a:gd name="T10" fmla="*/ 567 w 1833"/>
                <a:gd name="T11" fmla="*/ 214 h 691"/>
                <a:gd name="T12" fmla="*/ 792 w 1833"/>
                <a:gd name="T13" fmla="*/ 264 h 691"/>
                <a:gd name="T14" fmla="*/ 1033 w 1833"/>
                <a:gd name="T15" fmla="*/ 298 h 691"/>
                <a:gd name="T16" fmla="*/ 1289 w 1833"/>
                <a:gd name="T17" fmla="*/ 316 h 691"/>
                <a:gd name="T18" fmla="*/ 1503 w 1833"/>
                <a:gd name="T19" fmla="*/ 317 h 691"/>
                <a:gd name="T20" fmla="*/ 1660 w 1833"/>
                <a:gd name="T21" fmla="*/ 311 h 691"/>
                <a:gd name="T22" fmla="*/ 1815 w 1833"/>
                <a:gd name="T23" fmla="*/ 297 h 691"/>
                <a:gd name="T24" fmla="*/ 1832 w 1833"/>
                <a:gd name="T25" fmla="*/ 302 h 691"/>
                <a:gd name="T26" fmla="*/ 1833 w 1833"/>
                <a:gd name="T27" fmla="*/ 316 h 691"/>
                <a:gd name="T28" fmla="*/ 1829 w 1833"/>
                <a:gd name="T29" fmla="*/ 330 h 691"/>
                <a:gd name="T30" fmla="*/ 1797 w 1833"/>
                <a:gd name="T31" fmla="*/ 488 h 691"/>
                <a:gd name="T32" fmla="*/ 1785 w 1833"/>
                <a:gd name="T33" fmla="*/ 653 h 691"/>
                <a:gd name="T34" fmla="*/ 1784 w 1833"/>
                <a:gd name="T35" fmla="*/ 663 h 691"/>
                <a:gd name="T36" fmla="*/ 1774 w 1833"/>
                <a:gd name="T37" fmla="*/ 673 h 691"/>
                <a:gd name="T38" fmla="*/ 1727 w 1833"/>
                <a:gd name="T39" fmla="*/ 680 h 691"/>
                <a:gd name="T40" fmla="*/ 1647 w 1833"/>
                <a:gd name="T41" fmla="*/ 686 h 691"/>
                <a:gd name="T42" fmla="*/ 1546 w 1833"/>
                <a:gd name="T43" fmla="*/ 690 h 691"/>
                <a:gd name="T44" fmla="*/ 1420 w 1833"/>
                <a:gd name="T45" fmla="*/ 691 h 691"/>
                <a:gd name="T46" fmla="*/ 1200 w 1833"/>
                <a:gd name="T47" fmla="*/ 685 h 691"/>
                <a:gd name="T48" fmla="*/ 992 w 1833"/>
                <a:gd name="T49" fmla="*/ 667 h 691"/>
                <a:gd name="T50" fmla="*/ 795 w 1833"/>
                <a:gd name="T51" fmla="*/ 637 h 691"/>
                <a:gd name="T52" fmla="*/ 615 w 1833"/>
                <a:gd name="T53" fmla="*/ 596 h 691"/>
                <a:gd name="T54" fmla="*/ 453 w 1833"/>
                <a:gd name="T55" fmla="*/ 546 h 691"/>
                <a:gd name="T56" fmla="*/ 312 w 1833"/>
                <a:gd name="T57" fmla="*/ 488 h 691"/>
                <a:gd name="T58" fmla="*/ 194 w 1833"/>
                <a:gd name="T59" fmla="*/ 422 h 691"/>
                <a:gd name="T60" fmla="*/ 101 w 1833"/>
                <a:gd name="T61" fmla="*/ 350 h 691"/>
                <a:gd name="T62" fmla="*/ 38 w 1833"/>
                <a:gd name="T63" fmla="*/ 272 h 691"/>
                <a:gd name="T64" fmla="*/ 4 w 1833"/>
                <a:gd name="T65" fmla="*/ 189 h 691"/>
                <a:gd name="T66" fmla="*/ 4 w 1833"/>
                <a:gd name="T67" fmla="*/ 105 h 691"/>
                <a:gd name="T68" fmla="*/ 36 w 1833"/>
                <a:gd name="T69" fmla="*/ 25 h 691"/>
                <a:gd name="T70" fmla="*/ 45 w 1833"/>
                <a:gd name="T71" fmla="*/ 12 h 691"/>
                <a:gd name="T72" fmla="*/ 61 w 1833"/>
                <a:gd name="T73" fmla="*/ 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33" h="691">
                  <a:moveTo>
                    <a:pt x="71" y="0"/>
                  </a:moveTo>
                  <a:lnTo>
                    <a:pt x="84" y="3"/>
                  </a:lnTo>
                  <a:lnTo>
                    <a:pt x="98" y="12"/>
                  </a:lnTo>
                  <a:lnTo>
                    <a:pt x="132" y="36"/>
                  </a:lnTo>
                  <a:lnTo>
                    <a:pt x="164" y="57"/>
                  </a:lnTo>
                  <a:lnTo>
                    <a:pt x="198" y="76"/>
                  </a:lnTo>
                  <a:lnTo>
                    <a:pt x="234" y="95"/>
                  </a:lnTo>
                  <a:lnTo>
                    <a:pt x="273" y="111"/>
                  </a:lnTo>
                  <a:lnTo>
                    <a:pt x="317" y="130"/>
                  </a:lnTo>
                  <a:lnTo>
                    <a:pt x="365" y="149"/>
                  </a:lnTo>
                  <a:lnTo>
                    <a:pt x="463" y="183"/>
                  </a:lnTo>
                  <a:lnTo>
                    <a:pt x="567" y="214"/>
                  </a:lnTo>
                  <a:lnTo>
                    <a:pt x="677" y="241"/>
                  </a:lnTo>
                  <a:lnTo>
                    <a:pt x="792" y="264"/>
                  </a:lnTo>
                  <a:lnTo>
                    <a:pt x="911" y="284"/>
                  </a:lnTo>
                  <a:lnTo>
                    <a:pt x="1033" y="298"/>
                  </a:lnTo>
                  <a:lnTo>
                    <a:pt x="1160" y="309"/>
                  </a:lnTo>
                  <a:lnTo>
                    <a:pt x="1289" y="316"/>
                  </a:lnTo>
                  <a:lnTo>
                    <a:pt x="1420" y="317"/>
                  </a:lnTo>
                  <a:lnTo>
                    <a:pt x="1503" y="317"/>
                  </a:lnTo>
                  <a:lnTo>
                    <a:pt x="1582" y="315"/>
                  </a:lnTo>
                  <a:lnTo>
                    <a:pt x="1660" y="311"/>
                  </a:lnTo>
                  <a:lnTo>
                    <a:pt x="1736" y="306"/>
                  </a:lnTo>
                  <a:lnTo>
                    <a:pt x="1815" y="297"/>
                  </a:lnTo>
                  <a:lnTo>
                    <a:pt x="1825" y="298"/>
                  </a:lnTo>
                  <a:lnTo>
                    <a:pt x="1832" y="302"/>
                  </a:lnTo>
                  <a:lnTo>
                    <a:pt x="1833" y="308"/>
                  </a:lnTo>
                  <a:lnTo>
                    <a:pt x="1833" y="316"/>
                  </a:lnTo>
                  <a:lnTo>
                    <a:pt x="1830" y="324"/>
                  </a:lnTo>
                  <a:lnTo>
                    <a:pt x="1829" y="330"/>
                  </a:lnTo>
                  <a:lnTo>
                    <a:pt x="1810" y="408"/>
                  </a:lnTo>
                  <a:lnTo>
                    <a:pt x="1797" y="488"/>
                  </a:lnTo>
                  <a:lnTo>
                    <a:pt x="1789" y="570"/>
                  </a:lnTo>
                  <a:lnTo>
                    <a:pt x="1785" y="653"/>
                  </a:lnTo>
                  <a:lnTo>
                    <a:pt x="1785" y="656"/>
                  </a:lnTo>
                  <a:lnTo>
                    <a:pt x="1784" y="663"/>
                  </a:lnTo>
                  <a:lnTo>
                    <a:pt x="1780" y="668"/>
                  </a:lnTo>
                  <a:lnTo>
                    <a:pt x="1774" y="673"/>
                  </a:lnTo>
                  <a:lnTo>
                    <a:pt x="1763" y="676"/>
                  </a:lnTo>
                  <a:lnTo>
                    <a:pt x="1727" y="680"/>
                  </a:lnTo>
                  <a:lnTo>
                    <a:pt x="1688" y="682"/>
                  </a:lnTo>
                  <a:lnTo>
                    <a:pt x="1647" y="686"/>
                  </a:lnTo>
                  <a:lnTo>
                    <a:pt x="1599" y="689"/>
                  </a:lnTo>
                  <a:lnTo>
                    <a:pt x="1546" y="690"/>
                  </a:lnTo>
                  <a:lnTo>
                    <a:pt x="1486" y="691"/>
                  </a:lnTo>
                  <a:lnTo>
                    <a:pt x="1420" y="691"/>
                  </a:lnTo>
                  <a:lnTo>
                    <a:pt x="1309" y="690"/>
                  </a:lnTo>
                  <a:lnTo>
                    <a:pt x="1200" y="685"/>
                  </a:lnTo>
                  <a:lnTo>
                    <a:pt x="1094" y="677"/>
                  </a:lnTo>
                  <a:lnTo>
                    <a:pt x="992" y="667"/>
                  </a:lnTo>
                  <a:lnTo>
                    <a:pt x="892" y="653"/>
                  </a:lnTo>
                  <a:lnTo>
                    <a:pt x="795" y="637"/>
                  </a:lnTo>
                  <a:lnTo>
                    <a:pt x="703" y="618"/>
                  </a:lnTo>
                  <a:lnTo>
                    <a:pt x="615" y="596"/>
                  </a:lnTo>
                  <a:lnTo>
                    <a:pt x="532" y="572"/>
                  </a:lnTo>
                  <a:lnTo>
                    <a:pt x="453" y="546"/>
                  </a:lnTo>
                  <a:lnTo>
                    <a:pt x="379" y="518"/>
                  </a:lnTo>
                  <a:lnTo>
                    <a:pt x="312" y="488"/>
                  </a:lnTo>
                  <a:lnTo>
                    <a:pt x="250" y="456"/>
                  </a:lnTo>
                  <a:lnTo>
                    <a:pt x="194" y="422"/>
                  </a:lnTo>
                  <a:lnTo>
                    <a:pt x="144" y="386"/>
                  </a:lnTo>
                  <a:lnTo>
                    <a:pt x="101" y="350"/>
                  </a:lnTo>
                  <a:lnTo>
                    <a:pt x="66" y="311"/>
                  </a:lnTo>
                  <a:lnTo>
                    <a:pt x="38" y="272"/>
                  </a:lnTo>
                  <a:lnTo>
                    <a:pt x="17" y="230"/>
                  </a:lnTo>
                  <a:lnTo>
                    <a:pt x="4" y="189"/>
                  </a:lnTo>
                  <a:lnTo>
                    <a:pt x="0" y="146"/>
                  </a:lnTo>
                  <a:lnTo>
                    <a:pt x="4" y="105"/>
                  </a:lnTo>
                  <a:lnTo>
                    <a:pt x="16" y="63"/>
                  </a:lnTo>
                  <a:lnTo>
                    <a:pt x="36" y="25"/>
                  </a:lnTo>
                  <a:lnTo>
                    <a:pt x="40" y="18"/>
                  </a:lnTo>
                  <a:lnTo>
                    <a:pt x="45" y="12"/>
                  </a:lnTo>
                  <a:lnTo>
                    <a:pt x="52" y="5"/>
                  </a:lnTo>
                  <a:lnTo>
                    <a:pt x="61" y="1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ru-RU" sz="1872"/>
            </a:p>
          </p:txBody>
        </p:sp>
        <p:sp>
          <p:nvSpPr>
            <p:cNvPr id="13" name="Freeform 453"/>
            <p:cNvSpPr>
              <a:spLocks/>
            </p:cNvSpPr>
            <p:nvPr/>
          </p:nvSpPr>
          <p:spPr bwMode="auto">
            <a:xfrm>
              <a:off x="2075371" y="2946082"/>
              <a:ext cx="480958" cy="151469"/>
            </a:xfrm>
            <a:custGeom>
              <a:avLst/>
              <a:gdLst>
                <a:gd name="T0" fmla="*/ 75 w 2210"/>
                <a:gd name="T1" fmla="*/ 2 h 697"/>
                <a:gd name="T2" fmla="*/ 127 w 2210"/>
                <a:gd name="T3" fmla="*/ 37 h 697"/>
                <a:gd name="T4" fmla="*/ 211 w 2210"/>
                <a:gd name="T5" fmla="*/ 86 h 697"/>
                <a:gd name="T6" fmla="*/ 308 w 2210"/>
                <a:gd name="T7" fmla="*/ 130 h 697"/>
                <a:gd name="T8" fmla="*/ 463 w 2210"/>
                <a:gd name="T9" fmla="*/ 188 h 697"/>
                <a:gd name="T10" fmla="*/ 677 w 2210"/>
                <a:gd name="T11" fmla="*/ 245 h 697"/>
                <a:gd name="T12" fmla="*/ 911 w 2210"/>
                <a:gd name="T13" fmla="*/ 288 h 697"/>
                <a:gd name="T14" fmla="*/ 1160 w 2210"/>
                <a:gd name="T15" fmla="*/ 314 h 697"/>
                <a:gd name="T16" fmla="*/ 1420 w 2210"/>
                <a:gd name="T17" fmla="*/ 321 h 697"/>
                <a:gd name="T18" fmla="*/ 1658 w 2210"/>
                <a:gd name="T19" fmla="*/ 318 h 697"/>
                <a:gd name="T20" fmla="*/ 1877 w 2210"/>
                <a:gd name="T21" fmla="*/ 299 h 697"/>
                <a:gd name="T22" fmla="*/ 2086 w 2210"/>
                <a:gd name="T23" fmla="*/ 266 h 697"/>
                <a:gd name="T24" fmla="*/ 2201 w 2210"/>
                <a:gd name="T25" fmla="*/ 242 h 697"/>
                <a:gd name="T26" fmla="*/ 2210 w 2210"/>
                <a:gd name="T27" fmla="*/ 248 h 697"/>
                <a:gd name="T28" fmla="*/ 2207 w 2210"/>
                <a:gd name="T29" fmla="*/ 259 h 697"/>
                <a:gd name="T30" fmla="*/ 2197 w 2210"/>
                <a:gd name="T31" fmla="*/ 271 h 697"/>
                <a:gd name="T32" fmla="*/ 2185 w 2210"/>
                <a:gd name="T33" fmla="*/ 281 h 697"/>
                <a:gd name="T34" fmla="*/ 2078 w 2210"/>
                <a:gd name="T35" fmla="*/ 389 h 697"/>
                <a:gd name="T36" fmla="*/ 1986 w 2210"/>
                <a:gd name="T37" fmla="*/ 504 h 697"/>
                <a:gd name="T38" fmla="*/ 1911 w 2210"/>
                <a:gd name="T39" fmla="*/ 635 h 697"/>
                <a:gd name="T40" fmla="*/ 1902 w 2210"/>
                <a:gd name="T41" fmla="*/ 649 h 697"/>
                <a:gd name="T42" fmla="*/ 1881 w 2210"/>
                <a:gd name="T43" fmla="*/ 664 h 697"/>
                <a:gd name="T44" fmla="*/ 1792 w 2210"/>
                <a:gd name="T45" fmla="*/ 677 h 697"/>
                <a:gd name="T46" fmla="*/ 1649 w 2210"/>
                <a:gd name="T47" fmla="*/ 690 h 697"/>
                <a:gd name="T48" fmla="*/ 1500 w 2210"/>
                <a:gd name="T49" fmla="*/ 696 h 697"/>
                <a:gd name="T50" fmla="*/ 1309 w 2210"/>
                <a:gd name="T51" fmla="*/ 694 h 697"/>
                <a:gd name="T52" fmla="*/ 1094 w 2210"/>
                <a:gd name="T53" fmla="*/ 681 h 697"/>
                <a:gd name="T54" fmla="*/ 892 w 2210"/>
                <a:gd name="T55" fmla="*/ 657 h 697"/>
                <a:gd name="T56" fmla="*/ 703 w 2210"/>
                <a:gd name="T57" fmla="*/ 622 h 697"/>
                <a:gd name="T58" fmla="*/ 532 w 2210"/>
                <a:gd name="T59" fmla="*/ 576 h 697"/>
                <a:gd name="T60" fmla="*/ 379 w 2210"/>
                <a:gd name="T61" fmla="*/ 522 h 697"/>
                <a:gd name="T62" fmla="*/ 250 w 2210"/>
                <a:gd name="T63" fmla="*/ 460 h 697"/>
                <a:gd name="T64" fmla="*/ 144 w 2210"/>
                <a:gd name="T65" fmla="*/ 390 h 697"/>
                <a:gd name="T66" fmla="*/ 66 w 2210"/>
                <a:gd name="T67" fmla="*/ 315 h 697"/>
                <a:gd name="T68" fmla="*/ 17 w 2210"/>
                <a:gd name="T69" fmla="*/ 235 h 697"/>
                <a:gd name="T70" fmla="*/ 0 w 2210"/>
                <a:gd name="T71" fmla="*/ 150 h 697"/>
                <a:gd name="T72" fmla="*/ 10 w 2210"/>
                <a:gd name="T73" fmla="*/ 83 h 697"/>
                <a:gd name="T74" fmla="*/ 41 w 2210"/>
                <a:gd name="T75" fmla="*/ 20 h 697"/>
                <a:gd name="T76" fmla="*/ 50 w 2210"/>
                <a:gd name="T77" fmla="*/ 8 h 697"/>
                <a:gd name="T78" fmla="*/ 65 w 2210"/>
                <a:gd name="T79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0" h="697">
                  <a:moveTo>
                    <a:pt x="65" y="0"/>
                  </a:moveTo>
                  <a:lnTo>
                    <a:pt x="75" y="2"/>
                  </a:lnTo>
                  <a:lnTo>
                    <a:pt x="88" y="8"/>
                  </a:lnTo>
                  <a:lnTo>
                    <a:pt x="127" y="37"/>
                  </a:lnTo>
                  <a:lnTo>
                    <a:pt x="168" y="62"/>
                  </a:lnTo>
                  <a:lnTo>
                    <a:pt x="211" y="86"/>
                  </a:lnTo>
                  <a:lnTo>
                    <a:pt x="256" y="108"/>
                  </a:lnTo>
                  <a:lnTo>
                    <a:pt x="308" y="130"/>
                  </a:lnTo>
                  <a:lnTo>
                    <a:pt x="365" y="153"/>
                  </a:lnTo>
                  <a:lnTo>
                    <a:pt x="463" y="188"/>
                  </a:lnTo>
                  <a:lnTo>
                    <a:pt x="567" y="218"/>
                  </a:lnTo>
                  <a:lnTo>
                    <a:pt x="677" y="245"/>
                  </a:lnTo>
                  <a:lnTo>
                    <a:pt x="792" y="268"/>
                  </a:lnTo>
                  <a:lnTo>
                    <a:pt x="911" y="288"/>
                  </a:lnTo>
                  <a:lnTo>
                    <a:pt x="1033" y="302"/>
                  </a:lnTo>
                  <a:lnTo>
                    <a:pt x="1160" y="314"/>
                  </a:lnTo>
                  <a:lnTo>
                    <a:pt x="1289" y="320"/>
                  </a:lnTo>
                  <a:lnTo>
                    <a:pt x="1420" y="321"/>
                  </a:lnTo>
                  <a:lnTo>
                    <a:pt x="1542" y="321"/>
                  </a:lnTo>
                  <a:lnTo>
                    <a:pt x="1658" y="318"/>
                  </a:lnTo>
                  <a:lnTo>
                    <a:pt x="1770" y="310"/>
                  </a:lnTo>
                  <a:lnTo>
                    <a:pt x="1877" y="299"/>
                  </a:lnTo>
                  <a:lnTo>
                    <a:pt x="1982" y="285"/>
                  </a:lnTo>
                  <a:lnTo>
                    <a:pt x="2086" y="266"/>
                  </a:lnTo>
                  <a:lnTo>
                    <a:pt x="2188" y="242"/>
                  </a:lnTo>
                  <a:lnTo>
                    <a:pt x="2201" y="242"/>
                  </a:lnTo>
                  <a:lnTo>
                    <a:pt x="2207" y="244"/>
                  </a:lnTo>
                  <a:lnTo>
                    <a:pt x="2210" y="248"/>
                  </a:lnTo>
                  <a:lnTo>
                    <a:pt x="2210" y="253"/>
                  </a:lnTo>
                  <a:lnTo>
                    <a:pt x="2207" y="259"/>
                  </a:lnTo>
                  <a:lnTo>
                    <a:pt x="2202" y="264"/>
                  </a:lnTo>
                  <a:lnTo>
                    <a:pt x="2197" y="271"/>
                  </a:lnTo>
                  <a:lnTo>
                    <a:pt x="2190" y="277"/>
                  </a:lnTo>
                  <a:lnTo>
                    <a:pt x="2185" y="281"/>
                  </a:lnTo>
                  <a:lnTo>
                    <a:pt x="2130" y="334"/>
                  </a:lnTo>
                  <a:lnTo>
                    <a:pt x="2078" y="389"/>
                  </a:lnTo>
                  <a:lnTo>
                    <a:pt x="2030" y="444"/>
                  </a:lnTo>
                  <a:lnTo>
                    <a:pt x="1986" y="504"/>
                  </a:lnTo>
                  <a:lnTo>
                    <a:pt x="1946" y="567"/>
                  </a:lnTo>
                  <a:lnTo>
                    <a:pt x="1911" y="635"/>
                  </a:lnTo>
                  <a:lnTo>
                    <a:pt x="1907" y="641"/>
                  </a:lnTo>
                  <a:lnTo>
                    <a:pt x="1902" y="649"/>
                  </a:lnTo>
                  <a:lnTo>
                    <a:pt x="1893" y="658"/>
                  </a:lnTo>
                  <a:lnTo>
                    <a:pt x="1881" y="664"/>
                  </a:lnTo>
                  <a:lnTo>
                    <a:pt x="1864" y="668"/>
                  </a:lnTo>
                  <a:lnTo>
                    <a:pt x="1792" y="677"/>
                  </a:lnTo>
                  <a:lnTo>
                    <a:pt x="1720" y="685"/>
                  </a:lnTo>
                  <a:lnTo>
                    <a:pt x="1649" y="690"/>
                  </a:lnTo>
                  <a:lnTo>
                    <a:pt x="1577" y="694"/>
                  </a:lnTo>
                  <a:lnTo>
                    <a:pt x="1500" y="696"/>
                  </a:lnTo>
                  <a:lnTo>
                    <a:pt x="1420" y="697"/>
                  </a:lnTo>
                  <a:lnTo>
                    <a:pt x="1309" y="694"/>
                  </a:lnTo>
                  <a:lnTo>
                    <a:pt x="1200" y="690"/>
                  </a:lnTo>
                  <a:lnTo>
                    <a:pt x="1094" y="681"/>
                  </a:lnTo>
                  <a:lnTo>
                    <a:pt x="992" y="671"/>
                  </a:lnTo>
                  <a:lnTo>
                    <a:pt x="892" y="657"/>
                  </a:lnTo>
                  <a:lnTo>
                    <a:pt x="795" y="641"/>
                  </a:lnTo>
                  <a:lnTo>
                    <a:pt x="703" y="622"/>
                  </a:lnTo>
                  <a:lnTo>
                    <a:pt x="615" y="600"/>
                  </a:lnTo>
                  <a:lnTo>
                    <a:pt x="532" y="576"/>
                  </a:lnTo>
                  <a:lnTo>
                    <a:pt x="453" y="551"/>
                  </a:lnTo>
                  <a:lnTo>
                    <a:pt x="379" y="522"/>
                  </a:lnTo>
                  <a:lnTo>
                    <a:pt x="312" y="492"/>
                  </a:lnTo>
                  <a:lnTo>
                    <a:pt x="250" y="460"/>
                  </a:lnTo>
                  <a:lnTo>
                    <a:pt x="194" y="426"/>
                  </a:lnTo>
                  <a:lnTo>
                    <a:pt x="144" y="390"/>
                  </a:lnTo>
                  <a:lnTo>
                    <a:pt x="101" y="354"/>
                  </a:lnTo>
                  <a:lnTo>
                    <a:pt x="66" y="315"/>
                  </a:lnTo>
                  <a:lnTo>
                    <a:pt x="38" y="276"/>
                  </a:lnTo>
                  <a:lnTo>
                    <a:pt x="17" y="235"/>
                  </a:lnTo>
                  <a:lnTo>
                    <a:pt x="4" y="193"/>
                  </a:lnTo>
                  <a:lnTo>
                    <a:pt x="0" y="150"/>
                  </a:lnTo>
                  <a:lnTo>
                    <a:pt x="3" y="117"/>
                  </a:lnTo>
                  <a:lnTo>
                    <a:pt x="10" y="83"/>
                  </a:lnTo>
                  <a:lnTo>
                    <a:pt x="23" y="51"/>
                  </a:lnTo>
                  <a:lnTo>
                    <a:pt x="41" y="20"/>
                  </a:lnTo>
                  <a:lnTo>
                    <a:pt x="45" y="13"/>
                  </a:lnTo>
                  <a:lnTo>
                    <a:pt x="50" y="8"/>
                  </a:lnTo>
                  <a:lnTo>
                    <a:pt x="5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ru-RU" sz="1872"/>
            </a:p>
          </p:txBody>
        </p:sp>
        <p:sp>
          <p:nvSpPr>
            <p:cNvPr id="14" name="Freeform 454"/>
            <p:cNvSpPr>
              <a:spLocks/>
            </p:cNvSpPr>
            <p:nvPr/>
          </p:nvSpPr>
          <p:spPr bwMode="auto">
            <a:xfrm>
              <a:off x="2703009" y="3068824"/>
              <a:ext cx="124484" cy="253754"/>
            </a:xfrm>
            <a:custGeom>
              <a:avLst/>
              <a:gdLst>
                <a:gd name="T0" fmla="*/ 328 w 571"/>
                <a:gd name="T1" fmla="*/ 4 h 1167"/>
                <a:gd name="T2" fmla="*/ 356 w 571"/>
                <a:gd name="T3" fmla="*/ 46 h 1167"/>
                <a:gd name="T4" fmla="*/ 359 w 571"/>
                <a:gd name="T5" fmla="*/ 135 h 1167"/>
                <a:gd name="T6" fmla="*/ 363 w 571"/>
                <a:gd name="T7" fmla="*/ 138 h 1167"/>
                <a:gd name="T8" fmla="*/ 378 w 571"/>
                <a:gd name="T9" fmla="*/ 140 h 1167"/>
                <a:gd name="T10" fmla="*/ 431 w 571"/>
                <a:gd name="T11" fmla="*/ 152 h 1167"/>
                <a:gd name="T12" fmla="*/ 496 w 571"/>
                <a:gd name="T13" fmla="*/ 170 h 1167"/>
                <a:gd name="T14" fmla="*/ 534 w 571"/>
                <a:gd name="T15" fmla="*/ 195 h 1167"/>
                <a:gd name="T16" fmla="*/ 512 w 571"/>
                <a:gd name="T17" fmla="*/ 280 h 1167"/>
                <a:gd name="T18" fmla="*/ 471 w 571"/>
                <a:gd name="T19" fmla="*/ 309 h 1167"/>
                <a:gd name="T20" fmla="*/ 447 w 571"/>
                <a:gd name="T21" fmla="*/ 301 h 1167"/>
                <a:gd name="T22" fmla="*/ 407 w 571"/>
                <a:gd name="T23" fmla="*/ 287 h 1167"/>
                <a:gd name="T24" fmla="*/ 333 w 571"/>
                <a:gd name="T25" fmla="*/ 271 h 1167"/>
                <a:gd name="T26" fmla="*/ 250 w 571"/>
                <a:gd name="T27" fmla="*/ 278 h 1167"/>
                <a:gd name="T28" fmla="*/ 200 w 571"/>
                <a:gd name="T29" fmla="*/ 307 h 1167"/>
                <a:gd name="T30" fmla="*/ 179 w 571"/>
                <a:gd name="T31" fmla="*/ 350 h 1167"/>
                <a:gd name="T32" fmla="*/ 185 w 571"/>
                <a:gd name="T33" fmla="*/ 402 h 1167"/>
                <a:gd name="T34" fmla="*/ 233 w 571"/>
                <a:gd name="T35" fmla="*/ 448 h 1167"/>
                <a:gd name="T36" fmla="*/ 338 w 571"/>
                <a:gd name="T37" fmla="*/ 499 h 1167"/>
                <a:gd name="T38" fmla="*/ 471 w 571"/>
                <a:gd name="T39" fmla="*/ 570 h 1167"/>
                <a:gd name="T40" fmla="*/ 547 w 571"/>
                <a:gd name="T41" fmla="*/ 658 h 1167"/>
                <a:gd name="T42" fmla="*/ 571 w 571"/>
                <a:gd name="T43" fmla="*/ 769 h 1167"/>
                <a:gd name="T44" fmla="*/ 545 w 571"/>
                <a:gd name="T45" fmla="*/ 882 h 1167"/>
                <a:gd name="T46" fmla="*/ 471 w 571"/>
                <a:gd name="T47" fmla="*/ 969 h 1167"/>
                <a:gd name="T48" fmla="*/ 356 w 571"/>
                <a:gd name="T49" fmla="*/ 1019 h 1167"/>
                <a:gd name="T50" fmla="*/ 351 w 571"/>
                <a:gd name="T51" fmla="*/ 1021 h 1167"/>
                <a:gd name="T52" fmla="*/ 348 w 571"/>
                <a:gd name="T53" fmla="*/ 1030 h 1167"/>
                <a:gd name="T54" fmla="*/ 334 w 571"/>
                <a:gd name="T55" fmla="*/ 1154 h 1167"/>
                <a:gd name="T56" fmla="*/ 259 w 571"/>
                <a:gd name="T57" fmla="*/ 1167 h 1167"/>
                <a:gd name="T58" fmla="*/ 216 w 571"/>
                <a:gd name="T59" fmla="*/ 1140 h 1167"/>
                <a:gd name="T60" fmla="*/ 213 w 571"/>
                <a:gd name="T61" fmla="*/ 1031 h 1167"/>
                <a:gd name="T62" fmla="*/ 207 w 571"/>
                <a:gd name="T63" fmla="*/ 1026 h 1167"/>
                <a:gd name="T64" fmla="*/ 198 w 571"/>
                <a:gd name="T65" fmla="*/ 1023 h 1167"/>
                <a:gd name="T66" fmla="*/ 145 w 571"/>
                <a:gd name="T67" fmla="*/ 1013 h 1167"/>
                <a:gd name="T68" fmla="*/ 69 w 571"/>
                <a:gd name="T69" fmla="*/ 993 h 1167"/>
                <a:gd name="T70" fmla="*/ 12 w 571"/>
                <a:gd name="T71" fmla="*/ 966 h 1167"/>
                <a:gd name="T72" fmla="*/ 3 w 571"/>
                <a:gd name="T73" fmla="*/ 926 h 1167"/>
                <a:gd name="T74" fmla="*/ 40 w 571"/>
                <a:gd name="T75" fmla="*/ 847 h 1167"/>
                <a:gd name="T76" fmla="*/ 73 w 571"/>
                <a:gd name="T77" fmla="*/ 839 h 1167"/>
                <a:gd name="T78" fmla="*/ 88 w 571"/>
                <a:gd name="T79" fmla="*/ 846 h 1167"/>
                <a:gd name="T80" fmla="*/ 126 w 571"/>
                <a:gd name="T81" fmla="*/ 860 h 1167"/>
                <a:gd name="T82" fmla="*/ 188 w 571"/>
                <a:gd name="T83" fmla="*/ 881 h 1167"/>
                <a:gd name="T84" fmla="*/ 257 w 571"/>
                <a:gd name="T85" fmla="*/ 890 h 1167"/>
                <a:gd name="T86" fmla="*/ 350 w 571"/>
                <a:gd name="T87" fmla="*/ 868 h 1167"/>
                <a:gd name="T88" fmla="*/ 398 w 571"/>
                <a:gd name="T89" fmla="*/ 806 h 1167"/>
                <a:gd name="T90" fmla="*/ 387 w 571"/>
                <a:gd name="T91" fmla="*/ 725 h 1167"/>
                <a:gd name="T92" fmla="*/ 303 w 571"/>
                <a:gd name="T93" fmla="*/ 659 h 1167"/>
                <a:gd name="T94" fmla="*/ 188 w 571"/>
                <a:gd name="T95" fmla="*/ 610 h 1167"/>
                <a:gd name="T96" fmla="*/ 99 w 571"/>
                <a:gd name="T97" fmla="*/ 556 h 1167"/>
                <a:gd name="T98" fmla="*/ 34 w 571"/>
                <a:gd name="T99" fmla="*/ 482 h 1167"/>
                <a:gd name="T100" fmla="*/ 9 w 571"/>
                <a:gd name="T101" fmla="*/ 381 h 1167"/>
                <a:gd name="T102" fmla="*/ 40 w 571"/>
                <a:gd name="T103" fmla="*/ 263 h 1167"/>
                <a:gd name="T104" fmla="*/ 128 w 571"/>
                <a:gd name="T105" fmla="*/ 178 h 1167"/>
                <a:gd name="T106" fmla="*/ 214 w 571"/>
                <a:gd name="T107" fmla="*/ 144 h 1167"/>
                <a:gd name="T108" fmla="*/ 220 w 571"/>
                <a:gd name="T109" fmla="*/ 139 h 1167"/>
                <a:gd name="T110" fmla="*/ 223 w 571"/>
                <a:gd name="T111" fmla="*/ 46 h 1167"/>
                <a:gd name="T112" fmla="*/ 251 w 571"/>
                <a:gd name="T113" fmla="*/ 4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1" h="1167">
                  <a:moveTo>
                    <a:pt x="270" y="0"/>
                  </a:moveTo>
                  <a:lnTo>
                    <a:pt x="310" y="0"/>
                  </a:lnTo>
                  <a:lnTo>
                    <a:pt x="328" y="4"/>
                  </a:lnTo>
                  <a:lnTo>
                    <a:pt x="343" y="13"/>
                  </a:lnTo>
                  <a:lnTo>
                    <a:pt x="354" y="28"/>
                  </a:lnTo>
                  <a:lnTo>
                    <a:pt x="356" y="46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9" y="135"/>
                  </a:lnTo>
                  <a:lnTo>
                    <a:pt x="360" y="136"/>
                  </a:lnTo>
                  <a:lnTo>
                    <a:pt x="361" y="136"/>
                  </a:lnTo>
                  <a:lnTo>
                    <a:pt x="363" y="138"/>
                  </a:lnTo>
                  <a:lnTo>
                    <a:pt x="364" y="138"/>
                  </a:lnTo>
                  <a:lnTo>
                    <a:pt x="368" y="139"/>
                  </a:lnTo>
                  <a:lnTo>
                    <a:pt x="378" y="140"/>
                  </a:lnTo>
                  <a:lnTo>
                    <a:pt x="392" y="143"/>
                  </a:lnTo>
                  <a:lnTo>
                    <a:pt x="411" y="147"/>
                  </a:lnTo>
                  <a:lnTo>
                    <a:pt x="431" y="152"/>
                  </a:lnTo>
                  <a:lnTo>
                    <a:pt x="453" y="157"/>
                  </a:lnTo>
                  <a:lnTo>
                    <a:pt x="475" y="164"/>
                  </a:lnTo>
                  <a:lnTo>
                    <a:pt x="496" y="170"/>
                  </a:lnTo>
                  <a:lnTo>
                    <a:pt x="514" y="177"/>
                  </a:lnTo>
                  <a:lnTo>
                    <a:pt x="526" y="184"/>
                  </a:lnTo>
                  <a:lnTo>
                    <a:pt x="534" y="195"/>
                  </a:lnTo>
                  <a:lnTo>
                    <a:pt x="536" y="208"/>
                  </a:lnTo>
                  <a:lnTo>
                    <a:pt x="534" y="223"/>
                  </a:lnTo>
                  <a:lnTo>
                    <a:pt x="512" y="280"/>
                  </a:lnTo>
                  <a:lnTo>
                    <a:pt x="503" y="296"/>
                  </a:lnTo>
                  <a:lnTo>
                    <a:pt x="488" y="305"/>
                  </a:lnTo>
                  <a:lnTo>
                    <a:pt x="471" y="309"/>
                  </a:lnTo>
                  <a:lnTo>
                    <a:pt x="460" y="307"/>
                  </a:lnTo>
                  <a:lnTo>
                    <a:pt x="449" y="303"/>
                  </a:lnTo>
                  <a:lnTo>
                    <a:pt x="447" y="301"/>
                  </a:lnTo>
                  <a:lnTo>
                    <a:pt x="438" y="298"/>
                  </a:lnTo>
                  <a:lnTo>
                    <a:pt x="425" y="293"/>
                  </a:lnTo>
                  <a:lnTo>
                    <a:pt x="407" y="287"/>
                  </a:lnTo>
                  <a:lnTo>
                    <a:pt x="386" y="280"/>
                  </a:lnTo>
                  <a:lnTo>
                    <a:pt x="361" y="275"/>
                  </a:lnTo>
                  <a:lnTo>
                    <a:pt x="333" y="271"/>
                  </a:lnTo>
                  <a:lnTo>
                    <a:pt x="303" y="270"/>
                  </a:lnTo>
                  <a:lnTo>
                    <a:pt x="275" y="272"/>
                  </a:lnTo>
                  <a:lnTo>
                    <a:pt x="250" y="278"/>
                  </a:lnTo>
                  <a:lnTo>
                    <a:pt x="229" y="285"/>
                  </a:lnTo>
                  <a:lnTo>
                    <a:pt x="213" y="296"/>
                  </a:lnTo>
                  <a:lnTo>
                    <a:pt x="200" y="307"/>
                  </a:lnTo>
                  <a:lnTo>
                    <a:pt x="189" y="320"/>
                  </a:lnTo>
                  <a:lnTo>
                    <a:pt x="183" y="334"/>
                  </a:lnTo>
                  <a:lnTo>
                    <a:pt x="179" y="350"/>
                  </a:lnTo>
                  <a:lnTo>
                    <a:pt x="178" y="364"/>
                  </a:lnTo>
                  <a:lnTo>
                    <a:pt x="180" y="384"/>
                  </a:lnTo>
                  <a:lnTo>
                    <a:pt x="185" y="402"/>
                  </a:lnTo>
                  <a:lnTo>
                    <a:pt x="196" y="417"/>
                  </a:lnTo>
                  <a:lnTo>
                    <a:pt x="211" y="433"/>
                  </a:lnTo>
                  <a:lnTo>
                    <a:pt x="233" y="448"/>
                  </a:lnTo>
                  <a:lnTo>
                    <a:pt x="260" y="464"/>
                  </a:lnTo>
                  <a:lnTo>
                    <a:pt x="295" y="481"/>
                  </a:lnTo>
                  <a:lnTo>
                    <a:pt x="338" y="499"/>
                  </a:lnTo>
                  <a:lnTo>
                    <a:pt x="389" y="521"/>
                  </a:lnTo>
                  <a:lnTo>
                    <a:pt x="433" y="544"/>
                  </a:lnTo>
                  <a:lnTo>
                    <a:pt x="471" y="570"/>
                  </a:lnTo>
                  <a:lnTo>
                    <a:pt x="503" y="597"/>
                  </a:lnTo>
                  <a:lnTo>
                    <a:pt x="527" y="627"/>
                  </a:lnTo>
                  <a:lnTo>
                    <a:pt x="547" y="658"/>
                  </a:lnTo>
                  <a:lnTo>
                    <a:pt x="561" y="693"/>
                  </a:lnTo>
                  <a:lnTo>
                    <a:pt x="569" y="729"/>
                  </a:lnTo>
                  <a:lnTo>
                    <a:pt x="571" y="769"/>
                  </a:lnTo>
                  <a:lnTo>
                    <a:pt x="569" y="810"/>
                  </a:lnTo>
                  <a:lnTo>
                    <a:pt x="559" y="847"/>
                  </a:lnTo>
                  <a:lnTo>
                    <a:pt x="545" y="882"/>
                  </a:lnTo>
                  <a:lnTo>
                    <a:pt x="525" y="914"/>
                  </a:lnTo>
                  <a:lnTo>
                    <a:pt x="500" y="943"/>
                  </a:lnTo>
                  <a:lnTo>
                    <a:pt x="471" y="969"/>
                  </a:lnTo>
                  <a:lnTo>
                    <a:pt x="437" y="990"/>
                  </a:lnTo>
                  <a:lnTo>
                    <a:pt x="399" y="1006"/>
                  </a:lnTo>
                  <a:lnTo>
                    <a:pt x="356" y="1019"/>
                  </a:lnTo>
                  <a:lnTo>
                    <a:pt x="355" y="1019"/>
                  </a:lnTo>
                  <a:lnTo>
                    <a:pt x="354" y="1021"/>
                  </a:lnTo>
                  <a:lnTo>
                    <a:pt x="351" y="1021"/>
                  </a:lnTo>
                  <a:lnTo>
                    <a:pt x="350" y="1023"/>
                  </a:lnTo>
                  <a:lnTo>
                    <a:pt x="348" y="1026"/>
                  </a:lnTo>
                  <a:lnTo>
                    <a:pt x="348" y="1030"/>
                  </a:lnTo>
                  <a:lnTo>
                    <a:pt x="348" y="1122"/>
                  </a:lnTo>
                  <a:lnTo>
                    <a:pt x="345" y="1140"/>
                  </a:lnTo>
                  <a:lnTo>
                    <a:pt x="334" y="1154"/>
                  </a:lnTo>
                  <a:lnTo>
                    <a:pt x="320" y="1163"/>
                  </a:lnTo>
                  <a:lnTo>
                    <a:pt x="302" y="1167"/>
                  </a:lnTo>
                  <a:lnTo>
                    <a:pt x="259" y="1167"/>
                  </a:lnTo>
                  <a:lnTo>
                    <a:pt x="241" y="1163"/>
                  </a:lnTo>
                  <a:lnTo>
                    <a:pt x="227" y="1154"/>
                  </a:lnTo>
                  <a:lnTo>
                    <a:pt x="216" y="1140"/>
                  </a:lnTo>
                  <a:lnTo>
                    <a:pt x="213" y="1122"/>
                  </a:lnTo>
                  <a:lnTo>
                    <a:pt x="213" y="1034"/>
                  </a:lnTo>
                  <a:lnTo>
                    <a:pt x="213" y="1031"/>
                  </a:lnTo>
                  <a:lnTo>
                    <a:pt x="211" y="1028"/>
                  </a:lnTo>
                  <a:lnTo>
                    <a:pt x="209" y="1027"/>
                  </a:lnTo>
                  <a:lnTo>
                    <a:pt x="207" y="1026"/>
                  </a:lnTo>
                  <a:lnTo>
                    <a:pt x="205" y="1025"/>
                  </a:lnTo>
                  <a:lnTo>
                    <a:pt x="203" y="1025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9" y="1018"/>
                  </a:lnTo>
                  <a:lnTo>
                    <a:pt x="145" y="1013"/>
                  </a:lnTo>
                  <a:lnTo>
                    <a:pt x="121" y="1008"/>
                  </a:lnTo>
                  <a:lnTo>
                    <a:pt x="95" y="1001"/>
                  </a:lnTo>
                  <a:lnTo>
                    <a:pt x="69" y="993"/>
                  </a:lnTo>
                  <a:lnTo>
                    <a:pt x="44" y="984"/>
                  </a:lnTo>
                  <a:lnTo>
                    <a:pt x="22" y="974"/>
                  </a:lnTo>
                  <a:lnTo>
                    <a:pt x="12" y="966"/>
                  </a:lnTo>
                  <a:lnTo>
                    <a:pt x="4" y="956"/>
                  </a:lnTo>
                  <a:lnTo>
                    <a:pt x="0" y="942"/>
                  </a:lnTo>
                  <a:lnTo>
                    <a:pt x="3" y="926"/>
                  </a:lnTo>
                  <a:lnTo>
                    <a:pt x="25" y="868"/>
                  </a:lnTo>
                  <a:lnTo>
                    <a:pt x="31" y="856"/>
                  </a:lnTo>
                  <a:lnTo>
                    <a:pt x="40" y="847"/>
                  </a:lnTo>
                  <a:lnTo>
                    <a:pt x="52" y="842"/>
                  </a:lnTo>
                  <a:lnTo>
                    <a:pt x="66" y="839"/>
                  </a:lnTo>
                  <a:lnTo>
                    <a:pt x="73" y="839"/>
                  </a:lnTo>
                  <a:lnTo>
                    <a:pt x="79" y="842"/>
                  </a:lnTo>
                  <a:lnTo>
                    <a:pt x="86" y="843"/>
                  </a:lnTo>
                  <a:lnTo>
                    <a:pt x="88" y="846"/>
                  </a:lnTo>
                  <a:lnTo>
                    <a:pt x="97" y="848"/>
                  </a:lnTo>
                  <a:lnTo>
                    <a:pt x="109" y="854"/>
                  </a:lnTo>
                  <a:lnTo>
                    <a:pt x="126" y="860"/>
                  </a:lnTo>
                  <a:lnTo>
                    <a:pt x="144" y="868"/>
                  </a:lnTo>
                  <a:lnTo>
                    <a:pt x="166" y="874"/>
                  </a:lnTo>
                  <a:lnTo>
                    <a:pt x="188" y="881"/>
                  </a:lnTo>
                  <a:lnTo>
                    <a:pt x="211" y="886"/>
                  </a:lnTo>
                  <a:lnTo>
                    <a:pt x="235" y="889"/>
                  </a:lnTo>
                  <a:lnTo>
                    <a:pt x="257" y="890"/>
                  </a:lnTo>
                  <a:lnTo>
                    <a:pt x="292" y="887"/>
                  </a:lnTo>
                  <a:lnTo>
                    <a:pt x="323" y="880"/>
                  </a:lnTo>
                  <a:lnTo>
                    <a:pt x="350" y="868"/>
                  </a:lnTo>
                  <a:lnTo>
                    <a:pt x="372" y="851"/>
                  </a:lnTo>
                  <a:lnTo>
                    <a:pt x="387" y="830"/>
                  </a:lnTo>
                  <a:lnTo>
                    <a:pt x="398" y="806"/>
                  </a:lnTo>
                  <a:lnTo>
                    <a:pt x="402" y="780"/>
                  </a:lnTo>
                  <a:lnTo>
                    <a:pt x="398" y="751"/>
                  </a:lnTo>
                  <a:lnTo>
                    <a:pt x="387" y="725"/>
                  </a:lnTo>
                  <a:lnTo>
                    <a:pt x="368" y="702"/>
                  </a:lnTo>
                  <a:lnTo>
                    <a:pt x="339" y="680"/>
                  </a:lnTo>
                  <a:lnTo>
                    <a:pt x="303" y="659"/>
                  </a:lnTo>
                  <a:lnTo>
                    <a:pt x="257" y="639"/>
                  </a:lnTo>
                  <a:lnTo>
                    <a:pt x="223" y="624"/>
                  </a:lnTo>
                  <a:lnTo>
                    <a:pt x="188" y="610"/>
                  </a:lnTo>
                  <a:lnTo>
                    <a:pt x="157" y="593"/>
                  </a:lnTo>
                  <a:lnTo>
                    <a:pt x="126" y="575"/>
                  </a:lnTo>
                  <a:lnTo>
                    <a:pt x="99" y="556"/>
                  </a:lnTo>
                  <a:lnTo>
                    <a:pt x="73" y="534"/>
                  </a:lnTo>
                  <a:lnTo>
                    <a:pt x="52" y="509"/>
                  </a:lnTo>
                  <a:lnTo>
                    <a:pt x="34" y="482"/>
                  </a:lnTo>
                  <a:lnTo>
                    <a:pt x="21" y="452"/>
                  </a:lnTo>
                  <a:lnTo>
                    <a:pt x="13" y="419"/>
                  </a:lnTo>
                  <a:lnTo>
                    <a:pt x="9" y="381"/>
                  </a:lnTo>
                  <a:lnTo>
                    <a:pt x="13" y="338"/>
                  </a:lnTo>
                  <a:lnTo>
                    <a:pt x="24" y="300"/>
                  </a:lnTo>
                  <a:lnTo>
                    <a:pt x="40" y="263"/>
                  </a:lnTo>
                  <a:lnTo>
                    <a:pt x="65" y="231"/>
                  </a:lnTo>
                  <a:lnTo>
                    <a:pt x="93" y="202"/>
                  </a:lnTo>
                  <a:lnTo>
                    <a:pt x="128" y="178"/>
                  </a:lnTo>
                  <a:lnTo>
                    <a:pt x="169" y="158"/>
                  </a:lnTo>
                  <a:lnTo>
                    <a:pt x="213" y="144"/>
                  </a:lnTo>
                  <a:lnTo>
                    <a:pt x="214" y="144"/>
                  </a:lnTo>
                  <a:lnTo>
                    <a:pt x="216" y="143"/>
                  </a:lnTo>
                  <a:lnTo>
                    <a:pt x="219" y="142"/>
                  </a:lnTo>
                  <a:lnTo>
                    <a:pt x="220" y="139"/>
                  </a:lnTo>
                  <a:lnTo>
                    <a:pt x="222" y="138"/>
                  </a:lnTo>
                  <a:lnTo>
                    <a:pt x="223" y="134"/>
                  </a:lnTo>
                  <a:lnTo>
                    <a:pt x="223" y="46"/>
                  </a:lnTo>
                  <a:lnTo>
                    <a:pt x="227" y="28"/>
                  </a:lnTo>
                  <a:lnTo>
                    <a:pt x="236" y="13"/>
                  </a:lnTo>
                  <a:lnTo>
                    <a:pt x="251" y="4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ru-RU" sz="1872"/>
            </a:p>
          </p:txBody>
        </p:sp>
        <p:sp>
          <p:nvSpPr>
            <p:cNvPr id="15" name="Freeform 455"/>
            <p:cNvSpPr>
              <a:spLocks noEditPoints="1"/>
            </p:cNvSpPr>
            <p:nvPr/>
          </p:nvSpPr>
          <p:spPr bwMode="auto">
            <a:xfrm>
              <a:off x="2525863" y="2956097"/>
              <a:ext cx="478781" cy="478781"/>
            </a:xfrm>
            <a:custGeom>
              <a:avLst/>
              <a:gdLst>
                <a:gd name="T0" fmla="*/ 939 w 2199"/>
                <a:gd name="T1" fmla="*/ 271 h 2199"/>
                <a:gd name="T2" fmla="*/ 718 w 2199"/>
                <a:gd name="T3" fmla="*/ 346 h 2199"/>
                <a:gd name="T4" fmla="*/ 529 w 2199"/>
                <a:gd name="T5" fmla="*/ 476 h 2199"/>
                <a:gd name="T6" fmla="*/ 383 w 2199"/>
                <a:gd name="T7" fmla="*/ 651 h 2199"/>
                <a:gd name="T8" fmla="*/ 289 w 2199"/>
                <a:gd name="T9" fmla="*/ 862 h 2199"/>
                <a:gd name="T10" fmla="*/ 255 w 2199"/>
                <a:gd name="T11" fmla="*/ 1099 h 2199"/>
                <a:gd name="T12" fmla="*/ 289 w 2199"/>
                <a:gd name="T13" fmla="*/ 1337 h 2199"/>
                <a:gd name="T14" fmla="*/ 383 w 2199"/>
                <a:gd name="T15" fmla="*/ 1548 h 2199"/>
                <a:gd name="T16" fmla="*/ 529 w 2199"/>
                <a:gd name="T17" fmla="*/ 1723 h 2199"/>
                <a:gd name="T18" fmla="*/ 718 w 2199"/>
                <a:gd name="T19" fmla="*/ 1854 h 2199"/>
                <a:gd name="T20" fmla="*/ 939 w 2199"/>
                <a:gd name="T21" fmla="*/ 1929 h 2199"/>
                <a:gd name="T22" fmla="*/ 1181 w 2199"/>
                <a:gd name="T23" fmla="*/ 1941 h 2199"/>
                <a:gd name="T24" fmla="*/ 1411 w 2199"/>
                <a:gd name="T25" fmla="*/ 1885 h 2199"/>
                <a:gd name="T26" fmla="*/ 1610 w 2199"/>
                <a:gd name="T27" fmla="*/ 1772 h 2199"/>
                <a:gd name="T28" fmla="*/ 1772 w 2199"/>
                <a:gd name="T29" fmla="*/ 1610 h 2199"/>
                <a:gd name="T30" fmla="*/ 1885 w 2199"/>
                <a:gd name="T31" fmla="*/ 1411 h 2199"/>
                <a:gd name="T32" fmla="*/ 1941 w 2199"/>
                <a:gd name="T33" fmla="*/ 1181 h 2199"/>
                <a:gd name="T34" fmla="*/ 1929 w 2199"/>
                <a:gd name="T35" fmla="*/ 940 h 2199"/>
                <a:gd name="T36" fmla="*/ 1854 w 2199"/>
                <a:gd name="T37" fmla="*/ 718 h 2199"/>
                <a:gd name="T38" fmla="*/ 1723 w 2199"/>
                <a:gd name="T39" fmla="*/ 529 h 2199"/>
                <a:gd name="T40" fmla="*/ 1548 w 2199"/>
                <a:gd name="T41" fmla="*/ 383 h 2199"/>
                <a:gd name="T42" fmla="*/ 1337 w 2199"/>
                <a:gd name="T43" fmla="*/ 289 h 2199"/>
                <a:gd name="T44" fmla="*/ 1099 w 2199"/>
                <a:gd name="T45" fmla="*/ 255 h 2199"/>
                <a:gd name="T46" fmla="*/ 1287 w 2199"/>
                <a:gd name="T47" fmla="*/ 17 h 2199"/>
                <a:gd name="T48" fmla="*/ 1548 w 2199"/>
                <a:gd name="T49" fmla="*/ 96 h 2199"/>
                <a:gd name="T50" fmla="*/ 1777 w 2199"/>
                <a:gd name="T51" fmla="*/ 234 h 2199"/>
                <a:gd name="T52" fmla="*/ 1965 w 2199"/>
                <a:gd name="T53" fmla="*/ 422 h 2199"/>
                <a:gd name="T54" fmla="*/ 2104 w 2199"/>
                <a:gd name="T55" fmla="*/ 651 h 2199"/>
                <a:gd name="T56" fmla="*/ 2183 w 2199"/>
                <a:gd name="T57" fmla="*/ 913 h 2199"/>
                <a:gd name="T58" fmla="*/ 2196 w 2199"/>
                <a:gd name="T59" fmla="*/ 1195 h 2199"/>
                <a:gd name="T60" fmla="*/ 2137 w 2199"/>
                <a:gd name="T61" fmla="*/ 1464 h 2199"/>
                <a:gd name="T62" fmla="*/ 2017 w 2199"/>
                <a:gd name="T63" fmla="*/ 1705 h 2199"/>
                <a:gd name="T64" fmla="*/ 1845 w 2199"/>
                <a:gd name="T65" fmla="*/ 1908 h 2199"/>
                <a:gd name="T66" fmla="*/ 1629 w 2199"/>
                <a:gd name="T67" fmla="*/ 2064 h 2199"/>
                <a:gd name="T68" fmla="*/ 1377 w 2199"/>
                <a:gd name="T69" fmla="*/ 2163 h 2199"/>
                <a:gd name="T70" fmla="*/ 1099 w 2199"/>
                <a:gd name="T71" fmla="*/ 2199 h 2199"/>
                <a:gd name="T72" fmla="*/ 822 w 2199"/>
                <a:gd name="T73" fmla="*/ 2163 h 2199"/>
                <a:gd name="T74" fmla="*/ 571 w 2199"/>
                <a:gd name="T75" fmla="*/ 2064 h 2199"/>
                <a:gd name="T76" fmla="*/ 355 w 2199"/>
                <a:gd name="T77" fmla="*/ 1908 h 2199"/>
                <a:gd name="T78" fmla="*/ 183 w 2199"/>
                <a:gd name="T79" fmla="*/ 1705 h 2199"/>
                <a:gd name="T80" fmla="*/ 62 w 2199"/>
                <a:gd name="T81" fmla="*/ 1464 h 2199"/>
                <a:gd name="T82" fmla="*/ 4 w 2199"/>
                <a:gd name="T83" fmla="*/ 1195 h 2199"/>
                <a:gd name="T84" fmla="*/ 17 w 2199"/>
                <a:gd name="T85" fmla="*/ 913 h 2199"/>
                <a:gd name="T86" fmla="*/ 96 w 2199"/>
                <a:gd name="T87" fmla="*/ 651 h 2199"/>
                <a:gd name="T88" fmla="*/ 234 w 2199"/>
                <a:gd name="T89" fmla="*/ 422 h 2199"/>
                <a:gd name="T90" fmla="*/ 422 w 2199"/>
                <a:gd name="T91" fmla="*/ 234 h 2199"/>
                <a:gd name="T92" fmla="*/ 651 w 2199"/>
                <a:gd name="T93" fmla="*/ 96 h 2199"/>
                <a:gd name="T94" fmla="*/ 913 w 2199"/>
                <a:gd name="T95" fmla="*/ 17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9" h="2199">
                  <a:moveTo>
                    <a:pt x="1099" y="255"/>
                  </a:moveTo>
                  <a:lnTo>
                    <a:pt x="1019" y="259"/>
                  </a:lnTo>
                  <a:lnTo>
                    <a:pt x="939" y="271"/>
                  </a:lnTo>
                  <a:lnTo>
                    <a:pt x="862" y="289"/>
                  </a:lnTo>
                  <a:lnTo>
                    <a:pt x="788" y="315"/>
                  </a:lnTo>
                  <a:lnTo>
                    <a:pt x="718" y="346"/>
                  </a:lnTo>
                  <a:lnTo>
                    <a:pt x="651" y="383"/>
                  </a:lnTo>
                  <a:lnTo>
                    <a:pt x="589" y="427"/>
                  </a:lnTo>
                  <a:lnTo>
                    <a:pt x="529" y="476"/>
                  </a:lnTo>
                  <a:lnTo>
                    <a:pt x="476" y="529"/>
                  </a:lnTo>
                  <a:lnTo>
                    <a:pt x="427" y="589"/>
                  </a:lnTo>
                  <a:lnTo>
                    <a:pt x="383" y="651"/>
                  </a:lnTo>
                  <a:lnTo>
                    <a:pt x="346" y="718"/>
                  </a:lnTo>
                  <a:lnTo>
                    <a:pt x="315" y="788"/>
                  </a:lnTo>
                  <a:lnTo>
                    <a:pt x="289" y="862"/>
                  </a:lnTo>
                  <a:lnTo>
                    <a:pt x="271" y="940"/>
                  </a:lnTo>
                  <a:lnTo>
                    <a:pt x="259" y="1019"/>
                  </a:lnTo>
                  <a:lnTo>
                    <a:pt x="255" y="1099"/>
                  </a:lnTo>
                  <a:lnTo>
                    <a:pt x="259" y="1181"/>
                  </a:lnTo>
                  <a:lnTo>
                    <a:pt x="271" y="1260"/>
                  </a:lnTo>
                  <a:lnTo>
                    <a:pt x="289" y="1337"/>
                  </a:lnTo>
                  <a:lnTo>
                    <a:pt x="315" y="1411"/>
                  </a:lnTo>
                  <a:lnTo>
                    <a:pt x="346" y="1481"/>
                  </a:lnTo>
                  <a:lnTo>
                    <a:pt x="383" y="1548"/>
                  </a:lnTo>
                  <a:lnTo>
                    <a:pt x="427" y="1610"/>
                  </a:lnTo>
                  <a:lnTo>
                    <a:pt x="476" y="1669"/>
                  </a:lnTo>
                  <a:lnTo>
                    <a:pt x="529" y="1723"/>
                  </a:lnTo>
                  <a:lnTo>
                    <a:pt x="589" y="1772"/>
                  </a:lnTo>
                  <a:lnTo>
                    <a:pt x="651" y="1816"/>
                  </a:lnTo>
                  <a:lnTo>
                    <a:pt x="718" y="1854"/>
                  </a:lnTo>
                  <a:lnTo>
                    <a:pt x="788" y="1885"/>
                  </a:lnTo>
                  <a:lnTo>
                    <a:pt x="862" y="1911"/>
                  </a:lnTo>
                  <a:lnTo>
                    <a:pt x="939" y="1929"/>
                  </a:lnTo>
                  <a:lnTo>
                    <a:pt x="1019" y="1941"/>
                  </a:lnTo>
                  <a:lnTo>
                    <a:pt x="1099" y="1944"/>
                  </a:lnTo>
                  <a:lnTo>
                    <a:pt x="1181" y="1941"/>
                  </a:lnTo>
                  <a:lnTo>
                    <a:pt x="1260" y="1929"/>
                  </a:lnTo>
                  <a:lnTo>
                    <a:pt x="1337" y="1911"/>
                  </a:lnTo>
                  <a:lnTo>
                    <a:pt x="1411" y="1885"/>
                  </a:lnTo>
                  <a:lnTo>
                    <a:pt x="1481" y="1854"/>
                  </a:lnTo>
                  <a:lnTo>
                    <a:pt x="1548" y="1816"/>
                  </a:lnTo>
                  <a:lnTo>
                    <a:pt x="1610" y="1772"/>
                  </a:lnTo>
                  <a:lnTo>
                    <a:pt x="1669" y="1723"/>
                  </a:lnTo>
                  <a:lnTo>
                    <a:pt x="1723" y="1669"/>
                  </a:lnTo>
                  <a:lnTo>
                    <a:pt x="1772" y="1610"/>
                  </a:lnTo>
                  <a:lnTo>
                    <a:pt x="1816" y="1548"/>
                  </a:lnTo>
                  <a:lnTo>
                    <a:pt x="1854" y="1481"/>
                  </a:lnTo>
                  <a:lnTo>
                    <a:pt x="1885" y="1411"/>
                  </a:lnTo>
                  <a:lnTo>
                    <a:pt x="1911" y="1337"/>
                  </a:lnTo>
                  <a:lnTo>
                    <a:pt x="1929" y="1260"/>
                  </a:lnTo>
                  <a:lnTo>
                    <a:pt x="1941" y="1181"/>
                  </a:lnTo>
                  <a:lnTo>
                    <a:pt x="1944" y="1099"/>
                  </a:lnTo>
                  <a:lnTo>
                    <a:pt x="1941" y="1019"/>
                  </a:lnTo>
                  <a:lnTo>
                    <a:pt x="1929" y="940"/>
                  </a:lnTo>
                  <a:lnTo>
                    <a:pt x="1911" y="862"/>
                  </a:lnTo>
                  <a:lnTo>
                    <a:pt x="1885" y="788"/>
                  </a:lnTo>
                  <a:lnTo>
                    <a:pt x="1854" y="718"/>
                  </a:lnTo>
                  <a:lnTo>
                    <a:pt x="1816" y="651"/>
                  </a:lnTo>
                  <a:lnTo>
                    <a:pt x="1772" y="589"/>
                  </a:lnTo>
                  <a:lnTo>
                    <a:pt x="1723" y="529"/>
                  </a:lnTo>
                  <a:lnTo>
                    <a:pt x="1669" y="476"/>
                  </a:lnTo>
                  <a:lnTo>
                    <a:pt x="1610" y="427"/>
                  </a:lnTo>
                  <a:lnTo>
                    <a:pt x="1548" y="383"/>
                  </a:lnTo>
                  <a:lnTo>
                    <a:pt x="1481" y="346"/>
                  </a:lnTo>
                  <a:lnTo>
                    <a:pt x="1411" y="315"/>
                  </a:lnTo>
                  <a:lnTo>
                    <a:pt x="1337" y="289"/>
                  </a:lnTo>
                  <a:lnTo>
                    <a:pt x="1260" y="271"/>
                  </a:lnTo>
                  <a:lnTo>
                    <a:pt x="1181" y="259"/>
                  </a:lnTo>
                  <a:lnTo>
                    <a:pt x="1099" y="255"/>
                  </a:lnTo>
                  <a:close/>
                  <a:moveTo>
                    <a:pt x="1099" y="0"/>
                  </a:moveTo>
                  <a:lnTo>
                    <a:pt x="1195" y="4"/>
                  </a:lnTo>
                  <a:lnTo>
                    <a:pt x="1287" y="17"/>
                  </a:lnTo>
                  <a:lnTo>
                    <a:pt x="1377" y="36"/>
                  </a:lnTo>
                  <a:lnTo>
                    <a:pt x="1464" y="62"/>
                  </a:lnTo>
                  <a:lnTo>
                    <a:pt x="1548" y="96"/>
                  </a:lnTo>
                  <a:lnTo>
                    <a:pt x="1629" y="136"/>
                  </a:lnTo>
                  <a:lnTo>
                    <a:pt x="1705" y="182"/>
                  </a:lnTo>
                  <a:lnTo>
                    <a:pt x="1777" y="234"/>
                  </a:lnTo>
                  <a:lnTo>
                    <a:pt x="1845" y="291"/>
                  </a:lnTo>
                  <a:lnTo>
                    <a:pt x="1908" y="355"/>
                  </a:lnTo>
                  <a:lnTo>
                    <a:pt x="1965" y="422"/>
                  </a:lnTo>
                  <a:lnTo>
                    <a:pt x="2017" y="494"/>
                  </a:lnTo>
                  <a:lnTo>
                    <a:pt x="2063" y="571"/>
                  </a:lnTo>
                  <a:lnTo>
                    <a:pt x="2104" y="651"/>
                  </a:lnTo>
                  <a:lnTo>
                    <a:pt x="2137" y="735"/>
                  </a:lnTo>
                  <a:lnTo>
                    <a:pt x="2163" y="822"/>
                  </a:lnTo>
                  <a:lnTo>
                    <a:pt x="2183" y="913"/>
                  </a:lnTo>
                  <a:lnTo>
                    <a:pt x="2196" y="1005"/>
                  </a:lnTo>
                  <a:lnTo>
                    <a:pt x="2199" y="1100"/>
                  </a:lnTo>
                  <a:lnTo>
                    <a:pt x="2196" y="1195"/>
                  </a:lnTo>
                  <a:lnTo>
                    <a:pt x="2183" y="1287"/>
                  </a:lnTo>
                  <a:lnTo>
                    <a:pt x="2163" y="1377"/>
                  </a:lnTo>
                  <a:lnTo>
                    <a:pt x="2137" y="1464"/>
                  </a:lnTo>
                  <a:lnTo>
                    <a:pt x="2104" y="1548"/>
                  </a:lnTo>
                  <a:lnTo>
                    <a:pt x="2063" y="1629"/>
                  </a:lnTo>
                  <a:lnTo>
                    <a:pt x="2017" y="1705"/>
                  </a:lnTo>
                  <a:lnTo>
                    <a:pt x="1965" y="1777"/>
                  </a:lnTo>
                  <a:lnTo>
                    <a:pt x="1908" y="1845"/>
                  </a:lnTo>
                  <a:lnTo>
                    <a:pt x="1845" y="1908"/>
                  </a:lnTo>
                  <a:lnTo>
                    <a:pt x="1777" y="1965"/>
                  </a:lnTo>
                  <a:lnTo>
                    <a:pt x="1705" y="2017"/>
                  </a:lnTo>
                  <a:lnTo>
                    <a:pt x="1629" y="2064"/>
                  </a:lnTo>
                  <a:lnTo>
                    <a:pt x="1548" y="2104"/>
                  </a:lnTo>
                  <a:lnTo>
                    <a:pt x="1464" y="2137"/>
                  </a:lnTo>
                  <a:lnTo>
                    <a:pt x="1377" y="2163"/>
                  </a:lnTo>
                  <a:lnTo>
                    <a:pt x="1287" y="2183"/>
                  </a:lnTo>
                  <a:lnTo>
                    <a:pt x="1195" y="2196"/>
                  </a:lnTo>
                  <a:lnTo>
                    <a:pt x="1099" y="2199"/>
                  </a:lnTo>
                  <a:lnTo>
                    <a:pt x="1005" y="2196"/>
                  </a:lnTo>
                  <a:lnTo>
                    <a:pt x="913" y="2183"/>
                  </a:lnTo>
                  <a:lnTo>
                    <a:pt x="822" y="2163"/>
                  </a:lnTo>
                  <a:lnTo>
                    <a:pt x="735" y="2137"/>
                  </a:lnTo>
                  <a:lnTo>
                    <a:pt x="651" y="2104"/>
                  </a:lnTo>
                  <a:lnTo>
                    <a:pt x="571" y="2064"/>
                  </a:lnTo>
                  <a:lnTo>
                    <a:pt x="494" y="2017"/>
                  </a:lnTo>
                  <a:lnTo>
                    <a:pt x="422" y="1965"/>
                  </a:lnTo>
                  <a:lnTo>
                    <a:pt x="355" y="1908"/>
                  </a:lnTo>
                  <a:lnTo>
                    <a:pt x="291" y="1845"/>
                  </a:lnTo>
                  <a:lnTo>
                    <a:pt x="234" y="1777"/>
                  </a:lnTo>
                  <a:lnTo>
                    <a:pt x="183" y="1705"/>
                  </a:lnTo>
                  <a:lnTo>
                    <a:pt x="136" y="1629"/>
                  </a:lnTo>
                  <a:lnTo>
                    <a:pt x="96" y="1548"/>
                  </a:lnTo>
                  <a:lnTo>
                    <a:pt x="62" y="1464"/>
                  </a:lnTo>
                  <a:lnTo>
                    <a:pt x="36" y="1377"/>
                  </a:lnTo>
                  <a:lnTo>
                    <a:pt x="17" y="1287"/>
                  </a:lnTo>
                  <a:lnTo>
                    <a:pt x="4" y="1195"/>
                  </a:lnTo>
                  <a:lnTo>
                    <a:pt x="0" y="1100"/>
                  </a:lnTo>
                  <a:lnTo>
                    <a:pt x="4" y="1005"/>
                  </a:lnTo>
                  <a:lnTo>
                    <a:pt x="17" y="913"/>
                  </a:lnTo>
                  <a:lnTo>
                    <a:pt x="36" y="822"/>
                  </a:lnTo>
                  <a:lnTo>
                    <a:pt x="62" y="735"/>
                  </a:lnTo>
                  <a:lnTo>
                    <a:pt x="96" y="651"/>
                  </a:lnTo>
                  <a:lnTo>
                    <a:pt x="136" y="571"/>
                  </a:lnTo>
                  <a:lnTo>
                    <a:pt x="183" y="494"/>
                  </a:lnTo>
                  <a:lnTo>
                    <a:pt x="234" y="422"/>
                  </a:lnTo>
                  <a:lnTo>
                    <a:pt x="291" y="355"/>
                  </a:lnTo>
                  <a:lnTo>
                    <a:pt x="355" y="291"/>
                  </a:lnTo>
                  <a:lnTo>
                    <a:pt x="422" y="234"/>
                  </a:lnTo>
                  <a:lnTo>
                    <a:pt x="494" y="182"/>
                  </a:lnTo>
                  <a:lnTo>
                    <a:pt x="571" y="136"/>
                  </a:lnTo>
                  <a:lnTo>
                    <a:pt x="651" y="96"/>
                  </a:lnTo>
                  <a:lnTo>
                    <a:pt x="735" y="62"/>
                  </a:lnTo>
                  <a:lnTo>
                    <a:pt x="822" y="36"/>
                  </a:lnTo>
                  <a:lnTo>
                    <a:pt x="913" y="17"/>
                  </a:lnTo>
                  <a:lnTo>
                    <a:pt x="1005" y="4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ru-RU" sz="1872"/>
            </a:p>
          </p:txBody>
        </p:sp>
      </p:grpSp>
    </p:spTree>
    <p:extLst>
      <p:ext uri="{BB962C8B-B14F-4D97-AF65-F5344CB8AC3E}">
        <p14:creationId xmlns:p14="http://schemas.microsoft.com/office/powerpoint/2010/main" val="26138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U-Turn Arrow 39"/>
          <p:cNvSpPr/>
          <p:nvPr/>
        </p:nvSpPr>
        <p:spPr>
          <a:xfrm>
            <a:off x="8615297" y="1693288"/>
            <a:ext cx="2712479" cy="250380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62768F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U-Turn Arrow 38"/>
          <p:cNvSpPr/>
          <p:nvPr/>
        </p:nvSpPr>
        <p:spPr>
          <a:xfrm rot="10800000" flipH="1">
            <a:off x="6667391" y="3613522"/>
            <a:ext cx="2712479" cy="250380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B5B5B5"/>
          </a:solidFill>
          <a:ln w="63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U-Turn Arrow 37"/>
          <p:cNvSpPr/>
          <p:nvPr/>
        </p:nvSpPr>
        <p:spPr>
          <a:xfrm>
            <a:off x="4728583" y="1693288"/>
            <a:ext cx="2712479" cy="250380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44546B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U-Turn Arrow 36"/>
          <p:cNvSpPr/>
          <p:nvPr/>
        </p:nvSpPr>
        <p:spPr>
          <a:xfrm rot="10800000" flipH="1">
            <a:off x="2784221" y="3613522"/>
            <a:ext cx="2712479" cy="250380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8397B1"/>
          </a:solidFill>
          <a:ln w="63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U-Turn Arrow 34"/>
          <p:cNvSpPr/>
          <p:nvPr/>
        </p:nvSpPr>
        <p:spPr>
          <a:xfrm>
            <a:off x="864226" y="1693288"/>
            <a:ext cx="2712479" cy="250380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EF3425"/>
          </a:solidFill>
          <a:ln w="63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33260" y="3870538"/>
            <a:ext cx="85158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Buy item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40492" y="3266386"/>
            <a:ext cx="856388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Buy Item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64363" y="3870538"/>
            <a:ext cx="85638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Buy Item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244" y="3266386"/>
            <a:ext cx="85638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Buy Item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97874" y="3870538"/>
            <a:ext cx="85638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Buy Item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9612" y="1355150"/>
            <a:ext cx="220170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Certain state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83969" y="1355150"/>
            <a:ext cx="220170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Better state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870683" y="1355150"/>
            <a:ext cx="220170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Win Game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39607" y="6217758"/>
            <a:ext cx="220170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Better state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22777" y="6217758"/>
            <a:ext cx="220170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Better state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02512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8" grpId="0" animBg="1"/>
      <p:bldP spid="37" grpId="0" animBg="1"/>
      <p:bldP spid="35" grpId="0" animBg="1"/>
      <p:bldP spid="47" grpId="0"/>
      <p:bldP spid="48" grpId="0"/>
      <p:bldP spid="49" grpId="0"/>
      <p:bldP spid="50" grpId="0"/>
      <p:bldP spid="51" grpId="0"/>
      <p:bldP spid="60" grpId="0"/>
      <p:bldP spid="61" grpId="0"/>
      <p:bldP spid="62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658"/>
          <p:cNvSpPr/>
          <p:nvPr/>
        </p:nvSpPr>
        <p:spPr>
          <a:xfrm>
            <a:off x="1050758" y="2089783"/>
            <a:ext cx="3365708" cy="3616074"/>
          </a:xfrm>
          <a:prstGeom prst="rect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38100">
            <a:solidFill>
              <a:srgbClr val="8397B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733" tIns="67733" rIns="67733" bIns="67733" anchor="ctr"/>
          <a:lstStyle/>
          <a:p>
            <a:pPr defTabSz="1100656"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sz="4267"/>
          </a:p>
        </p:txBody>
      </p:sp>
      <p:grpSp>
        <p:nvGrpSpPr>
          <p:cNvPr id="9" name="Group 8"/>
          <p:cNvGrpSpPr/>
          <p:nvPr/>
        </p:nvGrpSpPr>
        <p:grpSpPr>
          <a:xfrm>
            <a:off x="1050758" y="2089783"/>
            <a:ext cx="3365708" cy="1655740"/>
            <a:chOff x="4413148" y="2089782"/>
            <a:chExt cx="3365708" cy="1655740"/>
          </a:xfrm>
        </p:grpSpPr>
        <p:sp>
          <p:nvSpPr>
            <p:cNvPr id="38" name="Стрелка вниз 37"/>
            <p:cNvSpPr/>
            <p:nvPr/>
          </p:nvSpPr>
          <p:spPr>
            <a:xfrm>
              <a:off x="4413148" y="2089782"/>
              <a:ext cx="3365708" cy="165574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rgbClr val="839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72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34674" y="2136578"/>
              <a:ext cx="334418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New Players</a:t>
              </a:r>
              <a:endParaRPr lang="ru-RU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Shape 1658"/>
          <p:cNvSpPr/>
          <p:nvPr/>
        </p:nvSpPr>
        <p:spPr>
          <a:xfrm>
            <a:off x="8011377" y="2089787"/>
            <a:ext cx="3365708" cy="3616070"/>
          </a:xfrm>
          <a:prstGeom prst="rect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38100">
            <a:solidFill>
              <a:srgbClr val="44546B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733" tIns="67733" rIns="67733" bIns="67733" anchor="ctr"/>
          <a:lstStyle/>
          <a:p>
            <a:pPr defTabSz="1100656"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sz="4267"/>
          </a:p>
        </p:txBody>
      </p:sp>
      <p:grpSp>
        <p:nvGrpSpPr>
          <p:cNvPr id="10" name="Group 9"/>
          <p:cNvGrpSpPr/>
          <p:nvPr/>
        </p:nvGrpSpPr>
        <p:grpSpPr>
          <a:xfrm>
            <a:off x="8011377" y="2089783"/>
            <a:ext cx="3365708" cy="1655743"/>
            <a:chOff x="8011377" y="2089783"/>
            <a:chExt cx="3365708" cy="1655743"/>
          </a:xfrm>
        </p:grpSpPr>
        <p:sp>
          <p:nvSpPr>
            <p:cNvPr id="49" name="Стрелка вниз 48"/>
            <p:cNvSpPr/>
            <p:nvPr/>
          </p:nvSpPr>
          <p:spPr>
            <a:xfrm>
              <a:off x="8011377" y="2089783"/>
              <a:ext cx="3365708" cy="1655743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rgbClr val="44546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72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2903" y="2136581"/>
              <a:ext cx="334418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Pro Players</a:t>
              </a:r>
              <a:endParaRPr lang="ru-RU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1072284" y="3861089"/>
            <a:ext cx="334418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Attract new player by the recommendation so they get best experience 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8175786" y="3861088"/>
            <a:ext cx="312086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Suggest new strategies for complex scenarios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Benefits</a:t>
            </a:r>
          </a:p>
        </p:txBody>
      </p:sp>
      <p:pic>
        <p:nvPicPr>
          <p:cNvPr id="26" name="Picture 2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25" y="6746253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477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6" grpId="0" animBg="1"/>
      <p:bldP spid="41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THANK YOU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52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114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Muhammed Alaa</cp:lastModifiedBy>
  <cp:revision>287</cp:revision>
  <dcterms:created xsi:type="dcterms:W3CDTF">2016-09-28T22:08:47Z</dcterms:created>
  <dcterms:modified xsi:type="dcterms:W3CDTF">2022-01-09T18:25:15Z</dcterms:modified>
</cp:coreProperties>
</file>