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2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15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77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11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83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54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98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71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2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90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5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16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51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863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75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80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732E-8D31-49C8-9E71-A368E9E6B611}" type="datetimeFigureOut">
              <a:rPr lang="tr-TR" smtClean="0"/>
              <a:t>22.04.2019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DE56-BC4B-44EE-AF7A-75FFAE0AF5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509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69A6D06-6BD8-4D99-8129-454D526AA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Drone</a:t>
            </a:r>
            <a:r>
              <a:rPr lang="tr-TR" dirty="0"/>
              <a:t> </a:t>
            </a:r>
            <a:r>
              <a:rPr lang="tr-TR" dirty="0" err="1"/>
              <a:t>Vision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2E4C29F-5D9E-42B8-AE06-91BE2E927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Bu projemdeki </a:t>
            </a:r>
            <a:r>
              <a:rPr lang="tr-TR" dirty="0" err="1"/>
              <a:t>amac</a:t>
            </a:r>
            <a:r>
              <a:rPr lang="tr-TR" dirty="0"/>
              <a:t> </a:t>
            </a:r>
            <a:r>
              <a:rPr lang="tr-TR" dirty="0" err="1"/>
              <a:t>drone</a:t>
            </a:r>
            <a:r>
              <a:rPr lang="tr-TR" dirty="0"/>
              <a:t> satış mağazası </a:t>
            </a:r>
            <a:r>
              <a:rPr lang="tr-TR" dirty="0" err="1"/>
              <a:t>oluşturmaktır.Ilk</a:t>
            </a:r>
            <a:r>
              <a:rPr lang="tr-TR" dirty="0"/>
              <a:t> adımımızda </a:t>
            </a:r>
          </a:p>
          <a:p>
            <a:r>
              <a:rPr lang="tr-TR" dirty="0" err="1"/>
              <a:t>Mocakupta</a:t>
            </a:r>
            <a:r>
              <a:rPr lang="tr-TR" dirty="0"/>
              <a:t> </a:t>
            </a:r>
            <a:r>
              <a:rPr lang="tr-TR" dirty="0" err="1"/>
              <a:t>projemızın</a:t>
            </a:r>
            <a:r>
              <a:rPr lang="tr-TR" dirty="0"/>
              <a:t> taslağını çizdik.</a:t>
            </a:r>
          </a:p>
          <a:p>
            <a:r>
              <a:rPr lang="tr-TR" dirty="0"/>
              <a:t>Projem </a:t>
            </a:r>
            <a:r>
              <a:rPr lang="tr-TR" dirty="0" err="1"/>
              <a:t>index</a:t>
            </a:r>
            <a:r>
              <a:rPr lang="tr-TR" dirty="0"/>
              <a:t> ,</a:t>
            </a:r>
            <a:r>
              <a:rPr lang="tr-TR" dirty="0" err="1"/>
              <a:t>spec,payment</a:t>
            </a:r>
            <a:r>
              <a:rPr lang="tr-TR" dirty="0"/>
              <a:t> 1,payment 2,payment 3,logi ve </a:t>
            </a:r>
            <a:r>
              <a:rPr lang="tr-TR" dirty="0" err="1"/>
              <a:t>sign</a:t>
            </a:r>
            <a:r>
              <a:rPr lang="tr-TR" dirty="0"/>
              <a:t> sayfalarından oluşmaktadır.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435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025C0DB-73AF-4BBC-801B-3782C689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Index sayfası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214D9C-3626-41AA-A12C-FE3F3E56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İndex</a:t>
            </a:r>
            <a:r>
              <a:rPr lang="tr-TR" dirty="0"/>
              <a:t> sayfam ana sayfamdır burada trendde olan </a:t>
            </a:r>
            <a:r>
              <a:rPr lang="tr-TR" dirty="0" err="1"/>
              <a:t>urunlerı</a:t>
            </a:r>
            <a:r>
              <a:rPr lang="tr-TR" dirty="0"/>
              <a:t> </a:t>
            </a:r>
            <a:r>
              <a:rPr lang="tr-TR" dirty="0" err="1"/>
              <a:t>gorup</a:t>
            </a:r>
            <a:r>
              <a:rPr lang="tr-TR" dirty="0"/>
              <a:t> kendi </a:t>
            </a:r>
            <a:r>
              <a:rPr lang="tr-TR" dirty="0" err="1"/>
              <a:t>sirketım</a:t>
            </a:r>
            <a:r>
              <a:rPr lang="tr-TR" dirty="0"/>
              <a:t> hakkında bilgi sahibi </a:t>
            </a:r>
            <a:r>
              <a:rPr lang="tr-TR" dirty="0" err="1"/>
              <a:t>olabılır</a:t>
            </a:r>
            <a:r>
              <a:rPr lang="tr-TR" dirty="0"/>
              <a:t> ayrıca </a:t>
            </a:r>
            <a:r>
              <a:rPr lang="tr-TR" dirty="0" err="1"/>
              <a:t>urunlerımızin</a:t>
            </a:r>
            <a:r>
              <a:rPr lang="tr-TR" dirty="0"/>
              <a:t> </a:t>
            </a:r>
            <a:r>
              <a:rPr lang="tr-TR" dirty="0" err="1"/>
              <a:t>fıyatlarına</a:t>
            </a:r>
            <a:r>
              <a:rPr lang="tr-TR" dirty="0"/>
              <a:t> </a:t>
            </a:r>
            <a:r>
              <a:rPr lang="tr-TR" dirty="0" err="1"/>
              <a:t>kategorilerıne</a:t>
            </a:r>
            <a:r>
              <a:rPr lang="tr-TR" dirty="0"/>
              <a:t> </a:t>
            </a:r>
            <a:r>
              <a:rPr lang="tr-TR" dirty="0" err="1"/>
              <a:t>gorebılirsiniz.Ayrıca</a:t>
            </a:r>
            <a:r>
              <a:rPr lang="tr-TR" dirty="0"/>
              <a:t> </a:t>
            </a:r>
            <a:r>
              <a:rPr lang="tr-TR" dirty="0" err="1"/>
              <a:t>sırket</a:t>
            </a:r>
            <a:r>
              <a:rPr lang="tr-TR" dirty="0"/>
              <a:t> </a:t>
            </a:r>
            <a:r>
              <a:rPr lang="tr-TR" dirty="0" err="1"/>
              <a:t>kurucularımızn</a:t>
            </a:r>
            <a:r>
              <a:rPr lang="tr-TR" dirty="0"/>
              <a:t> yazılarını </a:t>
            </a:r>
            <a:r>
              <a:rPr lang="tr-TR" dirty="0" err="1"/>
              <a:t>okuaybılirsiniz.Bizimle</a:t>
            </a:r>
            <a:r>
              <a:rPr lang="tr-TR" dirty="0"/>
              <a:t> mesaj </a:t>
            </a:r>
            <a:r>
              <a:rPr lang="tr-TR" dirty="0" err="1"/>
              <a:t>yazrak</a:t>
            </a:r>
            <a:r>
              <a:rPr lang="tr-TR" dirty="0"/>
              <a:t> kontağa </a:t>
            </a:r>
            <a:r>
              <a:rPr lang="tr-TR" dirty="0" err="1"/>
              <a:t>gecebılırsınız</a:t>
            </a:r>
            <a:r>
              <a:rPr lang="tr-TR" dirty="0"/>
              <a:t> ayrıca </a:t>
            </a:r>
            <a:r>
              <a:rPr lang="tr-TR" dirty="0" err="1"/>
              <a:t>harıtadan</a:t>
            </a:r>
            <a:r>
              <a:rPr lang="tr-TR" dirty="0"/>
              <a:t> mağazamızın </a:t>
            </a:r>
            <a:r>
              <a:rPr lang="tr-TR" dirty="0" err="1"/>
              <a:t>yerını</a:t>
            </a:r>
            <a:r>
              <a:rPr lang="tr-TR" dirty="0"/>
              <a:t> </a:t>
            </a:r>
            <a:r>
              <a:rPr lang="tr-TR" dirty="0" err="1"/>
              <a:t>gorebilirsınız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33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56C520-D869-4FC5-B8E6-1F4E1CEF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Spec</a:t>
            </a:r>
            <a:r>
              <a:rPr lang="tr-TR" dirty="0"/>
              <a:t> sayfası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82A68-FB2E-457E-AC25-D1D203D9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Burada </a:t>
            </a:r>
            <a:r>
              <a:rPr lang="tr-TR" dirty="0" err="1"/>
              <a:t>urunumuzu</a:t>
            </a:r>
            <a:r>
              <a:rPr lang="tr-TR" dirty="0"/>
              <a:t> detaylı </a:t>
            </a:r>
            <a:r>
              <a:rPr lang="tr-TR" dirty="0" err="1"/>
              <a:t>bı</a:t>
            </a:r>
            <a:r>
              <a:rPr lang="tr-TR" dirty="0"/>
              <a:t> </a:t>
            </a:r>
            <a:r>
              <a:rPr lang="tr-TR" dirty="0" err="1"/>
              <a:t>seılde</a:t>
            </a:r>
            <a:r>
              <a:rPr lang="tr-TR" dirty="0"/>
              <a:t> </a:t>
            </a:r>
            <a:r>
              <a:rPr lang="tr-TR" dirty="0" err="1"/>
              <a:t>görebilirsiniz.Overview</a:t>
            </a:r>
            <a:r>
              <a:rPr lang="tr-TR" dirty="0"/>
              <a:t> ederek </a:t>
            </a:r>
            <a:r>
              <a:rPr lang="tr-TR" dirty="0" err="1"/>
              <a:t>ozellıleırnı</a:t>
            </a:r>
            <a:r>
              <a:rPr lang="tr-TR" dirty="0"/>
              <a:t> </a:t>
            </a:r>
            <a:r>
              <a:rPr lang="tr-TR" dirty="0" err="1"/>
              <a:t>gorebılır</a:t>
            </a:r>
            <a:r>
              <a:rPr lang="tr-TR" dirty="0"/>
              <a:t> ayrıca </a:t>
            </a:r>
            <a:r>
              <a:rPr lang="tr-TR" dirty="0" err="1"/>
              <a:t>spec</a:t>
            </a:r>
            <a:r>
              <a:rPr lang="tr-TR" dirty="0"/>
              <a:t> e bakarak detaylı </a:t>
            </a:r>
            <a:r>
              <a:rPr lang="tr-TR" dirty="0" err="1"/>
              <a:t>ozellıklerını</a:t>
            </a:r>
            <a:r>
              <a:rPr lang="tr-TR" dirty="0"/>
              <a:t> </a:t>
            </a:r>
            <a:r>
              <a:rPr lang="tr-TR" dirty="0" err="1"/>
              <a:t>gorebılırısıniz</a:t>
            </a:r>
            <a:r>
              <a:rPr lang="tr-TR" dirty="0"/>
              <a:t> .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cart diyerek satın alma sayfasına </a:t>
            </a:r>
            <a:r>
              <a:rPr lang="tr-TR" dirty="0" err="1"/>
              <a:t>gıdebılrısınız</a:t>
            </a:r>
            <a:r>
              <a:rPr lang="tr-TR" dirty="0"/>
              <a:t> .Ondan </a:t>
            </a:r>
            <a:r>
              <a:rPr lang="tr-TR" dirty="0" err="1"/>
              <a:t>once</a:t>
            </a:r>
            <a:r>
              <a:rPr lang="tr-TR" dirty="0"/>
              <a:t> tabi </a:t>
            </a:r>
            <a:r>
              <a:rPr lang="tr-TR" dirty="0" err="1"/>
              <a:t>kı</a:t>
            </a:r>
            <a:r>
              <a:rPr lang="tr-TR" dirty="0"/>
              <a:t> </a:t>
            </a:r>
            <a:r>
              <a:rPr lang="tr-TR" dirty="0" err="1"/>
              <a:t>urunumuzun</a:t>
            </a:r>
            <a:r>
              <a:rPr lang="tr-TR" dirty="0"/>
              <a:t> </a:t>
            </a:r>
            <a:r>
              <a:rPr lang="tr-TR" dirty="0" err="1"/>
              <a:t>fıyatını</a:t>
            </a:r>
            <a:r>
              <a:rPr lang="tr-TR" dirty="0"/>
              <a:t> </a:t>
            </a:r>
            <a:r>
              <a:rPr lang="tr-TR" dirty="0" err="1"/>
              <a:t>gorursunuz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02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34CCE4-DF93-43B3-A6E2-B91EE013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Payment1, 2 ,3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038608-DD73-4585-9CB2-26E4ED47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Ilk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 </a:t>
            </a:r>
            <a:r>
              <a:rPr lang="tr-TR" dirty="0" err="1"/>
              <a:t>emaıl</a:t>
            </a:r>
            <a:r>
              <a:rPr lang="tr-TR" dirty="0"/>
              <a:t> name </a:t>
            </a:r>
            <a:r>
              <a:rPr lang="tr-TR" dirty="0" err="1"/>
              <a:t>telephone</a:t>
            </a:r>
            <a:r>
              <a:rPr lang="tr-TR" dirty="0"/>
              <a:t> </a:t>
            </a:r>
            <a:r>
              <a:rPr lang="tr-TR" dirty="0" err="1"/>
              <a:t>nnumber</a:t>
            </a:r>
            <a:r>
              <a:rPr lang="tr-TR" dirty="0"/>
              <a:t> alanlarını </a:t>
            </a:r>
            <a:r>
              <a:rPr lang="tr-TR" dirty="0" err="1"/>
              <a:t>doldurmalsıınzı</a:t>
            </a:r>
            <a:r>
              <a:rPr lang="tr-TR" dirty="0"/>
              <a:t> sonra </a:t>
            </a:r>
            <a:r>
              <a:rPr lang="tr-TR" dirty="0" err="1"/>
              <a:t>card</a:t>
            </a:r>
            <a:r>
              <a:rPr lang="tr-TR" dirty="0"/>
              <a:t> numarası cv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gırmelısınız</a:t>
            </a:r>
            <a:r>
              <a:rPr lang="tr-TR" dirty="0"/>
              <a:t> en </a:t>
            </a:r>
            <a:r>
              <a:rPr lang="tr-TR" dirty="0" err="1"/>
              <a:t>sond</a:t>
            </a:r>
            <a:r>
              <a:rPr lang="tr-TR" dirty="0"/>
              <a:t> ada onay sayfasınız </a:t>
            </a:r>
            <a:r>
              <a:rPr lang="tr-TR" dirty="0" err="1"/>
              <a:t>gorursunuz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12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DAF51EC-36CA-4637-A658-78CF3C98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Login</a:t>
            </a:r>
            <a:r>
              <a:rPr lang="tr-TR" dirty="0"/>
              <a:t>, </a:t>
            </a:r>
            <a:r>
              <a:rPr lang="tr-TR" dirty="0" err="1"/>
              <a:t>sign</a:t>
            </a:r>
            <a:r>
              <a:rPr lang="tr-TR" dirty="0"/>
              <a:t> 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DE2C7B-B652-490C-90CD-D9B15A95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Burada adınız soyadınız </a:t>
            </a:r>
            <a:r>
              <a:rPr lang="tr-TR" dirty="0" err="1"/>
              <a:t>gmalini</a:t>
            </a:r>
            <a:r>
              <a:rPr lang="tr-TR" dirty="0"/>
              <a:t> girip kaydolup sonrada </a:t>
            </a:r>
            <a:r>
              <a:rPr lang="tr-TR" dirty="0" err="1"/>
              <a:t>gırıs</a:t>
            </a:r>
            <a:r>
              <a:rPr lang="tr-TR" dirty="0"/>
              <a:t> </a:t>
            </a:r>
            <a:r>
              <a:rPr lang="tr-TR" dirty="0" err="1"/>
              <a:t>yapabılrısınız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4687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153</Words>
  <Application>Microsoft Office PowerPoint</Application>
  <PresentationFormat>Geniş ekran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Drone Vision</vt:lpstr>
      <vt:lpstr>Index sayfası</vt:lpstr>
      <vt:lpstr>Spec sayfası</vt:lpstr>
      <vt:lpstr>Payment1, 2 ,3</vt:lpstr>
      <vt:lpstr>Login, sign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Vision</dc:title>
  <dc:creator> </dc:creator>
  <cp:lastModifiedBy> </cp:lastModifiedBy>
  <cp:revision>3</cp:revision>
  <dcterms:created xsi:type="dcterms:W3CDTF">2019-04-21T22:23:17Z</dcterms:created>
  <dcterms:modified xsi:type="dcterms:W3CDTF">2019-04-21T22:42:41Z</dcterms:modified>
</cp:coreProperties>
</file>