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041FD9B-2BE8-427C-878E-2E171433A6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4856B43-AEFF-465E-B820-3E33DE5A7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4E3918A-0108-469A-80C3-1A0ECC42D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3024-C8BC-4DC0-8045-08436F79F87C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69964AF-07F4-475F-9C38-848732837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99FE6CD-F5C5-4EDA-97E2-313437043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4458-A6F1-4B5D-A0B2-1FA6638C99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4102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D52E74B-A7AF-4131-A14B-541C5B800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073ACF2-F5B3-4FEE-9E61-54AF66055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6C1D29F-AF09-4064-8B06-12382827E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3024-C8BC-4DC0-8045-08436F79F87C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F581AEF-04B4-43C5-BB2F-16FF191FE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5CC11E7-366A-4BCC-9219-FD9577578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4458-A6F1-4B5D-A0B2-1FA6638C99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4631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4A1FAA66-8B37-4955-9C0B-4F6FF785CD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7C5EBC2-BC0D-4249-96DD-39321C90F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CFBCE34-72BC-4B60-A8CB-BD03DC96C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3024-C8BC-4DC0-8045-08436F79F87C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648F0CE-8055-4C6C-B449-665B5B605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458C1A1-FC34-4EAB-BE14-5CEC7C166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4458-A6F1-4B5D-A0B2-1FA6638C99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7245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3CF3D2E-D6CE-4176-8CB4-792BBE35F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1B46194-0317-4466-87B0-8B621291F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B8CBCFE-EA20-4FFD-9173-C6237AEAA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3024-C8BC-4DC0-8045-08436F79F87C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B7DE821-4488-403E-9A1B-38CD25CCD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E938615-118B-403C-9C38-D739E909D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4458-A6F1-4B5D-A0B2-1FA6638C99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7380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5785F66-2BFC-45FA-BC2C-F3B0B610D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59158A7-09BF-472A-8035-EC9C0FC8D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95160B9-CB2D-48A0-B98D-E1C18C4B4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3024-C8BC-4DC0-8045-08436F79F87C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28158A7-D3E2-4D3A-968F-221E99344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D555603-1885-4D46-A179-AF28B869A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4458-A6F1-4B5D-A0B2-1FA6638C99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133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8F7F1F3-2392-4336-A6DE-5C4CA1EA0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220721A-D1B2-48BB-A193-0C625A370E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724D974-AA5C-4B30-B672-AF75700B4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1265708-CFA6-46AE-8C73-9F46C11E8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3024-C8BC-4DC0-8045-08436F79F87C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0304D33-3564-45A6-93FC-6935A43C0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8B3D770-12A7-46FD-8C37-8133D8629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4458-A6F1-4B5D-A0B2-1FA6638C99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0318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C1619D1-9BEA-486B-9653-109602A5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7421172-5D1E-4D1C-97DD-A67C28A2E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5843EC0-B807-43CB-9D13-46CFC350C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D8148D1-D6E6-4E1E-8327-2A57443A2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2AE33E0-EAD3-4FB4-BEB1-AF25FA1B7B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6C03559D-ED26-41F1-A008-45EC6AB6E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3024-C8BC-4DC0-8045-08436F79F87C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6952C647-3EF1-4296-A339-1E4AF4987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4219EC34-2F7B-4038-8C48-E3FA12BE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4458-A6F1-4B5D-A0B2-1FA6638C99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4239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6652226-A92E-414B-AFC0-3B49F7EDB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F58F2634-59A7-4CB5-9E10-21D5526F6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3024-C8BC-4DC0-8045-08436F79F87C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FF157F5-1421-4B7B-B470-23EF35655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6ABA37E1-B577-4DCF-B106-134421A58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4458-A6F1-4B5D-A0B2-1FA6638C99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426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49254B5D-7054-47A3-A79F-C0DDDCE4B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3024-C8BC-4DC0-8045-08436F79F87C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F26E726F-3723-41A3-99B1-6032E1517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EF71CBE-33D8-4344-9146-61EE7372E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4458-A6F1-4B5D-A0B2-1FA6638C99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209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4615EEC-1132-42CF-8BB5-4C82B242A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505CEF1-8D98-4B06-A795-166F8EF08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882F60F-6D54-462A-9E10-E6AF0930C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013E99A-E2FC-4BF7-846B-65FE1B2B5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3024-C8BC-4DC0-8045-08436F79F87C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7BB23AD-87FA-4CC9-9153-FC9F03777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8306DAF-39A5-4CB9-A459-F20144018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4458-A6F1-4B5D-A0B2-1FA6638C99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5918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9428651-FA8D-44DC-A715-10B53532A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271F81BB-F96E-48D6-9C02-BB0B75CBA6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7B52D77-6522-4CE6-94B1-B30C582A2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1B4BF37-F7CD-4731-BFA4-0E352D397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3024-C8BC-4DC0-8045-08436F79F87C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AD99C9F-8AA0-49A3-A002-F8B8A414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E955E27-B798-44A0-B98C-9199E44C9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4458-A6F1-4B5D-A0B2-1FA6638C99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592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E607EF19-5607-40F3-A45C-ACA56B220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892CC49-7179-417C-AEE7-028EA9733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C3944DF-2660-470C-BC05-C621202EA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03024-C8BC-4DC0-8045-08436F79F87C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E83988A-DE87-44BF-8A57-154094FC06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2C0818F-98B5-4A25-9865-0DC09239FB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E4458-A6F1-4B5D-A0B2-1FA6638C99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9677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2CFB81E-5394-4F81-88F9-42D4D8BF7A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F3B14C0-B10A-4568-BB1B-21D1F2289C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93786B6-AD48-429F-B873-4F6B21404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048"/>
            <a:ext cx="12192000" cy="598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334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960C278-AC78-4A49-AC4E-EE1C4C45E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6CB1F3F-8C91-44A4-A675-5C4010F31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2506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85DA991-40E3-41BD-B6CE-9A3BAADDA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73804EC-C79D-495F-A80A-BD446F77D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94BEDB2-2D75-481D-814D-70F5A6B7C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28" y="681037"/>
            <a:ext cx="12192000" cy="615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965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97EDD56-4E11-410A-8B67-D1A4C1F7D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D2D7669-869A-48FE-A27B-119FA5243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B65FB82-6AE2-4022-9936-0D8FB2A7E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69" y="681037"/>
            <a:ext cx="12192000" cy="620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541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C326BA1-761F-4A4C-9738-6556D4F7D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E9F6DD7-F4C8-49D7-8BFF-F1916C3C5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EC626D7B-E328-481A-B1ED-A995BD7C7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921"/>
            <a:ext cx="12192000" cy="666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508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C24BF3D-C9E5-48B6-9588-C0F4BE22E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06CEBDF-2B52-4EF5-9F1C-449DA633A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6BE7D1A-9126-4D56-B10D-D96D6AD0D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793"/>
            <a:ext cx="12192000" cy="640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54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A324574-1DBF-4870-A000-F172F3A3D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D5E240-2BAE-48B9-88D1-F70DB76A5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30046D7-0F9F-4F4A-B4EE-A8CEF99D6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587"/>
            <a:ext cx="12192000" cy="648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64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8B9DE86-B0EC-4F04-9221-B0442002C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647C3E7-96E4-467B-AE8A-CA83679C0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5B73AC2-CD0E-4F0D-9C4F-31C5359FB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178"/>
            <a:ext cx="12192000" cy="63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877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9CDC8A6-A2E5-41CB-9B65-57FE0E33E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F930028-E0FC-4473-BABB-ABE9BA4BC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E9FED1C3-1E78-487E-B36F-29CC2E74E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517"/>
            <a:ext cx="12192000" cy="635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341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7B61840-F433-405D-8C1E-5D73F4B5A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552FEA7-663B-4B74-8EFF-66C591ACC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A0DBBF4-434D-42F9-BD2E-86F4C6E27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684"/>
            <a:ext cx="12192000" cy="641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577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Geniş ekran</PresentationFormat>
  <Paragraphs>0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 </dc:creator>
  <cp:lastModifiedBy> </cp:lastModifiedBy>
  <cp:revision>1</cp:revision>
  <dcterms:created xsi:type="dcterms:W3CDTF">2019-04-21T21:50:11Z</dcterms:created>
  <dcterms:modified xsi:type="dcterms:W3CDTF">2019-04-21T22:01:13Z</dcterms:modified>
</cp:coreProperties>
</file>