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8D5FE8-BC71-4E95-BF64-A852DC6B2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B43062-D779-46B5-8593-9E1EA6D3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D3F6CF-76A1-4788-98F2-17B399AA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130BEE-3321-42E6-BE7E-A815FD5E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B8E843-41D3-4573-80F8-7C2D56FF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14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DC5648-CE88-485A-9273-62949478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7CA180-4F20-4958-941E-B6AF050E3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48279C-C647-4526-B3BD-C3088037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166BC7-E881-464B-A848-DCB494B5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844585-4833-43E6-B5CC-483925F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68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57D1CBB-3D1C-415A-B41A-CFC218F7D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6138CA-266E-4B6F-B844-3D15E4250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6FBF23-98ED-48CF-8787-F62AD69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8F635E-2DDC-4C40-8621-C5F62EF1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FCB491-EEE7-4EC3-B489-DB42F11D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23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BE7404-C8AC-4AEA-BD3A-E1FBCFA7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710617-E46C-46F8-9E38-BCC103FD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51BAEB-74D8-4F2E-9DB8-9976E058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EA8728-79AB-4D44-8067-3E6950D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8AE0CC-1C85-450B-9EB6-D3154889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91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6322F1-5A44-4253-BC69-0402E7C7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118E35-7C6E-4BB0-A209-F609201D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904E68-94C4-4F7D-B152-C2A5E9B9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F73C5A-3FD2-4776-AEB4-66E0579B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563118-31E9-4D8F-A68E-BCBD1BCC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1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AE1A1D7-641C-4797-92B6-256E88BC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D0A69E-F2B9-40EA-978C-DDA23F23E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F28B81-EAFD-4A7A-A974-67EA4CB53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DD27C76-3F70-47A9-96E2-A24DF743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9934F9-9C26-41A0-8F32-D30577E6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C122895-3DFC-4FB1-8A00-220332A1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6541C7-7201-41BF-B584-DFF9B443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D67B6B-2AC4-4E60-8CCD-E8E449D55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10BAE4-D34B-4068-95D3-2F20BD4CA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EAA43D8-3619-4ABD-AA8A-B56839822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25D170-861D-463B-808E-AF7C0DE54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F10BBD8-E0FF-4957-9A31-AAA42716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37F5FCF-C6C3-41CE-879F-C6522B00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C9EB6AA-5F11-4316-B3A6-9C72A58E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76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2217817-C6F7-4A42-99AD-BD3B70A9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5AD0E79-CBCD-4502-BA0F-AF62F1B1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433D5FF-41C3-4083-B0AA-EBFE1AA1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76F5897-09DF-4C4F-87A2-7B8BBF37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649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E27EA21-EA8C-4143-B642-5AB7E662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FD4302F-BD0B-47F2-B63F-4CA54268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635011-2430-4756-BFC5-4C579EB0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0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C4A58BE-DB6D-4DA0-A2D6-86516E33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5D8D5F-C842-4B06-946B-B578C600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3EABA5-60E9-4E39-90C8-44F8C7F73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C04675-A089-4892-9752-4ECEE28E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83EF48-9A1B-4404-BFA2-565A667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195E85-0CBB-42CB-BE28-F53A3C09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61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5DFCD23-3AA1-4D37-8AD3-89EEA405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4FE76BF-86E3-4500-9B6A-1C2B50717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3D9A72-021C-4C2F-8273-F81717D0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0516711-BAB5-4AFA-AA4F-4E61E1AF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08C7B1-06DE-43B0-A353-96BEB2D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332DF9-3FA4-42F0-984E-BF9A9092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10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1B54E42-0521-4A9E-869D-12621220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1ACA87A-3592-4864-8FE3-DF76520D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183D16-3A43-4978-92F6-73B8EC04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0D46-810D-46F5-A19F-8EB1B405296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50FFC0-FE8C-40F1-AA63-D766E0459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3EBFC3-FE1E-4E7C-BF44-CFFA2039A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58D-E315-4217-88D8-4A3FEF747E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76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55F639-172A-4E9E-A6B4-0254C8796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39B41F-BA7F-41F8-B0C5-98516F7EC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DFBDE31-39FC-4CFB-8222-D0135791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517"/>
            <a:ext cx="12192000" cy="63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6FEFBC7-58BD-4C06-A693-D71946C9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C13F1B-6992-4EC0-AFCE-614873C8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ACD0DA0-03CF-4C0B-B12B-3685D18E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256"/>
            <a:ext cx="12192000" cy="63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5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34AD73-891F-4878-B7C3-2D929FF7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62725F-1693-47D8-9C90-493274BF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C44CB08-D660-4A49-B12B-A6F69229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22"/>
            <a:ext cx="12192000" cy="64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4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CF9746-B7D9-4D85-ACF7-FE092A4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D0601F-022F-48DE-827F-7A5B3BDF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88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 </cp:lastModifiedBy>
  <cp:revision>1</cp:revision>
  <dcterms:created xsi:type="dcterms:W3CDTF">2019-04-21T22:13:19Z</dcterms:created>
  <dcterms:modified xsi:type="dcterms:W3CDTF">2019-04-21T22:15:50Z</dcterms:modified>
</cp:coreProperties>
</file>