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C0849AD-0D23-40D6-946A-056D18E9F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256D1B6-941C-43A0-B4FC-A73C638A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E37317-2290-45BA-9922-87CD98E0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BB1-454F-4B8D-9912-A218514711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D25FDA-61DE-4818-A6EC-6339DC6D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ACCE2D9-DAD9-40B4-96B0-2F8FFACB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57F4-BB63-413D-BBD3-C812B90993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560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5A7420B-44DC-4386-ACFD-2F29841E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7AA1B8E-0EB5-4138-B3B3-9A1BF1DCA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E7CA78-DDFE-4A16-97EE-4FDE5115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BB1-454F-4B8D-9912-A218514711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496ED02-921C-452C-AAD7-75C5B75E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AA35A6-B70B-4E44-9541-5864C78F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57F4-BB63-413D-BBD3-C812B90993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475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A91DC5B-D460-4F98-A34C-F2A5B781E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F6A32D2-977C-4714-9ED4-591C3FFB4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D35914-346B-467A-9CB8-3A764D14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BB1-454F-4B8D-9912-A218514711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FC54C6-1759-42D7-92B2-F18CABC5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00DFD5-C904-4EFE-BF62-ABE3FAFB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57F4-BB63-413D-BBD3-C812B90993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63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9D4D377-3721-42C5-82AA-0020C0CE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66C8A0-458A-4797-B62A-72C8556B3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3FD49C-081F-4523-ADFC-85AE77D7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BB1-454F-4B8D-9912-A218514711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A62478-6227-474A-9B94-A840D9E6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DFB53D-8C45-40C5-81BC-AB9A9C84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57F4-BB63-413D-BBD3-C812B90993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252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95F8F29-BD3C-4E57-9CE0-B3D2C542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5002328-EB00-42BB-9D38-34D21DD6C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121321-0F5A-4E6D-A790-646964CE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BB1-454F-4B8D-9912-A218514711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E74E12-1895-404F-A56C-25D7AF94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CCA27AE-9B35-4073-8761-967B0949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57F4-BB63-413D-BBD3-C812B90993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760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6D7449-5A34-4D52-9818-751F82EB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6CC355-B676-4B37-A2EE-2835AB578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FA3C502-5ECE-40C5-B304-709123CA4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3B4895F-24B8-4D94-8BBF-A09755A7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BB1-454F-4B8D-9912-A218514711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A7044A4-3522-4BEB-99C2-926D1BF2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60CFC45-B2C9-4D56-B54B-FC6356DF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57F4-BB63-413D-BBD3-C812B90993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313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62BE763-1CC8-4E2A-A3AA-1C188459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94460C-E0A7-41EE-9F69-E26F09AE6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40FBAA-F613-4BE0-BEA7-8DEE04C0A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B3AF876-1769-4D43-B624-699AB841B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E8318D7-DED5-4EB8-8630-015FF55A2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1A5F26E-4694-4B1D-ABD4-BD9FF1CE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BB1-454F-4B8D-9912-A218514711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3554857-18EC-45CD-900B-EE2F4114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789645B-1C8B-47F0-A91F-EB917CA4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57F4-BB63-413D-BBD3-C812B90993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210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274E3C1-A410-4D04-81B9-D4ED959B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98C9E69-430A-406B-A357-E94FA671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BB1-454F-4B8D-9912-A218514711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950B880-956F-4BB2-8DDB-DE26EF84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92AB6C4-60CB-49B4-81AD-F49451EC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57F4-BB63-413D-BBD3-C812B90993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122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66F9F98-4366-4E8C-8A45-F719EDF9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BB1-454F-4B8D-9912-A218514711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6751751-25D9-4B49-8721-97C5B15A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093CBD8-DA13-4AC0-930F-53CE8EF3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57F4-BB63-413D-BBD3-C812B90993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4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3F062FC-F72A-4CA5-A2CC-D05D885C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6A2951-81E5-4544-B1FA-BA36D208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F345BE5-557C-4AD9-A0DB-0675B97AC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7F38141-2BF9-425B-B6F9-D940E43F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BB1-454F-4B8D-9912-A218514711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DF271D9-33F7-47A8-AD06-AA01AC05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340F652-AEC7-4914-A60E-1DCF45C8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57F4-BB63-413D-BBD3-C812B90993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662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0B05227-A7C4-400E-88F9-497CEFAA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F697CA8-E996-4909-ADF3-9C47A422D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96188DE-FDAA-4553-B5F3-F7CB333F4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1F75F07-E01A-4908-95A4-D0B1178F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BB1-454F-4B8D-9912-A218514711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DED0F1F-CF01-41FD-887B-4845869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88DA757-E9E7-413C-A67D-6B1C7C1F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57F4-BB63-413D-BBD3-C812B90993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357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11EDD4C-ADBA-4E87-B249-C2E97A3A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397BB4-2F08-4BE7-AD71-4B7C7EE82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AB0D12-5A03-49EE-95CF-2C93541CD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7BB1-454F-4B8D-9912-A218514711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8EAA31-86C7-4FA1-953E-E410C66AC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01E7D1-8232-41D7-AAB2-10B768BCB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457F4-BB63-413D-BBD3-C812B90993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295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BCFC95E-8A72-4D71-9717-FDCB18A3A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E7785FD-6D8B-4B12-B560-26A0FF4F8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C2D73E9-E92A-45A3-B8EA-9E185C8A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039"/>
            <a:ext cx="12192000" cy="63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4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B6453D-7252-4CED-BA0D-E69E287C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C0F10E-5013-4C38-9AA8-E303EE1B9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DD14B55-A7A1-4F89-96B3-01A050393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259"/>
            <a:ext cx="12192000" cy="629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1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B0CF0F8-E7DE-42E1-846E-EBE688FB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E76578-2EAC-469F-BB59-236F027D1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14D6200-5E9C-476E-9517-5E69DFDD9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435"/>
            <a:ext cx="12192000" cy="634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5A97DE-81A2-4F49-8693-3FCFA826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BC67EF-8687-467C-889C-1E9F10D5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214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FAD69A-F53D-46C9-A8BC-0165056D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97650D-E4F1-42F3-BD1F-2EB06FE62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482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Geniş ekran</PresentationFormat>
  <Paragraphs>0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 </dc:creator>
  <cp:lastModifiedBy> </cp:lastModifiedBy>
  <cp:revision>1</cp:revision>
  <dcterms:created xsi:type="dcterms:W3CDTF">2019-04-21T22:09:15Z</dcterms:created>
  <dcterms:modified xsi:type="dcterms:W3CDTF">2019-04-21T22:10:51Z</dcterms:modified>
</cp:coreProperties>
</file>