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4A557C-0B01-4016-B725-615F6801E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A0912B-AFD9-4168-BABF-D3A1C51D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B2D285-6AE6-4D6B-A00C-DA25DCF3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EB8FF0-7876-4C72-A0D5-18CD7D4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8F451B-A604-464A-AF70-E4469625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05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8A7AF90-574A-42ED-AAB3-36557FDE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DB730D2-8AD8-4739-99B1-1CACB8AC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ACC8F9-6839-4B99-A1B6-C3441867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B92898-5727-40FE-B87F-563769BD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902F5B-125B-4D50-8724-34C52184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05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B5CDDDB-F2F6-4F75-A577-633D4CD70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39B8F70-C5BD-4F93-A598-C8AF8FA8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E26673-D7C8-4DB9-B6D4-5FA2411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E7411F-1296-44D2-AD21-576C6F94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547E8F-3DFE-41F3-91B0-7CE64BF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5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C9F949-8F6B-40F3-905E-1B39543E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3811C5-F8FF-445B-B8D1-AD3EA5BD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D701F8-1519-4589-818D-4A4CFE30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AC1E9D-BE92-4B3F-9708-7757C5EB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9A8C5E-825E-4430-A20B-B6AF330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65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2BF698-9316-4255-8C41-D31F8C6F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B50A18-B657-4378-803F-546A14BD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A5786D-8088-4A95-B54F-391CCA08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F3C771-5A99-41D1-A2E9-3028A07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A98FD1-28D6-4B82-AC95-C8521787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74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15B696-585F-4833-B6EE-8313FB4C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CC1127-7FFE-4578-BEDF-A97B799B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487922-40EC-4F41-8D88-118E5CCB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46B162-6E57-4FB9-8362-27635268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2FF748-0B7E-42C8-98C4-3F50C2BE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A0F653-5878-4E47-86C3-04B02899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1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A37FB6-78C6-406C-8937-41012C55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F446BD-37E2-4765-8F44-92298417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8FDB1E8-FE33-4455-853E-2E1EC93E3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A61EAC-36AA-430F-A6A4-6FBAF77AB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3B23CF-5284-45A5-83E3-BDF85E2B7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2D062F-BB6F-4BF6-B1B3-347D132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194243D-6B0C-43E2-B8B3-68F4B194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A5EB1BE-0D69-4B1C-BE2D-4E92C6E9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427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0F514F-08A3-424D-8254-0302A54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B0558AA-D969-4B87-B347-E24A1B79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2F8FC5-C987-48D4-A422-1CB57A3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76B4660-6C6D-454C-A534-91D43091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4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6D9FD7C-3F05-4866-B256-74E54977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D0F125E-87F5-47EA-B9B5-CE99E579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3380D2-7D73-4F81-BEDB-8B6C5CAE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9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CA43113-FADC-4185-97E0-7D2EA14B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DCC975-BD95-4796-97B9-3004A9F5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D997C32-F36D-4761-A630-76CBAB3B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6F807C-6682-43A7-8E49-79A63088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2BF172-0F31-455D-BE7F-DA832AA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E78997-E64E-4C5A-AF1C-67A73778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4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D150A2-CBE8-42D5-9402-B2565A51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69C50BE-4273-4109-BD50-B8E03EBD0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1FE855-66DF-4780-9B23-0D21E361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B63998-AE86-43FD-8B67-E1CF4918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6340E1-EA66-41B2-9F9E-1106B79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F3BD5D-46E0-4D30-B0BB-0407FC40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68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FF4DC1C-3ED8-4C1A-82B6-6926641E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546E89-5A21-4BB9-BD9F-5EB3AD2E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10342A-28F2-46FB-A6D4-94AED7963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C8E4-C38F-42AB-8B7A-73259B6CDB94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6B3C3-EFD5-421B-989B-384A0D455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9E04F0-BE08-4E3D-9242-BF7F6AA5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104F-5BB9-4B1C-9218-DBC394FC5E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08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47A027-8241-4C42-B826-6AB4BA17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1D98C0-1625-4FDB-BE27-6170DEC1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8753299-2D1E-49CF-986A-7A0F8752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764"/>
            <a:ext cx="12192000" cy="61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CC090F-03AB-4679-B580-903D75A5F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A1870E-7399-4427-981A-7DFE837DC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EED22D-55EC-4423-8C38-A83F6209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93"/>
            <a:ext cx="12192000" cy="64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5F099D-A10C-4EA1-B702-CCC3AD7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746944-8825-4B94-BAD2-FC10138B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3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86A9E6-5B66-4D64-8DE6-58FFB218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84840-248F-4FD0-8C17-E38971D7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63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1</cp:revision>
  <dcterms:created xsi:type="dcterms:W3CDTF">2019-04-21T22:12:00Z</dcterms:created>
  <dcterms:modified xsi:type="dcterms:W3CDTF">2019-04-21T22:13:01Z</dcterms:modified>
</cp:coreProperties>
</file>