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9A8E6E-BEF3-431C-9D39-9FE7533F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F228A5-868B-4E2C-9E1C-6755931C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286250-B10C-458C-9CD7-2037885A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2CB577-F159-49D3-ACFB-597DFB9E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AF5346-74E7-419A-B52A-0F5187D4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1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6CDA12-82C4-458A-8654-C8468810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6F55B6-95AC-431E-85CD-15FDF553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D5361-388E-4A69-B868-6C1316B0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18CD31-EDF8-43E7-BA9C-388A6334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0D9042-99F2-4729-8BED-6DA5144B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96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0165F7B-6014-4D1C-91CF-0AC5C3AE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80DF18-3CFE-4475-9471-8C78B402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4733A6-77CA-46F3-A4A1-53238E0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5CC49E-F880-4C6A-B0D5-909D09C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916995-1F0F-444C-9F05-94BEF9D1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3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19B758-351D-4EDF-A088-E8D16E8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921ECF-6E2F-445B-9202-A289F46B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83B52F-9DBF-4D45-A50C-4823A7BD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4FCC92-7782-4F8F-A201-799716BF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F1BB58-20D3-4CB8-88EC-06437D5F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401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E7D5F40-E260-4CDF-AFD3-3070ADD5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C8E5C4-E801-4EEA-A804-07A35BC6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A1A2B1-E9C1-422E-B0CA-661CB6FF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CD19AC-116F-413C-ACCA-A2000676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F0ECAF-9F84-4872-8F37-BF4FCCC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8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AD12761-C967-464D-99DA-ADD063E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7737F-EADC-4BFB-BFF8-C6CA95256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0EDFA6-5559-4A09-8942-CC8D9E38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CE1DC6-DD86-4A30-9B07-FDE20236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3B2165-7504-4B44-9E75-417F71EC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4E332D-4ED7-4B5A-940A-2EA51E27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1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C6140B-14CD-4071-8103-DE467E18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088F4D-B12E-46FD-8522-BE7A29B5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B3739DF-1EAE-4944-A608-CC912648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C16D890-528C-4DFB-9816-176B25F43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C20779-79FC-4AB7-B80D-065BCE9AD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888F1FF-56F6-4CBF-A05A-53AEDFB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C8F961B-18B4-4A1E-A414-F4B1AAF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F2092FA-AF43-4ABF-8B12-BF8B7BC0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85D8F5-9B1C-4693-8587-BBAB3B7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2852187-3AB9-4DDC-87B0-B60C42CB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BD5ACD3-88F5-4D69-A63A-B31A460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863D03C-B192-448E-AA01-E47F042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68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719CD8D-A167-411B-A6D2-CEA008E5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5748320-DCC3-46F8-9BB2-695E7B30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ECC3DE-BAE2-447A-906F-ED9894EC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8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2B2C9B-398B-454D-B42D-9C98CE10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2901D-A7D7-4D7A-9949-725B5635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F6D30A-AF4C-4C54-BFD0-DF83F094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33198F-FB58-4750-BCE9-BBBE0703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D5B256-70CB-4330-86E3-A878C6E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FC8F4E-92D2-4C0B-9EEB-7222A67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9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A9BDF6-7BE6-4C00-A7B8-1B747945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B1D851-846A-49C2-8F67-D07A16A2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403767-12C2-4E9A-A4C5-8852E9CC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22D64E-9C61-4CD5-BD0A-BAAE96F3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12276-DC05-4D72-A6C1-EED0C10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4045A9-BBE2-444D-BCC9-360C1B9D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1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1872308-A648-43C8-A9C6-6F9710A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1BEE1F-8F87-46A8-8F2A-1754E8C7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32C34C-A124-4AA3-844C-160FA8D01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A0AD-0FDA-4BE1-83C0-426156FCC6B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E9909B-F6AE-4059-B2E1-62CA085C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30D948-1CB0-4B0B-BD90-226671ECE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496C-4079-410D-ADCF-FE096B160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11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67D0D6E-0C8F-4BAC-AC26-DDF57C23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34BC06-5A96-4E83-9B6A-3F9C7CE9E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1EC324-5D07-48FF-B595-0D98E191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737"/>
            <a:ext cx="12192000" cy="62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B5F9F6-646E-41C6-ABDB-8E4A37AF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0BE031-26D2-4E6C-A79D-9034A1DE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7B514C-207D-4218-84F7-5BC76E42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837"/>
            <a:ext cx="12192000" cy="61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9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8FD65F-003D-46E9-8D11-6D15E99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53F6FA-DF26-46D4-80C1-ECD599B3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0810B5-BB7F-4856-B57C-88B47E46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18"/>
            <a:ext cx="12192000" cy="66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A0A862-4B6F-4112-A14A-C707DE8B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CB59D-C2BB-4A27-BA3D-101419DC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01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2019-04-21T22:07:37Z</dcterms:created>
  <dcterms:modified xsi:type="dcterms:W3CDTF">2019-04-21T22:08:29Z</dcterms:modified>
</cp:coreProperties>
</file>