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0CD397-BE27-44E2-A7C8-6C1DA8EE7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FD31F57-8B16-46EC-9439-DFB6FF183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E0021B-0E52-4606-8234-6E802331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3961-8E50-4591-9393-C34E135BD6A7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831944F-0485-4033-B39F-2A6546E9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C743D4-4292-4746-B48E-A4224AB3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437D-DF3D-4F37-B882-4E5618679C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800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14D3B5F-FCAE-4E30-905E-0A247487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BC17071-2F9E-4036-A891-DA975BF8B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5D9645-85AF-4EFA-88C8-03BE2E96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3961-8E50-4591-9393-C34E135BD6A7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932CD1-66C3-4F2B-95FD-E2423A19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CA9C8C-2613-49E4-BDF0-B00A226A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437D-DF3D-4F37-B882-4E5618679C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933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9E14D40-4270-410A-93C1-8616D584D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AB53FC3-4B6F-41A3-B1A2-908928D32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4BF22A-F2AA-4FB7-B7D7-FF87387C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3961-8E50-4591-9393-C34E135BD6A7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692EE0-8A7B-41A4-94B5-056B1FC5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7F06F47-BBE3-40B5-BCBF-CC3EF222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437D-DF3D-4F37-B882-4E5618679C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159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8E6C2A-7969-4332-AE34-1CF9AFCC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22D4EB-8B4D-4FA7-A76B-1C2D4AF1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0FB8720-A1FA-4BD8-BE91-0CB00F21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3961-8E50-4591-9393-C34E135BD6A7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5DC8A4-C0A8-4690-AC52-109C8989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3D9A9F-3648-4E54-9F27-868F0C45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437D-DF3D-4F37-B882-4E5618679C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906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066067-D7E4-4C12-8A80-1DFE9BEA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8AE7D6B-B83C-48B8-9EA4-9CE3D148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4B6D48-FC62-4007-AD2C-7FFAC4DA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3961-8E50-4591-9393-C34E135BD6A7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52176A-E15F-4514-B1B9-7F3679B2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B60969-6908-4B4D-A7FD-AAE8A9FE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437D-DF3D-4F37-B882-4E5618679C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67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9D7A24D-B560-4318-B868-0FB9451D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5F9409-EF94-4EED-BB35-6508FECA9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907FF91-7786-48E2-9B3C-129DBC0FF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E4CBE1F-CF19-4629-B1B9-F048957F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3961-8E50-4591-9393-C34E135BD6A7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36414E8-327E-4121-A644-2285AE4A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EFDC30A-2588-4300-9DC6-1570F827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437D-DF3D-4F37-B882-4E5618679C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364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1B70423-FCA3-41DD-87D4-E7D275D3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5858E2E-FA76-4E38-8703-2D578214E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5513357-B6F9-4515-A4A2-11B0150E4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093415A-2AE2-478F-930D-75BEBB0F6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6EF8832-DD99-4EE4-A3E0-DF91CFD8C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51D2D46-CF4F-4AD6-AF39-E73816BC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3961-8E50-4591-9393-C34E135BD6A7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F67E678-BEAE-4922-8E05-2204D627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9F10CA5-0508-43C6-A82B-66D91D08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437D-DF3D-4F37-B882-4E5618679C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8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CA319CF-153F-4A62-95C9-9C44A6E9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97C49B0-BD0C-478D-BAEA-F678D4C8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3961-8E50-4591-9393-C34E135BD6A7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D63316B-EA4C-4896-A3C1-1E417BF6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DBF6160-30DF-4FA5-945F-B1C31E60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437D-DF3D-4F37-B882-4E5618679C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217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F849892-4804-44A3-BEA3-35E90CE6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3961-8E50-4591-9393-C34E135BD6A7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0E526F0-C0B4-494C-9BFD-6703B218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D77ACF0-5357-411C-8BAB-810DDB01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437D-DF3D-4F37-B882-4E5618679C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648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6A46236-6CA3-4498-A3F8-F04F3F55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DB2FF1-4F81-47C5-BE8A-606D0FFBC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4FDCFE1-9E48-4B46-B565-F5A1A8A32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15ADF0F-8DD4-4A09-ABE2-FC4B00B9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3961-8E50-4591-9393-C34E135BD6A7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082B1F2-0623-4E84-BD2F-97D8879D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D979AFE-8B0B-495E-A1D7-3E76CA5A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437D-DF3D-4F37-B882-4E5618679C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714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DB16A1E-9680-41AA-9F0E-2DFED642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08AD012-78EA-407A-8E58-DD07C1084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4904431-D33F-4159-857C-583D5D0BE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BA1408-6AA6-4B82-A7A8-A12BFB99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3961-8E50-4591-9393-C34E135BD6A7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5DAF1E1-E3FD-4DA7-AC94-023012DF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7518CE4-A387-4ED2-B729-827C76E8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437D-DF3D-4F37-B882-4E5618679C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92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7615011-1DC8-4FAC-8235-304D5CE8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18F607-D864-411B-94FA-B120A06CD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F31F68B-95AB-46E0-B49C-00A876350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33961-8E50-4591-9393-C34E135BD6A7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A51FA08-7DCC-4284-ABC6-AD8083D94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5B487D-CF95-46B2-A6E5-55226FE50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3437D-DF3D-4F37-B882-4E5618679C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03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A9245C7-66EB-4084-8ECC-E58CCED7F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DA79869-A1E7-4E47-9070-491B82A2C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2F93AB2-C0A1-4FCC-A245-AB433CBC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746"/>
            <a:ext cx="12192000" cy="626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7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0DA05C4-0CEE-4F14-A391-EE073D99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00B40D-F4E4-4E53-9CF1-0983334A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9C2DB43-6C9C-4160-8A8C-66C65C664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84"/>
            <a:ext cx="12192000" cy="655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5B81E85-48E7-4D35-9950-12EF8DE6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874DDA-803C-4707-930D-5E8DB32C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96671C7-19E0-4323-B191-4657D549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122"/>
            <a:ext cx="12192000" cy="64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2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11B38B6-BA09-4CBC-808A-DA982C72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0D34F3-6E08-4132-9946-7CAD8BE5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430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4BEAFDA-7E46-444A-B37B-EBD741AC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0C48AB-C212-4DDC-BE2C-D9F915B6B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52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Geniş ekran</PresentationFormat>
  <Paragraphs>0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 </dc:creator>
  <cp:lastModifiedBy> </cp:lastModifiedBy>
  <cp:revision>1</cp:revision>
  <dcterms:created xsi:type="dcterms:W3CDTF">2019-04-21T22:15:55Z</dcterms:created>
  <dcterms:modified xsi:type="dcterms:W3CDTF">2019-04-21T22:19:59Z</dcterms:modified>
</cp:coreProperties>
</file>