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2024B51-9585-4728-B7DD-40198EF0B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556B27-1CD6-4E9A-979A-B5C5AC5F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43FE2E-2527-47FE-A673-B3E49053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CC4C5B-A97E-4462-B8B3-AD4C7CA4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A93730-2DE7-4A5D-A397-CB295CC2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3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AD3B9E-5FD8-4AC0-A8FD-FE64A83E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A190DB0-91EE-43E8-A1A1-D68C9364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22449B-F3F4-4FAB-BF45-CC5E32E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2B3FED-CE4A-4CCD-A43A-7F58E46B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0CF60F-7EDE-4D07-A6C9-532C5C7C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8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BF48888-D653-4DC0-95E9-ADF963398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8804C0-DFF9-4BAD-865D-24B9C077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B739FF-817E-47AF-802F-64DC59B0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38D620-EBAB-4F25-A36A-85DEA392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088AF7-5C32-442C-9F3B-A943374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3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75269E-6BB8-47BE-B394-25826047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BFE196-E6DB-487D-9F41-CB3FBC13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4130A9-09B5-49B2-BB30-33DE9A69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575770-4627-4C7C-8901-5F289B2D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695AF6-D78B-4173-9B83-33937A64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4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8C18BB-363B-4648-A05E-966104EF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CEB478-329A-4E46-A87B-3BC00FE3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D2266B-1222-40A4-B74A-6A7FC62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2B6C29-D24B-4AD2-9DA0-B7D79145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DC9A80-518F-413F-9446-9956EB55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4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BAB2D5-5640-437F-915B-7EBC42EC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F78729-6E93-4A9B-AB1C-19818A43C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08551F-5B92-4B60-8B7B-1B88D356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688F03-4A6A-4831-8285-D5F449AB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8F9231-6A17-49FA-9720-A639E980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0D788B-4F04-4E45-BCBA-626FFB99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1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04E61B-1929-4AC9-BB6B-D1A6F40F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96B9FB-7BD3-4EEE-9FF4-8AFAE787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DEA5AB-D3C9-4A74-88D9-43F25F80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07F4C2-9487-46CE-9220-2490982FB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002EF9F-D42C-44CD-95D9-FD21B9884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7A2C6DA-206D-4DCD-9A91-E5BC8E9A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7B78CD-56A2-407C-BF16-4DD9628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5F5210C-01AB-45D2-9952-25F02EFD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41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DDB173-F3E7-44E5-9CB4-7C0717A4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148D4CE-53F9-46A9-A35C-CD2F146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924374-3BA8-42D5-BE56-1088B4A6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4B3980C-4EA0-42B1-8096-C9CB334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97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3F35D10-20AB-4F13-9920-B6757116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09C3542-5329-41FB-A467-B48C0F4C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E36357-AF9A-451A-A35D-1F9F5F8A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80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91916C-E449-49AC-A5E1-792C9E80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5A1F14-1ADE-459F-AFE7-BA8C5A5E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BE4BA1-80CD-4FEC-BD03-954B34C4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04F9B9-D303-4582-8F24-D0374F01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38FBAFB-A9C5-4BFD-905E-57D94763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B46669-0C6C-4FBB-BC30-8DE8A071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9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B4202DA-41AF-442C-9A07-E120211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6B029B2-B417-4B58-A985-E2F8D432F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56DBF3-CB7B-4AEC-AC57-85BFD752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C9669A2-6DAB-4FA5-AC83-08FFAB44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CE4BDE-60AE-480C-A960-BDD34A14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96D727-C247-4504-9986-C913C81A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97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7FA4BD1-84B8-411F-A6DC-6C630DFE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36E596-3304-4847-9C26-B8AD0929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947F84-42AB-4AC4-AEE3-24C1A586E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5AE-0213-4371-B800-5E9002B4A1C3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1D5D62-822E-41B6-ACD3-ACED5FC06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721D2E-C207-41FD-8F93-F4E29B4AA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34DD-4C81-49B6-B8AF-8AE77AD0B5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4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6AF10FE-3EBE-4C6B-9477-0CFECAECE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B0E286-46D5-4799-8E67-99E0B62FC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13DAD1-378C-4376-91D9-14967086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243"/>
            <a:ext cx="12192000" cy="61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3B055E-A0D8-4E9A-B294-F1074F9E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C2E920-EDF5-4C29-BD05-8CEF21CB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466844-0F62-4CCC-883D-6D34554A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67"/>
            <a:ext cx="12192000" cy="64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FD5DC7-69E2-4ACF-999D-4AD17BB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A6E31B-166E-4C65-B812-40ABDBFE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04F224-3AAF-4874-8A9A-A8C5A5B1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77"/>
            <a:ext cx="12192000" cy="62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941C1F-6F87-4DBE-9D80-6B97A1AF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345AA-CB4B-464E-9BBC-00292853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A85B4C1-036A-4F56-815B-B4CB9728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00"/>
            <a:ext cx="12192000" cy="65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1290B3-5999-47CD-BD29-FD82A1AB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194874-5C07-4F6E-A2EB-0A369861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2D98ED9-B3C9-492A-82CC-01A4E3B9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1"/>
            <a:ext cx="12192000" cy="64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2019-04-21T22:03:44Z</dcterms:created>
  <dcterms:modified xsi:type="dcterms:W3CDTF">2019-04-21T22:05:42Z</dcterms:modified>
</cp:coreProperties>
</file>