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80D3BF-CF5C-412A-B7A2-7BA4F5861C63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8AEF31-939D-4654-9748-9227D2AE8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51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F1740-4DCE-4DBB-AB4C-EBF3397677C4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03062-F075-494A-B49B-D7BD0A383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43DB1-E894-4628-BDF8-697726128402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AE06E-345F-4349-B41C-626534A5A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15E71-5B3A-49BB-A2E0-EE6075B76D13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BB47E-0D1F-4963-8EB4-72EEDA911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E8CD-0B88-45DB-84D2-5D96418BF52E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73069-3039-4849-90EE-8C121FAF3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FFDF3-A149-4588-9885-F43C8B6B52DA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B0E17-D677-491B-8AC1-50B4483C5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DF1A-74FB-41B9-8213-09881DDB01EE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07C20-C192-47BE-BB2F-0D7F94463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568A2-7340-4C99-88BE-7EE7CA3EFD8C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1FCE-1151-4C73-B2FD-F1D814388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A5D8-6832-4539-87D3-715FB88C809A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6D624-4167-4A17-804F-FE54BA3E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18844-6F91-492F-B997-593929EF8690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460C6-C079-4C15-A233-990F8A0EA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4DF3D-0BDD-4868-A19F-3EBD3F2CE7B2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F44A-0CCA-40C4-A7E7-F515ACC25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1C2F2-B0F2-4838-8B16-35C083DE0D8B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2CEC5-25E4-4137-8051-EEF5B2A28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950F59-A180-47A1-9B33-67938F4910D1}" type="datetimeFigureOut">
              <a:rPr lang="en-US"/>
              <a:pPr>
                <a:defRPr/>
              </a:pPr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2B82BF-EAE4-44A9-B6B1-0DD02E526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CSC424 First Exam </a:t>
            </a:r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Spring</a:t>
            </a:r>
            <a:r>
              <a:rPr lang="en-US" dirty="0" smtClean="0"/>
              <a:t> 2016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Prof. Zhanyang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 Outline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Database and DBMS Concepts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Database Design Processes (the Roadmap)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Data Models and Data Modeling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Business Data Model and E-R Diagram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Relational Data Model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Basic SQL (single table query or simple </a:t>
            </a:r>
            <a:r>
              <a:rPr lang="en-US" sz="2800" dirty="0" err="1" smtClean="0"/>
              <a:t>subqueries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Database design optimization (practical use of normal forms).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165" tIns="46748" rIns="95165" bIns="46748"/>
          <a:lstStyle/>
          <a:p>
            <a:pPr eaLnBrk="1" hangingPunct="1"/>
            <a:r>
              <a:rPr lang="en-GB" dirty="0" smtClean="0"/>
              <a:t>FAQs about </a:t>
            </a:r>
            <a:r>
              <a:rPr lang="en-GB" dirty="0" smtClean="0"/>
              <a:t>Database or DBMS</a:t>
            </a:r>
            <a:endParaRPr lang="en-GB" dirty="0" smtClean="0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 lIns="95165" tIns="46748" rIns="95165" bIns="46748"/>
          <a:lstStyle/>
          <a:p>
            <a:pPr marL="488950" indent="-488950" defTabSz="962025" eaLnBrk="1" hangingPunct="1"/>
            <a:r>
              <a:rPr lang="en-GB" dirty="0" smtClean="0"/>
              <a:t>What is </a:t>
            </a:r>
            <a:r>
              <a:rPr lang="en-GB" dirty="0" smtClean="0"/>
              <a:t>a database?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Why we need database?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What </a:t>
            </a:r>
            <a:r>
              <a:rPr lang="en-GB" dirty="0" smtClean="0"/>
              <a:t>is a DBMS (database management system)?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What is </a:t>
            </a:r>
            <a:r>
              <a:rPr lang="en-GB" dirty="0" smtClean="0"/>
              <a:t>SQL?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How many type of database</a:t>
            </a:r>
            <a:r>
              <a:rPr lang="en-GB" dirty="0" smtClean="0"/>
              <a:t>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What is a </a:t>
            </a:r>
            <a:r>
              <a:rPr lang="en-GB" dirty="0" smtClean="0"/>
              <a:t>relational database?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74638"/>
            <a:ext cx="8839200" cy="1096962"/>
          </a:xfrm>
        </p:spPr>
        <p:txBody>
          <a:bodyPr lIns="95165" tIns="46748" rIns="95165" bIns="46748"/>
          <a:lstStyle/>
          <a:p>
            <a:pPr eaLnBrk="1" hangingPunct="1"/>
            <a:r>
              <a:rPr lang="en-GB" dirty="0" smtClean="0"/>
              <a:t>FAQs about </a:t>
            </a:r>
            <a:r>
              <a:rPr lang="en-GB" dirty="0" smtClean="0"/>
              <a:t>Business Data Model</a:t>
            </a:r>
            <a:endParaRPr lang="en-GB" dirty="0" smtClean="0"/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 lIns="95165" tIns="46748" rIns="95165" bIns="46748"/>
          <a:lstStyle/>
          <a:p>
            <a:pPr marL="488950" indent="-488950" defTabSz="962025" eaLnBrk="1" hangingPunct="1"/>
            <a:r>
              <a:rPr lang="en-GB" dirty="0" smtClean="0"/>
              <a:t>Why we need to build business data model?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How we do data modelling for a business?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What are the common conceptual tools used for business data modelling?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What kind of things that we need to identify in a business model?</a:t>
            </a:r>
            <a:endParaRPr lang="en-GB" dirty="0" smtClean="0"/>
          </a:p>
          <a:p>
            <a:pPr marL="488950" indent="-488950" defTabSz="962025" eaLnBrk="1" hangingPunct="1"/>
            <a:r>
              <a:rPr lang="en-GB" dirty="0" smtClean="0"/>
              <a:t>What are the key challenges facing </a:t>
            </a:r>
            <a:r>
              <a:rPr lang="en-GB" dirty="0" smtClean="0"/>
              <a:t>in modelling a business data?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74638"/>
            <a:ext cx="8839200" cy="715962"/>
          </a:xfrm>
        </p:spPr>
        <p:txBody>
          <a:bodyPr lIns="95165" tIns="46748" rIns="95165" bIns="46748"/>
          <a:lstStyle/>
          <a:p>
            <a:pPr eaLnBrk="1" hangingPunct="1"/>
            <a:r>
              <a:rPr lang="en-GB" dirty="0" smtClean="0"/>
              <a:t>FAQs about </a:t>
            </a:r>
            <a:r>
              <a:rPr lang="en-GB" dirty="0" smtClean="0"/>
              <a:t>E-R Diagram</a:t>
            </a:r>
            <a:endParaRPr lang="en-GB" dirty="0" smtClean="0"/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382000" cy="5562600"/>
          </a:xfrm>
        </p:spPr>
        <p:txBody>
          <a:bodyPr lIns="95165" tIns="46748" rIns="95165" bIns="46748"/>
          <a:lstStyle/>
          <a:p>
            <a:pPr marL="488950" indent="-488950" defTabSz="962025" eaLnBrk="1" hangingPunct="1"/>
            <a:r>
              <a:rPr lang="en-GB" sz="2700" dirty="0" smtClean="0"/>
              <a:t>What </a:t>
            </a:r>
            <a:r>
              <a:rPr lang="en-GB" sz="2700" dirty="0" smtClean="0"/>
              <a:t>are</a:t>
            </a:r>
            <a:r>
              <a:rPr lang="en-GB" sz="2700" dirty="0" smtClean="0"/>
              <a:t> entities, attributes and relationships in a E-R diagram?</a:t>
            </a:r>
            <a:endParaRPr lang="en-GB" sz="2700" dirty="0" smtClean="0"/>
          </a:p>
          <a:p>
            <a:pPr marL="488950" indent="-488950" defTabSz="962025" eaLnBrk="1" hangingPunct="1"/>
            <a:r>
              <a:rPr lang="en-GB" sz="2700" dirty="0" smtClean="0"/>
              <a:t>What is cardinality mappings (what it means)?</a:t>
            </a:r>
            <a:endParaRPr lang="en-GB" sz="2700" dirty="0" smtClean="0"/>
          </a:p>
          <a:p>
            <a:pPr marL="488950" indent="-488950" defTabSz="962025" eaLnBrk="1" hangingPunct="1"/>
            <a:r>
              <a:rPr lang="en-GB" sz="2700" dirty="0" smtClean="0"/>
              <a:t>What is a weak entity and how it related to other entity?</a:t>
            </a:r>
            <a:endParaRPr lang="en-GB" sz="2700" dirty="0" smtClean="0"/>
          </a:p>
          <a:p>
            <a:pPr marL="488950" indent="-488950" defTabSz="962025" eaLnBrk="1" hangingPunct="1"/>
            <a:r>
              <a:rPr lang="en-GB" sz="2700" dirty="0" smtClean="0"/>
              <a:t>What is degree of participation (</a:t>
            </a:r>
            <a:r>
              <a:rPr lang="en-GB" sz="2700" dirty="0" err="1" smtClean="0"/>
              <a:t>ie</a:t>
            </a:r>
            <a:r>
              <a:rPr lang="en-GB" sz="2700" dirty="0" smtClean="0"/>
              <a:t> total or partial)?</a:t>
            </a:r>
            <a:endParaRPr lang="en-GB" sz="2700" dirty="0" smtClean="0"/>
          </a:p>
          <a:p>
            <a:pPr marL="488950" indent="-488950" defTabSz="962025" eaLnBrk="1" hangingPunct="1"/>
            <a:r>
              <a:rPr lang="en-GB" sz="2700" dirty="0" smtClean="0"/>
              <a:t>What is the key in an entity?</a:t>
            </a:r>
          </a:p>
          <a:p>
            <a:pPr marL="488950" indent="-488950" defTabSz="962025" eaLnBrk="1" hangingPunct="1"/>
            <a:r>
              <a:rPr lang="en-GB" sz="2700" dirty="0" smtClean="0"/>
              <a:t>What is multi-value and composite attributes?</a:t>
            </a:r>
          </a:p>
          <a:p>
            <a:pPr marL="488950" indent="-488950" defTabSz="962025" eaLnBrk="1" hangingPunct="1"/>
            <a:r>
              <a:rPr lang="en-GB" sz="2700" dirty="0" smtClean="0"/>
              <a:t>Can you use graphical symbols to represent all about E-R concepts in an E-R diagram?</a:t>
            </a:r>
          </a:p>
          <a:p>
            <a:pPr marL="488950" indent="-488950" defTabSz="962025" eaLnBrk="1" hangingPunct="1"/>
            <a:r>
              <a:rPr lang="en-GB" sz="2700" dirty="0" smtClean="0"/>
              <a:t>Given a text description of business data, can you build an E-R diagram?</a:t>
            </a:r>
            <a:endParaRPr lang="en-GB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 lIns="95129" tIns="46731" rIns="95129" bIns="46731"/>
          <a:lstStyle/>
          <a:p>
            <a:pPr eaLnBrk="1" hangingPunct="1"/>
            <a:r>
              <a:rPr lang="en-GB" sz="4000" dirty="0" smtClean="0"/>
              <a:t>FAQ’s About </a:t>
            </a:r>
            <a:r>
              <a:rPr lang="en-GB" sz="4000" dirty="0" smtClean="0"/>
              <a:t>Relational </a:t>
            </a:r>
            <a:r>
              <a:rPr lang="en-GB" sz="4000" dirty="0" smtClean="0"/>
              <a:t>Model</a:t>
            </a:r>
            <a:endParaRPr lang="en-GB" sz="4000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105400"/>
          </a:xfrm>
        </p:spPr>
        <p:txBody>
          <a:bodyPr lIns="95129" tIns="46731" rIns="95129" bIns="46731"/>
          <a:lstStyle/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What is a relational data model.</a:t>
            </a:r>
            <a:endParaRPr lang="en-GB" sz="29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What is a relation?</a:t>
            </a:r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Why we need key or keys in relations?</a:t>
            </a:r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How to identify keys in relations.</a:t>
            </a:r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How to transform an E-R diagram to relations?</a:t>
            </a:r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How to eliminate or reduce data redundancy in relations?</a:t>
            </a:r>
            <a:endParaRPr lang="en-GB" sz="29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Given a set of relations, can you optimize it with minimum data redundancy without data lost?</a:t>
            </a:r>
            <a:endParaRPr lang="en-GB" sz="29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900" dirty="0" smtClean="0"/>
              <a:t>Given you an E-R diagram, can you transform it to a set of relations.</a:t>
            </a:r>
            <a:endParaRPr lang="en-GB" sz="29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 lIns="95129" tIns="46731" rIns="95129" bIns="46731"/>
          <a:lstStyle/>
          <a:p>
            <a:pPr eaLnBrk="1" hangingPunct="1"/>
            <a:r>
              <a:rPr lang="en-GB" dirty="0" smtClean="0"/>
              <a:t>Basic SQL and Simple Sub-Queries</a:t>
            </a:r>
            <a:endParaRPr lang="en-GB" dirty="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610600" cy="5486400"/>
          </a:xfrm>
        </p:spPr>
        <p:txBody>
          <a:bodyPr lIns="95129" tIns="46731" rIns="95129" bIns="46731"/>
          <a:lstStyle/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800" dirty="0" smtClean="0"/>
              <a:t>What are the difference between DDL and DML in SQL language?</a:t>
            </a:r>
            <a:endParaRPr lang="en-GB" sz="28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800" dirty="0" smtClean="0"/>
              <a:t>Can you write simple SQL (using Select, From and Where clauses) to query single table?</a:t>
            </a:r>
            <a:endParaRPr lang="en-GB" sz="28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800" dirty="0" smtClean="0"/>
              <a:t>Can you write SQL with sub query to get required data from one or more tables?</a:t>
            </a:r>
            <a:endParaRPr lang="en-GB" sz="28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800" dirty="0" smtClean="0"/>
              <a:t>Can you use functions in SQL (</a:t>
            </a:r>
            <a:r>
              <a:rPr lang="en-GB" sz="2800" dirty="0" err="1" smtClean="0"/>
              <a:t>ie</a:t>
            </a:r>
            <a:r>
              <a:rPr lang="en-GB" sz="2800" dirty="0" smtClean="0"/>
              <a:t>  average, sum and count ...)?</a:t>
            </a:r>
            <a:endParaRPr lang="en-GB" sz="28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800" dirty="0" smtClean="0"/>
              <a:t>Can you using additional clauses such as, Order by, Group by or Having within SQL queries?</a:t>
            </a:r>
            <a:endParaRPr lang="en-GB" sz="2800" dirty="0" smtClean="0"/>
          </a:p>
          <a:p>
            <a:pPr marL="487363" indent="-487363" defTabSz="958850" eaLnBrk="1" hangingPunct="1">
              <a:lnSpc>
                <a:spcPct val="90000"/>
              </a:lnSpc>
            </a:pPr>
            <a:r>
              <a:rPr lang="en-GB" sz="2800" dirty="0" smtClean="0"/>
              <a:t>Can you translate a business statement in text into a correct SQL query?</a:t>
            </a:r>
            <a:endParaRPr lang="en-GB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Design Optimization</a:t>
            </a:r>
            <a:endParaRPr lang="en-US" dirty="0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77825" y="1550988"/>
            <a:ext cx="8416925" cy="4256087"/>
          </a:xfrm>
        </p:spPr>
        <p:txBody>
          <a:bodyPr/>
          <a:lstStyle/>
          <a:p>
            <a:pPr marL="533400" indent="-533400" defTabSz="958850" eaLnBrk="1" hangingPunct="1"/>
            <a:r>
              <a:rPr lang="en-US" dirty="0" smtClean="0"/>
              <a:t>What are informal descriptions of these normal forms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)?</a:t>
            </a:r>
            <a:endParaRPr lang="en-US" dirty="0" smtClean="0"/>
          </a:p>
          <a:p>
            <a:pPr marL="533400" indent="-533400" defTabSz="958850" eaLnBrk="1" hangingPunct="1"/>
            <a:r>
              <a:rPr lang="en-US" dirty="0" smtClean="0"/>
              <a:t>Why we need normal forms?</a:t>
            </a:r>
          </a:p>
          <a:p>
            <a:pPr marL="533400" indent="-533400" defTabSz="958850" eaLnBrk="1" hangingPunct="1"/>
            <a:r>
              <a:rPr lang="en-US" dirty="0" smtClean="0"/>
              <a:t>What is the purpose of database optimization?</a:t>
            </a:r>
          </a:p>
          <a:p>
            <a:pPr marL="533400" indent="-533400" defTabSz="958850" eaLnBrk="1" hangingPunct="1"/>
            <a:r>
              <a:rPr lang="en-US" dirty="0" smtClean="0"/>
              <a:t>Given a example of poorly design database, can you </a:t>
            </a:r>
            <a:r>
              <a:rPr lang="en-US" dirty="0" smtClean="0"/>
              <a:t>apply the above normal forms to improve the database design?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CSC424 First Exam Review Spring 2016</vt:lpstr>
      <vt:lpstr>Topics Outline</vt:lpstr>
      <vt:lpstr>FAQs about Database or DBMS</vt:lpstr>
      <vt:lpstr>FAQs about Business Data Model</vt:lpstr>
      <vt:lpstr>FAQs about E-R Diagram</vt:lpstr>
      <vt:lpstr>FAQ’s About Relational Model</vt:lpstr>
      <vt:lpstr>Basic SQL and Simple Sub-Queries</vt:lpstr>
      <vt:lpstr>Database Design Optimization</vt:lpstr>
    </vt:vector>
  </TitlesOfParts>
  <Company>LENOVO CUSTOMER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Midterm Review</dc:title>
  <dc:creator>LENOVO USER</dc:creator>
  <cp:lastModifiedBy>ZZhang</cp:lastModifiedBy>
  <cp:revision>32</cp:revision>
  <dcterms:created xsi:type="dcterms:W3CDTF">2011-03-15T22:48:38Z</dcterms:created>
  <dcterms:modified xsi:type="dcterms:W3CDTF">2016-04-02T16:08:29Z</dcterms:modified>
</cp:coreProperties>
</file>