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293-FF16-D7D1-D84D-34037B840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B1DDB-7A11-7E0D-14A6-CE6DF50A6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0C1D-5387-71E8-AF28-69F50D15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DB10-36EF-E8B5-E38F-34CAC862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216E-1B01-6C1C-5C77-E89F86C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61D7-4265-560D-C15D-FB5417B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4E919-D120-8062-791E-4FEED745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75B1-35C5-BF6D-D017-070012BA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5F80-CD00-E14C-0D59-8F68818A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ACD0-46A7-F72B-C55D-2C2FB18A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D3810-A630-FAC4-F4AB-02199FCBA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3B81-C128-03EA-F198-79A206E48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EB96F-157E-A6B3-276B-E3AEB230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5C37-61C9-F17F-37FF-85A3F497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9AFB-5690-2476-CE7C-E36ED0C5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3932-0E8B-A0B1-B146-BE34BFD1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558-DA29-0890-662D-62D30348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1164-150E-F81D-740A-0CDFC0FA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D731-EF10-EED7-D2A6-4F573F04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4DBA-66BF-EA08-2DEE-4BBF156E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88A1-A7E6-B7ED-97B2-ED2398E1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5FF95-0055-BB7D-F32A-8BBC9BFC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7FF8-60BD-0046-2298-5858769A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A281-FB40-7F88-3689-C69163E1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0026-A952-FFA9-4AC1-14565394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B389-D342-DEC2-7A53-79AF3FE5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F8D2-5D5E-38B5-0C4D-865A57A9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18DA-926E-AEB0-65A4-601E99D98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BC4E-A77F-83FB-360F-D20D11DE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89F9-89C7-E3A0-7419-51B62A8B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834E5-CAE2-F9AB-471A-BD947453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7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2AD3-2D9D-785A-B147-E29FC1F1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BF5A-9338-942A-BF11-CC2FD987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F6E7-3E09-5185-92C4-9BFCF473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ECC94-2DF6-5B34-3DC0-2EFD6C3E6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4BE7-EEA7-AFC2-9700-50DF204C4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42B75-A9D3-B09B-1CE2-8A5261A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03E8D-3FA8-C988-918E-4A2AEB56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02BE9-707D-8F12-9B93-582F5AD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1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19A5-7CF2-BE73-D614-77F20EE5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34989-ADC2-F0E5-0017-D3FEEF15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CC65-08E1-7030-566F-CFDA16E7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77688-EAD6-0675-7F04-25915048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8E98A-2E27-A15E-9255-B15817C6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01875-4BD4-8019-AB83-541A7AD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492E6-55BE-BC4E-849E-872BEEDC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E5FC-54B5-5B8E-5C9C-460846DB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A936-C31B-524F-B931-EA7640DB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AA3E-EDF5-C29B-1DEF-A60C1706B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91A53-4F28-78E8-E66C-686E5782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F983B-7D2B-242C-BD14-1401FF4E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353F-9363-704A-F496-5E9A6189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3203-9014-5450-A6F3-B00711F8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9ACBA-F167-F7F9-73E8-69F29D840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E6A49-C01B-FFEE-5DBC-98B4455D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9837-70B9-915F-A977-62A6FF52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6E22C-6990-A105-A450-EA30963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FF412-DEF2-DF0E-FCF8-B004D947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1196F-C47D-556E-97C0-AE147BB1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37CD-5960-7BAE-22A3-D7A29BF9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A217-63E0-0594-11C4-4D7A573E3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DE3E-289D-4B9F-AC73-751ACAAEB49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DD62-606A-4045-F4D7-8A95C956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B5E6-FBAC-3F82-C4A8-6CA0A6CF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06B1-6239-4BB0-8B29-2F381F6A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AF9FE-EFC7-F082-E4B6-C907779F8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4600" b="0" i="0">
                <a:effectLst/>
                <a:latin typeface="Open Sans" panose="020B0606030504020204" pitchFamily="34" charset="0"/>
              </a:rPr>
              <a:t>Query a Digital Music Store Database</a:t>
            </a:r>
            <a:br>
              <a:rPr lang="en-US" sz="4600" b="0" i="0">
                <a:effectLst/>
                <a:latin typeface="Open Sans" panose="020B0606030504020204" pitchFamily="34" charset="0"/>
              </a:rPr>
            </a:br>
            <a:endParaRPr lang="en-US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04438-68CE-25AA-0EA0-C2C46A00D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Business Analytics</a:t>
            </a:r>
          </a:p>
          <a:p>
            <a:endParaRPr lang="en-US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5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20C2-F3F9-4325-C10F-05666795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Which employee made the most sales?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95CD7-B6CA-4F73-DEBF-53A9F6A0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6811" y="2516777"/>
            <a:ext cx="4790113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The graph shows the top Sales  for 3 employees , He was the highest employee from sales support agent jane made sales 841$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8A5BD62D-203F-405A-037B-A6069888D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680008"/>
            <a:ext cx="6172200" cy="3958609"/>
          </a:xfrm>
        </p:spPr>
      </p:pic>
    </p:spTree>
    <p:extLst>
      <p:ext uri="{BB962C8B-B14F-4D97-AF65-F5344CB8AC3E}">
        <p14:creationId xmlns:p14="http://schemas.microsoft.com/office/powerpoint/2010/main" val="213087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20C2-F3F9-4325-C10F-05666795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Which is the most popular media type?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95CD7-B6CA-4F73-DEBF-53A9F6A0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6811" y="2516777"/>
            <a:ext cx="4885189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The graph shows the most Popular media type , The most common media type is used</a:t>
            </a:r>
            <a:r>
              <a:rPr lang="ar-SA" sz="2200" dirty="0"/>
              <a:t> </a:t>
            </a:r>
            <a:r>
              <a:rPr lang="en-US" sz="2200" dirty="0"/>
              <a:t>is MPEG audio file with a total of 1976.</a:t>
            </a:r>
          </a:p>
        </p:txBody>
      </p:sp>
      <p:pic>
        <p:nvPicPr>
          <p:cNvPr id="7" name="Content Placeholder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ACB68B6-09A8-8CF0-AE77-96A24897D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804762"/>
            <a:ext cx="6172200" cy="3660184"/>
          </a:xfrm>
        </p:spPr>
      </p:pic>
    </p:spTree>
    <p:extLst>
      <p:ext uri="{BB962C8B-B14F-4D97-AF65-F5344CB8AC3E}">
        <p14:creationId xmlns:p14="http://schemas.microsoft.com/office/powerpoint/2010/main" val="396090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20C2-F3F9-4325-C10F-05666795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Which customer from the USA purchased the most?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95CD7-B6CA-4F73-DEBF-53A9F6A0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2277" y="2516777"/>
            <a:ext cx="5324648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The graph shows the purchases of 13 customers in the USA, and we see that the customer Richard has the most purchases by about 48.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1FC4608-81BA-9B0F-58F7-1D94A6012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634143"/>
            <a:ext cx="6172200" cy="3731153"/>
          </a:xfrm>
        </p:spPr>
      </p:pic>
    </p:spTree>
    <p:extLst>
      <p:ext uri="{BB962C8B-B14F-4D97-AF65-F5344CB8AC3E}">
        <p14:creationId xmlns:p14="http://schemas.microsoft.com/office/powerpoint/2010/main" val="14772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20C2-F3F9-4325-C10F-05666795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Which artist made the most sales?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95CD7-B6CA-4F73-DEBF-53A9F6A0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2277" y="2516777"/>
            <a:ext cx="5324648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The graph shows ten artists who have achieved high sales, and the highest-selling artist was Iron Maiden about 140.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DE9F1FF-9642-108D-0EB3-D4E3A30B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2" y="2612599"/>
            <a:ext cx="6172200" cy="3660185"/>
          </a:xfrm>
        </p:spPr>
      </p:pic>
    </p:spTree>
    <p:extLst>
      <p:ext uri="{BB962C8B-B14F-4D97-AF65-F5344CB8AC3E}">
        <p14:creationId xmlns:p14="http://schemas.microsoft.com/office/powerpoint/2010/main" val="286866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Query a Digital Music Store Database </vt:lpstr>
      <vt:lpstr>Which employee made the most sales?</vt:lpstr>
      <vt:lpstr>Which is the most popular media type?</vt:lpstr>
      <vt:lpstr>Which customer from the USA purchased the most?</vt:lpstr>
      <vt:lpstr>Which artist made the most sales?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a Digital Music Store Database </dc:title>
  <dc:creator>muhand mansur</dc:creator>
  <cp:lastModifiedBy>muhand mansur</cp:lastModifiedBy>
  <cp:revision>9</cp:revision>
  <dcterms:created xsi:type="dcterms:W3CDTF">2023-01-01T18:41:36Z</dcterms:created>
  <dcterms:modified xsi:type="dcterms:W3CDTF">2023-01-06T15:21:54Z</dcterms:modified>
</cp:coreProperties>
</file>