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sldIdLst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72" r:id="rId13"/>
    <p:sldId id="267" r:id="rId14"/>
    <p:sldId id="268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10C858-E046-4D74-9B23-D1C1D04E6383}">
          <p14:sldIdLst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72"/>
            <p14:sldId id="267"/>
            <p14:sldId id="268"/>
            <p14:sldId id="271"/>
            <p14:sldId id="273"/>
          </p14:sldIdLst>
        </p14:section>
        <p14:section name="Untitled Section" id="{0D37B64A-AAF6-497D-B95D-9157E8235D8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C6C5E9-F783-43EA-8F48-A1E762959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D48AA36-0793-4B23-AEBE-99B5F8B0C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170840-60A3-4758-B887-0C5333C5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4A8A-5904-4B6D-B7A4-FFA7027CA0D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D97C7C-AE5D-475C-B87B-CC0F619F9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B89F36-2984-469F-9C32-58E830F9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9B3-9CA3-4E0D-A5DC-32349288C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6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022087E-4FF9-4E3D-9364-0DE866FD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4A8A-5904-4B6D-B7A4-FFA7027CA0D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7AD3469-AB06-44C9-B172-248C7B8A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00032B-5B91-47C7-94D6-54B850CD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9B3-9CA3-4E0D-A5DC-32349288C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2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25A003-BF30-4B5F-ACAB-2CC595F4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DC6D14-E3F1-4CA1-8165-40A3333D5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5C6A4C0-883B-4CD4-AD19-199ACCE6E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EECEB7-1AE6-429F-A333-8FD93782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4A8A-5904-4B6D-B7A4-FFA7027CA0D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95DBCF-CB17-4E93-B026-39CD33A5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8310067-93FD-469B-AD97-C52F780B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9B3-9CA3-4E0D-A5DC-32349288C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13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8DE104-6BF1-47C8-AE42-F7649AF7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A6EF5AA-06A6-442C-88D2-B9C3193E8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FE75C80-040B-419B-82DC-BE62D719A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D8F17E-990B-4416-9650-E6E5C704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4A8A-5904-4B6D-B7A4-FFA7027CA0D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E5A97C-4D1F-4DE9-9B3B-6D313314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3AF7502-A1C7-4B33-B1F1-B853478B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9B3-9CA3-4E0D-A5DC-32349288C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30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D82F46-EC5B-4114-A73F-85413E62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1CA75E6-2956-420B-B5D7-11803B1C7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854B87-C05B-4F80-A1C4-3153A621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4A8A-5904-4B6D-B7A4-FFA7027CA0D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837F35-32F1-4055-B8A3-C158A201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92454D-B319-4116-A0D1-26835C51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9B3-9CA3-4E0D-A5DC-32349288C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27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2FC39B1-EB18-4245-AFB1-6BF07D6F8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3DEBCC9-BEB4-4602-86A8-8A34A15E7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120526-9542-46CF-A7FE-2E5CF82A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4A8A-5904-4B6D-B7A4-FFA7027CA0D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6131C9-88FF-4E3A-BA27-592661D4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05D52A-D142-4878-81DE-E6D57914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9B3-9CA3-4E0D-A5DC-32349288C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00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5F9214-F451-477A-B617-5C74A4CD2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446D049-F822-4B92-BFB6-EE0B8087C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015C8F-4B03-4CAB-938B-829BF391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10BE-A5D8-4C06-9CB1-4FB89613DA60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B34EB5-5905-4004-9361-2CA7FD68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482FF6-A66B-48BE-88D8-FC37E170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AEF7-1C8C-4F27-9F91-265614AC2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13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8BE331-C93C-4A62-8706-E5CDAF2B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23" y="459634"/>
            <a:ext cx="7886700" cy="42787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6109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  <p15:guide id="3" pos="18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4A8A-5904-4B6D-B7A4-FFA7027CA0D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9B3-9CA3-4E0D-A5DC-32349288C18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4A8A-5904-4B6D-B7A4-FFA7027CA0D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9B3-9CA3-4E0D-A5DC-32349288C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4A8A-5904-4B6D-B7A4-FFA7027CA0D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9B3-9CA3-4E0D-A5DC-32349288C18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B11A23-1E86-4183-A94D-9A1CD944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4EC227-FE90-4A5B-8C76-C6E5EA28E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E8FEA2-C556-47B6-BAB0-83789756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4A8A-5904-4B6D-B7A4-FFA7027CA0D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071F88-E122-48E8-BFF5-0EB34A1A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EF80A1-4B96-42BA-A49A-440C6AE2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9B3-9CA3-4E0D-A5DC-32349288C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90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4A8A-5904-4B6D-B7A4-FFA7027CA0D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9B3-9CA3-4E0D-A5DC-32349288C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4A8A-5904-4B6D-B7A4-FFA7027CA0D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9B3-9CA3-4E0D-A5DC-32349288C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4A8A-5904-4B6D-B7A4-FFA7027CA0D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9B3-9CA3-4E0D-A5DC-32349288C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4A8A-5904-4B6D-B7A4-FFA7027CA0D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9B3-9CA3-4E0D-A5DC-32349288C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4A8A-5904-4B6D-B7A4-FFA7027CA0D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9B3-9CA3-4E0D-A5DC-32349288C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4A8A-5904-4B6D-B7A4-FFA7027CA0D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018D9B3-9CA3-4E0D-A5DC-32349288C18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4A8A-5904-4B6D-B7A4-FFA7027CA0D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9B3-9CA3-4E0D-A5DC-32349288C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4A8A-5904-4B6D-B7A4-FFA7027CA0D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9B3-9CA3-4E0D-A5DC-32349288C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BCF770-A345-4953-AFCA-A24FCCB4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23" y="147270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E4A482D-1FA5-40E7-820B-3D7F0E4B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4A8A-5904-4B6D-B7A4-FFA7027CA0D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8C059D6-801B-4C7A-BC12-6DA8C080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66DF3B-EE06-4582-A49A-0F4303DC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9B3-9CA3-4E0D-A5DC-32349288C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6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05DC98C-6772-4D25-A1A5-E4F78084522B}"/>
              </a:ext>
            </a:extLst>
          </p:cNvPr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+mj-lt"/>
            </a:endParaRPr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xmlns="" id="{D5A4A4CD-AB12-4868-8C68-6CC8A0DFF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782" y="930112"/>
            <a:ext cx="1346436" cy="15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19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05DC98C-6772-4D25-A1A5-E4F78084522B}"/>
              </a:ext>
            </a:extLst>
          </p:cNvPr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+mj-lt"/>
            </a:endParaRPr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xmlns="" id="{D5A4A4CD-AB12-4868-8C68-6CC8A0DFF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82" y="2636756"/>
            <a:ext cx="1346436" cy="15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2839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4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B60657-110D-4837-8B3D-478770946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CDF241-0370-41E9-8AD3-5FD068667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D24431-172A-463E-A94D-1C5EDC33C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4A8A-5904-4B6D-B7A4-FFA7027CA0D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20BEE2-27D1-40B3-A5FD-CB8E264D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D5CCE9-6EFB-4364-A425-650B5613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9B3-9CA3-4E0D-A5DC-32349288C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1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DED37A-D642-4FBB-B439-DD5140E2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9F82A5-7AF2-42F2-A13D-BA9367091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29675F-2D1D-4465-B68B-DC2B7B454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711047-25EE-498C-ABA3-F6BD38FA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4A8A-5904-4B6D-B7A4-FFA7027CA0D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D3504B-7A94-475A-9AE6-21C82BD4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F4F724-8EC6-45ED-A2F7-3FE9C89C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9B3-9CA3-4E0D-A5DC-32349288C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8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AFD181-5571-4D5C-9A60-AAB0CFC8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4FB543-2158-49E1-978F-0DEB10C41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7657F20-6C40-4EDE-B268-0C2D3884E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265670A-CA26-486F-9310-004E3D87D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37AADCB-97C1-41EA-9C0C-D71924A7E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6CDD492-599A-4656-AABA-A488966B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4A8A-5904-4B6D-B7A4-FFA7027CA0D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C7C0661-5133-4FBC-BDC9-A98863B0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8B5EE89-7E08-49BB-B941-2765F8B0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9B3-9CA3-4E0D-A5DC-32349288C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0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BCF770-A345-4953-AFCA-A24FCCB4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23" y="147270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E4A482D-1FA5-40E7-820B-3D7F0E4B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4A8A-5904-4B6D-B7A4-FFA7027CA0D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8C059D6-801B-4C7A-BC12-6DA8C080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66DF3B-EE06-4582-A49A-0F4303DC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9B3-9CA3-4E0D-A5DC-32349288C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2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C697200-BA8F-4961-BAD6-990260F5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C9A682-EB21-4A4C-917A-C537304B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8526C8-46FA-49E3-A4BF-71C54C602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24A8A-5904-4B6D-B7A4-FFA7027CA0D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991334-180E-4148-BF7A-E29C75912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C99EB0-3933-4EDB-8DE2-367268BE1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8D9B3-9CA3-4E0D-A5DC-32349288C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2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0A61A0A-D110-4DFF-B6F0-1900DC2A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C22618-B502-4A31-9BE6-9D0F1929A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1433B3-2284-4207-BA6D-EED46F1A8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110BE-A5D8-4C06-9CB1-4FB89613DA60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6705ED-A37F-4FB2-9113-3C897B2E2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3A24B2-ADB8-40DD-85BF-4078676B5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2AEF7-1C8C-4F27-9F91-265614AC2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82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324A8A-5904-4B6D-B7A4-FFA7027CA0D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018D9B3-9CA3-4E0D-A5DC-32349288C18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7420" y="4484712"/>
            <a:ext cx="6264696" cy="1608584"/>
          </a:xfrm>
        </p:spPr>
        <p:txBody>
          <a:bodyPr>
            <a:normAutofit fontScale="92500" lnSpcReduction="20000"/>
          </a:bodyPr>
          <a:lstStyle/>
          <a:p>
            <a:pPr marL="514350" indent="-514350" algn="ctr">
              <a:buAutoNum type="arabicPeriod"/>
            </a:pPr>
            <a:r>
              <a:rPr lang="en-US" dirty="0" err="1" smtClean="0">
                <a:latin typeface="Futura Md BT" pitchFamily="34" charset="0"/>
              </a:rPr>
              <a:t>Ananto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Fabrian</a:t>
            </a:r>
            <a:r>
              <a:rPr lang="en-US" dirty="0" smtClean="0">
                <a:latin typeface="Futura Md BT" pitchFamily="34" charset="0"/>
              </a:rPr>
              <a:t>		: 11217136</a:t>
            </a:r>
            <a:endParaRPr lang="en-US" dirty="0" smtClean="0">
              <a:solidFill>
                <a:schemeClr val="tx1"/>
              </a:solidFill>
              <a:latin typeface="Futura Md BT" pitchFamily="34" charset="0"/>
            </a:endParaRPr>
          </a:p>
          <a:p>
            <a:pPr marL="514350" indent="-514350" algn="ctr">
              <a:buAutoNum type="arabicPeriod"/>
            </a:pPr>
            <a:r>
              <a:rPr lang="en-US" dirty="0" err="1" smtClean="0">
                <a:latin typeface="Futura Md BT" pitchFamily="34" charset="0"/>
              </a:rPr>
              <a:t>Muhazir</a:t>
            </a:r>
            <a:r>
              <a:rPr lang="en-US" dirty="0" smtClean="0">
                <a:latin typeface="Futura Md BT" pitchFamily="34" charset="0"/>
              </a:rPr>
              <a:t>			: 11217158</a:t>
            </a:r>
            <a:endParaRPr lang="en-US" dirty="0" smtClean="0">
              <a:solidFill>
                <a:schemeClr val="tx1"/>
              </a:solidFill>
              <a:latin typeface="Futura Md BT" pitchFamily="34" charset="0"/>
            </a:endParaRPr>
          </a:p>
          <a:p>
            <a:pPr marL="514350" indent="-514350" algn="ctr">
              <a:buAutoNum type="arabicPeriod"/>
            </a:pPr>
            <a:r>
              <a:rPr lang="en-US" dirty="0" err="1" smtClean="0">
                <a:latin typeface="Futura Md BT" pitchFamily="34" charset="0"/>
              </a:rPr>
              <a:t>Oky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Rosyadi</a:t>
            </a:r>
            <a:r>
              <a:rPr lang="en-US" dirty="0" smtClean="0">
                <a:latin typeface="Futura Md BT" pitchFamily="34" charset="0"/>
              </a:rPr>
              <a:t>		: 11217037</a:t>
            </a:r>
            <a:endParaRPr lang="en-US" dirty="0" smtClean="0">
              <a:solidFill>
                <a:schemeClr val="tx1"/>
              </a:solidFill>
              <a:latin typeface="Futura Md BT" pitchFamily="34" charset="0"/>
            </a:endParaRPr>
          </a:p>
          <a:p>
            <a:pPr marL="514350" indent="-514350" algn="ctr">
              <a:buAutoNum type="arabicPeriod"/>
            </a:pPr>
            <a:r>
              <a:rPr lang="en-US" dirty="0" err="1" smtClean="0">
                <a:latin typeface="Futura Md BT" pitchFamily="34" charset="0"/>
              </a:rPr>
              <a:t>Rochmatal</a:t>
            </a:r>
            <a:r>
              <a:rPr lang="en-US" dirty="0" smtClean="0">
                <a:latin typeface="Futura Md BT" pitchFamily="34" charset="0"/>
              </a:rPr>
              <a:t> Lil </a:t>
            </a:r>
            <a:r>
              <a:rPr lang="en-US" dirty="0" err="1" smtClean="0">
                <a:latin typeface="Futura Md BT" pitchFamily="34" charset="0"/>
              </a:rPr>
              <a:t>Alamin</a:t>
            </a:r>
            <a:r>
              <a:rPr lang="en-US" dirty="0">
                <a:latin typeface="Futura Md BT" pitchFamily="34" charset="0"/>
              </a:rPr>
              <a:t>	</a:t>
            </a:r>
            <a:r>
              <a:rPr lang="en-US" dirty="0" smtClean="0">
                <a:latin typeface="Futura Md BT" pitchFamily="34" charset="0"/>
              </a:rPr>
              <a:t>:11217031</a:t>
            </a:r>
            <a:endParaRPr lang="en-US" dirty="0">
              <a:latin typeface="Futura Md BT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7380" y="260648"/>
            <a:ext cx="69847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itchFamily="34" charset="0"/>
              </a:rPr>
              <a:t>KELOMPOK 1</a:t>
            </a:r>
            <a:b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itchFamily="34" charset="0"/>
              </a:rPr>
            </a:b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itchFamily="34" charset="0"/>
              </a:rPr>
              <a:t>TOKO ONLINE UNTUNG</a:t>
            </a:r>
            <a:b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itchFamily="34" charset="0"/>
              </a:rPr>
            </a:b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itchFamily="34" charset="0"/>
              </a:rPr>
              <a:t>(TOU)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1026" name="Picture 2" descr="D:\Desain\Desain Pribadi\LOGO LDK FSLDK UNSERA\LOGO UNSE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453" y="1484784"/>
            <a:ext cx="2494630" cy="255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74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244252"/>
            <a:ext cx="9644881" cy="661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197524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9" name="Picture 9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8280919" cy="652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67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656"/>
            <a:ext cx="8640960" cy="6120680"/>
          </a:xfrm>
        </p:spPr>
      </p:pic>
      <p:cxnSp>
        <p:nvCxnSpPr>
          <p:cNvPr id="3" name="Straight Arrow Connector 2"/>
          <p:cNvCxnSpPr/>
          <p:nvPr/>
        </p:nvCxnSpPr>
        <p:spPr>
          <a:xfrm flipV="1">
            <a:off x="7164288" y="2924944"/>
            <a:ext cx="1296144" cy="1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63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8640961" cy="6336704"/>
          </a:xfrm>
        </p:spPr>
      </p:pic>
    </p:spTree>
    <p:extLst>
      <p:ext uri="{BB962C8B-B14F-4D97-AF65-F5344CB8AC3E}">
        <p14:creationId xmlns:p14="http://schemas.microsoft.com/office/powerpoint/2010/main" val="38541518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85" y="0"/>
            <a:ext cx="9238985" cy="6858000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3923928" y="1275588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572000" y="2780928"/>
            <a:ext cx="1944216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779912" y="1557924"/>
            <a:ext cx="2736304" cy="122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940152" y="1124744"/>
            <a:ext cx="692231" cy="170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7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dobe Caslon Pro Bold" pitchFamily="18" charset="0"/>
              </a:rPr>
              <a:t>Tujuan</a:t>
            </a:r>
            <a:endParaRPr lang="en-US" dirty="0">
              <a:latin typeface="Adobe Caslon Pro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>
                <a:latin typeface="Futura Md BT" pitchFamily="34" charset="0"/>
              </a:rPr>
              <a:t>Ingin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mempermudah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bagi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siapa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saja</a:t>
            </a:r>
            <a:r>
              <a:rPr lang="en-US" dirty="0" smtClean="0">
                <a:latin typeface="Futura Md BT" pitchFamily="34" charset="0"/>
              </a:rPr>
              <a:t> yang </a:t>
            </a:r>
            <a:r>
              <a:rPr lang="en-US" dirty="0" err="1" smtClean="0">
                <a:latin typeface="Futura Md BT" pitchFamily="34" charset="0"/>
              </a:rPr>
              <a:t>ingin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berbelanja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tanpa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haraus</a:t>
            </a:r>
            <a:r>
              <a:rPr lang="en-US" dirty="0" smtClean="0">
                <a:latin typeface="Futura Md BT" pitchFamily="34" charset="0"/>
              </a:rPr>
              <a:t> repot-repot </a:t>
            </a:r>
            <a:r>
              <a:rPr lang="en-US" dirty="0" err="1" smtClean="0">
                <a:latin typeface="Futura Md BT" pitchFamily="34" charset="0"/>
              </a:rPr>
              <a:t>keluar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rumah</a:t>
            </a:r>
            <a:endParaRPr lang="en-US" dirty="0" smtClean="0">
              <a:latin typeface="Futura Md BT" pitchFamily="34" charset="0"/>
            </a:endParaRPr>
          </a:p>
          <a:p>
            <a:pPr lvl="1"/>
            <a:r>
              <a:rPr lang="en-US" dirty="0" err="1" smtClean="0">
                <a:latin typeface="Futura Md BT" pitchFamily="34" charset="0"/>
              </a:rPr>
              <a:t>Menjadi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toko</a:t>
            </a:r>
            <a:r>
              <a:rPr lang="en-US" dirty="0" smtClean="0">
                <a:latin typeface="Futura Md BT" pitchFamily="34" charset="0"/>
              </a:rPr>
              <a:t> online yang di </a:t>
            </a:r>
            <a:r>
              <a:rPr lang="en-US" dirty="0" err="1" smtClean="0">
                <a:latin typeface="Futura Md BT" pitchFamily="34" charset="0"/>
              </a:rPr>
              <a:t>percaya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para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pelanggan</a:t>
            </a:r>
            <a:endParaRPr lang="en-US" dirty="0" smtClean="0">
              <a:latin typeface="Futura Md BT" pitchFamily="34" charset="0"/>
            </a:endParaRPr>
          </a:p>
          <a:p>
            <a:pPr lvl="1"/>
            <a:r>
              <a:rPr lang="en-US" dirty="0" err="1" smtClean="0">
                <a:latin typeface="Futura Md BT" pitchFamily="34" charset="0"/>
              </a:rPr>
              <a:t>Memberikan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informasi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produk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dengan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keadaan</a:t>
            </a:r>
            <a:r>
              <a:rPr lang="en-US" dirty="0" smtClean="0">
                <a:latin typeface="Futura Md BT" pitchFamily="34" charset="0"/>
              </a:rPr>
              <a:t> yang </a:t>
            </a:r>
            <a:r>
              <a:rPr lang="en-US" dirty="0" err="1" smtClean="0">
                <a:latin typeface="Futura Md BT" pitchFamily="34" charset="0"/>
              </a:rPr>
              <a:t>sebenarnya</a:t>
            </a:r>
            <a:endParaRPr lang="en-US" dirty="0" smtClean="0">
              <a:latin typeface="Futura Md BT" pitchFamily="34" charset="0"/>
            </a:endParaRPr>
          </a:p>
          <a:p>
            <a:pPr lvl="1"/>
            <a:r>
              <a:rPr lang="en-US" dirty="0" err="1" smtClean="0">
                <a:latin typeface="Futura Md BT" pitchFamily="34" charset="0"/>
              </a:rPr>
              <a:t>Menjadi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toko</a:t>
            </a:r>
            <a:r>
              <a:rPr lang="en-US" dirty="0" smtClean="0">
                <a:latin typeface="Futura Md BT" pitchFamily="34" charset="0"/>
              </a:rPr>
              <a:t> online yang </a:t>
            </a:r>
            <a:r>
              <a:rPr lang="en-US" dirty="0" err="1" smtClean="0">
                <a:latin typeface="Futura Md BT" pitchFamily="34" charset="0"/>
              </a:rPr>
              <a:t>selalu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memberikan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kepuasan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bagi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para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pelanggan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dengan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menjamin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keaslian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produk</a:t>
            </a:r>
            <a:endParaRPr lang="en-US" dirty="0"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8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dobe Caslon Pro Bold" pitchFamily="18" charset="0"/>
              </a:rPr>
              <a:t>Manfaat</a:t>
            </a:r>
            <a:endParaRPr lang="en-US" dirty="0">
              <a:latin typeface="Adobe Caslon Pro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err="1" smtClean="0">
                <a:latin typeface="Futura Md BT" pitchFamily="34" charset="0"/>
              </a:rPr>
              <a:t>Dapat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memajang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semua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produk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secara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maksimal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dari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dunia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nyata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kedalam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dunia</a:t>
            </a:r>
            <a:r>
              <a:rPr lang="en-US" dirty="0" smtClean="0">
                <a:latin typeface="Futura Md BT" pitchFamily="34" charset="0"/>
              </a:rPr>
              <a:t> internet</a:t>
            </a:r>
          </a:p>
          <a:p>
            <a:pPr lvl="1"/>
            <a:r>
              <a:rPr lang="en-US" dirty="0" err="1" smtClean="0">
                <a:latin typeface="Futura Md BT" pitchFamily="34" charset="0"/>
              </a:rPr>
              <a:t>Pembeli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>
                <a:latin typeface="Futura Md BT" pitchFamily="34" charset="0"/>
              </a:rPr>
              <a:t>tidak</a:t>
            </a:r>
            <a:r>
              <a:rPr lang="en-US" dirty="0">
                <a:latin typeface="Futura Md BT" pitchFamily="34" charset="0"/>
              </a:rPr>
              <a:t> </a:t>
            </a:r>
            <a:r>
              <a:rPr lang="en-US" dirty="0" err="1">
                <a:latin typeface="Futura Md BT" pitchFamily="34" charset="0"/>
              </a:rPr>
              <a:t>perlu</a:t>
            </a:r>
            <a:r>
              <a:rPr lang="en-US" dirty="0">
                <a:latin typeface="Futura Md BT" pitchFamily="34" charset="0"/>
              </a:rPr>
              <a:t> </a:t>
            </a:r>
            <a:r>
              <a:rPr lang="en-US" dirty="0" err="1">
                <a:latin typeface="Futura Md BT" pitchFamily="34" charset="0"/>
              </a:rPr>
              <a:t>mengunjungi</a:t>
            </a:r>
            <a:r>
              <a:rPr lang="en-US" dirty="0">
                <a:latin typeface="Futura Md BT" pitchFamily="34" charset="0"/>
              </a:rPr>
              <a:t> </a:t>
            </a:r>
            <a:r>
              <a:rPr lang="en-US" dirty="0" err="1">
                <a:latin typeface="Futura Md BT" pitchFamily="34" charset="0"/>
              </a:rPr>
              <a:t>tempat</a:t>
            </a:r>
            <a:r>
              <a:rPr lang="en-US" dirty="0">
                <a:latin typeface="Futura Md BT" pitchFamily="34" charset="0"/>
              </a:rPr>
              <a:t> </a:t>
            </a:r>
            <a:r>
              <a:rPr lang="en-US" dirty="0" err="1">
                <a:latin typeface="Futura Md BT" pitchFamily="34" charset="0"/>
              </a:rPr>
              <a:t>penjualan</a:t>
            </a:r>
            <a:r>
              <a:rPr lang="en-US" dirty="0">
                <a:latin typeface="Futura Md BT" pitchFamily="34" charset="0"/>
              </a:rPr>
              <a:t> </a:t>
            </a:r>
            <a:r>
              <a:rPr lang="en-US" dirty="0" err="1">
                <a:latin typeface="Futura Md BT" pitchFamily="34" charset="0"/>
              </a:rPr>
              <a:t>baik</a:t>
            </a:r>
            <a:r>
              <a:rPr lang="en-US" dirty="0">
                <a:latin typeface="Futura Md BT" pitchFamily="34" charset="0"/>
              </a:rPr>
              <a:t> </a:t>
            </a:r>
            <a:r>
              <a:rPr lang="en-US" dirty="0" err="1">
                <a:latin typeface="Futura Md BT" pitchFamily="34" charset="0"/>
              </a:rPr>
              <a:t>itu</a:t>
            </a:r>
            <a:r>
              <a:rPr lang="en-US" dirty="0">
                <a:latin typeface="Futura Md BT" pitchFamily="34" charset="0"/>
              </a:rPr>
              <a:t> </a:t>
            </a:r>
            <a:r>
              <a:rPr lang="en-US" dirty="0" err="1">
                <a:latin typeface="Futura Md BT" pitchFamily="34" charset="0"/>
              </a:rPr>
              <a:t>toko</a:t>
            </a:r>
            <a:r>
              <a:rPr lang="en-US" dirty="0">
                <a:latin typeface="Futura Md BT" pitchFamily="34" charset="0"/>
              </a:rPr>
              <a:t>, </a:t>
            </a:r>
            <a:r>
              <a:rPr lang="en-US" dirty="0" err="1">
                <a:latin typeface="Futura Md BT" pitchFamily="34" charset="0"/>
              </a:rPr>
              <a:t>butik</a:t>
            </a:r>
            <a:r>
              <a:rPr lang="en-US" dirty="0">
                <a:latin typeface="Futura Md BT" pitchFamily="34" charset="0"/>
              </a:rPr>
              <a:t>, mall, </a:t>
            </a:r>
            <a:r>
              <a:rPr lang="en-US" dirty="0" err="1">
                <a:latin typeface="Futura Md BT" pitchFamily="34" charset="0"/>
              </a:rPr>
              <a:t>dsb</a:t>
            </a:r>
            <a:r>
              <a:rPr lang="en-US" dirty="0">
                <a:latin typeface="Futura Md BT" pitchFamily="34" charset="0"/>
              </a:rPr>
              <a:t>. </a:t>
            </a:r>
            <a:r>
              <a:rPr lang="en-US" dirty="0" err="1">
                <a:latin typeface="Futura Md BT" pitchFamily="34" charset="0"/>
              </a:rPr>
              <a:t>Pembeli</a:t>
            </a:r>
            <a:r>
              <a:rPr lang="en-US" dirty="0">
                <a:latin typeface="Futura Md BT" pitchFamily="34" charset="0"/>
              </a:rPr>
              <a:t> </a:t>
            </a:r>
            <a:r>
              <a:rPr lang="en-US" dirty="0" err="1">
                <a:latin typeface="Futura Md BT" pitchFamily="34" charset="0"/>
              </a:rPr>
              <a:t>cukup</a:t>
            </a:r>
            <a:r>
              <a:rPr lang="en-US" dirty="0">
                <a:latin typeface="Futura Md BT" pitchFamily="34" charset="0"/>
              </a:rPr>
              <a:t> </a:t>
            </a:r>
            <a:r>
              <a:rPr lang="en-US" dirty="0" err="1">
                <a:latin typeface="Futura Md BT" pitchFamily="34" charset="0"/>
              </a:rPr>
              <a:t>klik</a:t>
            </a:r>
            <a:r>
              <a:rPr lang="en-US" dirty="0">
                <a:latin typeface="Futura Md BT" pitchFamily="34" charset="0"/>
              </a:rPr>
              <a:t> </a:t>
            </a:r>
            <a:r>
              <a:rPr lang="en-US" dirty="0" err="1">
                <a:latin typeface="Futura Md BT" pitchFamily="34" charset="0"/>
              </a:rPr>
              <a:t>ke</a:t>
            </a:r>
            <a:r>
              <a:rPr lang="en-US" dirty="0">
                <a:latin typeface="Futura Md BT" pitchFamily="34" charset="0"/>
              </a:rPr>
              <a:t> web yang </a:t>
            </a:r>
            <a:r>
              <a:rPr lang="en-US" dirty="0" err="1">
                <a:latin typeface="Futura Md BT" pitchFamily="34" charset="0"/>
              </a:rPr>
              <a:t>dituju</a:t>
            </a:r>
            <a:r>
              <a:rPr lang="en-US" dirty="0">
                <a:latin typeface="Futura Md BT" pitchFamily="34" charset="0"/>
              </a:rPr>
              <a:t> </a:t>
            </a:r>
            <a:r>
              <a:rPr lang="en-US" dirty="0" err="1">
                <a:latin typeface="Futura Md BT" pitchFamily="34" charset="0"/>
              </a:rPr>
              <a:t>dan</a:t>
            </a:r>
            <a:r>
              <a:rPr lang="en-US" dirty="0">
                <a:latin typeface="Futura Md BT" pitchFamily="34" charset="0"/>
              </a:rPr>
              <a:t> </a:t>
            </a:r>
            <a:r>
              <a:rPr lang="en-US" dirty="0" err="1">
                <a:latin typeface="Futura Md BT" pitchFamily="34" charset="0"/>
              </a:rPr>
              <a:t>memilih</a:t>
            </a:r>
            <a:r>
              <a:rPr lang="en-US" dirty="0">
                <a:latin typeface="Futura Md BT" pitchFamily="34" charset="0"/>
              </a:rPr>
              <a:t> </a:t>
            </a:r>
            <a:r>
              <a:rPr lang="en-US" dirty="0" err="1">
                <a:latin typeface="Futura Md BT" pitchFamily="34" charset="0"/>
              </a:rPr>
              <a:t>barang</a:t>
            </a:r>
            <a:r>
              <a:rPr lang="en-US" dirty="0">
                <a:latin typeface="Futura Md BT" pitchFamily="34" charset="0"/>
              </a:rPr>
              <a:t> yang </a:t>
            </a:r>
            <a:r>
              <a:rPr lang="en-US" dirty="0" err="1">
                <a:latin typeface="Futura Md BT" pitchFamily="34" charset="0"/>
              </a:rPr>
              <a:t>dikehendaki</a:t>
            </a:r>
            <a:r>
              <a:rPr lang="en-US" dirty="0">
                <a:latin typeface="Futura Md BT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Futura Md BT" pitchFamily="34" charset="0"/>
              </a:rPr>
              <a:t>Pemilihan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>
                <a:latin typeface="Futura Md BT" pitchFamily="34" charset="0"/>
              </a:rPr>
              <a:t>barang</a:t>
            </a:r>
            <a:r>
              <a:rPr lang="en-US" dirty="0">
                <a:latin typeface="Futura Md BT" pitchFamily="34" charset="0"/>
              </a:rPr>
              <a:t> </a:t>
            </a:r>
            <a:r>
              <a:rPr lang="en-US" dirty="0" err="1">
                <a:latin typeface="Futura Md BT" pitchFamily="34" charset="0"/>
              </a:rPr>
              <a:t>bisa</a:t>
            </a:r>
            <a:r>
              <a:rPr lang="en-US" dirty="0">
                <a:latin typeface="Futura Md BT" pitchFamily="34" charset="0"/>
              </a:rPr>
              <a:t> </a:t>
            </a:r>
            <a:r>
              <a:rPr lang="en-US" dirty="0" err="1">
                <a:latin typeface="Futura Md BT" pitchFamily="34" charset="0"/>
              </a:rPr>
              <a:t>dilakukan</a:t>
            </a:r>
            <a:r>
              <a:rPr lang="en-US" dirty="0">
                <a:latin typeface="Futura Md BT" pitchFamily="34" charset="0"/>
              </a:rPr>
              <a:t> </a:t>
            </a:r>
            <a:r>
              <a:rPr lang="en-US" dirty="0" err="1">
                <a:latin typeface="Futura Md BT" pitchFamily="34" charset="0"/>
              </a:rPr>
              <a:t>dari</a:t>
            </a:r>
            <a:r>
              <a:rPr lang="en-US" dirty="0">
                <a:latin typeface="Futura Md BT" pitchFamily="34" charset="0"/>
              </a:rPr>
              <a:t> </a:t>
            </a:r>
            <a:r>
              <a:rPr lang="en-US" dirty="0" err="1">
                <a:latin typeface="Futura Md BT" pitchFamily="34" charset="0"/>
              </a:rPr>
              <a:t>rumah</a:t>
            </a:r>
            <a:r>
              <a:rPr lang="en-US" dirty="0">
                <a:latin typeface="Futura Md BT" pitchFamily="34" charset="0"/>
              </a:rPr>
              <a:t> </a:t>
            </a:r>
            <a:r>
              <a:rPr lang="en-US" dirty="0" err="1">
                <a:latin typeface="Futura Md BT" pitchFamily="34" charset="0"/>
              </a:rPr>
              <a:t>atau</a:t>
            </a:r>
            <a:r>
              <a:rPr lang="en-US" dirty="0">
                <a:latin typeface="Futura Md BT" pitchFamily="34" charset="0"/>
              </a:rPr>
              <a:t> </a:t>
            </a:r>
            <a:r>
              <a:rPr lang="en-US" dirty="0" err="1">
                <a:latin typeface="Futura Md BT" pitchFamily="34" charset="0"/>
              </a:rPr>
              <a:t>kantor</a:t>
            </a:r>
            <a:r>
              <a:rPr lang="en-US" dirty="0">
                <a:latin typeface="Futura Md BT" pitchFamily="34" charset="0"/>
              </a:rPr>
              <a:t> </a:t>
            </a:r>
            <a:r>
              <a:rPr lang="en-US" dirty="0" err="1">
                <a:latin typeface="Futura Md BT" pitchFamily="34" charset="0"/>
              </a:rPr>
              <a:t>sehingga</a:t>
            </a:r>
            <a:r>
              <a:rPr lang="en-US" dirty="0">
                <a:latin typeface="Futura Md BT" pitchFamily="34" charset="0"/>
              </a:rPr>
              <a:t> </a:t>
            </a:r>
            <a:r>
              <a:rPr lang="en-US" dirty="0" err="1">
                <a:latin typeface="Futura Md BT" pitchFamily="34" charset="0"/>
              </a:rPr>
              <a:t>pembelian</a:t>
            </a:r>
            <a:r>
              <a:rPr lang="en-US" dirty="0">
                <a:latin typeface="Futura Md BT" pitchFamily="34" charset="0"/>
              </a:rPr>
              <a:t> </a:t>
            </a:r>
            <a:r>
              <a:rPr lang="en-US" dirty="0" err="1">
                <a:latin typeface="Futura Md BT" pitchFamily="34" charset="0"/>
              </a:rPr>
              <a:t>bisa</a:t>
            </a:r>
            <a:r>
              <a:rPr lang="en-US" dirty="0">
                <a:latin typeface="Futura Md BT" pitchFamily="34" charset="0"/>
              </a:rPr>
              <a:t> </a:t>
            </a:r>
            <a:r>
              <a:rPr lang="en-US" dirty="0" err="1">
                <a:latin typeface="Futura Md BT" pitchFamily="34" charset="0"/>
              </a:rPr>
              <a:t>dilakukan</a:t>
            </a:r>
            <a:r>
              <a:rPr lang="en-US" dirty="0">
                <a:latin typeface="Futura Md BT" pitchFamily="34" charset="0"/>
              </a:rPr>
              <a:t> </a:t>
            </a:r>
            <a:r>
              <a:rPr lang="en-US" dirty="0" err="1">
                <a:latin typeface="Futura Md BT" pitchFamily="34" charset="0"/>
              </a:rPr>
              <a:t>berjam</a:t>
            </a:r>
            <a:r>
              <a:rPr lang="en-US" dirty="0">
                <a:latin typeface="Futura Md BT" pitchFamily="34" charset="0"/>
              </a:rPr>
              <a:t>-jam </a:t>
            </a:r>
            <a:r>
              <a:rPr lang="en-US" dirty="0" err="1">
                <a:latin typeface="Futura Md BT" pitchFamily="34" charset="0"/>
              </a:rPr>
              <a:t>tanpa</a:t>
            </a:r>
            <a:r>
              <a:rPr lang="en-US" dirty="0">
                <a:latin typeface="Futura Md BT" pitchFamily="34" charset="0"/>
              </a:rPr>
              <a:t> </a:t>
            </a:r>
            <a:r>
              <a:rPr lang="en-US" dirty="0" err="1">
                <a:latin typeface="Futura Md BT" pitchFamily="34" charset="0"/>
              </a:rPr>
              <a:t>harus</a:t>
            </a:r>
            <a:r>
              <a:rPr lang="en-US" dirty="0">
                <a:latin typeface="Futura Md BT" pitchFamily="34" charset="0"/>
              </a:rPr>
              <a:t> </a:t>
            </a:r>
            <a:r>
              <a:rPr lang="en-US" dirty="0" err="1">
                <a:latin typeface="Futura Md BT" pitchFamily="34" charset="0"/>
              </a:rPr>
              <a:t>keluar</a:t>
            </a:r>
            <a:r>
              <a:rPr lang="en-US" dirty="0">
                <a:latin typeface="Futura Md BT" pitchFamily="34" charset="0"/>
              </a:rPr>
              <a:t> </a:t>
            </a:r>
            <a:r>
              <a:rPr lang="en-US" dirty="0" err="1">
                <a:latin typeface="Futura Md BT" pitchFamily="34" charset="0"/>
              </a:rPr>
              <a:t>rumah</a:t>
            </a:r>
            <a:r>
              <a:rPr lang="en-US" dirty="0">
                <a:latin typeface="Futura Md BT" pitchFamily="34" charset="0"/>
              </a:rPr>
              <a:t>.</a:t>
            </a:r>
            <a:endParaRPr lang="en-US" dirty="0" smtClean="0">
              <a:latin typeface="Futura Md BT" pitchFamily="34" charset="0"/>
            </a:endParaRPr>
          </a:p>
          <a:p>
            <a:pPr lvl="1"/>
            <a:r>
              <a:rPr lang="en-US" dirty="0" err="1" smtClean="0">
                <a:latin typeface="Futura Md BT" pitchFamily="34" charset="0"/>
              </a:rPr>
              <a:t>Bisa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memiliki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banyak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pelanggan</a:t>
            </a:r>
            <a:r>
              <a:rPr lang="en-US" dirty="0" smtClean="0">
                <a:latin typeface="Futura Md BT" pitchFamily="34" charset="0"/>
              </a:rPr>
              <a:t> </a:t>
            </a:r>
          </a:p>
          <a:p>
            <a:pPr lvl="1"/>
            <a:r>
              <a:rPr lang="en-US" dirty="0" err="1" smtClean="0">
                <a:latin typeface="Futura Md BT" pitchFamily="34" charset="0"/>
              </a:rPr>
              <a:t>Meningkatakan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omzet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penjualan</a:t>
            </a:r>
            <a:endParaRPr lang="en-US" dirty="0"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39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dobe Caslon Pro Bold" pitchFamily="18" charset="0"/>
              </a:rPr>
              <a:t>Batasan</a:t>
            </a:r>
            <a:r>
              <a:rPr lang="en-US" dirty="0" smtClean="0">
                <a:latin typeface="Adobe Caslon Pro Bold" pitchFamily="18" charset="0"/>
              </a:rPr>
              <a:t> </a:t>
            </a:r>
            <a:r>
              <a:rPr lang="en-US" dirty="0" err="1" smtClean="0">
                <a:latin typeface="Adobe Caslon Pro Bold" pitchFamily="18" charset="0"/>
              </a:rPr>
              <a:t>Masalah</a:t>
            </a:r>
            <a:endParaRPr lang="en-US" dirty="0">
              <a:latin typeface="Adobe Caslon Pro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dirty="0" err="1" smtClean="0">
                <a:latin typeface="Futura Md BT" pitchFamily="34" charset="0"/>
              </a:rPr>
              <a:t>Toko</a:t>
            </a:r>
            <a:r>
              <a:rPr lang="en-US" dirty="0" smtClean="0">
                <a:latin typeface="Futura Md BT" pitchFamily="34" charset="0"/>
              </a:rPr>
              <a:t> online kami </a:t>
            </a:r>
            <a:r>
              <a:rPr lang="en-US" dirty="0" err="1" smtClean="0">
                <a:latin typeface="Futura Md BT" pitchFamily="34" charset="0"/>
              </a:rPr>
              <a:t>hanya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melayani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pemesanan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didaerah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sekitar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saja</a:t>
            </a:r>
            <a:endParaRPr lang="en-US" dirty="0" smtClean="0">
              <a:latin typeface="Futura Md BT" pitchFamily="34" charset="0"/>
            </a:endParaRPr>
          </a:p>
          <a:p>
            <a:pPr lvl="1"/>
            <a:r>
              <a:rPr lang="en-US" dirty="0" err="1" smtClean="0">
                <a:latin typeface="Futura Md BT" pitchFamily="34" charset="0"/>
              </a:rPr>
              <a:t>Lamanya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pengiriman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barang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tergantung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jarak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daerah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pembeli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dengan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toko</a:t>
            </a:r>
            <a:r>
              <a:rPr lang="en-US" dirty="0" smtClean="0">
                <a:latin typeface="Futura Md BT" pitchFamily="34" charset="0"/>
              </a:rPr>
              <a:t> inline kami</a:t>
            </a:r>
          </a:p>
          <a:p>
            <a:pPr lvl="1"/>
            <a:r>
              <a:rPr lang="en-US" dirty="0" err="1" smtClean="0">
                <a:latin typeface="Futura Md BT" pitchFamily="34" charset="0"/>
              </a:rPr>
              <a:t>Toko</a:t>
            </a:r>
            <a:r>
              <a:rPr lang="en-US" dirty="0" smtClean="0">
                <a:latin typeface="Futura Md BT" pitchFamily="34" charset="0"/>
              </a:rPr>
              <a:t> online kami </a:t>
            </a:r>
            <a:r>
              <a:rPr lang="en-US" dirty="0" err="1" smtClean="0">
                <a:latin typeface="Futura Md BT" pitchFamily="34" charset="0"/>
              </a:rPr>
              <a:t>hanya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melayani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pemesana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barang</a:t>
            </a:r>
            <a:r>
              <a:rPr lang="en-US" dirty="0" smtClean="0">
                <a:latin typeface="Futura Md BT" pitchFamily="34" charset="0"/>
              </a:rPr>
              <a:t> yang </a:t>
            </a:r>
            <a:r>
              <a:rPr lang="en-US" dirty="0" err="1" smtClean="0">
                <a:latin typeface="Futura Md BT" pitchFamily="34" charset="0"/>
              </a:rPr>
              <a:t>terkait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dengan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kategori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produk</a:t>
            </a:r>
            <a:r>
              <a:rPr lang="en-US" dirty="0" smtClean="0">
                <a:latin typeface="Futura Md BT" pitchFamily="34" charset="0"/>
              </a:rPr>
              <a:t> yang </a:t>
            </a:r>
            <a:r>
              <a:rPr lang="en-US" dirty="0" err="1" smtClean="0">
                <a:latin typeface="Futura Md BT" pitchFamily="34" charset="0"/>
              </a:rPr>
              <a:t>sudah</a:t>
            </a:r>
            <a:r>
              <a:rPr lang="en-US" dirty="0" smtClean="0">
                <a:latin typeface="Futura Md BT" pitchFamily="34" charset="0"/>
              </a:rPr>
              <a:t> di </a:t>
            </a:r>
            <a:r>
              <a:rPr lang="en-US" dirty="0" err="1" smtClean="0">
                <a:latin typeface="Futura Md BT" pitchFamily="34" charset="0"/>
              </a:rPr>
              <a:t>tentukan</a:t>
            </a:r>
            <a:endParaRPr lang="en-US" dirty="0" smtClean="0">
              <a:latin typeface="Futura Md BT" pitchFamily="34" charset="0"/>
            </a:endParaRPr>
          </a:p>
          <a:p>
            <a:pPr lvl="1"/>
            <a:r>
              <a:rPr lang="en-US" dirty="0" err="1" smtClean="0">
                <a:latin typeface="Futura Md BT" pitchFamily="34" charset="0"/>
              </a:rPr>
              <a:t>Dimenu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toko</a:t>
            </a:r>
            <a:r>
              <a:rPr lang="en-US" dirty="0" smtClean="0">
                <a:latin typeface="Futura Md BT" pitchFamily="34" charset="0"/>
              </a:rPr>
              <a:t> online kami </a:t>
            </a:r>
            <a:r>
              <a:rPr lang="en-US" dirty="0" err="1" smtClean="0">
                <a:latin typeface="Futura Md BT" pitchFamily="34" charset="0"/>
              </a:rPr>
              <a:t>tidak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menginput</a:t>
            </a:r>
            <a:r>
              <a:rPr lang="en-US" dirty="0" smtClean="0">
                <a:latin typeface="Futura Md BT" pitchFamily="34" charset="0"/>
              </a:rPr>
              <a:t> form </a:t>
            </a:r>
            <a:r>
              <a:rPr lang="en-US" dirty="0" err="1" smtClean="0">
                <a:latin typeface="Futura Md BT" pitchFamily="34" charset="0"/>
              </a:rPr>
              <a:t>untuk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menambahkan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jumlah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barang</a:t>
            </a:r>
            <a:r>
              <a:rPr lang="en-US" dirty="0" smtClean="0">
                <a:latin typeface="Futura Md BT" pitchFamily="34" charset="0"/>
              </a:rPr>
              <a:t> yang di </a:t>
            </a:r>
            <a:r>
              <a:rPr lang="en-US" dirty="0" err="1" smtClean="0">
                <a:latin typeface="Futura Md BT" pitchFamily="34" charset="0"/>
              </a:rPr>
              <a:t>pesan</a:t>
            </a:r>
            <a:r>
              <a:rPr lang="en-US" dirty="0" smtClean="0">
                <a:latin typeface="Futura Md BT" pitchFamily="34" charset="0"/>
              </a:rPr>
              <a:t>. </a:t>
            </a:r>
            <a:r>
              <a:rPr lang="en-US" dirty="0" err="1" smtClean="0">
                <a:latin typeface="Futura Md BT" pitchFamily="34" charset="0"/>
              </a:rPr>
              <a:t>Namun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kita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masih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dapat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menambahkan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barang</a:t>
            </a:r>
            <a:r>
              <a:rPr lang="en-US" dirty="0" smtClean="0">
                <a:latin typeface="Futura Md BT" pitchFamily="34" charset="0"/>
              </a:rPr>
              <a:t> yang </a:t>
            </a:r>
            <a:r>
              <a:rPr lang="en-US" dirty="0" err="1" smtClean="0">
                <a:latin typeface="Futura Md BT" pitchFamily="34" charset="0"/>
              </a:rPr>
              <a:t>kita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pesan</a:t>
            </a:r>
            <a:r>
              <a:rPr lang="en-US" dirty="0" smtClean="0">
                <a:latin typeface="Futura Md BT" pitchFamily="34" charset="0"/>
              </a:rPr>
              <a:t>  </a:t>
            </a:r>
            <a:r>
              <a:rPr lang="en-US" dirty="0" err="1" smtClean="0">
                <a:latin typeface="Futura Md BT" pitchFamily="34" charset="0"/>
              </a:rPr>
              <a:t>dengan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mengklik</a:t>
            </a:r>
            <a:r>
              <a:rPr lang="en-US" dirty="0" smtClean="0">
                <a:latin typeface="Futura Md BT" pitchFamily="34" charset="0"/>
              </a:rPr>
              <a:t>, </a:t>
            </a:r>
            <a:r>
              <a:rPr lang="en-US" dirty="0" err="1" smtClean="0">
                <a:latin typeface="Futura Md BT" pitchFamily="34" charset="0"/>
              </a:rPr>
              <a:t>satu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persatu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tombol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beli</a:t>
            </a:r>
            <a:r>
              <a:rPr lang="en-US" dirty="0" smtClean="0">
                <a:latin typeface="Futura Md BT" pitchFamily="34" charset="0"/>
              </a:rPr>
              <a:t>, yang </a:t>
            </a:r>
            <a:r>
              <a:rPr lang="en-US" dirty="0" err="1" smtClean="0">
                <a:latin typeface="Futura Md BT" pitchFamily="34" charset="0"/>
              </a:rPr>
              <a:t>sesuai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dimana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letak</a:t>
            </a:r>
            <a:r>
              <a:rPr lang="en-US" dirty="0" smtClean="0">
                <a:latin typeface="Futura Md BT" pitchFamily="34" charset="0"/>
              </a:rPr>
              <a:t> </a:t>
            </a:r>
            <a:r>
              <a:rPr lang="en-US" dirty="0" err="1" smtClean="0">
                <a:latin typeface="Futura Md BT" pitchFamily="34" charset="0"/>
              </a:rPr>
              <a:t>barang</a:t>
            </a:r>
            <a:r>
              <a:rPr lang="en-US" dirty="0" smtClean="0">
                <a:latin typeface="Futura Md BT" pitchFamily="34" charset="0"/>
              </a:rPr>
              <a:t> yang di </a:t>
            </a:r>
            <a:r>
              <a:rPr lang="en-US" dirty="0" err="1" smtClean="0">
                <a:latin typeface="Futura Md BT" pitchFamily="34" charset="0"/>
              </a:rPr>
              <a:t>pesan</a:t>
            </a:r>
            <a:r>
              <a:rPr lang="en-US" dirty="0" smtClean="0">
                <a:latin typeface="Futura Md BT" pitchFamily="34" charset="0"/>
              </a:rPr>
              <a:t>.</a:t>
            </a:r>
            <a:endParaRPr lang="en-US" dirty="0"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74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Adobe Caslon Pro Bold" pitchFamily="18" charset="0"/>
              </a:rPr>
              <a:t>Pendahuluan</a:t>
            </a:r>
            <a:endParaRPr lang="en-US" sz="4000" dirty="0">
              <a:latin typeface="Adobe Caslon Pro Bold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3826768" cy="60466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Futura Md BT" pitchFamily="34" charset="0"/>
              </a:rPr>
              <a:t>METODE PENELITIAN</a:t>
            </a:r>
            <a:endParaRPr lang="en-US" sz="2400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1957" y="2204864"/>
            <a:ext cx="3832011" cy="1332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err="1" smtClean="0">
                <a:solidFill>
                  <a:schemeClr val="tx1"/>
                </a:solidFill>
                <a:latin typeface="Futura Md BT" pitchFamily="34" charset="0"/>
              </a:rPr>
              <a:t>Observasi</a:t>
            </a:r>
            <a:endParaRPr lang="en-US" dirty="0" smtClean="0">
              <a:solidFill>
                <a:schemeClr val="tx1"/>
              </a:solidFill>
              <a:latin typeface="Futura Md BT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Study </a:t>
            </a:r>
            <a:r>
              <a:rPr lang="en-US" dirty="0" err="1" smtClean="0">
                <a:solidFill>
                  <a:schemeClr val="tx1"/>
                </a:solidFill>
                <a:latin typeface="Futura Md BT" pitchFamily="34" charset="0"/>
              </a:rPr>
              <a:t>pustaka</a:t>
            </a:r>
            <a:endParaRPr lang="en-US" dirty="0" smtClean="0">
              <a:solidFill>
                <a:schemeClr val="tx1"/>
              </a:solidFill>
              <a:latin typeface="Futura Md BT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dirty="0" smtClean="0">
              <a:solidFill>
                <a:schemeClr val="tx1"/>
              </a:solidFill>
              <a:latin typeface="Futura Md BT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1628800"/>
            <a:ext cx="4182024" cy="504056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Futura Md BT" pitchFamily="34" charset="0"/>
              </a:rPr>
              <a:t>METODE PENGEMBANGAN SISTEM</a:t>
            </a:r>
            <a:endParaRPr lang="en-US" sz="2000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2132856"/>
            <a:ext cx="4182024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endParaRPr lang="en-US" dirty="0" smtClean="0">
              <a:solidFill>
                <a:schemeClr val="tx1"/>
              </a:solidFill>
              <a:latin typeface="Futura Md BT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dirty="0" smtClean="0">
              <a:solidFill>
                <a:schemeClr val="tx1"/>
              </a:solidFill>
              <a:latin typeface="Futura Md BT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err="1" smtClean="0">
                <a:solidFill>
                  <a:schemeClr val="tx1"/>
                </a:solidFill>
                <a:latin typeface="Futura Md BT" pitchFamily="34" charset="0"/>
              </a:rPr>
              <a:t>Analisa</a:t>
            </a:r>
            <a:endParaRPr lang="en-US" dirty="0" smtClean="0">
              <a:solidFill>
                <a:schemeClr val="tx1"/>
              </a:solidFill>
              <a:latin typeface="Futura Md BT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err="1" smtClean="0">
                <a:solidFill>
                  <a:schemeClr val="tx1"/>
                </a:solidFill>
                <a:latin typeface="Futura Md BT" pitchFamily="34" charset="0"/>
              </a:rPr>
              <a:t>Desain</a:t>
            </a: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Coding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err="1" smtClean="0">
                <a:solidFill>
                  <a:schemeClr val="tx1"/>
                </a:solidFill>
                <a:latin typeface="Futura Md BT" pitchFamily="34" charset="0"/>
              </a:rPr>
              <a:t>Pengujian</a:t>
            </a:r>
            <a:endParaRPr lang="en-US" dirty="0" smtClean="0">
              <a:solidFill>
                <a:schemeClr val="tx1"/>
              </a:solidFill>
              <a:latin typeface="Futura Md BT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Futura Md BT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dirty="0" smtClean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23729" y="3645024"/>
            <a:ext cx="4156246" cy="504056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RUANG LINGKUP</a:t>
            </a:r>
            <a:endParaRPr lang="en-US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23729" y="4187497"/>
            <a:ext cx="4156247" cy="2625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endParaRPr lang="en-US" dirty="0">
              <a:solidFill>
                <a:schemeClr val="tx1"/>
              </a:solidFill>
              <a:latin typeface="Futura Md BT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Website </a:t>
            </a:r>
            <a:r>
              <a:rPr lang="en-US" dirty="0" err="1" smtClean="0">
                <a:solidFill>
                  <a:schemeClr val="tx1"/>
                </a:solidFill>
                <a:latin typeface="Futura Md BT" pitchFamily="34" charset="0"/>
              </a:rPr>
              <a:t>ini</a:t>
            </a: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Futura Md BT" pitchFamily="34" charset="0"/>
              </a:rPr>
              <a:t>terbagi</a:t>
            </a: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 2 </a:t>
            </a:r>
            <a:r>
              <a:rPr lang="en-US" dirty="0" err="1" smtClean="0">
                <a:solidFill>
                  <a:schemeClr val="tx1"/>
                </a:solidFill>
                <a:latin typeface="Futura Md BT" pitchFamily="34" charset="0"/>
              </a:rPr>
              <a:t>pengguna</a:t>
            </a: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 (Customer </a:t>
            </a:r>
            <a:r>
              <a:rPr lang="en-US" dirty="0" err="1" smtClean="0">
                <a:solidFill>
                  <a:schemeClr val="tx1"/>
                </a:solidFill>
                <a:latin typeface="Futura Md BT" pitchFamily="34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 admin)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User </a:t>
            </a:r>
            <a:r>
              <a:rPr lang="en-US" dirty="0" err="1" smtClean="0">
                <a:solidFill>
                  <a:schemeClr val="tx1"/>
                </a:solidFill>
                <a:latin typeface="Futura Md BT" pitchFamily="34" charset="0"/>
              </a:rPr>
              <a:t>bisa</a:t>
            </a:r>
            <a:r>
              <a:rPr lang="en-US" dirty="0">
                <a:solidFill>
                  <a:schemeClr val="tx1"/>
                </a:solidFill>
                <a:latin typeface="Futura Md BT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Futura Md BT" pitchFamily="34" charset="0"/>
              </a:rPr>
              <a:t>melihat</a:t>
            </a: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Futura Md BT" pitchFamily="34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Futura Md BT" pitchFamily="34" charset="0"/>
              </a:rPr>
              <a:t>membeli</a:t>
            </a: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Futura Md BT" pitchFamily="34" charset="0"/>
              </a:rPr>
              <a:t>produk</a:t>
            </a: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Futura Md BT" pitchFamily="34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Futura Md BT" pitchFamily="34" charset="0"/>
              </a:rPr>
              <a:t>melakukan</a:t>
            </a: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Futura Md BT" pitchFamily="34" charset="0"/>
              </a:rPr>
              <a:t>transaki</a:t>
            </a: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Admin </a:t>
            </a:r>
            <a:r>
              <a:rPr lang="en-US" dirty="0" err="1" smtClean="0">
                <a:solidFill>
                  <a:schemeClr val="tx1"/>
                </a:solidFill>
                <a:latin typeface="Futura Md BT" pitchFamily="34" charset="0"/>
              </a:rPr>
              <a:t>bisa</a:t>
            </a: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Futura Md BT" pitchFamily="34" charset="0"/>
              </a:rPr>
              <a:t>mengelola</a:t>
            </a: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 data </a:t>
            </a:r>
            <a:r>
              <a:rPr lang="en-US" dirty="0" err="1" smtClean="0">
                <a:solidFill>
                  <a:schemeClr val="tx1"/>
                </a:solidFill>
                <a:latin typeface="Futura Md BT" pitchFamily="34" charset="0"/>
              </a:rPr>
              <a:t>produk</a:t>
            </a: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Futura Md BT" pitchFamily="34" charset="0"/>
              </a:rPr>
              <a:t>serta</a:t>
            </a: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Futura Md BT" pitchFamily="34" charset="0"/>
              </a:rPr>
              <a:t>melakukan</a:t>
            </a: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Futura Md BT" pitchFamily="34" charset="0"/>
              </a:rPr>
              <a:t>transaksi</a:t>
            </a:r>
            <a:endParaRPr lang="en-US" dirty="0" smtClean="0">
              <a:solidFill>
                <a:schemeClr val="tx1"/>
              </a:solidFill>
              <a:latin typeface="Futura Md BT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dirty="0" smtClean="0">
              <a:solidFill>
                <a:schemeClr val="tx1"/>
              </a:solidFill>
              <a:latin typeface="Futura Md BT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Futura Md BT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dirty="0" smtClean="0">
              <a:solidFill>
                <a:schemeClr val="tx1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34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Adobe Caslon Pro Bold" pitchFamily="18" charset="0"/>
              </a:rPr>
              <a:t>Landasan</a:t>
            </a:r>
            <a:r>
              <a:rPr lang="en-US" dirty="0" smtClean="0">
                <a:latin typeface="Adobe Caslon Pro Bold" pitchFamily="18" charset="0"/>
              </a:rPr>
              <a:t> </a:t>
            </a:r>
            <a:r>
              <a:rPr lang="en-US" dirty="0" err="1" smtClean="0">
                <a:latin typeface="Adobe Caslon Pro Bold" pitchFamily="18" charset="0"/>
              </a:rPr>
              <a:t>Teori</a:t>
            </a:r>
            <a:endParaRPr lang="en-US" dirty="0">
              <a:latin typeface="Adobe Caslon Pro Bold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326789"/>
            <a:ext cx="3754760" cy="67667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Futura Md BT" pitchFamily="34" charset="0"/>
              </a:rPr>
              <a:t>Konsep</a:t>
            </a: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Futura Md BT" pitchFamily="34" charset="0"/>
              </a:rPr>
              <a:t>Dasar</a:t>
            </a: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 Web</a:t>
            </a:r>
            <a:endParaRPr lang="en-US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5" y="3003460"/>
            <a:ext cx="3744416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endParaRPr lang="en-US" dirty="0" smtClean="0">
              <a:solidFill>
                <a:schemeClr val="tx1"/>
              </a:solidFill>
              <a:latin typeface="Futura Md BT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dirty="0">
              <a:solidFill>
                <a:schemeClr val="tx1"/>
              </a:solidFill>
              <a:latin typeface="Futura Md BT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Website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err="1" smtClean="0">
                <a:solidFill>
                  <a:schemeClr val="tx1"/>
                </a:solidFill>
                <a:latin typeface="Futura Md BT" pitchFamily="34" charset="0"/>
              </a:rPr>
              <a:t>Codeigniter</a:t>
            </a: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 3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err="1" smtClean="0">
                <a:solidFill>
                  <a:schemeClr val="tx1"/>
                </a:solidFill>
                <a:latin typeface="Futura Md BT" pitchFamily="34" charset="0"/>
              </a:rPr>
              <a:t>Php</a:t>
            </a:r>
            <a:endParaRPr lang="en-US" dirty="0" smtClean="0">
              <a:solidFill>
                <a:schemeClr val="tx1"/>
              </a:solidFill>
              <a:latin typeface="Futura Md BT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MySQL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Sublime text 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 smtClean="0">
              <a:solidFill>
                <a:schemeClr val="tx1"/>
              </a:solidFill>
              <a:latin typeface="Futura Md BT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9064" y="3041277"/>
            <a:ext cx="3085345" cy="1505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dirty="0" smtClean="0">
              <a:solidFill>
                <a:schemeClr val="tx1"/>
              </a:solidFill>
              <a:latin typeface="Futura Md BT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Use case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Activity  diagram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err="1" smtClean="0">
                <a:solidFill>
                  <a:schemeClr val="tx1"/>
                </a:solidFill>
                <a:latin typeface="Futura Md BT" pitchFamily="34" charset="0"/>
              </a:rPr>
              <a:t>Squance</a:t>
            </a:r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 diagram</a:t>
            </a:r>
          </a:p>
          <a:p>
            <a:endParaRPr lang="en-US" dirty="0" smtClean="0">
              <a:solidFill>
                <a:schemeClr val="tx1"/>
              </a:solidFill>
              <a:latin typeface="Futura Md BT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48065" y="2348880"/>
            <a:ext cx="3085345" cy="66827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Futura Md BT" pitchFamily="34" charset="0"/>
              </a:rPr>
              <a:t>Struktur</a:t>
            </a:r>
            <a:r>
              <a:rPr lang="en-US" sz="2400" b="1" dirty="0">
                <a:solidFill>
                  <a:schemeClr val="tx1"/>
                </a:solidFill>
                <a:latin typeface="Futura Md BT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Futura Md BT" pitchFamily="34" charset="0"/>
              </a:rPr>
              <a:t>rancangan</a:t>
            </a:r>
            <a:r>
              <a:rPr lang="en-US" sz="2400" b="1" dirty="0" smtClean="0">
                <a:solidFill>
                  <a:schemeClr val="tx1"/>
                </a:solidFill>
                <a:latin typeface="Futura Md BT" pitchFamily="34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2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55576" y="1196752"/>
            <a:ext cx="7291757" cy="5472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Md B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280" y="-99392"/>
            <a:ext cx="6707088" cy="1224136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latin typeface="Adobe Caslon Pro Bold" pitchFamily="18" charset="0"/>
              </a:rPr>
              <a:t>Rancangan</a:t>
            </a:r>
            <a:r>
              <a:rPr lang="en-US" sz="3200" dirty="0" smtClean="0">
                <a:latin typeface="Adobe Caslon Pro Bold" pitchFamily="18" charset="0"/>
              </a:rPr>
              <a:t> </a:t>
            </a:r>
            <a:r>
              <a:rPr lang="en-US" sz="3200" dirty="0" err="1" smtClean="0">
                <a:latin typeface="Adobe Caslon Pro Bold" pitchFamily="18" charset="0"/>
              </a:rPr>
              <a:t>Tampilan</a:t>
            </a:r>
            <a:r>
              <a:rPr lang="en-US" sz="3200" dirty="0">
                <a:latin typeface="Adobe Caslon Pro Bold" pitchFamily="18" charset="0"/>
              </a:rPr>
              <a:t/>
            </a:r>
            <a:br>
              <a:rPr lang="en-US" sz="3200" dirty="0">
                <a:latin typeface="Adobe Caslon Pro Bold" pitchFamily="18" charset="0"/>
              </a:rPr>
            </a:br>
            <a:r>
              <a:rPr lang="en-US" sz="3200" dirty="0" err="1" smtClean="0">
                <a:latin typeface="Adobe Caslon Pro Bold" pitchFamily="18" charset="0"/>
              </a:rPr>
              <a:t>Halaman</a:t>
            </a:r>
            <a:r>
              <a:rPr lang="en-US" sz="3200" dirty="0" smtClean="0">
                <a:latin typeface="Adobe Caslon Pro Bold" pitchFamily="18" charset="0"/>
              </a:rPr>
              <a:t> </a:t>
            </a:r>
            <a:r>
              <a:rPr lang="en-US" sz="3200" dirty="0" err="1" smtClean="0">
                <a:latin typeface="Adobe Caslon Pro Bold" pitchFamily="18" charset="0"/>
              </a:rPr>
              <a:t>Utama</a:t>
            </a:r>
            <a:endParaRPr lang="en-US" sz="3200" dirty="0">
              <a:latin typeface="Adobe Caslon Pro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7973938" cy="583264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Futura Md BT" pitchFamily="34" charset="0"/>
              </a:rPr>
              <a:t>,</a:t>
            </a:r>
            <a:endParaRPr lang="en-US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7718" y="1353478"/>
            <a:ext cx="6897608" cy="482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utura Md BT" pitchFamily="34" charset="0"/>
              </a:rPr>
              <a:t>HEADER</a:t>
            </a:r>
            <a:endParaRPr lang="en-US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50659" y="1471040"/>
            <a:ext cx="1576597" cy="241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77787" y="1459326"/>
            <a:ext cx="525532" cy="2414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  <a:latin typeface="Futura Md BT" pitchFamily="34" charset="0"/>
              </a:rPr>
              <a:t>cari</a:t>
            </a:r>
            <a:endParaRPr lang="en-US" sz="1600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86341" y="2009934"/>
            <a:ext cx="6888985" cy="482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  <a:latin typeface="Futura Md BT" pitchFamily="34" charset="0"/>
              </a:rPr>
              <a:t>Beranda</a:t>
            </a:r>
            <a:r>
              <a:rPr lang="en-US" sz="1600" dirty="0" smtClean="0">
                <a:solidFill>
                  <a:schemeClr val="tx1"/>
                </a:solidFill>
                <a:latin typeface="Futura Md BT" pitchFamily="34" charset="0"/>
              </a:rPr>
              <a:t>    </a:t>
            </a:r>
            <a:r>
              <a:rPr lang="en-US" sz="1600" dirty="0" err="1" smtClean="0">
                <a:solidFill>
                  <a:schemeClr val="tx1"/>
                </a:solidFill>
                <a:latin typeface="Futura Md BT" pitchFamily="34" charset="0"/>
              </a:rPr>
              <a:t>konfirmasi</a:t>
            </a:r>
            <a:r>
              <a:rPr lang="en-US" sz="1600" dirty="0" smtClean="0">
                <a:solidFill>
                  <a:schemeClr val="tx1"/>
                </a:solidFill>
                <a:latin typeface="Futura Md BT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Futura Md BT" pitchFamily="34" charset="0"/>
              </a:rPr>
              <a:t>pembayaran</a:t>
            </a:r>
            <a:r>
              <a:rPr lang="en-US" sz="1600" dirty="0" smtClean="0">
                <a:solidFill>
                  <a:schemeClr val="tx1"/>
                </a:solidFill>
                <a:latin typeface="Futura Md BT" pitchFamily="34" charset="0"/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  <a:latin typeface="Futura Md BT" pitchFamily="34" charset="0"/>
              </a:rPr>
              <a:t>kategori</a:t>
            </a:r>
            <a:r>
              <a:rPr lang="en-US" sz="1600" dirty="0" smtClean="0">
                <a:solidFill>
                  <a:schemeClr val="tx1"/>
                </a:solidFill>
                <a:latin typeface="Futura Md BT" pitchFamily="34" charset="0"/>
              </a:rPr>
              <a:t>        Tracking </a:t>
            </a:r>
            <a:r>
              <a:rPr lang="en-US" sz="1600" dirty="0" err="1" smtClean="0">
                <a:solidFill>
                  <a:schemeClr val="tx1"/>
                </a:solidFill>
                <a:latin typeface="Futura Md BT" pitchFamily="34" charset="0"/>
              </a:rPr>
              <a:t>barang</a:t>
            </a:r>
            <a:endParaRPr lang="en-US" sz="1600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78159" y="2127496"/>
            <a:ext cx="1576597" cy="241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Futura Md BT" pitchFamily="34" charset="0"/>
              </a:rPr>
              <a:t>                    logout</a:t>
            </a:r>
            <a:endParaRPr lang="en-US" sz="1600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16" name="Isosceles Triangle 15"/>
          <p:cNvSpPr/>
          <p:nvPr/>
        </p:nvSpPr>
        <p:spPr>
          <a:xfrm flipV="1">
            <a:off x="4204380" y="2247830"/>
            <a:ext cx="98537" cy="1052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Md BT" pitchFamily="34" charset="0"/>
            </a:endParaRPr>
          </a:p>
        </p:txBody>
      </p:sp>
      <p:sp>
        <p:nvSpPr>
          <p:cNvPr id="17" name="Isosceles Triangle 16"/>
          <p:cNvSpPr/>
          <p:nvPr/>
        </p:nvSpPr>
        <p:spPr>
          <a:xfrm flipV="1">
            <a:off x="5921455" y="2247722"/>
            <a:ext cx="109656" cy="1011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Md BT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86341" y="2585214"/>
            <a:ext cx="6888985" cy="771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Futura Md BT" pitchFamily="34" charset="0"/>
              </a:rPr>
              <a:t>Slide </a:t>
            </a:r>
            <a:r>
              <a:rPr lang="en-US" sz="1600" dirty="0" err="1" smtClean="0">
                <a:solidFill>
                  <a:schemeClr val="tx1"/>
                </a:solidFill>
                <a:latin typeface="Futura Md BT" pitchFamily="34" charset="0"/>
              </a:rPr>
              <a:t>gambar</a:t>
            </a:r>
            <a:endParaRPr lang="en-US" sz="1600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92722" y="3508009"/>
            <a:ext cx="6954676" cy="16838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4006" y="3669950"/>
            <a:ext cx="722607" cy="947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Futura Md BT" pitchFamily="34" charset="0"/>
              </a:rPr>
              <a:t>P</a:t>
            </a:r>
            <a:r>
              <a:rPr lang="en-US" sz="1600" dirty="0" err="1" smtClean="0">
                <a:solidFill>
                  <a:schemeClr val="tx1"/>
                </a:solidFill>
                <a:latin typeface="Futura Md BT" pitchFamily="34" charset="0"/>
              </a:rPr>
              <a:t>roduk</a:t>
            </a:r>
            <a:endParaRPr lang="en-US" sz="1600" dirty="0" smtClean="0">
              <a:solidFill>
                <a:schemeClr val="tx1"/>
              </a:solidFill>
              <a:latin typeface="Futura Md BT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68143" y="3669950"/>
            <a:ext cx="722607" cy="947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Futura Md BT" pitchFamily="34" charset="0"/>
              </a:rPr>
              <a:t>P</a:t>
            </a:r>
            <a:r>
              <a:rPr lang="en-US" sz="1600" dirty="0" err="1" smtClean="0">
                <a:solidFill>
                  <a:schemeClr val="tx1"/>
                </a:solidFill>
                <a:latin typeface="Futura Md BT" pitchFamily="34" charset="0"/>
              </a:rPr>
              <a:t>roduk</a:t>
            </a:r>
            <a:endParaRPr lang="en-US" sz="1600" dirty="0" smtClean="0">
              <a:solidFill>
                <a:schemeClr val="tx1"/>
              </a:solidFill>
              <a:latin typeface="Futura Md BT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92278" y="3669950"/>
            <a:ext cx="722607" cy="947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Futura Md BT" pitchFamily="34" charset="0"/>
              </a:rPr>
              <a:t>P</a:t>
            </a:r>
            <a:r>
              <a:rPr lang="en-US" sz="1600" dirty="0" err="1" smtClean="0">
                <a:solidFill>
                  <a:schemeClr val="tx1"/>
                </a:solidFill>
                <a:latin typeface="Futura Md BT" pitchFamily="34" charset="0"/>
              </a:rPr>
              <a:t>roduk</a:t>
            </a:r>
            <a:endParaRPr lang="en-US" sz="1600" dirty="0" smtClean="0">
              <a:solidFill>
                <a:schemeClr val="tx1"/>
              </a:solidFill>
              <a:latin typeface="Futura Md BT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16414" y="3669950"/>
            <a:ext cx="722607" cy="947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Futura Md BT" pitchFamily="34" charset="0"/>
              </a:rPr>
              <a:t>P</a:t>
            </a:r>
            <a:r>
              <a:rPr lang="en-US" sz="1600" dirty="0" err="1" smtClean="0">
                <a:solidFill>
                  <a:schemeClr val="tx1"/>
                </a:solidFill>
                <a:latin typeface="Futura Md BT" pitchFamily="34" charset="0"/>
              </a:rPr>
              <a:t>roduk</a:t>
            </a:r>
            <a:endParaRPr lang="en-US" sz="1600" dirty="0" smtClean="0">
              <a:solidFill>
                <a:schemeClr val="tx1"/>
              </a:solidFill>
              <a:latin typeface="Futura Md BT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40551" y="3669950"/>
            <a:ext cx="722607" cy="947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Futura Md BT" pitchFamily="34" charset="0"/>
              </a:rPr>
              <a:t>P</a:t>
            </a:r>
            <a:r>
              <a:rPr lang="en-US" sz="1600" dirty="0" err="1" smtClean="0">
                <a:solidFill>
                  <a:schemeClr val="tx1"/>
                </a:solidFill>
                <a:latin typeface="Futura Md BT" pitchFamily="34" charset="0"/>
              </a:rPr>
              <a:t>roduk</a:t>
            </a:r>
            <a:endParaRPr lang="en-US" sz="1600" dirty="0" smtClean="0">
              <a:solidFill>
                <a:schemeClr val="tx1"/>
              </a:solidFill>
              <a:latin typeface="Futura Md BT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92678" y="3669950"/>
            <a:ext cx="722607" cy="947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Futura Md BT" pitchFamily="34" charset="0"/>
              </a:rPr>
              <a:t>P</a:t>
            </a:r>
            <a:r>
              <a:rPr lang="en-US" sz="1600" dirty="0" err="1" smtClean="0">
                <a:solidFill>
                  <a:schemeClr val="tx1"/>
                </a:solidFill>
                <a:latin typeface="Futura Md BT" pitchFamily="34" charset="0"/>
              </a:rPr>
              <a:t>roduk</a:t>
            </a:r>
            <a:endParaRPr lang="en-US" sz="1600" dirty="0" smtClean="0">
              <a:solidFill>
                <a:schemeClr val="tx1"/>
              </a:solidFill>
              <a:latin typeface="Futura Md BT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44006" y="4699686"/>
            <a:ext cx="722607" cy="2414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Futura Md BT" pitchFamily="34" charset="0"/>
              </a:rPr>
              <a:t>AKSI</a:t>
            </a:r>
            <a:endParaRPr lang="en-US" sz="1600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68143" y="4699686"/>
            <a:ext cx="722607" cy="2414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Futura Md BT" pitchFamily="34" charset="0"/>
              </a:rPr>
              <a:t>AKSI</a:t>
            </a:r>
            <a:endParaRPr lang="en-US" sz="1600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92278" y="4699686"/>
            <a:ext cx="722607" cy="2414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Futura Md BT" pitchFamily="34" charset="0"/>
              </a:rPr>
              <a:t>AKSI</a:t>
            </a:r>
            <a:endParaRPr lang="en-US" sz="1600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16414" y="4699686"/>
            <a:ext cx="722607" cy="2414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Futura Md BT" pitchFamily="34" charset="0"/>
              </a:rPr>
              <a:t>AKSI</a:t>
            </a:r>
            <a:endParaRPr lang="en-US" sz="1600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740551" y="4699686"/>
            <a:ext cx="722607" cy="2414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Futura Md BT" pitchFamily="34" charset="0"/>
              </a:rPr>
              <a:t>AKSI</a:t>
            </a:r>
            <a:endParaRPr lang="en-US" sz="1600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92678" y="4699686"/>
            <a:ext cx="722607" cy="2414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Futura Md BT" pitchFamily="34" charset="0"/>
              </a:rPr>
              <a:t>AKSI</a:t>
            </a:r>
            <a:endParaRPr lang="en-US" sz="1600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86646" y="5326134"/>
            <a:ext cx="3228239" cy="947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Futura Md BT" pitchFamily="34" charset="0"/>
              </a:rPr>
              <a:t>PERATURAN TOKO ONLINE KAMI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Futura Md BT" pitchFamily="34" charset="0"/>
              </a:rPr>
              <a:t>(TENTANG PEMILIHAN PRODUK)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829350" y="5326134"/>
            <a:ext cx="3228239" cy="947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Futura Md BT" pitchFamily="34" charset="0"/>
              </a:rPr>
              <a:t>PERATURAN TOKO ONLINE KAMI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Futura Md BT" pitchFamily="34" charset="0"/>
              </a:rPr>
              <a:t>(TENTANG TRANSAKSI)</a:t>
            </a:r>
          </a:p>
        </p:txBody>
      </p:sp>
    </p:spTree>
    <p:extLst>
      <p:ext uri="{BB962C8B-B14F-4D97-AF65-F5344CB8AC3E}">
        <p14:creationId xmlns:p14="http://schemas.microsoft.com/office/powerpoint/2010/main" val="169596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000" y="149261"/>
            <a:ext cx="4678288" cy="543435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latin typeface="Adobe Caslon Pro Bold" pitchFamily="18" charset="0"/>
              </a:rPr>
              <a:t>Tampilan</a:t>
            </a:r>
            <a:r>
              <a:rPr lang="en-US" dirty="0" smtClean="0">
                <a:latin typeface="Adobe Caslon Pro Bold" pitchFamily="18" charset="0"/>
              </a:rPr>
              <a:t> </a:t>
            </a:r>
            <a:r>
              <a:rPr lang="en-US" dirty="0" err="1" smtClean="0">
                <a:latin typeface="Adobe Caslon Pro Bold" pitchFamily="18" charset="0"/>
              </a:rPr>
              <a:t>Halaman</a:t>
            </a:r>
            <a:r>
              <a:rPr lang="en-US" dirty="0" smtClean="0">
                <a:latin typeface="Adobe Caslon Pro Bold" pitchFamily="18" charset="0"/>
              </a:rPr>
              <a:t> Admin</a:t>
            </a:r>
            <a:endParaRPr lang="en-US" dirty="0">
              <a:latin typeface="Adobe Caslon Pro Bold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2" y="764704"/>
            <a:ext cx="1882551" cy="53614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latin typeface="Futura Md BT" pitchFamily="34" charset="0"/>
              </a:rPr>
              <a:t>TAMPILAN MENU</a:t>
            </a:r>
          </a:p>
          <a:p>
            <a:pPr algn="ctr"/>
            <a:r>
              <a:rPr lang="en-US" dirty="0" smtClean="0">
                <a:latin typeface="Futura Md BT" pitchFamily="34" charset="0"/>
              </a:rPr>
              <a:t>SIDE BAR</a:t>
            </a:r>
            <a:endParaRPr lang="en-US" dirty="0">
              <a:latin typeface="Futura Md BT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411761" y="765175"/>
            <a:ext cx="6275040" cy="5360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endParaRPr lang="en-US" sz="1600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92153" y="769755"/>
            <a:ext cx="604028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Futura Md BT" pitchFamily="34" charset="0"/>
              </a:rPr>
              <a:t>TAMPILAN MENU NAVBAR</a:t>
            </a:r>
            <a:endParaRPr lang="en-US" sz="1600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60232" y="769755"/>
            <a:ext cx="107173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Futura Md BT" pitchFamily="34" charset="0"/>
              </a:rPr>
              <a:t>LOGOUT</a:t>
            </a:r>
            <a:endParaRPr lang="en-US" sz="1600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5776" y="1412776"/>
            <a:ext cx="1296144" cy="639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utura Md BT" pitchFamily="34" charset="0"/>
              </a:rPr>
              <a:t>KETERANGAN INFORMASI</a:t>
            </a:r>
            <a:endParaRPr lang="en-US" sz="1400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7944" y="1399723"/>
            <a:ext cx="1296144" cy="639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utura Md BT" pitchFamily="34" charset="0"/>
              </a:rPr>
              <a:t>KETERANGAN INFORMASI</a:t>
            </a:r>
            <a:endParaRPr lang="en-US" sz="1400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56312" y="1421160"/>
            <a:ext cx="1291952" cy="639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utura Md BT" pitchFamily="34" charset="0"/>
              </a:rPr>
              <a:t>KETERANGAN INFORMASI</a:t>
            </a:r>
            <a:endParaRPr lang="en-US" sz="1400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40489" y="1412776"/>
            <a:ext cx="1291952" cy="639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utura Md BT" pitchFamily="34" charset="0"/>
              </a:rPr>
              <a:t>KETERANGAN INFORMASI</a:t>
            </a:r>
            <a:endParaRPr lang="en-US" sz="1400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36241" y="3068960"/>
            <a:ext cx="5580175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utura Md BT" pitchFamily="34" charset="0"/>
              </a:rPr>
              <a:t>DATA PARA CUSTOMER YANG MASUK</a:t>
            </a:r>
            <a:endParaRPr lang="en-US" sz="1400" dirty="0">
              <a:solidFill>
                <a:schemeClr val="tx1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0648"/>
            <a:ext cx="8352928" cy="6264696"/>
          </a:xfrm>
        </p:spPr>
      </p:pic>
    </p:spTree>
    <p:extLst>
      <p:ext uri="{BB962C8B-B14F-4D97-AF65-F5344CB8AC3E}">
        <p14:creationId xmlns:p14="http://schemas.microsoft.com/office/powerpoint/2010/main" val="294952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oduc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Viga"/>
        <a:ea typeface=""/>
        <a:cs typeface=""/>
      </a:majorFont>
      <a:minorFont>
        <a:latin typeface="Signika Negativ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free powerpoint template</Template>
  <TotalTime>305</TotalTime>
  <Words>324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Adobe Caslon Pro Bold</vt:lpstr>
      <vt:lpstr>Arial</vt:lpstr>
      <vt:lpstr>Arial Black</vt:lpstr>
      <vt:lpstr>Calibri</vt:lpstr>
      <vt:lpstr>Constantia</vt:lpstr>
      <vt:lpstr>Futura Md BT</vt:lpstr>
      <vt:lpstr>Open Sans</vt:lpstr>
      <vt:lpstr>Signika Negative</vt:lpstr>
      <vt:lpstr>Viga</vt:lpstr>
      <vt:lpstr>Wingdings</vt:lpstr>
      <vt:lpstr>Wingdings 2</vt:lpstr>
      <vt:lpstr>2_Office Theme</vt:lpstr>
      <vt:lpstr>Office Theme</vt:lpstr>
      <vt:lpstr>Flow</vt:lpstr>
      <vt:lpstr>PowerPoint Presentation</vt:lpstr>
      <vt:lpstr>Tujuan</vt:lpstr>
      <vt:lpstr>Manfaat</vt:lpstr>
      <vt:lpstr>Batasan Masalah</vt:lpstr>
      <vt:lpstr>Pendahuluan</vt:lpstr>
      <vt:lpstr>Landasan Teori</vt:lpstr>
      <vt:lpstr>Rancangan Tampilan Halaman Utama</vt:lpstr>
      <vt:lpstr>Tampilan Halaman Admin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TOKO ONLINE UNTUNG (TOU)</dc:title>
  <dc:creator>ismail - [2010]</dc:creator>
  <cp:lastModifiedBy>azir</cp:lastModifiedBy>
  <cp:revision>32</cp:revision>
  <dcterms:created xsi:type="dcterms:W3CDTF">2020-01-12T13:56:59Z</dcterms:created>
  <dcterms:modified xsi:type="dcterms:W3CDTF">2020-01-17T13:00:11Z</dcterms:modified>
</cp:coreProperties>
</file>