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852A01-DC8E-4B5A-92AB-4AC7EA6C45D8}">
          <p14:sldIdLst>
            <p14:sldId id="256"/>
            <p14:sldId id="257"/>
            <p14:sldId id="258"/>
            <p14:sldId id="259"/>
          </p14:sldIdLst>
        </p14:section>
        <p14:section name="Untitled Section" id="{EF2CA145-3C0E-4464-9FDE-082D359C98E5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583BA-5DB5-418A-8AAF-9A801FDE1F33}" v="3" dt="2023-08-15T12:47:23.212"/>
    <p1510:client id="{C26B3A25-6B89-4E05-BFFD-C3B908BFFDCD}" v="10" dt="2023-08-15T14:10:08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6715B-C8DA-476C-B2F6-AABDC50C030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E7B612-4302-4305-BE37-C3FB9B8551AE}">
      <dgm:prSet/>
      <dgm:spPr/>
      <dgm:t>
        <a:bodyPr/>
        <a:lstStyle/>
        <a:p>
          <a:r>
            <a:rPr lang="en-US"/>
            <a:t>Model Intro</a:t>
          </a:r>
        </a:p>
      </dgm:t>
    </dgm:pt>
    <dgm:pt modelId="{FC42BD8D-90B5-414E-B772-D0192CD5F639}" type="parTrans" cxnId="{951BFE84-22AD-4B9A-B51C-9C2A21755774}">
      <dgm:prSet/>
      <dgm:spPr/>
      <dgm:t>
        <a:bodyPr/>
        <a:lstStyle/>
        <a:p>
          <a:endParaRPr lang="en-US"/>
        </a:p>
      </dgm:t>
    </dgm:pt>
    <dgm:pt modelId="{89A5B634-7409-44DA-A6B2-500B460AD58D}" type="sibTrans" cxnId="{951BFE84-22AD-4B9A-B51C-9C2A21755774}">
      <dgm:prSet/>
      <dgm:spPr/>
      <dgm:t>
        <a:bodyPr/>
        <a:lstStyle/>
        <a:p>
          <a:endParaRPr lang="en-US"/>
        </a:p>
      </dgm:t>
    </dgm:pt>
    <dgm:pt modelId="{F0D871DF-83E6-4451-8164-BAE1BF0C74ED}">
      <dgm:prSet/>
      <dgm:spPr/>
      <dgm:t>
        <a:bodyPr/>
        <a:lstStyle/>
        <a:p>
          <a:r>
            <a:rPr lang="en-US"/>
            <a:t>Libraries Used</a:t>
          </a:r>
        </a:p>
      </dgm:t>
    </dgm:pt>
    <dgm:pt modelId="{71AA918C-1FF4-4164-B33F-8E98FEAEFA14}" type="parTrans" cxnId="{F1583109-EAFA-4E2D-9F70-952A8BEDC0A7}">
      <dgm:prSet/>
      <dgm:spPr/>
      <dgm:t>
        <a:bodyPr/>
        <a:lstStyle/>
        <a:p>
          <a:endParaRPr lang="en-US"/>
        </a:p>
      </dgm:t>
    </dgm:pt>
    <dgm:pt modelId="{4B41F761-4350-4ACC-8A10-95E2B7C7743F}" type="sibTrans" cxnId="{F1583109-EAFA-4E2D-9F70-952A8BEDC0A7}">
      <dgm:prSet/>
      <dgm:spPr/>
      <dgm:t>
        <a:bodyPr/>
        <a:lstStyle/>
        <a:p>
          <a:endParaRPr lang="en-US"/>
        </a:p>
      </dgm:t>
    </dgm:pt>
    <dgm:pt modelId="{70F000C3-BBAB-4FE3-9DD1-B37BCF1169DA}">
      <dgm:prSet/>
      <dgm:spPr/>
      <dgm:t>
        <a:bodyPr/>
        <a:lstStyle/>
        <a:p>
          <a:r>
            <a:rPr lang="en-US"/>
            <a:t>Correcting Date Pattern</a:t>
          </a:r>
        </a:p>
      </dgm:t>
    </dgm:pt>
    <dgm:pt modelId="{DD5FD717-8DAA-4007-B09E-E7CA9C31EA4C}" type="parTrans" cxnId="{8C8ABB5D-EEE3-47BA-9628-CE334C2226B3}">
      <dgm:prSet/>
      <dgm:spPr/>
      <dgm:t>
        <a:bodyPr/>
        <a:lstStyle/>
        <a:p>
          <a:endParaRPr lang="en-US"/>
        </a:p>
      </dgm:t>
    </dgm:pt>
    <dgm:pt modelId="{C9644057-0DF9-46F9-9D32-0EA748DA7497}" type="sibTrans" cxnId="{8C8ABB5D-EEE3-47BA-9628-CE334C2226B3}">
      <dgm:prSet/>
      <dgm:spPr/>
      <dgm:t>
        <a:bodyPr/>
        <a:lstStyle/>
        <a:p>
          <a:endParaRPr lang="en-US"/>
        </a:p>
      </dgm:t>
    </dgm:pt>
    <dgm:pt modelId="{D074645B-99EC-4B49-ADD1-6771399B066E}">
      <dgm:prSet/>
      <dgm:spPr/>
      <dgm:t>
        <a:bodyPr/>
        <a:lstStyle/>
        <a:p>
          <a:r>
            <a:rPr lang="en-US" dirty="0"/>
            <a:t>Reading Files and Encoding Dates</a:t>
          </a:r>
        </a:p>
      </dgm:t>
    </dgm:pt>
    <dgm:pt modelId="{C075718B-B31F-40F1-B99F-44F4643D491F}" type="parTrans" cxnId="{3303F559-2F57-4E2D-895A-E8E67F3C3C27}">
      <dgm:prSet/>
      <dgm:spPr/>
      <dgm:t>
        <a:bodyPr/>
        <a:lstStyle/>
        <a:p>
          <a:endParaRPr lang="en-US"/>
        </a:p>
      </dgm:t>
    </dgm:pt>
    <dgm:pt modelId="{E6202D50-ABA5-4D7A-AA30-5D14E16A5866}" type="sibTrans" cxnId="{3303F559-2F57-4E2D-895A-E8E67F3C3C27}">
      <dgm:prSet/>
      <dgm:spPr/>
      <dgm:t>
        <a:bodyPr/>
        <a:lstStyle/>
        <a:p>
          <a:endParaRPr lang="en-US"/>
        </a:p>
      </dgm:t>
    </dgm:pt>
    <dgm:pt modelId="{16B4E592-F12B-4680-BD48-93448F8EED22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EACAE75-9819-4CC3-B7DE-2165852352E9}" type="parTrans" cxnId="{E79B4BA4-A45E-4826-A4F7-B8D1FA2F7B3C}">
      <dgm:prSet/>
      <dgm:spPr/>
      <dgm:t>
        <a:bodyPr/>
        <a:lstStyle/>
        <a:p>
          <a:endParaRPr lang="en-US"/>
        </a:p>
      </dgm:t>
    </dgm:pt>
    <dgm:pt modelId="{40326871-3835-4305-B83C-6FDC55B43C29}" type="sibTrans" cxnId="{E79B4BA4-A45E-4826-A4F7-B8D1FA2F7B3C}">
      <dgm:prSet/>
      <dgm:spPr/>
      <dgm:t>
        <a:bodyPr/>
        <a:lstStyle/>
        <a:p>
          <a:endParaRPr lang="en-US"/>
        </a:p>
      </dgm:t>
    </dgm:pt>
    <dgm:pt modelId="{311F0E0D-DB43-4CFC-9B7F-AA1C1F19D957}">
      <dgm:prSet/>
      <dgm:spPr/>
      <dgm:t>
        <a:bodyPr/>
        <a:lstStyle/>
        <a:p>
          <a:r>
            <a:rPr lang="en-US" dirty="0"/>
            <a:t>Regression i.e., investment predictions via data graph</a:t>
          </a:r>
        </a:p>
      </dgm:t>
    </dgm:pt>
    <dgm:pt modelId="{A364E8B9-A1C4-4AEB-8C30-257C04C7EA91}" type="parTrans" cxnId="{43477538-CA81-484F-B1E7-FB4C45476FD1}">
      <dgm:prSet/>
      <dgm:spPr/>
      <dgm:t>
        <a:bodyPr/>
        <a:lstStyle/>
        <a:p>
          <a:endParaRPr lang="en-US"/>
        </a:p>
      </dgm:t>
    </dgm:pt>
    <dgm:pt modelId="{5E5A704D-4D4E-4FBC-8843-C9B7C5199FB7}" type="sibTrans" cxnId="{43477538-CA81-484F-B1E7-FB4C45476FD1}">
      <dgm:prSet/>
      <dgm:spPr/>
      <dgm:t>
        <a:bodyPr/>
        <a:lstStyle/>
        <a:p>
          <a:endParaRPr lang="en-US"/>
        </a:p>
      </dgm:t>
    </dgm:pt>
    <dgm:pt modelId="{A42748CD-6DF1-446A-B57E-2416D3505439}">
      <dgm:prSet/>
      <dgm:spPr/>
      <dgm:t>
        <a:bodyPr/>
        <a:lstStyle/>
        <a:p>
          <a:r>
            <a:rPr lang="en-US"/>
            <a:t>Comparing companies via graph</a:t>
          </a:r>
        </a:p>
      </dgm:t>
    </dgm:pt>
    <dgm:pt modelId="{58B8AE5F-9A7D-4AEB-954F-D830B1DEAC7A}" type="parTrans" cxnId="{A1E1420E-84AF-42EC-9FA2-6F905F82C5BA}">
      <dgm:prSet/>
      <dgm:spPr/>
      <dgm:t>
        <a:bodyPr/>
        <a:lstStyle/>
        <a:p>
          <a:endParaRPr lang="en-US"/>
        </a:p>
      </dgm:t>
    </dgm:pt>
    <dgm:pt modelId="{1573B5F5-48F8-4FDA-9770-9055C241F731}" type="sibTrans" cxnId="{A1E1420E-84AF-42EC-9FA2-6F905F82C5BA}">
      <dgm:prSet/>
      <dgm:spPr/>
      <dgm:t>
        <a:bodyPr/>
        <a:lstStyle/>
        <a:p>
          <a:endParaRPr lang="en-US"/>
        </a:p>
      </dgm:t>
    </dgm:pt>
    <dgm:pt modelId="{EBCF6B45-2120-4D34-8E16-1CFE1276DCE9}">
      <dgm:prSet/>
      <dgm:spPr/>
      <dgm:t>
        <a:bodyPr/>
        <a:lstStyle/>
        <a:p>
          <a:r>
            <a:rPr lang="en-US"/>
            <a:t>Random Forest Regression</a:t>
          </a:r>
        </a:p>
      </dgm:t>
    </dgm:pt>
    <dgm:pt modelId="{4708246A-A9B1-4599-8D47-77D92DA32D6F}" type="parTrans" cxnId="{C0C44CD3-3E8F-4AD6-B0D1-300B9B25989D}">
      <dgm:prSet/>
      <dgm:spPr/>
      <dgm:t>
        <a:bodyPr/>
        <a:lstStyle/>
        <a:p>
          <a:endParaRPr lang="en-US"/>
        </a:p>
      </dgm:t>
    </dgm:pt>
    <dgm:pt modelId="{225374D6-6B4A-4D09-AC0F-932CFD796CC2}" type="sibTrans" cxnId="{C0C44CD3-3E8F-4AD6-B0D1-300B9B25989D}">
      <dgm:prSet/>
      <dgm:spPr/>
      <dgm:t>
        <a:bodyPr/>
        <a:lstStyle/>
        <a:p>
          <a:endParaRPr lang="en-US"/>
        </a:p>
      </dgm:t>
    </dgm:pt>
    <dgm:pt modelId="{66ED4451-AE83-46D7-86C6-6B3EE068B9AB}">
      <dgm:prSet/>
      <dgm:spPr/>
      <dgm:t>
        <a:bodyPr/>
        <a:lstStyle/>
        <a:p>
          <a:r>
            <a:rPr lang="en-US"/>
            <a:t>Training and testing Model</a:t>
          </a:r>
        </a:p>
      </dgm:t>
    </dgm:pt>
    <dgm:pt modelId="{BA042673-6F6C-4491-9203-8C5631C1DECA}" type="parTrans" cxnId="{4C5DB4E9-0E31-4B37-80BD-44B7EE8C52EC}">
      <dgm:prSet/>
      <dgm:spPr/>
      <dgm:t>
        <a:bodyPr/>
        <a:lstStyle/>
        <a:p>
          <a:endParaRPr lang="en-US"/>
        </a:p>
      </dgm:t>
    </dgm:pt>
    <dgm:pt modelId="{A8CF6397-7567-43A6-AC9E-1E8D2AACDA5E}" type="sibTrans" cxnId="{4C5DB4E9-0E31-4B37-80BD-44B7EE8C52EC}">
      <dgm:prSet/>
      <dgm:spPr/>
      <dgm:t>
        <a:bodyPr/>
        <a:lstStyle/>
        <a:p>
          <a:endParaRPr lang="en-US"/>
        </a:p>
      </dgm:t>
    </dgm:pt>
    <dgm:pt modelId="{FAF8715E-F372-47D0-B58A-EA10BD492D7E}">
      <dgm:prSet/>
      <dgm:spPr/>
      <dgm:t>
        <a:bodyPr/>
        <a:lstStyle/>
        <a:p>
          <a:r>
            <a:rPr lang="en-US"/>
            <a:t>Why Random Forest Regressor</a:t>
          </a:r>
        </a:p>
      </dgm:t>
    </dgm:pt>
    <dgm:pt modelId="{87A9D12F-1559-49B1-962B-A0772C5A54FF}" type="parTrans" cxnId="{E9F38D12-E1F5-4347-8781-E105D9EBA618}">
      <dgm:prSet/>
      <dgm:spPr/>
      <dgm:t>
        <a:bodyPr/>
        <a:lstStyle/>
        <a:p>
          <a:endParaRPr lang="en-US"/>
        </a:p>
      </dgm:t>
    </dgm:pt>
    <dgm:pt modelId="{3519F2F1-3BE5-405B-AB79-FE6ECD63FE03}" type="sibTrans" cxnId="{E9F38D12-E1F5-4347-8781-E105D9EBA618}">
      <dgm:prSet/>
      <dgm:spPr/>
      <dgm:t>
        <a:bodyPr/>
        <a:lstStyle/>
        <a:p>
          <a:endParaRPr lang="en-US"/>
        </a:p>
      </dgm:t>
    </dgm:pt>
    <dgm:pt modelId="{38096D7F-8222-4CE4-8403-EAE31BB681E1}">
      <dgm:prSet/>
      <dgm:spPr/>
      <dgm:t>
        <a:bodyPr/>
        <a:lstStyle/>
        <a:p>
          <a:r>
            <a:rPr lang="en-US"/>
            <a:t>Prediction Effectiveness</a:t>
          </a:r>
        </a:p>
      </dgm:t>
    </dgm:pt>
    <dgm:pt modelId="{1E3F7959-946E-4A4A-8870-194AE8B26DE1}" type="parTrans" cxnId="{2DF25C4F-921A-4E95-AF90-68E7C343FDB8}">
      <dgm:prSet/>
      <dgm:spPr/>
      <dgm:t>
        <a:bodyPr/>
        <a:lstStyle/>
        <a:p>
          <a:endParaRPr lang="en-US"/>
        </a:p>
      </dgm:t>
    </dgm:pt>
    <dgm:pt modelId="{854C1EEF-ABE9-4C82-87BE-2D97B6CF16E3}" type="sibTrans" cxnId="{2DF25C4F-921A-4E95-AF90-68E7C343FDB8}">
      <dgm:prSet/>
      <dgm:spPr/>
      <dgm:t>
        <a:bodyPr/>
        <a:lstStyle/>
        <a:p>
          <a:endParaRPr lang="en-US"/>
        </a:p>
      </dgm:t>
    </dgm:pt>
    <dgm:pt modelId="{3DD49F91-AA6F-4417-9857-9A7FF333CDD2}">
      <dgm:prSet/>
      <dgm:spPr/>
      <dgm:t>
        <a:bodyPr/>
        <a:lstStyle/>
        <a:p>
          <a:r>
            <a:rPr lang="en-US"/>
            <a:t>Why not Linear or Logistic Regression.</a:t>
          </a:r>
        </a:p>
      </dgm:t>
    </dgm:pt>
    <dgm:pt modelId="{B4D36158-B851-43A8-B38F-B1B02AC83F7E}" type="parTrans" cxnId="{588A4F1E-DE3B-451E-A4D0-ABF62B9714B6}">
      <dgm:prSet/>
      <dgm:spPr/>
      <dgm:t>
        <a:bodyPr/>
        <a:lstStyle/>
        <a:p>
          <a:endParaRPr lang="en-US"/>
        </a:p>
      </dgm:t>
    </dgm:pt>
    <dgm:pt modelId="{3C9035E0-6B1F-4E1C-BD63-D2F0213DD5DF}" type="sibTrans" cxnId="{588A4F1E-DE3B-451E-A4D0-ABF62B9714B6}">
      <dgm:prSet/>
      <dgm:spPr/>
      <dgm:t>
        <a:bodyPr/>
        <a:lstStyle/>
        <a:p>
          <a:endParaRPr lang="en-US"/>
        </a:p>
      </dgm:t>
    </dgm:pt>
    <dgm:pt modelId="{DBC0E4C0-858D-40AE-8ACA-897FF12D9EE5}" type="pres">
      <dgm:prSet presAssocID="{F286715B-C8DA-476C-B2F6-AABDC50C0306}" presName="vert0" presStyleCnt="0">
        <dgm:presLayoutVars>
          <dgm:dir/>
          <dgm:animOne val="branch"/>
          <dgm:animLvl val="lvl"/>
        </dgm:presLayoutVars>
      </dgm:prSet>
      <dgm:spPr/>
    </dgm:pt>
    <dgm:pt modelId="{4D839062-D801-4BB9-8F67-9971AC4E2697}" type="pres">
      <dgm:prSet presAssocID="{64E7B612-4302-4305-BE37-C3FB9B8551AE}" presName="thickLine" presStyleLbl="alignNode1" presStyleIdx="0" presStyleCnt="12"/>
      <dgm:spPr/>
    </dgm:pt>
    <dgm:pt modelId="{C85CD083-ABC8-4CBB-9F7E-0AEBD02381CF}" type="pres">
      <dgm:prSet presAssocID="{64E7B612-4302-4305-BE37-C3FB9B8551AE}" presName="horz1" presStyleCnt="0"/>
      <dgm:spPr/>
    </dgm:pt>
    <dgm:pt modelId="{67DEAD68-525D-4751-B836-A8D9BF6EA2AF}" type="pres">
      <dgm:prSet presAssocID="{64E7B612-4302-4305-BE37-C3FB9B8551AE}" presName="tx1" presStyleLbl="revTx" presStyleIdx="0" presStyleCnt="12"/>
      <dgm:spPr/>
    </dgm:pt>
    <dgm:pt modelId="{19DAF829-AAD1-4B56-A8B7-D2B0F3E5448C}" type="pres">
      <dgm:prSet presAssocID="{64E7B612-4302-4305-BE37-C3FB9B8551AE}" presName="vert1" presStyleCnt="0"/>
      <dgm:spPr/>
    </dgm:pt>
    <dgm:pt modelId="{069A3CD0-05A5-4682-A9BD-421AA07AF195}" type="pres">
      <dgm:prSet presAssocID="{F0D871DF-83E6-4451-8164-BAE1BF0C74ED}" presName="thickLine" presStyleLbl="alignNode1" presStyleIdx="1" presStyleCnt="12"/>
      <dgm:spPr/>
    </dgm:pt>
    <dgm:pt modelId="{E84351AB-D49B-471E-86CC-8AEA69B35672}" type="pres">
      <dgm:prSet presAssocID="{F0D871DF-83E6-4451-8164-BAE1BF0C74ED}" presName="horz1" presStyleCnt="0"/>
      <dgm:spPr/>
    </dgm:pt>
    <dgm:pt modelId="{E293323D-12BB-4EE4-851D-919C7BC8A126}" type="pres">
      <dgm:prSet presAssocID="{F0D871DF-83E6-4451-8164-BAE1BF0C74ED}" presName="tx1" presStyleLbl="revTx" presStyleIdx="1" presStyleCnt="12"/>
      <dgm:spPr/>
    </dgm:pt>
    <dgm:pt modelId="{D9C1318C-3C91-48CD-8E72-64F18429B950}" type="pres">
      <dgm:prSet presAssocID="{F0D871DF-83E6-4451-8164-BAE1BF0C74ED}" presName="vert1" presStyleCnt="0"/>
      <dgm:spPr/>
    </dgm:pt>
    <dgm:pt modelId="{FBB1CCCA-DDC5-4246-B754-A1E641F52645}" type="pres">
      <dgm:prSet presAssocID="{70F000C3-BBAB-4FE3-9DD1-B37BCF1169DA}" presName="thickLine" presStyleLbl="alignNode1" presStyleIdx="2" presStyleCnt="12"/>
      <dgm:spPr/>
    </dgm:pt>
    <dgm:pt modelId="{6C7405FD-2CB7-4D72-B0D2-2A5168B26076}" type="pres">
      <dgm:prSet presAssocID="{70F000C3-BBAB-4FE3-9DD1-B37BCF1169DA}" presName="horz1" presStyleCnt="0"/>
      <dgm:spPr/>
    </dgm:pt>
    <dgm:pt modelId="{806D49F2-5748-4DEB-9B34-354183860424}" type="pres">
      <dgm:prSet presAssocID="{70F000C3-BBAB-4FE3-9DD1-B37BCF1169DA}" presName="tx1" presStyleLbl="revTx" presStyleIdx="2" presStyleCnt="12"/>
      <dgm:spPr/>
    </dgm:pt>
    <dgm:pt modelId="{BF210C9F-5344-41A1-9E12-8E9F05D1797A}" type="pres">
      <dgm:prSet presAssocID="{70F000C3-BBAB-4FE3-9DD1-B37BCF1169DA}" presName="vert1" presStyleCnt="0"/>
      <dgm:spPr/>
    </dgm:pt>
    <dgm:pt modelId="{644EE857-E9B3-43EE-A81B-E75F0ADC4FD0}" type="pres">
      <dgm:prSet presAssocID="{D074645B-99EC-4B49-ADD1-6771399B066E}" presName="thickLine" presStyleLbl="alignNode1" presStyleIdx="3" presStyleCnt="12"/>
      <dgm:spPr/>
    </dgm:pt>
    <dgm:pt modelId="{213AA705-BB53-49AB-8CCB-9063A0D91D88}" type="pres">
      <dgm:prSet presAssocID="{D074645B-99EC-4B49-ADD1-6771399B066E}" presName="horz1" presStyleCnt="0"/>
      <dgm:spPr/>
    </dgm:pt>
    <dgm:pt modelId="{CA0C1577-F2D1-4006-B574-443EDBA2EAE6}" type="pres">
      <dgm:prSet presAssocID="{D074645B-99EC-4B49-ADD1-6771399B066E}" presName="tx1" presStyleLbl="revTx" presStyleIdx="3" presStyleCnt="12"/>
      <dgm:spPr/>
    </dgm:pt>
    <dgm:pt modelId="{D2C7CFCA-633C-4C42-A64F-8508FE920565}" type="pres">
      <dgm:prSet presAssocID="{D074645B-99EC-4B49-ADD1-6771399B066E}" presName="vert1" presStyleCnt="0"/>
      <dgm:spPr/>
    </dgm:pt>
    <dgm:pt modelId="{45462D99-5166-477A-9CEB-81FFD2E77441}" type="pres">
      <dgm:prSet presAssocID="{16B4E592-F12B-4680-BD48-93448F8EED22}" presName="thickLine" presStyleLbl="alignNode1" presStyleIdx="4" presStyleCnt="12"/>
      <dgm:spPr/>
    </dgm:pt>
    <dgm:pt modelId="{E55D6CB2-DFF8-44AE-B40B-04A960FD8CC5}" type="pres">
      <dgm:prSet presAssocID="{16B4E592-F12B-4680-BD48-93448F8EED22}" presName="horz1" presStyleCnt="0"/>
      <dgm:spPr/>
    </dgm:pt>
    <dgm:pt modelId="{69484121-E6CA-4866-8AE8-59013ACF0B7B}" type="pres">
      <dgm:prSet presAssocID="{16B4E592-F12B-4680-BD48-93448F8EED22}" presName="tx1" presStyleLbl="revTx" presStyleIdx="4" presStyleCnt="12"/>
      <dgm:spPr/>
    </dgm:pt>
    <dgm:pt modelId="{57B9D0C7-7CCB-48F2-97D0-5E0068BA799E}" type="pres">
      <dgm:prSet presAssocID="{16B4E592-F12B-4680-BD48-93448F8EED22}" presName="vert1" presStyleCnt="0"/>
      <dgm:spPr/>
    </dgm:pt>
    <dgm:pt modelId="{FF72FD14-1DF1-42CC-8CD7-98F7572433F1}" type="pres">
      <dgm:prSet presAssocID="{311F0E0D-DB43-4CFC-9B7F-AA1C1F19D957}" presName="thickLine" presStyleLbl="alignNode1" presStyleIdx="5" presStyleCnt="12"/>
      <dgm:spPr/>
    </dgm:pt>
    <dgm:pt modelId="{23E6C920-1937-473A-88C2-54FCA72F6E91}" type="pres">
      <dgm:prSet presAssocID="{311F0E0D-DB43-4CFC-9B7F-AA1C1F19D957}" presName="horz1" presStyleCnt="0"/>
      <dgm:spPr/>
    </dgm:pt>
    <dgm:pt modelId="{F0F6A099-6650-4A61-A019-8EADE5E5821B}" type="pres">
      <dgm:prSet presAssocID="{311F0E0D-DB43-4CFC-9B7F-AA1C1F19D957}" presName="tx1" presStyleLbl="revTx" presStyleIdx="5" presStyleCnt="12"/>
      <dgm:spPr/>
    </dgm:pt>
    <dgm:pt modelId="{F78F373C-CDFE-499D-9CC6-F98F7C83B1B5}" type="pres">
      <dgm:prSet presAssocID="{311F0E0D-DB43-4CFC-9B7F-AA1C1F19D957}" presName="vert1" presStyleCnt="0"/>
      <dgm:spPr/>
    </dgm:pt>
    <dgm:pt modelId="{786500CA-316A-4BB6-B57A-F3B68DC8F151}" type="pres">
      <dgm:prSet presAssocID="{A42748CD-6DF1-446A-B57E-2416D3505439}" presName="thickLine" presStyleLbl="alignNode1" presStyleIdx="6" presStyleCnt="12"/>
      <dgm:spPr/>
    </dgm:pt>
    <dgm:pt modelId="{63CB93A8-38D5-49C5-8AE3-276B5F45C17D}" type="pres">
      <dgm:prSet presAssocID="{A42748CD-6DF1-446A-B57E-2416D3505439}" presName="horz1" presStyleCnt="0"/>
      <dgm:spPr/>
    </dgm:pt>
    <dgm:pt modelId="{94DB4246-87F6-4BDA-A61A-FDF96380194B}" type="pres">
      <dgm:prSet presAssocID="{A42748CD-6DF1-446A-B57E-2416D3505439}" presName="tx1" presStyleLbl="revTx" presStyleIdx="6" presStyleCnt="12"/>
      <dgm:spPr/>
    </dgm:pt>
    <dgm:pt modelId="{464D3371-8436-40F9-BC07-63D961073429}" type="pres">
      <dgm:prSet presAssocID="{A42748CD-6DF1-446A-B57E-2416D3505439}" presName="vert1" presStyleCnt="0"/>
      <dgm:spPr/>
    </dgm:pt>
    <dgm:pt modelId="{82747B3A-9803-4140-A3A1-7EDE7480AA3D}" type="pres">
      <dgm:prSet presAssocID="{EBCF6B45-2120-4D34-8E16-1CFE1276DCE9}" presName="thickLine" presStyleLbl="alignNode1" presStyleIdx="7" presStyleCnt="12"/>
      <dgm:spPr/>
    </dgm:pt>
    <dgm:pt modelId="{25286945-AEA3-4359-9760-B8EA6D36F683}" type="pres">
      <dgm:prSet presAssocID="{EBCF6B45-2120-4D34-8E16-1CFE1276DCE9}" presName="horz1" presStyleCnt="0"/>
      <dgm:spPr/>
    </dgm:pt>
    <dgm:pt modelId="{C64BEA51-9B5A-47AA-A4F9-52D8B288530D}" type="pres">
      <dgm:prSet presAssocID="{EBCF6B45-2120-4D34-8E16-1CFE1276DCE9}" presName="tx1" presStyleLbl="revTx" presStyleIdx="7" presStyleCnt="12"/>
      <dgm:spPr/>
    </dgm:pt>
    <dgm:pt modelId="{5A42D2E2-B8BC-48F2-8C5C-B79AA836FE48}" type="pres">
      <dgm:prSet presAssocID="{EBCF6B45-2120-4D34-8E16-1CFE1276DCE9}" presName="vert1" presStyleCnt="0"/>
      <dgm:spPr/>
    </dgm:pt>
    <dgm:pt modelId="{6CE40F5B-3897-4CFA-9B29-A863D29BE156}" type="pres">
      <dgm:prSet presAssocID="{66ED4451-AE83-46D7-86C6-6B3EE068B9AB}" presName="thickLine" presStyleLbl="alignNode1" presStyleIdx="8" presStyleCnt="12"/>
      <dgm:spPr/>
    </dgm:pt>
    <dgm:pt modelId="{8E1DADD9-3176-43B4-8113-A50CC5FE4A7D}" type="pres">
      <dgm:prSet presAssocID="{66ED4451-AE83-46D7-86C6-6B3EE068B9AB}" presName="horz1" presStyleCnt="0"/>
      <dgm:spPr/>
    </dgm:pt>
    <dgm:pt modelId="{76602174-2BE4-44C1-B31E-D0BD631A3B6F}" type="pres">
      <dgm:prSet presAssocID="{66ED4451-AE83-46D7-86C6-6B3EE068B9AB}" presName="tx1" presStyleLbl="revTx" presStyleIdx="8" presStyleCnt="12"/>
      <dgm:spPr/>
    </dgm:pt>
    <dgm:pt modelId="{88B3DAAB-E147-40F3-B451-170D0ADBB775}" type="pres">
      <dgm:prSet presAssocID="{66ED4451-AE83-46D7-86C6-6B3EE068B9AB}" presName="vert1" presStyleCnt="0"/>
      <dgm:spPr/>
    </dgm:pt>
    <dgm:pt modelId="{492966C9-1CAA-4E9D-B861-4397D5D13D1C}" type="pres">
      <dgm:prSet presAssocID="{FAF8715E-F372-47D0-B58A-EA10BD492D7E}" presName="thickLine" presStyleLbl="alignNode1" presStyleIdx="9" presStyleCnt="12"/>
      <dgm:spPr/>
    </dgm:pt>
    <dgm:pt modelId="{B0E847DB-A390-4202-AFC7-EC2A7D7100E6}" type="pres">
      <dgm:prSet presAssocID="{FAF8715E-F372-47D0-B58A-EA10BD492D7E}" presName="horz1" presStyleCnt="0"/>
      <dgm:spPr/>
    </dgm:pt>
    <dgm:pt modelId="{5CF2528F-AC35-43CC-BC2C-7FE5C0CCA5CB}" type="pres">
      <dgm:prSet presAssocID="{FAF8715E-F372-47D0-B58A-EA10BD492D7E}" presName="tx1" presStyleLbl="revTx" presStyleIdx="9" presStyleCnt="12"/>
      <dgm:spPr/>
    </dgm:pt>
    <dgm:pt modelId="{E5B995B6-D36A-4861-A129-3F7182902D75}" type="pres">
      <dgm:prSet presAssocID="{FAF8715E-F372-47D0-B58A-EA10BD492D7E}" presName="vert1" presStyleCnt="0"/>
      <dgm:spPr/>
    </dgm:pt>
    <dgm:pt modelId="{9D02F9AF-31EF-452C-AD62-151090C51BCF}" type="pres">
      <dgm:prSet presAssocID="{38096D7F-8222-4CE4-8403-EAE31BB681E1}" presName="thickLine" presStyleLbl="alignNode1" presStyleIdx="10" presStyleCnt="12"/>
      <dgm:spPr/>
    </dgm:pt>
    <dgm:pt modelId="{4BE85D4A-9E00-4CAF-BDED-D9BCC24C6C7A}" type="pres">
      <dgm:prSet presAssocID="{38096D7F-8222-4CE4-8403-EAE31BB681E1}" presName="horz1" presStyleCnt="0"/>
      <dgm:spPr/>
    </dgm:pt>
    <dgm:pt modelId="{83E30C93-5BED-434D-8263-C990E179008A}" type="pres">
      <dgm:prSet presAssocID="{38096D7F-8222-4CE4-8403-EAE31BB681E1}" presName="tx1" presStyleLbl="revTx" presStyleIdx="10" presStyleCnt="12"/>
      <dgm:spPr/>
    </dgm:pt>
    <dgm:pt modelId="{CFBC8D07-4A0F-43F1-AC2A-DBACA162B06E}" type="pres">
      <dgm:prSet presAssocID="{38096D7F-8222-4CE4-8403-EAE31BB681E1}" presName="vert1" presStyleCnt="0"/>
      <dgm:spPr/>
    </dgm:pt>
    <dgm:pt modelId="{04393B9C-6BD9-4520-A12A-148A684845E3}" type="pres">
      <dgm:prSet presAssocID="{3DD49F91-AA6F-4417-9857-9A7FF333CDD2}" presName="thickLine" presStyleLbl="alignNode1" presStyleIdx="11" presStyleCnt="12"/>
      <dgm:spPr/>
    </dgm:pt>
    <dgm:pt modelId="{D170662F-BE34-4A3B-8B7E-3CD75E877228}" type="pres">
      <dgm:prSet presAssocID="{3DD49F91-AA6F-4417-9857-9A7FF333CDD2}" presName="horz1" presStyleCnt="0"/>
      <dgm:spPr/>
    </dgm:pt>
    <dgm:pt modelId="{CA42253F-D333-4D63-B612-A6E34B88E1B4}" type="pres">
      <dgm:prSet presAssocID="{3DD49F91-AA6F-4417-9857-9A7FF333CDD2}" presName="tx1" presStyleLbl="revTx" presStyleIdx="11" presStyleCnt="12"/>
      <dgm:spPr/>
    </dgm:pt>
    <dgm:pt modelId="{A9608A1F-8498-44ED-824F-5727CCBD92F8}" type="pres">
      <dgm:prSet presAssocID="{3DD49F91-AA6F-4417-9857-9A7FF333CDD2}" presName="vert1" presStyleCnt="0"/>
      <dgm:spPr/>
    </dgm:pt>
  </dgm:ptLst>
  <dgm:cxnLst>
    <dgm:cxn modelId="{F1583109-EAFA-4E2D-9F70-952A8BEDC0A7}" srcId="{F286715B-C8DA-476C-B2F6-AABDC50C0306}" destId="{F0D871DF-83E6-4451-8164-BAE1BF0C74ED}" srcOrd="1" destOrd="0" parTransId="{71AA918C-1FF4-4164-B33F-8E98FEAEFA14}" sibTransId="{4B41F761-4350-4ACC-8A10-95E2B7C7743F}"/>
    <dgm:cxn modelId="{A1E1420E-84AF-42EC-9FA2-6F905F82C5BA}" srcId="{F286715B-C8DA-476C-B2F6-AABDC50C0306}" destId="{A42748CD-6DF1-446A-B57E-2416D3505439}" srcOrd="6" destOrd="0" parTransId="{58B8AE5F-9A7D-4AEB-954F-D830B1DEAC7A}" sibTransId="{1573B5F5-48F8-4FDA-9770-9055C241F731}"/>
    <dgm:cxn modelId="{71D6E70E-5965-4A59-86E1-B04001CA5EBC}" type="presOf" srcId="{F0D871DF-83E6-4451-8164-BAE1BF0C74ED}" destId="{E293323D-12BB-4EE4-851D-919C7BC8A126}" srcOrd="0" destOrd="0" presId="urn:microsoft.com/office/officeart/2008/layout/LinedList"/>
    <dgm:cxn modelId="{E9F38D12-E1F5-4347-8781-E105D9EBA618}" srcId="{F286715B-C8DA-476C-B2F6-AABDC50C0306}" destId="{FAF8715E-F372-47D0-B58A-EA10BD492D7E}" srcOrd="9" destOrd="0" parTransId="{87A9D12F-1559-49B1-962B-A0772C5A54FF}" sibTransId="{3519F2F1-3BE5-405B-AB79-FE6ECD63FE03}"/>
    <dgm:cxn modelId="{A4D7EC14-BA14-4FE4-9295-DB11CDFD285C}" type="presOf" srcId="{EBCF6B45-2120-4D34-8E16-1CFE1276DCE9}" destId="{C64BEA51-9B5A-47AA-A4F9-52D8B288530D}" srcOrd="0" destOrd="0" presId="urn:microsoft.com/office/officeart/2008/layout/LinedList"/>
    <dgm:cxn modelId="{588A4F1E-DE3B-451E-A4D0-ABF62B9714B6}" srcId="{F286715B-C8DA-476C-B2F6-AABDC50C0306}" destId="{3DD49F91-AA6F-4417-9857-9A7FF333CDD2}" srcOrd="11" destOrd="0" parTransId="{B4D36158-B851-43A8-B38F-B1B02AC83F7E}" sibTransId="{3C9035E0-6B1F-4E1C-BD63-D2F0213DD5DF}"/>
    <dgm:cxn modelId="{71C9D120-62A2-4A3C-94B4-CFDF46D96B68}" type="presOf" srcId="{3DD49F91-AA6F-4417-9857-9A7FF333CDD2}" destId="{CA42253F-D333-4D63-B612-A6E34B88E1B4}" srcOrd="0" destOrd="0" presId="urn:microsoft.com/office/officeart/2008/layout/LinedList"/>
    <dgm:cxn modelId="{382A7A27-1A37-4AF1-B02B-A53DBC87F7D3}" type="presOf" srcId="{F286715B-C8DA-476C-B2F6-AABDC50C0306}" destId="{DBC0E4C0-858D-40AE-8ACA-897FF12D9EE5}" srcOrd="0" destOrd="0" presId="urn:microsoft.com/office/officeart/2008/layout/LinedList"/>
    <dgm:cxn modelId="{C7B7D236-2939-4DA5-8D2A-05DBBC4C3ADB}" type="presOf" srcId="{D074645B-99EC-4B49-ADD1-6771399B066E}" destId="{CA0C1577-F2D1-4006-B574-443EDBA2EAE6}" srcOrd="0" destOrd="0" presId="urn:microsoft.com/office/officeart/2008/layout/LinedList"/>
    <dgm:cxn modelId="{43477538-CA81-484F-B1E7-FB4C45476FD1}" srcId="{F286715B-C8DA-476C-B2F6-AABDC50C0306}" destId="{311F0E0D-DB43-4CFC-9B7F-AA1C1F19D957}" srcOrd="5" destOrd="0" parTransId="{A364E8B9-A1C4-4AEB-8C30-257C04C7EA91}" sibTransId="{5E5A704D-4D4E-4FBC-8843-C9B7C5199FB7}"/>
    <dgm:cxn modelId="{680F6C3D-F599-4A41-863C-4B5386101F9D}" type="presOf" srcId="{FAF8715E-F372-47D0-B58A-EA10BD492D7E}" destId="{5CF2528F-AC35-43CC-BC2C-7FE5C0CCA5CB}" srcOrd="0" destOrd="0" presId="urn:microsoft.com/office/officeart/2008/layout/LinedList"/>
    <dgm:cxn modelId="{8C8ABB5D-EEE3-47BA-9628-CE334C2226B3}" srcId="{F286715B-C8DA-476C-B2F6-AABDC50C0306}" destId="{70F000C3-BBAB-4FE3-9DD1-B37BCF1169DA}" srcOrd="2" destOrd="0" parTransId="{DD5FD717-8DAA-4007-B09E-E7CA9C31EA4C}" sibTransId="{C9644057-0DF9-46F9-9D32-0EA748DA7497}"/>
    <dgm:cxn modelId="{7D89EA41-C842-48F4-90B4-C6DC8C3A9D95}" type="presOf" srcId="{64E7B612-4302-4305-BE37-C3FB9B8551AE}" destId="{67DEAD68-525D-4751-B836-A8D9BF6EA2AF}" srcOrd="0" destOrd="0" presId="urn:microsoft.com/office/officeart/2008/layout/LinedList"/>
    <dgm:cxn modelId="{2DF25C4F-921A-4E95-AF90-68E7C343FDB8}" srcId="{F286715B-C8DA-476C-B2F6-AABDC50C0306}" destId="{38096D7F-8222-4CE4-8403-EAE31BB681E1}" srcOrd="10" destOrd="0" parTransId="{1E3F7959-946E-4A4A-8870-194AE8B26DE1}" sibTransId="{854C1EEF-ABE9-4C82-87BE-2D97B6CF16E3}"/>
    <dgm:cxn modelId="{3303F559-2F57-4E2D-895A-E8E67F3C3C27}" srcId="{F286715B-C8DA-476C-B2F6-AABDC50C0306}" destId="{D074645B-99EC-4B49-ADD1-6771399B066E}" srcOrd="3" destOrd="0" parTransId="{C075718B-B31F-40F1-B99F-44F4643D491F}" sibTransId="{E6202D50-ABA5-4D7A-AA30-5D14E16A5866}"/>
    <dgm:cxn modelId="{951BFE84-22AD-4B9A-B51C-9C2A21755774}" srcId="{F286715B-C8DA-476C-B2F6-AABDC50C0306}" destId="{64E7B612-4302-4305-BE37-C3FB9B8551AE}" srcOrd="0" destOrd="0" parTransId="{FC42BD8D-90B5-414E-B772-D0192CD5F639}" sibTransId="{89A5B634-7409-44DA-A6B2-500B460AD58D}"/>
    <dgm:cxn modelId="{0947BE87-5D15-4BA9-9AE2-0788D29BF900}" type="presOf" srcId="{38096D7F-8222-4CE4-8403-EAE31BB681E1}" destId="{83E30C93-5BED-434D-8263-C990E179008A}" srcOrd="0" destOrd="0" presId="urn:microsoft.com/office/officeart/2008/layout/LinedList"/>
    <dgm:cxn modelId="{D9475C9E-97C4-4783-AC4B-9775493AE8DA}" type="presOf" srcId="{A42748CD-6DF1-446A-B57E-2416D3505439}" destId="{94DB4246-87F6-4BDA-A61A-FDF96380194B}" srcOrd="0" destOrd="0" presId="urn:microsoft.com/office/officeart/2008/layout/LinedList"/>
    <dgm:cxn modelId="{8533F1A2-5CA3-4C11-A8C7-C586E8AAAFE0}" type="presOf" srcId="{311F0E0D-DB43-4CFC-9B7F-AA1C1F19D957}" destId="{F0F6A099-6650-4A61-A019-8EADE5E5821B}" srcOrd="0" destOrd="0" presId="urn:microsoft.com/office/officeart/2008/layout/LinedList"/>
    <dgm:cxn modelId="{E79B4BA4-A45E-4826-A4F7-B8D1FA2F7B3C}" srcId="{F286715B-C8DA-476C-B2F6-AABDC50C0306}" destId="{16B4E592-F12B-4680-BD48-93448F8EED22}" srcOrd="4" destOrd="0" parTransId="{CEACAE75-9819-4CC3-B7DE-2165852352E9}" sibTransId="{40326871-3835-4305-B83C-6FDC55B43C29}"/>
    <dgm:cxn modelId="{BC47FFB2-C76D-4FB9-84CB-5AC144188A45}" type="presOf" srcId="{66ED4451-AE83-46D7-86C6-6B3EE068B9AB}" destId="{76602174-2BE4-44C1-B31E-D0BD631A3B6F}" srcOrd="0" destOrd="0" presId="urn:microsoft.com/office/officeart/2008/layout/LinedList"/>
    <dgm:cxn modelId="{216417CA-B6C5-42C0-90DC-2E066AE46E36}" type="presOf" srcId="{70F000C3-BBAB-4FE3-9DD1-B37BCF1169DA}" destId="{806D49F2-5748-4DEB-9B34-354183860424}" srcOrd="0" destOrd="0" presId="urn:microsoft.com/office/officeart/2008/layout/LinedList"/>
    <dgm:cxn modelId="{C0C44CD3-3E8F-4AD6-B0D1-300B9B25989D}" srcId="{F286715B-C8DA-476C-B2F6-AABDC50C0306}" destId="{EBCF6B45-2120-4D34-8E16-1CFE1276DCE9}" srcOrd="7" destOrd="0" parTransId="{4708246A-A9B1-4599-8D47-77D92DA32D6F}" sibTransId="{225374D6-6B4A-4D09-AC0F-932CFD796CC2}"/>
    <dgm:cxn modelId="{C452D8D3-1EB4-4205-A711-0F68FEB14C04}" type="presOf" srcId="{16B4E592-F12B-4680-BD48-93448F8EED22}" destId="{69484121-E6CA-4866-8AE8-59013ACF0B7B}" srcOrd="0" destOrd="0" presId="urn:microsoft.com/office/officeart/2008/layout/LinedList"/>
    <dgm:cxn modelId="{4C5DB4E9-0E31-4B37-80BD-44B7EE8C52EC}" srcId="{F286715B-C8DA-476C-B2F6-AABDC50C0306}" destId="{66ED4451-AE83-46D7-86C6-6B3EE068B9AB}" srcOrd="8" destOrd="0" parTransId="{BA042673-6F6C-4491-9203-8C5631C1DECA}" sibTransId="{A8CF6397-7567-43A6-AC9E-1E8D2AACDA5E}"/>
    <dgm:cxn modelId="{F0AC55DD-C28C-4A91-BCEB-F245E13B1E70}" type="presParOf" srcId="{DBC0E4C0-858D-40AE-8ACA-897FF12D9EE5}" destId="{4D839062-D801-4BB9-8F67-9971AC4E2697}" srcOrd="0" destOrd="0" presId="urn:microsoft.com/office/officeart/2008/layout/LinedList"/>
    <dgm:cxn modelId="{7797F7AD-3C84-4F17-AC8D-A452A8C0CDAD}" type="presParOf" srcId="{DBC0E4C0-858D-40AE-8ACA-897FF12D9EE5}" destId="{C85CD083-ABC8-4CBB-9F7E-0AEBD02381CF}" srcOrd="1" destOrd="0" presId="urn:microsoft.com/office/officeart/2008/layout/LinedList"/>
    <dgm:cxn modelId="{7F7892EE-1D83-4C3D-ADD0-6B3D4DB1DFF6}" type="presParOf" srcId="{C85CD083-ABC8-4CBB-9F7E-0AEBD02381CF}" destId="{67DEAD68-525D-4751-B836-A8D9BF6EA2AF}" srcOrd="0" destOrd="0" presId="urn:microsoft.com/office/officeart/2008/layout/LinedList"/>
    <dgm:cxn modelId="{B6B647B2-D233-49CA-83C7-42C5397B8E3F}" type="presParOf" srcId="{C85CD083-ABC8-4CBB-9F7E-0AEBD02381CF}" destId="{19DAF829-AAD1-4B56-A8B7-D2B0F3E5448C}" srcOrd="1" destOrd="0" presId="urn:microsoft.com/office/officeart/2008/layout/LinedList"/>
    <dgm:cxn modelId="{26963C83-B679-43D1-A601-7BBE1F6160F7}" type="presParOf" srcId="{DBC0E4C0-858D-40AE-8ACA-897FF12D9EE5}" destId="{069A3CD0-05A5-4682-A9BD-421AA07AF195}" srcOrd="2" destOrd="0" presId="urn:microsoft.com/office/officeart/2008/layout/LinedList"/>
    <dgm:cxn modelId="{FC8379D7-9430-45BA-9376-C35193F338C5}" type="presParOf" srcId="{DBC0E4C0-858D-40AE-8ACA-897FF12D9EE5}" destId="{E84351AB-D49B-471E-86CC-8AEA69B35672}" srcOrd="3" destOrd="0" presId="urn:microsoft.com/office/officeart/2008/layout/LinedList"/>
    <dgm:cxn modelId="{55C25227-F25F-4A0A-8876-69AB35E4BA54}" type="presParOf" srcId="{E84351AB-D49B-471E-86CC-8AEA69B35672}" destId="{E293323D-12BB-4EE4-851D-919C7BC8A126}" srcOrd="0" destOrd="0" presId="urn:microsoft.com/office/officeart/2008/layout/LinedList"/>
    <dgm:cxn modelId="{174CFC8C-D2A6-4C9A-B36E-6B530F4C0D38}" type="presParOf" srcId="{E84351AB-D49B-471E-86CC-8AEA69B35672}" destId="{D9C1318C-3C91-48CD-8E72-64F18429B950}" srcOrd="1" destOrd="0" presId="urn:microsoft.com/office/officeart/2008/layout/LinedList"/>
    <dgm:cxn modelId="{171C610E-6C30-48C3-90F3-44302658F258}" type="presParOf" srcId="{DBC0E4C0-858D-40AE-8ACA-897FF12D9EE5}" destId="{FBB1CCCA-DDC5-4246-B754-A1E641F52645}" srcOrd="4" destOrd="0" presId="urn:microsoft.com/office/officeart/2008/layout/LinedList"/>
    <dgm:cxn modelId="{19F83023-B958-4C75-BC67-D1720663B48B}" type="presParOf" srcId="{DBC0E4C0-858D-40AE-8ACA-897FF12D9EE5}" destId="{6C7405FD-2CB7-4D72-B0D2-2A5168B26076}" srcOrd="5" destOrd="0" presId="urn:microsoft.com/office/officeart/2008/layout/LinedList"/>
    <dgm:cxn modelId="{6E02A4EE-7582-41E1-ABCF-43996B1A5FDD}" type="presParOf" srcId="{6C7405FD-2CB7-4D72-B0D2-2A5168B26076}" destId="{806D49F2-5748-4DEB-9B34-354183860424}" srcOrd="0" destOrd="0" presId="urn:microsoft.com/office/officeart/2008/layout/LinedList"/>
    <dgm:cxn modelId="{408EA590-20CC-4083-A8B4-CA97836AEFEE}" type="presParOf" srcId="{6C7405FD-2CB7-4D72-B0D2-2A5168B26076}" destId="{BF210C9F-5344-41A1-9E12-8E9F05D1797A}" srcOrd="1" destOrd="0" presId="urn:microsoft.com/office/officeart/2008/layout/LinedList"/>
    <dgm:cxn modelId="{141F6812-3C86-42EC-8A58-BFDD6FE7C832}" type="presParOf" srcId="{DBC0E4C0-858D-40AE-8ACA-897FF12D9EE5}" destId="{644EE857-E9B3-43EE-A81B-E75F0ADC4FD0}" srcOrd="6" destOrd="0" presId="urn:microsoft.com/office/officeart/2008/layout/LinedList"/>
    <dgm:cxn modelId="{25CB9EA0-2904-4629-A739-4489F35C7FC8}" type="presParOf" srcId="{DBC0E4C0-858D-40AE-8ACA-897FF12D9EE5}" destId="{213AA705-BB53-49AB-8CCB-9063A0D91D88}" srcOrd="7" destOrd="0" presId="urn:microsoft.com/office/officeart/2008/layout/LinedList"/>
    <dgm:cxn modelId="{BA6CB429-A624-4805-9FBB-D0511031DD49}" type="presParOf" srcId="{213AA705-BB53-49AB-8CCB-9063A0D91D88}" destId="{CA0C1577-F2D1-4006-B574-443EDBA2EAE6}" srcOrd="0" destOrd="0" presId="urn:microsoft.com/office/officeart/2008/layout/LinedList"/>
    <dgm:cxn modelId="{97EF90CA-F141-4A38-80C1-61FA31F8D4FC}" type="presParOf" srcId="{213AA705-BB53-49AB-8CCB-9063A0D91D88}" destId="{D2C7CFCA-633C-4C42-A64F-8508FE920565}" srcOrd="1" destOrd="0" presId="urn:microsoft.com/office/officeart/2008/layout/LinedList"/>
    <dgm:cxn modelId="{4940C66E-AEFC-4FE9-AAB4-298F42117B8C}" type="presParOf" srcId="{DBC0E4C0-858D-40AE-8ACA-897FF12D9EE5}" destId="{45462D99-5166-477A-9CEB-81FFD2E77441}" srcOrd="8" destOrd="0" presId="urn:microsoft.com/office/officeart/2008/layout/LinedList"/>
    <dgm:cxn modelId="{B4BC1334-6FB8-4E64-BD04-F15B7C0D74D9}" type="presParOf" srcId="{DBC0E4C0-858D-40AE-8ACA-897FF12D9EE5}" destId="{E55D6CB2-DFF8-44AE-B40B-04A960FD8CC5}" srcOrd="9" destOrd="0" presId="urn:microsoft.com/office/officeart/2008/layout/LinedList"/>
    <dgm:cxn modelId="{D3C5B96E-5542-42A1-BD8A-9DB037CB833D}" type="presParOf" srcId="{E55D6CB2-DFF8-44AE-B40B-04A960FD8CC5}" destId="{69484121-E6CA-4866-8AE8-59013ACF0B7B}" srcOrd="0" destOrd="0" presId="urn:microsoft.com/office/officeart/2008/layout/LinedList"/>
    <dgm:cxn modelId="{94A5ED4C-046D-4B0E-9391-B4977B0A0A11}" type="presParOf" srcId="{E55D6CB2-DFF8-44AE-B40B-04A960FD8CC5}" destId="{57B9D0C7-7CCB-48F2-97D0-5E0068BA799E}" srcOrd="1" destOrd="0" presId="urn:microsoft.com/office/officeart/2008/layout/LinedList"/>
    <dgm:cxn modelId="{CB17C32B-B281-47FC-8449-B6B3FEF06C90}" type="presParOf" srcId="{DBC0E4C0-858D-40AE-8ACA-897FF12D9EE5}" destId="{FF72FD14-1DF1-42CC-8CD7-98F7572433F1}" srcOrd="10" destOrd="0" presId="urn:microsoft.com/office/officeart/2008/layout/LinedList"/>
    <dgm:cxn modelId="{52DDA138-A122-48D4-B07F-255FC595FB80}" type="presParOf" srcId="{DBC0E4C0-858D-40AE-8ACA-897FF12D9EE5}" destId="{23E6C920-1937-473A-88C2-54FCA72F6E91}" srcOrd="11" destOrd="0" presId="urn:microsoft.com/office/officeart/2008/layout/LinedList"/>
    <dgm:cxn modelId="{2BB71644-AF8C-4443-B7FF-E2942D31C496}" type="presParOf" srcId="{23E6C920-1937-473A-88C2-54FCA72F6E91}" destId="{F0F6A099-6650-4A61-A019-8EADE5E5821B}" srcOrd="0" destOrd="0" presId="urn:microsoft.com/office/officeart/2008/layout/LinedList"/>
    <dgm:cxn modelId="{37E1E9BD-2F5C-4352-9A2D-DD107CD25FA0}" type="presParOf" srcId="{23E6C920-1937-473A-88C2-54FCA72F6E91}" destId="{F78F373C-CDFE-499D-9CC6-F98F7C83B1B5}" srcOrd="1" destOrd="0" presId="urn:microsoft.com/office/officeart/2008/layout/LinedList"/>
    <dgm:cxn modelId="{D9EFD7E2-7F0B-446B-AD54-D3E2950E7565}" type="presParOf" srcId="{DBC0E4C0-858D-40AE-8ACA-897FF12D9EE5}" destId="{786500CA-316A-4BB6-B57A-F3B68DC8F151}" srcOrd="12" destOrd="0" presId="urn:microsoft.com/office/officeart/2008/layout/LinedList"/>
    <dgm:cxn modelId="{4B88589B-C23D-48ED-9B41-B015CD86CE78}" type="presParOf" srcId="{DBC0E4C0-858D-40AE-8ACA-897FF12D9EE5}" destId="{63CB93A8-38D5-49C5-8AE3-276B5F45C17D}" srcOrd="13" destOrd="0" presId="urn:microsoft.com/office/officeart/2008/layout/LinedList"/>
    <dgm:cxn modelId="{6DA2639F-16B2-4CF9-8AE4-B732D88E32AE}" type="presParOf" srcId="{63CB93A8-38D5-49C5-8AE3-276B5F45C17D}" destId="{94DB4246-87F6-4BDA-A61A-FDF96380194B}" srcOrd="0" destOrd="0" presId="urn:microsoft.com/office/officeart/2008/layout/LinedList"/>
    <dgm:cxn modelId="{E265703B-A0CD-4AF0-8477-0BE074E7045C}" type="presParOf" srcId="{63CB93A8-38D5-49C5-8AE3-276B5F45C17D}" destId="{464D3371-8436-40F9-BC07-63D961073429}" srcOrd="1" destOrd="0" presId="urn:microsoft.com/office/officeart/2008/layout/LinedList"/>
    <dgm:cxn modelId="{83781CD7-F6A2-4B92-8657-F89772BFCF9C}" type="presParOf" srcId="{DBC0E4C0-858D-40AE-8ACA-897FF12D9EE5}" destId="{82747B3A-9803-4140-A3A1-7EDE7480AA3D}" srcOrd="14" destOrd="0" presId="urn:microsoft.com/office/officeart/2008/layout/LinedList"/>
    <dgm:cxn modelId="{81BB7E86-9B0A-49AF-8172-DDFEDB98E10A}" type="presParOf" srcId="{DBC0E4C0-858D-40AE-8ACA-897FF12D9EE5}" destId="{25286945-AEA3-4359-9760-B8EA6D36F683}" srcOrd="15" destOrd="0" presId="urn:microsoft.com/office/officeart/2008/layout/LinedList"/>
    <dgm:cxn modelId="{93767135-E9EC-4252-B885-2B12347BADB8}" type="presParOf" srcId="{25286945-AEA3-4359-9760-B8EA6D36F683}" destId="{C64BEA51-9B5A-47AA-A4F9-52D8B288530D}" srcOrd="0" destOrd="0" presId="urn:microsoft.com/office/officeart/2008/layout/LinedList"/>
    <dgm:cxn modelId="{AFE102DF-5598-4590-BDB4-9675311E218F}" type="presParOf" srcId="{25286945-AEA3-4359-9760-B8EA6D36F683}" destId="{5A42D2E2-B8BC-48F2-8C5C-B79AA836FE48}" srcOrd="1" destOrd="0" presId="urn:microsoft.com/office/officeart/2008/layout/LinedList"/>
    <dgm:cxn modelId="{226DC333-98D4-4558-A18A-A27323C8A1D2}" type="presParOf" srcId="{DBC0E4C0-858D-40AE-8ACA-897FF12D9EE5}" destId="{6CE40F5B-3897-4CFA-9B29-A863D29BE156}" srcOrd="16" destOrd="0" presId="urn:microsoft.com/office/officeart/2008/layout/LinedList"/>
    <dgm:cxn modelId="{08107A57-1E3A-4CF3-AA79-8D16C8F786E6}" type="presParOf" srcId="{DBC0E4C0-858D-40AE-8ACA-897FF12D9EE5}" destId="{8E1DADD9-3176-43B4-8113-A50CC5FE4A7D}" srcOrd="17" destOrd="0" presId="urn:microsoft.com/office/officeart/2008/layout/LinedList"/>
    <dgm:cxn modelId="{84AFEB2A-C8F9-47C4-A0E5-642940E697B8}" type="presParOf" srcId="{8E1DADD9-3176-43B4-8113-A50CC5FE4A7D}" destId="{76602174-2BE4-44C1-B31E-D0BD631A3B6F}" srcOrd="0" destOrd="0" presId="urn:microsoft.com/office/officeart/2008/layout/LinedList"/>
    <dgm:cxn modelId="{199C4E91-3140-48AB-8C6F-8744B9E0A329}" type="presParOf" srcId="{8E1DADD9-3176-43B4-8113-A50CC5FE4A7D}" destId="{88B3DAAB-E147-40F3-B451-170D0ADBB775}" srcOrd="1" destOrd="0" presId="urn:microsoft.com/office/officeart/2008/layout/LinedList"/>
    <dgm:cxn modelId="{20761710-51CE-41B7-A2C0-45B3204F0897}" type="presParOf" srcId="{DBC0E4C0-858D-40AE-8ACA-897FF12D9EE5}" destId="{492966C9-1CAA-4E9D-B861-4397D5D13D1C}" srcOrd="18" destOrd="0" presId="urn:microsoft.com/office/officeart/2008/layout/LinedList"/>
    <dgm:cxn modelId="{AAB8DACE-C19F-4666-9F1C-E26C16138180}" type="presParOf" srcId="{DBC0E4C0-858D-40AE-8ACA-897FF12D9EE5}" destId="{B0E847DB-A390-4202-AFC7-EC2A7D7100E6}" srcOrd="19" destOrd="0" presId="urn:microsoft.com/office/officeart/2008/layout/LinedList"/>
    <dgm:cxn modelId="{8D84D111-1E37-435A-9D92-721FCC08B3B6}" type="presParOf" srcId="{B0E847DB-A390-4202-AFC7-EC2A7D7100E6}" destId="{5CF2528F-AC35-43CC-BC2C-7FE5C0CCA5CB}" srcOrd="0" destOrd="0" presId="urn:microsoft.com/office/officeart/2008/layout/LinedList"/>
    <dgm:cxn modelId="{7F98D7E3-15EE-4109-B4C4-B0BF8DCC66BC}" type="presParOf" srcId="{B0E847DB-A390-4202-AFC7-EC2A7D7100E6}" destId="{E5B995B6-D36A-4861-A129-3F7182902D75}" srcOrd="1" destOrd="0" presId="urn:microsoft.com/office/officeart/2008/layout/LinedList"/>
    <dgm:cxn modelId="{77D0F093-4FCC-4187-8382-19CE4AEA2C43}" type="presParOf" srcId="{DBC0E4C0-858D-40AE-8ACA-897FF12D9EE5}" destId="{9D02F9AF-31EF-452C-AD62-151090C51BCF}" srcOrd="20" destOrd="0" presId="urn:microsoft.com/office/officeart/2008/layout/LinedList"/>
    <dgm:cxn modelId="{B3EAA3A0-6E6E-4C6E-9253-17401289A0B5}" type="presParOf" srcId="{DBC0E4C0-858D-40AE-8ACA-897FF12D9EE5}" destId="{4BE85D4A-9E00-4CAF-BDED-D9BCC24C6C7A}" srcOrd="21" destOrd="0" presId="urn:microsoft.com/office/officeart/2008/layout/LinedList"/>
    <dgm:cxn modelId="{19C3A3D2-4CF2-4ED9-8EDA-41047EB57066}" type="presParOf" srcId="{4BE85D4A-9E00-4CAF-BDED-D9BCC24C6C7A}" destId="{83E30C93-5BED-434D-8263-C990E179008A}" srcOrd="0" destOrd="0" presId="urn:microsoft.com/office/officeart/2008/layout/LinedList"/>
    <dgm:cxn modelId="{3A4676A1-407B-4733-9F10-CE3CA74D20CB}" type="presParOf" srcId="{4BE85D4A-9E00-4CAF-BDED-D9BCC24C6C7A}" destId="{CFBC8D07-4A0F-43F1-AC2A-DBACA162B06E}" srcOrd="1" destOrd="0" presId="urn:microsoft.com/office/officeart/2008/layout/LinedList"/>
    <dgm:cxn modelId="{6D7BA700-A341-4EB1-9F5A-0A9F4D4AC58E}" type="presParOf" srcId="{DBC0E4C0-858D-40AE-8ACA-897FF12D9EE5}" destId="{04393B9C-6BD9-4520-A12A-148A684845E3}" srcOrd="22" destOrd="0" presId="urn:microsoft.com/office/officeart/2008/layout/LinedList"/>
    <dgm:cxn modelId="{2CD83ECA-2E14-4927-A487-DCA86F0AF71F}" type="presParOf" srcId="{DBC0E4C0-858D-40AE-8ACA-897FF12D9EE5}" destId="{D170662F-BE34-4A3B-8B7E-3CD75E877228}" srcOrd="23" destOrd="0" presId="urn:microsoft.com/office/officeart/2008/layout/LinedList"/>
    <dgm:cxn modelId="{DE4A813E-17FD-424E-B188-CB865B0F651A}" type="presParOf" srcId="{D170662F-BE34-4A3B-8B7E-3CD75E877228}" destId="{CA42253F-D333-4D63-B612-A6E34B88E1B4}" srcOrd="0" destOrd="0" presId="urn:microsoft.com/office/officeart/2008/layout/LinedList"/>
    <dgm:cxn modelId="{76024FAE-786B-4E7C-AC7F-83130F5FB9F3}" type="presParOf" srcId="{D170662F-BE34-4A3B-8B7E-3CD75E877228}" destId="{A9608A1F-8498-44ED-824F-5727CCBD92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9062-D801-4BB9-8F67-9971AC4E2697}">
      <dsp:nvSpPr>
        <dsp:cNvPr id="0" name=""/>
        <dsp:cNvSpPr/>
      </dsp:nvSpPr>
      <dsp:spPr>
        <a:xfrm>
          <a:off x="0" y="2116"/>
          <a:ext cx="101565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EAD68-525D-4751-B836-A8D9BF6EA2AF}">
      <dsp:nvSpPr>
        <dsp:cNvPr id="0" name=""/>
        <dsp:cNvSpPr/>
      </dsp:nvSpPr>
      <dsp:spPr>
        <a:xfrm>
          <a:off x="0" y="2116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Intro</a:t>
          </a:r>
        </a:p>
      </dsp:txBody>
      <dsp:txXfrm>
        <a:off x="0" y="2116"/>
        <a:ext cx="10156531" cy="360787"/>
      </dsp:txXfrm>
    </dsp:sp>
    <dsp:sp modelId="{069A3CD0-05A5-4682-A9BD-421AA07AF195}">
      <dsp:nvSpPr>
        <dsp:cNvPr id="0" name=""/>
        <dsp:cNvSpPr/>
      </dsp:nvSpPr>
      <dsp:spPr>
        <a:xfrm>
          <a:off x="0" y="362903"/>
          <a:ext cx="10156531" cy="0"/>
        </a:xfrm>
        <a:prstGeom prst="line">
          <a:avLst/>
        </a:prstGeom>
        <a:solidFill>
          <a:schemeClr val="accent2">
            <a:hueOff val="871518"/>
            <a:satOff val="2847"/>
            <a:lumOff val="-2424"/>
            <a:alphaOff val="0"/>
          </a:schemeClr>
        </a:solidFill>
        <a:ln w="12700" cap="flat" cmpd="sng" algn="ctr">
          <a:solidFill>
            <a:schemeClr val="accent2">
              <a:hueOff val="871518"/>
              <a:satOff val="2847"/>
              <a:lumOff val="-24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3323D-12BB-4EE4-851D-919C7BC8A126}">
      <dsp:nvSpPr>
        <dsp:cNvPr id="0" name=""/>
        <dsp:cNvSpPr/>
      </dsp:nvSpPr>
      <dsp:spPr>
        <a:xfrm>
          <a:off x="0" y="362903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Libraries Used</a:t>
          </a:r>
        </a:p>
      </dsp:txBody>
      <dsp:txXfrm>
        <a:off x="0" y="362903"/>
        <a:ext cx="10156531" cy="360787"/>
      </dsp:txXfrm>
    </dsp:sp>
    <dsp:sp modelId="{FBB1CCCA-DDC5-4246-B754-A1E641F52645}">
      <dsp:nvSpPr>
        <dsp:cNvPr id="0" name=""/>
        <dsp:cNvSpPr/>
      </dsp:nvSpPr>
      <dsp:spPr>
        <a:xfrm>
          <a:off x="0" y="723690"/>
          <a:ext cx="10156531" cy="0"/>
        </a:xfrm>
        <a:prstGeom prst="line">
          <a:avLst/>
        </a:prstGeom>
        <a:solidFill>
          <a:schemeClr val="accent2">
            <a:hueOff val="1743036"/>
            <a:satOff val="5693"/>
            <a:lumOff val="-4848"/>
            <a:alphaOff val="0"/>
          </a:schemeClr>
        </a:solidFill>
        <a:ln w="12700" cap="flat" cmpd="sng" algn="ctr">
          <a:solidFill>
            <a:schemeClr val="accent2">
              <a:hueOff val="1743036"/>
              <a:satOff val="5693"/>
              <a:lumOff val="-48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D49F2-5748-4DEB-9B34-354183860424}">
      <dsp:nvSpPr>
        <dsp:cNvPr id="0" name=""/>
        <dsp:cNvSpPr/>
      </dsp:nvSpPr>
      <dsp:spPr>
        <a:xfrm>
          <a:off x="0" y="723690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Correcting Date Pattern</a:t>
          </a:r>
        </a:p>
      </dsp:txBody>
      <dsp:txXfrm>
        <a:off x="0" y="723690"/>
        <a:ext cx="10156531" cy="360787"/>
      </dsp:txXfrm>
    </dsp:sp>
    <dsp:sp modelId="{644EE857-E9B3-43EE-A81B-E75F0ADC4FD0}">
      <dsp:nvSpPr>
        <dsp:cNvPr id="0" name=""/>
        <dsp:cNvSpPr/>
      </dsp:nvSpPr>
      <dsp:spPr>
        <a:xfrm>
          <a:off x="0" y="1084477"/>
          <a:ext cx="10156531" cy="0"/>
        </a:xfrm>
        <a:prstGeom prst="line">
          <a:avLst/>
        </a:prstGeom>
        <a:solidFill>
          <a:schemeClr val="accent2">
            <a:hueOff val="2614553"/>
            <a:satOff val="8540"/>
            <a:lumOff val="-7273"/>
            <a:alphaOff val="0"/>
          </a:schemeClr>
        </a:solidFill>
        <a:ln w="12700" cap="flat" cmpd="sng" algn="ctr">
          <a:solidFill>
            <a:schemeClr val="accent2">
              <a:hueOff val="2614553"/>
              <a:satOff val="8540"/>
              <a:lumOff val="-72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C1577-F2D1-4006-B574-443EDBA2EAE6}">
      <dsp:nvSpPr>
        <dsp:cNvPr id="0" name=""/>
        <dsp:cNvSpPr/>
      </dsp:nvSpPr>
      <dsp:spPr>
        <a:xfrm>
          <a:off x="0" y="1084477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Reading Files and Encoding Dates</a:t>
          </a:r>
        </a:p>
      </dsp:txBody>
      <dsp:txXfrm>
        <a:off x="0" y="1084477"/>
        <a:ext cx="10156531" cy="360787"/>
      </dsp:txXfrm>
    </dsp:sp>
    <dsp:sp modelId="{45462D99-5166-477A-9CEB-81FFD2E77441}">
      <dsp:nvSpPr>
        <dsp:cNvPr id="0" name=""/>
        <dsp:cNvSpPr/>
      </dsp:nvSpPr>
      <dsp:spPr>
        <a:xfrm>
          <a:off x="0" y="1445265"/>
          <a:ext cx="10156531" cy="0"/>
        </a:xfrm>
        <a:prstGeom prst="line">
          <a:avLst/>
        </a:prstGeom>
        <a:solidFill>
          <a:schemeClr val="accent2">
            <a:hueOff val="3486071"/>
            <a:satOff val="11387"/>
            <a:lumOff val="-9697"/>
            <a:alphaOff val="0"/>
          </a:schemeClr>
        </a:solidFill>
        <a:ln w="12700" cap="flat" cmpd="sng" algn="ctr">
          <a:solidFill>
            <a:schemeClr val="accent2">
              <a:hueOff val="3486071"/>
              <a:satOff val="11387"/>
              <a:lumOff val="-9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84121-E6CA-4866-8AE8-59013ACF0B7B}">
      <dsp:nvSpPr>
        <dsp:cNvPr id="0" name=""/>
        <dsp:cNvSpPr/>
      </dsp:nvSpPr>
      <dsp:spPr>
        <a:xfrm>
          <a:off x="0" y="1445265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</a:t>
          </a:r>
        </a:p>
      </dsp:txBody>
      <dsp:txXfrm>
        <a:off x="0" y="1445265"/>
        <a:ext cx="10156531" cy="360787"/>
      </dsp:txXfrm>
    </dsp:sp>
    <dsp:sp modelId="{FF72FD14-1DF1-42CC-8CD7-98F7572433F1}">
      <dsp:nvSpPr>
        <dsp:cNvPr id="0" name=""/>
        <dsp:cNvSpPr/>
      </dsp:nvSpPr>
      <dsp:spPr>
        <a:xfrm>
          <a:off x="0" y="1806052"/>
          <a:ext cx="10156531" cy="0"/>
        </a:xfrm>
        <a:prstGeom prst="line">
          <a:avLst/>
        </a:prstGeom>
        <a:solidFill>
          <a:schemeClr val="accent2">
            <a:hueOff val="4357589"/>
            <a:satOff val="14233"/>
            <a:lumOff val="-12121"/>
            <a:alphaOff val="0"/>
          </a:schemeClr>
        </a:solidFill>
        <a:ln w="12700" cap="flat" cmpd="sng" algn="ctr">
          <a:solidFill>
            <a:schemeClr val="accent2">
              <a:hueOff val="4357589"/>
              <a:satOff val="14233"/>
              <a:lumOff val="-12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6A099-6650-4A61-A019-8EADE5E5821B}">
      <dsp:nvSpPr>
        <dsp:cNvPr id="0" name=""/>
        <dsp:cNvSpPr/>
      </dsp:nvSpPr>
      <dsp:spPr>
        <a:xfrm>
          <a:off x="0" y="1806052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 i.e., investment predictions via data graph</a:t>
          </a:r>
        </a:p>
      </dsp:txBody>
      <dsp:txXfrm>
        <a:off x="0" y="1806052"/>
        <a:ext cx="10156531" cy="360787"/>
      </dsp:txXfrm>
    </dsp:sp>
    <dsp:sp modelId="{786500CA-316A-4BB6-B57A-F3B68DC8F151}">
      <dsp:nvSpPr>
        <dsp:cNvPr id="0" name=""/>
        <dsp:cNvSpPr/>
      </dsp:nvSpPr>
      <dsp:spPr>
        <a:xfrm>
          <a:off x="0" y="2166839"/>
          <a:ext cx="10156531" cy="0"/>
        </a:xfrm>
        <a:prstGeom prst="line">
          <a:avLst/>
        </a:prstGeom>
        <a:solidFill>
          <a:schemeClr val="accent2">
            <a:hueOff val="5229107"/>
            <a:satOff val="17080"/>
            <a:lumOff val="-14545"/>
            <a:alphaOff val="0"/>
          </a:schemeClr>
        </a:solidFill>
        <a:ln w="12700" cap="flat" cmpd="sng" algn="ctr">
          <a:solidFill>
            <a:schemeClr val="accent2">
              <a:hueOff val="5229107"/>
              <a:satOff val="17080"/>
              <a:lumOff val="-145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4246-87F6-4BDA-A61A-FDF96380194B}">
      <dsp:nvSpPr>
        <dsp:cNvPr id="0" name=""/>
        <dsp:cNvSpPr/>
      </dsp:nvSpPr>
      <dsp:spPr>
        <a:xfrm>
          <a:off x="0" y="2166839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Comparing companies via graph</a:t>
          </a:r>
        </a:p>
      </dsp:txBody>
      <dsp:txXfrm>
        <a:off x="0" y="2166839"/>
        <a:ext cx="10156531" cy="360787"/>
      </dsp:txXfrm>
    </dsp:sp>
    <dsp:sp modelId="{82747B3A-9803-4140-A3A1-7EDE7480AA3D}">
      <dsp:nvSpPr>
        <dsp:cNvPr id="0" name=""/>
        <dsp:cNvSpPr/>
      </dsp:nvSpPr>
      <dsp:spPr>
        <a:xfrm>
          <a:off x="0" y="2527626"/>
          <a:ext cx="10156531" cy="0"/>
        </a:xfrm>
        <a:prstGeom prst="line">
          <a:avLst/>
        </a:prstGeom>
        <a:solidFill>
          <a:schemeClr val="accent2">
            <a:hueOff val="6100624"/>
            <a:satOff val="19926"/>
            <a:lumOff val="-16969"/>
            <a:alphaOff val="0"/>
          </a:schemeClr>
        </a:solidFill>
        <a:ln w="12700" cap="flat" cmpd="sng" algn="ctr">
          <a:solidFill>
            <a:schemeClr val="accent2">
              <a:hueOff val="6100624"/>
              <a:satOff val="19926"/>
              <a:lumOff val="-16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BEA51-9B5A-47AA-A4F9-52D8B288530D}">
      <dsp:nvSpPr>
        <dsp:cNvPr id="0" name=""/>
        <dsp:cNvSpPr/>
      </dsp:nvSpPr>
      <dsp:spPr>
        <a:xfrm>
          <a:off x="0" y="2527626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Regression</a:t>
          </a:r>
        </a:p>
      </dsp:txBody>
      <dsp:txXfrm>
        <a:off x="0" y="2527626"/>
        <a:ext cx="10156531" cy="360787"/>
      </dsp:txXfrm>
    </dsp:sp>
    <dsp:sp modelId="{6CE40F5B-3897-4CFA-9B29-A863D29BE156}">
      <dsp:nvSpPr>
        <dsp:cNvPr id="0" name=""/>
        <dsp:cNvSpPr/>
      </dsp:nvSpPr>
      <dsp:spPr>
        <a:xfrm>
          <a:off x="0" y="2888413"/>
          <a:ext cx="10156531" cy="0"/>
        </a:xfrm>
        <a:prstGeom prst="line">
          <a:avLst/>
        </a:prstGeom>
        <a:solidFill>
          <a:schemeClr val="accent2">
            <a:hueOff val="6972143"/>
            <a:satOff val="22773"/>
            <a:lumOff val="-19393"/>
            <a:alphaOff val="0"/>
          </a:schemeClr>
        </a:solidFill>
        <a:ln w="12700" cap="flat" cmpd="sng" algn="ctr">
          <a:solidFill>
            <a:schemeClr val="accent2">
              <a:hueOff val="6972143"/>
              <a:satOff val="22773"/>
              <a:lumOff val="-19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2174-2BE4-44C1-B31E-D0BD631A3B6F}">
      <dsp:nvSpPr>
        <dsp:cNvPr id="0" name=""/>
        <dsp:cNvSpPr/>
      </dsp:nvSpPr>
      <dsp:spPr>
        <a:xfrm>
          <a:off x="0" y="2888413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Training and testing Model</a:t>
          </a:r>
        </a:p>
      </dsp:txBody>
      <dsp:txXfrm>
        <a:off x="0" y="2888413"/>
        <a:ext cx="10156531" cy="360787"/>
      </dsp:txXfrm>
    </dsp:sp>
    <dsp:sp modelId="{492966C9-1CAA-4E9D-B861-4397D5D13D1C}">
      <dsp:nvSpPr>
        <dsp:cNvPr id="0" name=""/>
        <dsp:cNvSpPr/>
      </dsp:nvSpPr>
      <dsp:spPr>
        <a:xfrm>
          <a:off x="0" y="3249201"/>
          <a:ext cx="10156531" cy="0"/>
        </a:xfrm>
        <a:prstGeom prst="line">
          <a:avLst/>
        </a:prstGeom>
        <a:solidFill>
          <a:schemeClr val="accent2">
            <a:hueOff val="7843660"/>
            <a:satOff val="25620"/>
            <a:lumOff val="-21818"/>
            <a:alphaOff val="0"/>
          </a:schemeClr>
        </a:solidFill>
        <a:ln w="12700" cap="flat" cmpd="sng" algn="ctr">
          <a:solidFill>
            <a:schemeClr val="accent2">
              <a:hueOff val="7843660"/>
              <a:satOff val="25620"/>
              <a:lumOff val="-21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2528F-AC35-43CC-BC2C-7FE5C0CCA5CB}">
      <dsp:nvSpPr>
        <dsp:cNvPr id="0" name=""/>
        <dsp:cNvSpPr/>
      </dsp:nvSpPr>
      <dsp:spPr>
        <a:xfrm>
          <a:off x="0" y="3249201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Random Forest Regressor</a:t>
          </a:r>
        </a:p>
      </dsp:txBody>
      <dsp:txXfrm>
        <a:off x="0" y="3249201"/>
        <a:ext cx="10156531" cy="360787"/>
      </dsp:txXfrm>
    </dsp:sp>
    <dsp:sp modelId="{9D02F9AF-31EF-452C-AD62-151090C51BCF}">
      <dsp:nvSpPr>
        <dsp:cNvPr id="0" name=""/>
        <dsp:cNvSpPr/>
      </dsp:nvSpPr>
      <dsp:spPr>
        <a:xfrm>
          <a:off x="0" y="3609988"/>
          <a:ext cx="10156531" cy="0"/>
        </a:xfrm>
        <a:prstGeom prst="line">
          <a:avLst/>
        </a:prstGeom>
        <a:solidFill>
          <a:schemeClr val="accent2">
            <a:hueOff val="8715178"/>
            <a:satOff val="28466"/>
            <a:lumOff val="-24242"/>
            <a:alphaOff val="0"/>
          </a:schemeClr>
        </a:solidFill>
        <a:ln w="12700" cap="flat" cmpd="sng" algn="ctr">
          <a:solidFill>
            <a:schemeClr val="accent2">
              <a:hueOff val="8715178"/>
              <a:satOff val="28466"/>
              <a:lumOff val="-24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30C93-5BED-434D-8263-C990E179008A}">
      <dsp:nvSpPr>
        <dsp:cNvPr id="0" name=""/>
        <dsp:cNvSpPr/>
      </dsp:nvSpPr>
      <dsp:spPr>
        <a:xfrm>
          <a:off x="0" y="3609988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Prediction Effectiveness</a:t>
          </a:r>
        </a:p>
      </dsp:txBody>
      <dsp:txXfrm>
        <a:off x="0" y="3609988"/>
        <a:ext cx="10156531" cy="360787"/>
      </dsp:txXfrm>
    </dsp:sp>
    <dsp:sp modelId="{04393B9C-6BD9-4520-A12A-148A684845E3}">
      <dsp:nvSpPr>
        <dsp:cNvPr id="0" name=""/>
        <dsp:cNvSpPr/>
      </dsp:nvSpPr>
      <dsp:spPr>
        <a:xfrm>
          <a:off x="0" y="3970775"/>
          <a:ext cx="10156531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2253F-D333-4D63-B612-A6E34B88E1B4}">
      <dsp:nvSpPr>
        <dsp:cNvPr id="0" name=""/>
        <dsp:cNvSpPr/>
      </dsp:nvSpPr>
      <dsp:spPr>
        <a:xfrm>
          <a:off x="0" y="3970775"/>
          <a:ext cx="10156531" cy="36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not Linear or Logistic Regression.</a:t>
          </a:r>
        </a:p>
      </dsp:txBody>
      <dsp:txXfrm>
        <a:off x="0" y="3970775"/>
        <a:ext cx="10156531" cy="36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01" r:id="rId8"/>
    <p:sldLayoutId id="2147483802" r:id="rId9"/>
    <p:sldLayoutId id="2147483803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BBBF7B7-172F-15BE-16EA-A94B75EF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7"/>
          <a:stretch/>
        </p:blipFill>
        <p:spPr>
          <a:xfrm>
            <a:off x="33473" y="10"/>
            <a:ext cx="12191980" cy="6856614"/>
          </a:xfrm>
          <a:prstGeom prst="rect">
            <a:avLst/>
          </a:prstGeom>
        </p:spPr>
      </p:pic>
      <p:sp>
        <p:nvSpPr>
          <p:cNvPr id="62" name="Rectangle 53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AFAA-A814-F6BF-592C-73E23D96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Stocks: Investing &amp;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B1A6-AB1A-E58D-EEB2-1D37A904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Presented by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Muhammad Daud Siddiqui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Made by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Muhammad Mubashir</a:t>
            </a:r>
          </a:p>
        </p:txBody>
      </p:sp>
    </p:spTree>
    <p:extLst>
      <p:ext uri="{BB962C8B-B14F-4D97-AF65-F5344CB8AC3E}">
        <p14:creationId xmlns:p14="http://schemas.microsoft.com/office/powerpoint/2010/main" val="32056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9005-C84E-12EC-B75F-70E53D0A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842" y="762000"/>
            <a:ext cx="3932237" cy="1600200"/>
          </a:xfrm>
        </p:spPr>
        <p:txBody>
          <a:bodyPr/>
          <a:lstStyle/>
          <a:p>
            <a:r>
              <a:rPr lang="en-US" dirty="0"/>
              <a:t>Why Random Forest Regressor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23BA5F-B920-4CC1-4297-FBC2FE6D7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81" y="3963194"/>
            <a:ext cx="8304556" cy="16002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0687F-1594-E4DB-51E6-2DFFB86D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6843" y="2127069"/>
            <a:ext cx="3932237" cy="176645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Because the random forest regression showed more effectiveness then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5269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FAE4-B602-5728-BE46-E87815BC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3" r="-1" b="1456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3DD4-B392-D503-2DC4-1967CC77B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Off To Next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ACFA7-BB14-3A56-94BF-08B3B089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191001"/>
            <a:ext cx="4958128" cy="112047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Daud Siddiqui</a:t>
            </a:r>
          </a:p>
        </p:txBody>
      </p:sp>
    </p:spTree>
    <p:extLst>
      <p:ext uri="{BB962C8B-B14F-4D97-AF65-F5344CB8AC3E}">
        <p14:creationId xmlns:p14="http://schemas.microsoft.com/office/powerpoint/2010/main" val="38191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3A028-C330-0105-F7AD-23B79D2E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Table of Contents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1" name="Text Placeholder 3">
            <a:extLst>
              <a:ext uri="{FF2B5EF4-FFF2-40B4-BE49-F238E27FC236}">
                <a16:creationId xmlns:a16="http://schemas.microsoft.com/office/drawing/2014/main" id="{BBF298C4-7E51-10D2-4D3B-158DC3CA9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854312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938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B1127-DC68-30C6-4A3F-2D303E96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Model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59E1-CEB1-70D3-F6E2-78A96863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The model does something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5" name="Picture 4" descr="A colorful splattered paint&#10;&#10;Description automatically generated">
            <a:extLst>
              <a:ext uri="{FF2B5EF4-FFF2-40B4-BE49-F238E27FC236}">
                <a16:creationId xmlns:a16="http://schemas.microsoft.com/office/drawing/2014/main" id="{AFEDF065-9AF2-208B-81CF-0EBB7CEAC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51" r="-2" b="19113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7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7216-E1BA-DFCA-30A2-7DE88E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Used</a:t>
            </a:r>
            <a:endParaRPr lang="en-US" dirty="0"/>
          </a:p>
        </p:txBody>
      </p:sp>
      <p:pic>
        <p:nvPicPr>
          <p:cNvPr id="6" name="Content Placeholder 5" descr="A screen shot of a computer program">
            <a:extLst>
              <a:ext uri="{FF2B5EF4-FFF2-40B4-BE49-F238E27FC236}">
                <a16:creationId xmlns:a16="http://schemas.microsoft.com/office/drawing/2014/main" id="{8815942C-F141-DFB5-4AC1-286A8E22C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11" y="2237509"/>
            <a:ext cx="640822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BEF40-5F41-4EDB-0F82-B6DB9915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37509"/>
            <a:ext cx="3932237" cy="3811588"/>
          </a:xfrm>
        </p:spPr>
        <p:txBody>
          <a:bodyPr/>
          <a:lstStyle/>
          <a:p>
            <a:r>
              <a:rPr lang="en-US" b="1" dirty="0"/>
              <a:t>Pandas</a:t>
            </a:r>
            <a:r>
              <a:rPr lang="en-US" dirty="0"/>
              <a:t> used to Read data</a:t>
            </a:r>
          </a:p>
          <a:p>
            <a:r>
              <a:rPr lang="en-US" b="1" dirty="0"/>
              <a:t>Seaborn </a:t>
            </a:r>
            <a:r>
              <a:rPr lang="en-US" dirty="0"/>
              <a:t>used to plot data visually</a:t>
            </a:r>
          </a:p>
          <a:p>
            <a:r>
              <a:rPr lang="en-US" b="1" dirty="0"/>
              <a:t>Matplotlib </a:t>
            </a:r>
            <a:r>
              <a:rPr lang="en-US" dirty="0"/>
              <a:t>used to visualize data</a:t>
            </a:r>
          </a:p>
          <a:p>
            <a:r>
              <a:rPr lang="en-US" b="1" dirty="0" err="1"/>
              <a:t>Sklearn</a:t>
            </a:r>
            <a:r>
              <a:rPr lang="en-US" b="1" dirty="0"/>
              <a:t> </a:t>
            </a:r>
            <a:r>
              <a:rPr lang="en-US" dirty="0"/>
              <a:t>and its sub domains used to Encode data in Numbers, import Machine Learning Algorithms like Random Forest Regressor / Linear Regression and Logistic Regression also the train test split model</a:t>
            </a:r>
          </a:p>
          <a:p>
            <a:r>
              <a:rPr lang="en-US" b="1" dirty="0"/>
              <a:t>Style </a:t>
            </a:r>
            <a:r>
              <a:rPr lang="en-US" dirty="0"/>
              <a:t>imported to style the visual 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29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7DEF-149C-3BAC-781A-E622E2D5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63351"/>
            <a:ext cx="5996619" cy="1979884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Correcting Date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6980F-4192-71EA-F074-EA787E57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149448"/>
            <a:ext cx="3997745" cy="1982269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Date patterns can be multiple be it mm/dd/year and similarly 8 combinations, but we tend to use only one year-month-date to encode dates properly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66F109-4B9C-3327-CB19-9588B75A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9997"/>
            <a:ext cx="10515600" cy="33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16383-13F9-EB37-9F30-2902364F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Reading Files and Encoding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97B0-BA83-AD6F-F56F-A8B82CEE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Read the given data files using pandas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Encode dates data in numbers so it can be plotted graph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Making Label Encoder class instance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6E040F0-1A48-93FC-B9BB-CB0CD7687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28" y="3073611"/>
            <a:ext cx="5585772" cy="28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25D0-13B7-A280-0A71-B0336F51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2"/>
            <a:ext cx="5638800" cy="1923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Regression i.e., investment predictions via data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3334-C7B9-5E2C-FC65-002C6D4C3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7160" y="559813"/>
            <a:ext cx="4633486" cy="1923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Used seaborn for data regression lines and data line visualization fir different colors for companies that are encoded in legends.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Displayed grid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9390E0EC-2D76-4D83-A9EE-B610858BB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88920"/>
            <a:ext cx="12192000" cy="407720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EC903544-48D2-4493-9093-E4648C9DE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9" y="2785951"/>
            <a:ext cx="12191999" cy="407204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1CEBFA-369E-2C2D-ED94-03F66033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20" y="3429000"/>
            <a:ext cx="8637559" cy="25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D91FE-1BD5-5E04-1FA6-A254A75A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Comparing Companies via Graph</a:t>
            </a:r>
          </a:p>
        </p:txBody>
      </p:sp>
      <p:pic>
        <p:nvPicPr>
          <p:cNvPr id="5" name="Content Placeholder 4" descr="A graph of different colored lines">
            <a:extLst>
              <a:ext uri="{FF2B5EF4-FFF2-40B4-BE49-F238E27FC236}">
                <a16:creationId xmlns:a16="http://schemas.microsoft.com/office/drawing/2014/main" id="{BA3DFB72-ED71-428F-A4F5-454A33513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85" y="509847"/>
            <a:ext cx="6160757" cy="49132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0A926-E53F-E89F-3D5D-CB1D7698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Random Forest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D8AC-B478-9AAE-6000-8F325D8C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2801" y="4074784"/>
            <a:ext cx="3776415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2">
                    <a:alpha val="80000"/>
                  </a:schemeClr>
                </a:solidFill>
              </a:rPr>
              <a:t>Machine learning model to predict data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DBE811-114A-6782-FE1B-98616BC8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497706"/>
            <a:ext cx="6402214" cy="38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b68b02-1f0c-4d2d-aacd-c515a88591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16150981137438A1F619A5921574C" ma:contentTypeVersion="9" ma:contentTypeDescription="Create a new document." ma:contentTypeScope="" ma:versionID="2a256737505840e456035168853fdc3c">
  <xsd:schema xmlns:xsd="http://www.w3.org/2001/XMLSchema" xmlns:xs="http://www.w3.org/2001/XMLSchema" xmlns:p="http://schemas.microsoft.com/office/2006/metadata/properties" xmlns:ns3="a0b68b02-1f0c-4d2d-aacd-c515a8859110" xmlns:ns4="6ed19c80-5e50-4cb7-b9c4-badcb578512f" targetNamespace="http://schemas.microsoft.com/office/2006/metadata/properties" ma:root="true" ma:fieldsID="b23e0e32d2e1c939af7842f35d7dee9b" ns3:_="" ns4:_="">
    <xsd:import namespace="a0b68b02-1f0c-4d2d-aacd-c515a8859110"/>
    <xsd:import namespace="6ed19c80-5e50-4cb7-b9c4-badcb5785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8b02-1f0c-4d2d-aacd-c515a8859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19c80-5e50-4cb7-b9c4-badcb57851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585A85-D3E4-446F-A688-8C8CBB366DF8}">
  <ds:schemaRefs>
    <ds:schemaRef ds:uri="http://purl.org/dc/terms/"/>
    <ds:schemaRef ds:uri="http://schemas.microsoft.com/office/2006/metadata/properties"/>
    <ds:schemaRef ds:uri="a0b68b02-1f0c-4d2d-aacd-c515a8859110"/>
    <ds:schemaRef ds:uri="6ed19c80-5e50-4cb7-b9c4-badcb578512f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943C86-E835-4AD1-AFDC-3932BC383A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b68b02-1f0c-4d2d-aacd-c515a8859110"/>
    <ds:schemaRef ds:uri="6ed19c80-5e50-4cb7-b9c4-badcb5785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CB006B-6D75-455A-9586-99B52D6530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AvenirNext LT Pro Medium</vt:lpstr>
      <vt:lpstr>BlockprintVTI</vt:lpstr>
      <vt:lpstr>Stocks: Investing &amp; Trading</vt:lpstr>
      <vt:lpstr>Table of Contents</vt:lpstr>
      <vt:lpstr>Model Intro</vt:lpstr>
      <vt:lpstr>Libraries Used</vt:lpstr>
      <vt:lpstr>Correcting Date Patterns</vt:lpstr>
      <vt:lpstr>Reading Files and Encoding Data</vt:lpstr>
      <vt:lpstr>Regression i.e., investment predictions via data graph</vt:lpstr>
      <vt:lpstr>Comparing Companies via Graph</vt:lpstr>
      <vt:lpstr>Random Forest Regression</vt:lpstr>
      <vt:lpstr>Why Random Forest Regressor ?</vt:lpstr>
      <vt:lpstr>Off To Next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Stocks: Investing &amp; Trading</dc:title>
  <dc:creator>Muhammad Mubashir</dc:creator>
  <cp:lastModifiedBy>Muhammad Mubashir</cp:lastModifiedBy>
  <cp:revision>3</cp:revision>
  <dcterms:created xsi:type="dcterms:W3CDTF">2023-08-15T07:42:52Z</dcterms:created>
  <dcterms:modified xsi:type="dcterms:W3CDTF">2023-08-16T12:15:05Z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0x010100C2D16150981137438A1F619A5921574C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2023-08-15T14:09:38Z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22805be0-9742-4de2-9409-529f59c31b7c</vt:lpwstr>
  </property>
  <property fmtid="{D5CDD505-2E9C-101B-9397-08002B2CF9AE}" pid="8" name="MSIP_Label_defa4170-0d19-0005-0004-bc88714345d2_ActionId">
    <vt:lpwstr>3f43f01b-d391-4298-87c8-40b8fee2cc19</vt:lpwstr>
  </property>
  <property fmtid="{D5CDD505-2E9C-101B-9397-08002B2CF9AE}" pid="9" name="MSIP_Label_defa4170-0d19-0005-0004-bc88714345d2_ContentBits">
    <vt:lpwstr>0</vt:lpwstr>
  </property>
</Properties>
</file>